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Override PartName="/ppt/tags/tag2737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2532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2734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2649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2630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2545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2731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2646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2747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2643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744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2659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2640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2741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2656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2757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2653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754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2669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2650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2751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2666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767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tags/tag266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2764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2679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2660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2761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2676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777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2708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2673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2774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2689.xml" ContentType="application/vnd.openxmlformats-officedocument.presentationml.tags+xml"/>
  <Override PartName="/ppt/tags/tag2705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670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2771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2702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2686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2787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Override PartName="/ppt/tags/tag2718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2683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2800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784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715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2699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680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2781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2696.xml" ContentType="application/vnd.openxmlformats-officedocument.presentationml.tags+xml"/>
  <Override PartName="/ppt/tags/tag2712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797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slides/slide16.xml" ContentType="application/vnd.openxmlformats-officedocument.presentationml.slide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2728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2693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213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tags/tag2794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2725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tags/tag2690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2791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2722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738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2735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2732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489.xml" ContentType="application/vnd.openxmlformats-officedocument.presentationml.tags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647.xml" ContentType="application/vnd.openxmlformats-officedocument.presentationml.tags+xml"/>
  <Override PartName="/ppt/tags/tag1606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962.xml" ContentType="application/vnd.openxmlformats-officedocument.presentationml.tags+xml"/>
  <Override PartName="/ppt/tags/tag2748.xml" ContentType="application/vnd.openxmlformats-officedocument.presentationml.tags+xml"/>
  <Override PartName="/ppt/tags/tag205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189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877.xml" ContentType="application/vnd.openxmlformats-officedocument.presentationml.tags+xml"/>
  <Override PartName="/ppt/tags/tag74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306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476.xml" ContentType="application/vnd.openxmlformats-officedocument.presentationml.tags+xml"/>
  <Override PartName="/ppt/tags/tag1502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662.xml" ContentType="application/vnd.openxmlformats-officedocument.presentationml.tags+xml"/>
  <Override PartName="/ppt/tags/tag1010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2644.xml" ContentType="application/vnd.openxmlformats-officedocument.presentationml.tags+xml"/>
  <Override PartName="/ppt/tags/tag101.xml" ContentType="application/vnd.openxmlformats-officedocument.presentationml.tags+xml"/>
  <Override PartName="/ppt/tags/tag577.xml" ContentType="application/vnd.openxmlformats-officedocument.presentationml.tags+xml"/>
  <Override PartName="/ppt/tags/tag1111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773.xml" ContentType="application/vnd.openxmlformats-officedocument.presentationml.tags+xml"/>
  <Override PartName="/ppt/tags/tag2559.xml" ContentType="application/vnd.openxmlformats-officedocument.presentationml.tags+xml"/>
  <Override PartName="/ppt/tags/tag2745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117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805.xml" ContentType="application/vnd.openxmlformats-officedocument.presentationml.tags+xml"/>
  <Override PartName="/ppt/tags/tag2354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1483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906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87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556.xml" ContentType="application/vnd.openxmlformats-officedocument.presentationml.tags+xml"/>
  <Override PartName="/ppt/tags/tag18.xml" ContentType="application/vnd.openxmlformats-officedocument.presentationml.tags+xml"/>
  <Override PartName="/ppt/tags/tag505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2064.xml" ContentType="application/vnd.openxmlformats-officedocument.presentationml.tags+xml"/>
  <Override PartName="/ppt/tags/tag2742.xml" ContentType="application/vnd.openxmlformats-officedocument.presentationml.tags+xml"/>
  <Override PartName="/ppt/tags/tag489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871.xml" ContentType="application/vnd.openxmlformats-officedocument.presentationml.tags+xml"/>
  <Override PartName="/ppt/tags/tag2657.xml" ContentType="application/vnd.openxmlformats-officedocument.presentationml.tags+xml"/>
  <Override PartName="/ppt/tags/tag114.xml" ContentType="application/vnd.openxmlformats-officedocument.presentationml.tags+xml"/>
  <Override PartName="/ppt/tags/tag606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300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758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2597.xml" ContentType="application/vnd.openxmlformats-officedocument.presentationml.tags+xml"/>
  <Override PartName="/ppt/tags/tag2783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2367.xml" ContentType="application/vnd.openxmlformats-officedocument.presentationml.tags+xml"/>
  <Override PartName="/ppt/tags/tag2698.xml" ContentType="application/vnd.openxmlformats-officedocument.presentationml.tags+xml"/>
  <Override PartName="/ppt/tags/tag2714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2553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468.xml" ContentType="application/vnd.openxmlformats-officedocument.presentationml.tags+xml"/>
  <Override PartName="/ppt/tags/tag2654.xml" ContentType="application/vnd.openxmlformats-officedocument.presentationml.tags+xml"/>
  <Override PartName="/ppt/tags/tag2799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2493.xml" ContentType="application/vnd.openxmlformats-officedocument.presentationml.tags+xml"/>
  <Override PartName="/ppt/slides/slide18.xml" ContentType="application/vnd.openxmlformats-officedocument.presentationml.slide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424.xml" ContentType="application/vnd.openxmlformats-officedocument.presentationml.tags+xml"/>
  <Override PartName="/ppt/tags/tag2569.xml" ContentType="application/vnd.openxmlformats-officedocument.presentationml.tags+xml"/>
  <Override PartName="/ppt/tags/tag2755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2780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2525.xml" ContentType="application/vnd.openxmlformats-officedocument.presentationml.tags+xml"/>
  <Override PartName="/ppt/tags/tag2711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tags/tag269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626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2651.xml" ContentType="application/vnd.openxmlformats-officedocument.presentationml.tags+xml"/>
  <Override PartName="/ppt/tags/tag2796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727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566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2752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2591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2667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tags/tag2692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tags/tag2768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623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Override PartName="/ppt/tags/tag2462.xml" ContentType="application/vnd.openxmlformats-officedocument.presentationml.tags+xml"/>
  <Override PartName="/ppt/tags/tag2793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tags/tag253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724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478.xml" ContentType="application/vnd.openxmlformats-officedocument.presentationml.tags+xml"/>
  <Override PartName="/ppt/tags/tag2664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579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2765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2790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721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636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tags/tag2661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2762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2677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2778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2709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2674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775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2706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2671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2772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2687.xml" ContentType="application/vnd.openxmlformats-officedocument.presentationml.tags+xml"/>
  <Override PartName="/ppt/tags/tag2703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788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2719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270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2684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2785.xml" ContentType="application/vnd.openxmlformats-officedocument.presentationml.tags+xml"/>
  <Override PartName="/ppt/tags/tag2801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2716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2681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2782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2713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2697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798.xml" ContentType="application/vnd.openxmlformats-officedocument.presentationml.tags+xml"/>
  <Override PartName="/ppt/slides/slide17.xml" ContentType="application/vnd.openxmlformats-officedocument.presentationml.slide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2729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tags/tag2694.xml" ContentType="application/vnd.openxmlformats-officedocument.presentationml.tags+xml"/>
  <Override PartName="/ppt/tags/tag2710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795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2726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269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2792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tags/tag272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tags/tag2739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2720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2736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2733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2648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749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2730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2645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746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2743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2658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2759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2740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2655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756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2652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753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2668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769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2750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2665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766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2662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763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678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779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2760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2675.xml" ContentType="application/vnd.openxmlformats-officedocument.presentationml.tags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2776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2707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672.xml" ContentType="application/vnd.openxmlformats-officedocument.presentationml.tags+xml"/>
  <Override PartName="/ppt/tags/tag1631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49.xml" ContentType="application/vnd.openxmlformats-officedocument.presentationml.tags+xml"/>
  <Override PartName="/ppt/tags/tag791.xml" ContentType="application/vnd.openxmlformats-officedocument.presentationml.tags+xml"/>
  <Override PartName="/ppt/tags/tag2111.xml" ContentType="application/vnd.openxmlformats-officedocument.presentationml.tags+xml"/>
  <Override PartName="/ppt/tags/tag2587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gs/tag2773.xml" ContentType="application/vnd.openxmlformats-officedocument.presentationml.tags+xml"/>
  <Override PartName="/ppt/tableStyles.xml" ContentType="application/vnd.openxmlformats-officedocument.presentationml.tableStyles+xml"/>
  <Override PartName="/ppt/tags/tag230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2704.xml" ContentType="application/vnd.openxmlformats-officedocument.presentationml.tags+xml"/>
  <Override PartName="/ppt/tags/tag637.xml" ContentType="application/vnd.openxmlformats-officedocument.presentationml.tags+xml"/>
  <Override PartName="/ppt/tags/tag2212.xml" ContentType="application/vnd.openxmlformats-officedocument.presentationml.tags+xml"/>
  <Override PartName="/ppt/tags/tag2688.xml" ContentType="application/vnd.openxmlformats-officedocument.presentationml.tags+xml"/>
  <Override PartName="/ppt/tags/tag145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993.xml" ContentType="application/vnd.openxmlformats-officedocument.presentationml.tags+xml"/>
  <Override PartName="/ppt/tags/tag1341.xml" ContentType="application/vnd.openxmlformats-officedocument.presentationml.tags+xml"/>
  <Override PartName="/ppt/tags/tag2127.xml" ContentType="application/vnd.openxmlformats-officedocument.presentationml.tags+xml"/>
  <Override PartName="/ppt/tags/tag2789.xml" ContentType="application/vnd.openxmlformats-officedocument.presentationml.tags+xml"/>
  <Override PartName="/ppt/tags/tag738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924.xml" ContentType="application/vnd.openxmlformats-officedocument.presentationml.tags+xml"/>
  <Override PartName="/ppt/tags/tag1256.xml" ContentType="application/vnd.openxmlformats-officedocument.presentationml.tags+xml"/>
  <Override PartName="/ppt/tags/tag1934.xml" ContentType="application/vnd.openxmlformats-officedocument.presentationml.tags+xml"/>
  <Override PartName="/ppt/tags/tag2483.xml" ContentType="application/vnd.openxmlformats-officedocument.presentationml.tags+xml"/>
  <Override PartName="/ppt/tags/tag1442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849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533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2770.xml" ContentType="application/vnd.openxmlformats-officedocument.presentationml.tags+xml"/>
  <Override PartName="/ppt/tags/tag1051.xml" ContentType="application/vnd.openxmlformats-officedocument.presentationml.tags+xml"/>
  <Override PartName="/ppt/tags/tag2515.xml" ContentType="application/vnd.openxmlformats-officedocument.presentationml.tags+xml"/>
  <Override PartName="/ppt/tags/tag448.xml" ContentType="application/vnd.openxmlformats-officedocument.presentationml.tags+xml"/>
  <Override PartName="/ppt/tags/tag1458.xml" ContentType="application/vnd.openxmlformats-officedocument.presentationml.tags+xml"/>
  <Override PartName="/ppt/tags/tag2023.xml" ContentType="application/vnd.openxmlformats-officedocument.presentationml.tags+xml"/>
  <Override PartName="/ppt/tags/tag2499.xml" ContentType="application/vnd.openxmlformats-officedocument.presentationml.tags+xml"/>
  <Override PartName="/ppt/tags/tag2685.xml" ContentType="application/vnd.openxmlformats-officedocument.presentationml.tags+xml"/>
  <Override PartName="/ppt/tags/tag2701.xml" ContentType="application/vnd.openxmlformats-officedocument.presentationml.tags+xml"/>
  <Override PartName="/ppt/tags/tag142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1644.xml" ContentType="application/vnd.openxmlformats-officedocument.presentationml.tags+xml"/>
  <Override PartName="/ppt/tags/tag219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616.xml" ContentType="application/vnd.openxmlformats-officedocument.presentationml.tags+xml"/>
  <Override PartName="/ppt/tags/tag2802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559.xml" ContentType="application/vnd.openxmlformats-officedocument.presentationml.tags+xml"/>
  <Override PartName="/ppt/tags/tag2310.xml" ContentType="application/vnd.openxmlformats-officedocument.presentationml.tags+xml"/>
  <Override PartName="/ppt/tags/tag2786.xml" ContentType="application/vnd.openxmlformats-officedocument.presentationml.tags+xml"/>
  <Override PartName="/ppt/tags/tag243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2717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58.xml" ContentType="application/vnd.openxmlformats-officedocument.presentationml.tags+xml"/>
  <Override PartName="/ppt/tags/tag836.xml" ContentType="application/vnd.openxmlformats-officedocument.presentationml.tags+xml"/>
  <Override PartName="/ppt/tags/tag1846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530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2581.xml" ContentType="application/vnd.openxmlformats-officedocument.presentationml.tags+xml"/>
  <Override PartName="/ppt/tags/tag1540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259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496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2190.xml" ContentType="application/vnd.openxmlformats-officedocument.presentationml.tags+xml"/>
  <Override PartName="/ppt/tags/tag2682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8" r:id="rId2"/>
    <p:sldId id="399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-10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D436D-D7A4-4807-ADA2-38A895D84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A68C19-D6B5-4FED-ABBA-2523257FD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2C07E6-4EDE-451F-ABE6-E2900241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2E21D-AD4E-4853-BA26-2ADEFB0F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B0E7C0-B41F-4D73-8A04-E1694E3B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90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F17DFE-6365-4B98-896C-B853B9FC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137435-0BC2-439B-AFAF-EB8C7DF9B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B1A35F-DB54-4D68-9F70-5D614B6E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AAFDAC-E06C-4ED1-AA26-76EAAAF1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5887E7-6FE1-43B2-AA03-28746E84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2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4E684C-4867-47A1-BE44-C2DE32BB3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2AC586-A23A-456B-B2E2-9E29B4BCC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A657E7-AB49-4161-98C2-3672A127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705920-8619-4064-A1AA-D8E6A148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6A8386-EA6B-4F50-959A-A2292195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75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9034E-C9F9-47F6-9CDF-C2F32607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0F81BC-A56D-4AE9-A51A-6ED4BE575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1C85C-FA86-48E7-BB27-46BDBF1C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844688-A605-48AE-9A51-B28ACC0E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21FC6-B5BD-42DC-8846-B94149B5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93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C7180-4309-416A-AF07-28EEAC42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A8DF4E-45A0-4F31-B01D-A3F6708F5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5C0EF-E83A-40DD-B1FF-67030F3D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747C62-2AD8-43D3-A18C-767E689E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69D47A-D055-46F6-81C8-6177B33B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91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6797A-2AAD-47D2-8EED-C2DD20CD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B70091-416B-4E6B-B656-F97261D54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E7E64C-A9BF-41E7-8928-627D0198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139482-1020-4F86-B966-5205C788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319E6B-34FE-43AD-B7C9-1D01110A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D9454C-7B8B-45F2-BA4A-BD28AB5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29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87F91-28EB-4011-A2F2-D1839442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EB5375-6453-4C90-A0E0-55632E55E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1F6063-2DAB-4ED1-9DCA-C6D86B36C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992746-6B9A-44D3-AA87-BC6A2B215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25AB94-75F1-49BE-BF23-5FA6409DB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698883-817C-4863-9419-0C6C5BBA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BAD161-DBEC-4124-BD85-B17B6DCD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AA1D89-D3A1-4FDF-8452-2FA9FCA5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68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7C97D-146B-4198-B2B9-53E4B2A8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2D9A151-E787-4FBF-85F1-DAE7F46E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02F870-E370-4580-AEFA-53D7FD70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F90959-9992-4B46-9493-9638FDD1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832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358C303-E816-47AC-89BE-7A49930C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847E9E-4C4B-40D1-A42C-6E1D6C59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E67A26-DBB2-40F4-953A-FB6ACD9F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96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20986B-B4D2-41DE-B2C9-1841B7EA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5B8E45-A06F-48C0-B082-641CF829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8B2AE7-CE39-4A0F-B08C-1AEAC1681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BD2332-B950-4427-A0B9-7BA0B8AD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86D2FA-A5D3-4201-99F8-1B7DE5E1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F30718-FD9A-490B-A5C5-6132D675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28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C7A5A-7D67-4DE7-99FB-1809709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7F54365-0912-407D-BAB8-C997F3A08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DFBE2B-B8B2-4AD1-B95D-002EAB968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FBA347-1BA6-40DA-916A-8BBDD578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1D1F6F-8E0F-48B4-9089-C15FE206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120FB6-A33D-40FC-A836-C8C0F1A0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74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EAD3D2-EE73-480A-8BE3-0593675EA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928C45-1F39-4639-8680-3A31AEB5C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9A54C5-A338-4053-A2A0-9C9C98A87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4CD5D-E972-4206-BCEE-594A3DDB1942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760156-3016-4F6A-89B7-AE726EC63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78E9EA-E59E-4F81-B1B4-4FB281D00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26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tags" Target="../tags/tag165.xml"/><Relationship Id="rId181" Type="http://schemas.openxmlformats.org/officeDocument/2006/relationships/tags" Target="../tags/tag181.xml"/><Relationship Id="rId186" Type="http://schemas.openxmlformats.org/officeDocument/2006/relationships/tags" Target="../tags/tag186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tags" Target="../tags/tag176.xml"/><Relationship Id="rId192" Type="http://schemas.openxmlformats.org/officeDocument/2006/relationships/tags" Target="../tags/tag192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slideLayout" Target="../slideLayouts/slideLayout1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190" Type="http://schemas.openxmlformats.org/officeDocument/2006/relationships/tags" Target="../tags/tag190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459.xml"/><Relationship Id="rId117" Type="http://schemas.openxmlformats.org/officeDocument/2006/relationships/tags" Target="../tags/tag1550.xml"/><Relationship Id="rId21" Type="http://schemas.openxmlformats.org/officeDocument/2006/relationships/tags" Target="../tags/tag1454.xml"/><Relationship Id="rId42" Type="http://schemas.openxmlformats.org/officeDocument/2006/relationships/tags" Target="../tags/tag1475.xml"/><Relationship Id="rId47" Type="http://schemas.openxmlformats.org/officeDocument/2006/relationships/tags" Target="../tags/tag1480.xml"/><Relationship Id="rId63" Type="http://schemas.openxmlformats.org/officeDocument/2006/relationships/tags" Target="../tags/tag1496.xml"/><Relationship Id="rId68" Type="http://schemas.openxmlformats.org/officeDocument/2006/relationships/tags" Target="../tags/tag1501.xml"/><Relationship Id="rId84" Type="http://schemas.openxmlformats.org/officeDocument/2006/relationships/tags" Target="../tags/tag1517.xml"/><Relationship Id="rId89" Type="http://schemas.openxmlformats.org/officeDocument/2006/relationships/tags" Target="../tags/tag1522.xml"/><Relationship Id="rId112" Type="http://schemas.openxmlformats.org/officeDocument/2006/relationships/tags" Target="../tags/tag1545.xml"/><Relationship Id="rId133" Type="http://schemas.openxmlformats.org/officeDocument/2006/relationships/tags" Target="../tags/tag1566.xml"/><Relationship Id="rId138" Type="http://schemas.openxmlformats.org/officeDocument/2006/relationships/tags" Target="../tags/tag1571.xml"/><Relationship Id="rId16" Type="http://schemas.openxmlformats.org/officeDocument/2006/relationships/tags" Target="../tags/tag1449.xml"/><Relationship Id="rId107" Type="http://schemas.openxmlformats.org/officeDocument/2006/relationships/tags" Target="../tags/tag1540.xml"/><Relationship Id="rId11" Type="http://schemas.openxmlformats.org/officeDocument/2006/relationships/tags" Target="../tags/tag1444.xml"/><Relationship Id="rId32" Type="http://schemas.openxmlformats.org/officeDocument/2006/relationships/tags" Target="../tags/tag1465.xml"/><Relationship Id="rId37" Type="http://schemas.openxmlformats.org/officeDocument/2006/relationships/tags" Target="../tags/tag1470.xml"/><Relationship Id="rId53" Type="http://schemas.openxmlformats.org/officeDocument/2006/relationships/tags" Target="../tags/tag1486.xml"/><Relationship Id="rId58" Type="http://schemas.openxmlformats.org/officeDocument/2006/relationships/tags" Target="../tags/tag1491.xml"/><Relationship Id="rId74" Type="http://schemas.openxmlformats.org/officeDocument/2006/relationships/tags" Target="../tags/tag1507.xml"/><Relationship Id="rId79" Type="http://schemas.openxmlformats.org/officeDocument/2006/relationships/tags" Target="../tags/tag1512.xml"/><Relationship Id="rId102" Type="http://schemas.openxmlformats.org/officeDocument/2006/relationships/tags" Target="../tags/tag1535.xml"/><Relationship Id="rId123" Type="http://schemas.openxmlformats.org/officeDocument/2006/relationships/tags" Target="../tags/tag1556.xml"/><Relationship Id="rId128" Type="http://schemas.openxmlformats.org/officeDocument/2006/relationships/tags" Target="../tags/tag1561.xml"/><Relationship Id="rId5" Type="http://schemas.openxmlformats.org/officeDocument/2006/relationships/tags" Target="../tags/tag1438.xml"/><Relationship Id="rId90" Type="http://schemas.openxmlformats.org/officeDocument/2006/relationships/tags" Target="../tags/tag1523.xml"/><Relationship Id="rId95" Type="http://schemas.openxmlformats.org/officeDocument/2006/relationships/tags" Target="../tags/tag1528.xml"/><Relationship Id="rId22" Type="http://schemas.openxmlformats.org/officeDocument/2006/relationships/tags" Target="../tags/tag1455.xml"/><Relationship Id="rId27" Type="http://schemas.openxmlformats.org/officeDocument/2006/relationships/tags" Target="../tags/tag1460.xml"/><Relationship Id="rId43" Type="http://schemas.openxmlformats.org/officeDocument/2006/relationships/tags" Target="../tags/tag1476.xml"/><Relationship Id="rId48" Type="http://schemas.openxmlformats.org/officeDocument/2006/relationships/tags" Target="../tags/tag1481.xml"/><Relationship Id="rId64" Type="http://schemas.openxmlformats.org/officeDocument/2006/relationships/tags" Target="../tags/tag1497.xml"/><Relationship Id="rId69" Type="http://schemas.openxmlformats.org/officeDocument/2006/relationships/tags" Target="../tags/tag1502.xml"/><Relationship Id="rId113" Type="http://schemas.openxmlformats.org/officeDocument/2006/relationships/tags" Target="../tags/tag1546.xml"/><Relationship Id="rId118" Type="http://schemas.openxmlformats.org/officeDocument/2006/relationships/tags" Target="../tags/tag1551.xml"/><Relationship Id="rId134" Type="http://schemas.openxmlformats.org/officeDocument/2006/relationships/tags" Target="../tags/tag1567.xml"/><Relationship Id="rId139" Type="http://schemas.openxmlformats.org/officeDocument/2006/relationships/tags" Target="../tags/tag1572.xml"/><Relationship Id="rId8" Type="http://schemas.openxmlformats.org/officeDocument/2006/relationships/tags" Target="../tags/tag1441.xml"/><Relationship Id="rId51" Type="http://schemas.openxmlformats.org/officeDocument/2006/relationships/tags" Target="../tags/tag1484.xml"/><Relationship Id="rId72" Type="http://schemas.openxmlformats.org/officeDocument/2006/relationships/tags" Target="../tags/tag1505.xml"/><Relationship Id="rId80" Type="http://schemas.openxmlformats.org/officeDocument/2006/relationships/tags" Target="../tags/tag1513.xml"/><Relationship Id="rId85" Type="http://schemas.openxmlformats.org/officeDocument/2006/relationships/tags" Target="../tags/tag1518.xml"/><Relationship Id="rId93" Type="http://schemas.openxmlformats.org/officeDocument/2006/relationships/tags" Target="../tags/tag1526.xml"/><Relationship Id="rId98" Type="http://schemas.openxmlformats.org/officeDocument/2006/relationships/tags" Target="../tags/tag1531.xml"/><Relationship Id="rId121" Type="http://schemas.openxmlformats.org/officeDocument/2006/relationships/tags" Target="../tags/tag1554.xml"/><Relationship Id="rId3" Type="http://schemas.openxmlformats.org/officeDocument/2006/relationships/tags" Target="../tags/tag1436.xml"/><Relationship Id="rId12" Type="http://schemas.openxmlformats.org/officeDocument/2006/relationships/tags" Target="../tags/tag1445.xml"/><Relationship Id="rId17" Type="http://schemas.openxmlformats.org/officeDocument/2006/relationships/tags" Target="../tags/tag1450.xml"/><Relationship Id="rId25" Type="http://schemas.openxmlformats.org/officeDocument/2006/relationships/tags" Target="../tags/tag1458.xml"/><Relationship Id="rId33" Type="http://schemas.openxmlformats.org/officeDocument/2006/relationships/tags" Target="../tags/tag1466.xml"/><Relationship Id="rId38" Type="http://schemas.openxmlformats.org/officeDocument/2006/relationships/tags" Target="../tags/tag1471.xml"/><Relationship Id="rId46" Type="http://schemas.openxmlformats.org/officeDocument/2006/relationships/tags" Target="../tags/tag1479.xml"/><Relationship Id="rId59" Type="http://schemas.openxmlformats.org/officeDocument/2006/relationships/tags" Target="../tags/tag1492.xml"/><Relationship Id="rId67" Type="http://schemas.openxmlformats.org/officeDocument/2006/relationships/tags" Target="../tags/tag1500.xml"/><Relationship Id="rId103" Type="http://schemas.openxmlformats.org/officeDocument/2006/relationships/tags" Target="../tags/tag1536.xml"/><Relationship Id="rId108" Type="http://schemas.openxmlformats.org/officeDocument/2006/relationships/tags" Target="../tags/tag1541.xml"/><Relationship Id="rId116" Type="http://schemas.openxmlformats.org/officeDocument/2006/relationships/tags" Target="../tags/tag1549.xml"/><Relationship Id="rId124" Type="http://schemas.openxmlformats.org/officeDocument/2006/relationships/tags" Target="../tags/tag1557.xml"/><Relationship Id="rId129" Type="http://schemas.openxmlformats.org/officeDocument/2006/relationships/tags" Target="../tags/tag1562.xml"/><Relationship Id="rId137" Type="http://schemas.openxmlformats.org/officeDocument/2006/relationships/tags" Target="../tags/tag1570.xml"/><Relationship Id="rId20" Type="http://schemas.openxmlformats.org/officeDocument/2006/relationships/tags" Target="../tags/tag1453.xml"/><Relationship Id="rId41" Type="http://schemas.openxmlformats.org/officeDocument/2006/relationships/tags" Target="../tags/tag1474.xml"/><Relationship Id="rId54" Type="http://schemas.openxmlformats.org/officeDocument/2006/relationships/tags" Target="../tags/tag1487.xml"/><Relationship Id="rId62" Type="http://schemas.openxmlformats.org/officeDocument/2006/relationships/tags" Target="../tags/tag1495.xml"/><Relationship Id="rId70" Type="http://schemas.openxmlformats.org/officeDocument/2006/relationships/tags" Target="../tags/tag1503.xml"/><Relationship Id="rId75" Type="http://schemas.openxmlformats.org/officeDocument/2006/relationships/tags" Target="../tags/tag1508.xml"/><Relationship Id="rId83" Type="http://schemas.openxmlformats.org/officeDocument/2006/relationships/tags" Target="../tags/tag1516.xml"/><Relationship Id="rId88" Type="http://schemas.openxmlformats.org/officeDocument/2006/relationships/tags" Target="../tags/tag1521.xml"/><Relationship Id="rId91" Type="http://schemas.openxmlformats.org/officeDocument/2006/relationships/tags" Target="../tags/tag1524.xml"/><Relationship Id="rId96" Type="http://schemas.openxmlformats.org/officeDocument/2006/relationships/tags" Target="../tags/tag1529.xml"/><Relationship Id="rId111" Type="http://schemas.openxmlformats.org/officeDocument/2006/relationships/tags" Target="../tags/tag1544.xml"/><Relationship Id="rId132" Type="http://schemas.openxmlformats.org/officeDocument/2006/relationships/tags" Target="../tags/tag1565.xml"/><Relationship Id="rId140" Type="http://schemas.openxmlformats.org/officeDocument/2006/relationships/slideLayout" Target="../slideLayouts/slideLayout1.xml"/><Relationship Id="rId1" Type="http://schemas.openxmlformats.org/officeDocument/2006/relationships/tags" Target="../tags/tag1434.xml"/><Relationship Id="rId6" Type="http://schemas.openxmlformats.org/officeDocument/2006/relationships/tags" Target="../tags/tag1439.xml"/><Relationship Id="rId15" Type="http://schemas.openxmlformats.org/officeDocument/2006/relationships/tags" Target="../tags/tag1448.xml"/><Relationship Id="rId23" Type="http://schemas.openxmlformats.org/officeDocument/2006/relationships/tags" Target="../tags/tag1456.xml"/><Relationship Id="rId28" Type="http://schemas.openxmlformats.org/officeDocument/2006/relationships/tags" Target="../tags/tag1461.xml"/><Relationship Id="rId36" Type="http://schemas.openxmlformats.org/officeDocument/2006/relationships/tags" Target="../tags/tag1469.xml"/><Relationship Id="rId49" Type="http://schemas.openxmlformats.org/officeDocument/2006/relationships/tags" Target="../tags/tag1482.xml"/><Relationship Id="rId57" Type="http://schemas.openxmlformats.org/officeDocument/2006/relationships/tags" Target="../tags/tag1490.xml"/><Relationship Id="rId106" Type="http://schemas.openxmlformats.org/officeDocument/2006/relationships/tags" Target="../tags/tag1539.xml"/><Relationship Id="rId114" Type="http://schemas.openxmlformats.org/officeDocument/2006/relationships/tags" Target="../tags/tag1547.xml"/><Relationship Id="rId119" Type="http://schemas.openxmlformats.org/officeDocument/2006/relationships/tags" Target="../tags/tag1552.xml"/><Relationship Id="rId127" Type="http://schemas.openxmlformats.org/officeDocument/2006/relationships/tags" Target="../tags/tag1560.xml"/><Relationship Id="rId10" Type="http://schemas.openxmlformats.org/officeDocument/2006/relationships/tags" Target="../tags/tag1443.xml"/><Relationship Id="rId31" Type="http://schemas.openxmlformats.org/officeDocument/2006/relationships/tags" Target="../tags/tag1464.xml"/><Relationship Id="rId44" Type="http://schemas.openxmlformats.org/officeDocument/2006/relationships/tags" Target="../tags/tag1477.xml"/><Relationship Id="rId52" Type="http://schemas.openxmlformats.org/officeDocument/2006/relationships/tags" Target="../tags/tag1485.xml"/><Relationship Id="rId60" Type="http://schemas.openxmlformats.org/officeDocument/2006/relationships/tags" Target="../tags/tag1493.xml"/><Relationship Id="rId65" Type="http://schemas.openxmlformats.org/officeDocument/2006/relationships/tags" Target="../tags/tag1498.xml"/><Relationship Id="rId73" Type="http://schemas.openxmlformats.org/officeDocument/2006/relationships/tags" Target="../tags/tag1506.xml"/><Relationship Id="rId78" Type="http://schemas.openxmlformats.org/officeDocument/2006/relationships/tags" Target="../tags/tag1511.xml"/><Relationship Id="rId81" Type="http://schemas.openxmlformats.org/officeDocument/2006/relationships/tags" Target="../tags/tag1514.xml"/><Relationship Id="rId86" Type="http://schemas.openxmlformats.org/officeDocument/2006/relationships/tags" Target="../tags/tag1519.xml"/><Relationship Id="rId94" Type="http://schemas.openxmlformats.org/officeDocument/2006/relationships/tags" Target="../tags/tag1527.xml"/><Relationship Id="rId99" Type="http://schemas.openxmlformats.org/officeDocument/2006/relationships/tags" Target="../tags/tag1532.xml"/><Relationship Id="rId101" Type="http://schemas.openxmlformats.org/officeDocument/2006/relationships/tags" Target="../tags/tag1534.xml"/><Relationship Id="rId122" Type="http://schemas.openxmlformats.org/officeDocument/2006/relationships/tags" Target="../tags/tag1555.xml"/><Relationship Id="rId130" Type="http://schemas.openxmlformats.org/officeDocument/2006/relationships/tags" Target="../tags/tag1563.xml"/><Relationship Id="rId135" Type="http://schemas.openxmlformats.org/officeDocument/2006/relationships/tags" Target="../tags/tag1568.xml"/><Relationship Id="rId4" Type="http://schemas.openxmlformats.org/officeDocument/2006/relationships/tags" Target="../tags/tag1437.xml"/><Relationship Id="rId9" Type="http://schemas.openxmlformats.org/officeDocument/2006/relationships/tags" Target="../tags/tag1442.xml"/><Relationship Id="rId13" Type="http://schemas.openxmlformats.org/officeDocument/2006/relationships/tags" Target="../tags/tag1446.xml"/><Relationship Id="rId18" Type="http://schemas.openxmlformats.org/officeDocument/2006/relationships/tags" Target="../tags/tag1451.xml"/><Relationship Id="rId39" Type="http://schemas.openxmlformats.org/officeDocument/2006/relationships/tags" Target="../tags/tag1472.xml"/><Relationship Id="rId109" Type="http://schemas.openxmlformats.org/officeDocument/2006/relationships/tags" Target="../tags/tag1542.xml"/><Relationship Id="rId34" Type="http://schemas.openxmlformats.org/officeDocument/2006/relationships/tags" Target="../tags/tag1467.xml"/><Relationship Id="rId50" Type="http://schemas.openxmlformats.org/officeDocument/2006/relationships/tags" Target="../tags/tag1483.xml"/><Relationship Id="rId55" Type="http://schemas.openxmlformats.org/officeDocument/2006/relationships/tags" Target="../tags/tag1488.xml"/><Relationship Id="rId76" Type="http://schemas.openxmlformats.org/officeDocument/2006/relationships/tags" Target="../tags/tag1509.xml"/><Relationship Id="rId97" Type="http://schemas.openxmlformats.org/officeDocument/2006/relationships/tags" Target="../tags/tag1530.xml"/><Relationship Id="rId104" Type="http://schemas.openxmlformats.org/officeDocument/2006/relationships/tags" Target="../tags/tag1537.xml"/><Relationship Id="rId120" Type="http://schemas.openxmlformats.org/officeDocument/2006/relationships/tags" Target="../tags/tag1553.xml"/><Relationship Id="rId125" Type="http://schemas.openxmlformats.org/officeDocument/2006/relationships/tags" Target="../tags/tag1558.xml"/><Relationship Id="rId7" Type="http://schemas.openxmlformats.org/officeDocument/2006/relationships/tags" Target="../tags/tag1440.xml"/><Relationship Id="rId71" Type="http://schemas.openxmlformats.org/officeDocument/2006/relationships/tags" Target="../tags/tag1504.xml"/><Relationship Id="rId92" Type="http://schemas.openxmlformats.org/officeDocument/2006/relationships/tags" Target="../tags/tag1525.xml"/><Relationship Id="rId2" Type="http://schemas.openxmlformats.org/officeDocument/2006/relationships/tags" Target="../tags/tag1435.xml"/><Relationship Id="rId29" Type="http://schemas.openxmlformats.org/officeDocument/2006/relationships/tags" Target="../tags/tag1462.xml"/><Relationship Id="rId24" Type="http://schemas.openxmlformats.org/officeDocument/2006/relationships/tags" Target="../tags/tag1457.xml"/><Relationship Id="rId40" Type="http://schemas.openxmlformats.org/officeDocument/2006/relationships/tags" Target="../tags/tag1473.xml"/><Relationship Id="rId45" Type="http://schemas.openxmlformats.org/officeDocument/2006/relationships/tags" Target="../tags/tag1478.xml"/><Relationship Id="rId66" Type="http://schemas.openxmlformats.org/officeDocument/2006/relationships/tags" Target="../tags/tag1499.xml"/><Relationship Id="rId87" Type="http://schemas.openxmlformats.org/officeDocument/2006/relationships/tags" Target="../tags/tag1520.xml"/><Relationship Id="rId110" Type="http://schemas.openxmlformats.org/officeDocument/2006/relationships/tags" Target="../tags/tag1543.xml"/><Relationship Id="rId115" Type="http://schemas.openxmlformats.org/officeDocument/2006/relationships/tags" Target="../tags/tag1548.xml"/><Relationship Id="rId131" Type="http://schemas.openxmlformats.org/officeDocument/2006/relationships/tags" Target="../tags/tag1564.xml"/><Relationship Id="rId136" Type="http://schemas.openxmlformats.org/officeDocument/2006/relationships/tags" Target="../tags/tag1569.xml"/><Relationship Id="rId61" Type="http://schemas.openxmlformats.org/officeDocument/2006/relationships/tags" Target="../tags/tag1494.xml"/><Relationship Id="rId82" Type="http://schemas.openxmlformats.org/officeDocument/2006/relationships/tags" Target="../tags/tag1515.xml"/><Relationship Id="rId19" Type="http://schemas.openxmlformats.org/officeDocument/2006/relationships/tags" Target="../tags/tag1452.xml"/><Relationship Id="rId14" Type="http://schemas.openxmlformats.org/officeDocument/2006/relationships/tags" Target="../tags/tag1447.xml"/><Relationship Id="rId30" Type="http://schemas.openxmlformats.org/officeDocument/2006/relationships/tags" Target="../tags/tag1463.xml"/><Relationship Id="rId35" Type="http://schemas.openxmlformats.org/officeDocument/2006/relationships/tags" Target="../tags/tag1468.xml"/><Relationship Id="rId56" Type="http://schemas.openxmlformats.org/officeDocument/2006/relationships/tags" Target="../tags/tag1489.xml"/><Relationship Id="rId77" Type="http://schemas.openxmlformats.org/officeDocument/2006/relationships/tags" Target="../tags/tag1510.xml"/><Relationship Id="rId100" Type="http://schemas.openxmlformats.org/officeDocument/2006/relationships/tags" Target="../tags/tag1533.xml"/><Relationship Id="rId105" Type="http://schemas.openxmlformats.org/officeDocument/2006/relationships/tags" Target="../tags/tag1538.xml"/><Relationship Id="rId126" Type="http://schemas.openxmlformats.org/officeDocument/2006/relationships/tags" Target="../tags/tag1559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598.xml"/><Relationship Id="rId117" Type="http://schemas.openxmlformats.org/officeDocument/2006/relationships/tags" Target="../tags/tag1689.xml"/><Relationship Id="rId21" Type="http://schemas.openxmlformats.org/officeDocument/2006/relationships/tags" Target="../tags/tag1593.xml"/><Relationship Id="rId42" Type="http://schemas.openxmlformats.org/officeDocument/2006/relationships/tags" Target="../tags/tag1614.xml"/><Relationship Id="rId47" Type="http://schemas.openxmlformats.org/officeDocument/2006/relationships/tags" Target="../tags/tag1619.xml"/><Relationship Id="rId63" Type="http://schemas.openxmlformats.org/officeDocument/2006/relationships/tags" Target="../tags/tag1635.xml"/><Relationship Id="rId68" Type="http://schemas.openxmlformats.org/officeDocument/2006/relationships/tags" Target="../tags/tag1640.xml"/><Relationship Id="rId84" Type="http://schemas.openxmlformats.org/officeDocument/2006/relationships/tags" Target="../tags/tag1656.xml"/><Relationship Id="rId89" Type="http://schemas.openxmlformats.org/officeDocument/2006/relationships/tags" Target="../tags/tag1661.xml"/><Relationship Id="rId112" Type="http://schemas.openxmlformats.org/officeDocument/2006/relationships/tags" Target="../tags/tag1684.xml"/><Relationship Id="rId133" Type="http://schemas.openxmlformats.org/officeDocument/2006/relationships/tags" Target="../tags/tag1705.xml"/><Relationship Id="rId138" Type="http://schemas.openxmlformats.org/officeDocument/2006/relationships/tags" Target="../tags/tag1710.xml"/><Relationship Id="rId154" Type="http://schemas.openxmlformats.org/officeDocument/2006/relationships/tags" Target="../tags/tag1726.xml"/><Relationship Id="rId159" Type="http://schemas.openxmlformats.org/officeDocument/2006/relationships/tags" Target="../tags/tag1731.xml"/><Relationship Id="rId16" Type="http://schemas.openxmlformats.org/officeDocument/2006/relationships/tags" Target="../tags/tag1588.xml"/><Relationship Id="rId107" Type="http://schemas.openxmlformats.org/officeDocument/2006/relationships/tags" Target="../tags/tag1679.xml"/><Relationship Id="rId11" Type="http://schemas.openxmlformats.org/officeDocument/2006/relationships/tags" Target="../tags/tag1583.xml"/><Relationship Id="rId32" Type="http://schemas.openxmlformats.org/officeDocument/2006/relationships/tags" Target="../tags/tag1604.xml"/><Relationship Id="rId37" Type="http://schemas.openxmlformats.org/officeDocument/2006/relationships/tags" Target="../tags/tag1609.xml"/><Relationship Id="rId53" Type="http://schemas.openxmlformats.org/officeDocument/2006/relationships/tags" Target="../tags/tag1625.xml"/><Relationship Id="rId58" Type="http://schemas.openxmlformats.org/officeDocument/2006/relationships/tags" Target="../tags/tag1630.xml"/><Relationship Id="rId74" Type="http://schemas.openxmlformats.org/officeDocument/2006/relationships/tags" Target="../tags/tag1646.xml"/><Relationship Id="rId79" Type="http://schemas.openxmlformats.org/officeDocument/2006/relationships/tags" Target="../tags/tag1651.xml"/><Relationship Id="rId102" Type="http://schemas.openxmlformats.org/officeDocument/2006/relationships/tags" Target="../tags/tag1674.xml"/><Relationship Id="rId123" Type="http://schemas.openxmlformats.org/officeDocument/2006/relationships/tags" Target="../tags/tag1695.xml"/><Relationship Id="rId128" Type="http://schemas.openxmlformats.org/officeDocument/2006/relationships/tags" Target="../tags/tag1700.xml"/><Relationship Id="rId144" Type="http://schemas.openxmlformats.org/officeDocument/2006/relationships/tags" Target="../tags/tag1716.xml"/><Relationship Id="rId149" Type="http://schemas.openxmlformats.org/officeDocument/2006/relationships/tags" Target="../tags/tag1721.xml"/><Relationship Id="rId5" Type="http://schemas.openxmlformats.org/officeDocument/2006/relationships/tags" Target="../tags/tag1577.xml"/><Relationship Id="rId90" Type="http://schemas.openxmlformats.org/officeDocument/2006/relationships/tags" Target="../tags/tag1662.xml"/><Relationship Id="rId95" Type="http://schemas.openxmlformats.org/officeDocument/2006/relationships/tags" Target="../tags/tag1667.xml"/><Relationship Id="rId160" Type="http://schemas.openxmlformats.org/officeDocument/2006/relationships/tags" Target="../tags/tag1732.xml"/><Relationship Id="rId165" Type="http://schemas.openxmlformats.org/officeDocument/2006/relationships/tags" Target="../tags/tag1737.xml"/><Relationship Id="rId22" Type="http://schemas.openxmlformats.org/officeDocument/2006/relationships/tags" Target="../tags/tag1594.xml"/><Relationship Id="rId27" Type="http://schemas.openxmlformats.org/officeDocument/2006/relationships/tags" Target="../tags/tag1599.xml"/><Relationship Id="rId43" Type="http://schemas.openxmlformats.org/officeDocument/2006/relationships/tags" Target="../tags/tag1615.xml"/><Relationship Id="rId48" Type="http://schemas.openxmlformats.org/officeDocument/2006/relationships/tags" Target="../tags/tag1620.xml"/><Relationship Id="rId64" Type="http://schemas.openxmlformats.org/officeDocument/2006/relationships/tags" Target="../tags/tag1636.xml"/><Relationship Id="rId69" Type="http://schemas.openxmlformats.org/officeDocument/2006/relationships/tags" Target="../tags/tag1641.xml"/><Relationship Id="rId113" Type="http://schemas.openxmlformats.org/officeDocument/2006/relationships/tags" Target="../tags/tag1685.xml"/><Relationship Id="rId118" Type="http://schemas.openxmlformats.org/officeDocument/2006/relationships/tags" Target="../tags/tag1690.xml"/><Relationship Id="rId134" Type="http://schemas.openxmlformats.org/officeDocument/2006/relationships/tags" Target="../tags/tag1706.xml"/><Relationship Id="rId139" Type="http://schemas.openxmlformats.org/officeDocument/2006/relationships/tags" Target="../tags/tag1711.xml"/><Relationship Id="rId80" Type="http://schemas.openxmlformats.org/officeDocument/2006/relationships/tags" Target="../tags/tag1652.xml"/><Relationship Id="rId85" Type="http://schemas.openxmlformats.org/officeDocument/2006/relationships/tags" Target="../tags/tag1657.xml"/><Relationship Id="rId150" Type="http://schemas.openxmlformats.org/officeDocument/2006/relationships/tags" Target="../tags/tag1722.xml"/><Relationship Id="rId155" Type="http://schemas.openxmlformats.org/officeDocument/2006/relationships/tags" Target="../tags/tag1727.xml"/><Relationship Id="rId12" Type="http://schemas.openxmlformats.org/officeDocument/2006/relationships/tags" Target="../tags/tag1584.xml"/><Relationship Id="rId17" Type="http://schemas.openxmlformats.org/officeDocument/2006/relationships/tags" Target="../tags/tag1589.xml"/><Relationship Id="rId33" Type="http://schemas.openxmlformats.org/officeDocument/2006/relationships/tags" Target="../tags/tag1605.xml"/><Relationship Id="rId38" Type="http://schemas.openxmlformats.org/officeDocument/2006/relationships/tags" Target="../tags/tag1610.xml"/><Relationship Id="rId59" Type="http://schemas.openxmlformats.org/officeDocument/2006/relationships/tags" Target="../tags/tag1631.xml"/><Relationship Id="rId103" Type="http://schemas.openxmlformats.org/officeDocument/2006/relationships/tags" Target="../tags/tag1675.xml"/><Relationship Id="rId108" Type="http://schemas.openxmlformats.org/officeDocument/2006/relationships/tags" Target="../tags/tag1680.xml"/><Relationship Id="rId124" Type="http://schemas.openxmlformats.org/officeDocument/2006/relationships/tags" Target="../tags/tag1696.xml"/><Relationship Id="rId129" Type="http://schemas.openxmlformats.org/officeDocument/2006/relationships/tags" Target="../tags/tag1701.xml"/><Relationship Id="rId54" Type="http://schemas.openxmlformats.org/officeDocument/2006/relationships/tags" Target="../tags/tag1626.xml"/><Relationship Id="rId70" Type="http://schemas.openxmlformats.org/officeDocument/2006/relationships/tags" Target="../tags/tag1642.xml"/><Relationship Id="rId75" Type="http://schemas.openxmlformats.org/officeDocument/2006/relationships/tags" Target="../tags/tag1647.xml"/><Relationship Id="rId91" Type="http://schemas.openxmlformats.org/officeDocument/2006/relationships/tags" Target="../tags/tag1663.xml"/><Relationship Id="rId96" Type="http://schemas.openxmlformats.org/officeDocument/2006/relationships/tags" Target="../tags/tag1668.xml"/><Relationship Id="rId140" Type="http://schemas.openxmlformats.org/officeDocument/2006/relationships/tags" Target="../tags/tag1712.xml"/><Relationship Id="rId145" Type="http://schemas.openxmlformats.org/officeDocument/2006/relationships/tags" Target="../tags/tag1717.xml"/><Relationship Id="rId161" Type="http://schemas.openxmlformats.org/officeDocument/2006/relationships/tags" Target="../tags/tag1733.xml"/><Relationship Id="rId166" Type="http://schemas.openxmlformats.org/officeDocument/2006/relationships/tags" Target="../tags/tag1738.xml"/><Relationship Id="rId1" Type="http://schemas.openxmlformats.org/officeDocument/2006/relationships/tags" Target="../tags/tag1573.xml"/><Relationship Id="rId6" Type="http://schemas.openxmlformats.org/officeDocument/2006/relationships/tags" Target="../tags/tag1578.xml"/><Relationship Id="rId15" Type="http://schemas.openxmlformats.org/officeDocument/2006/relationships/tags" Target="../tags/tag1587.xml"/><Relationship Id="rId23" Type="http://schemas.openxmlformats.org/officeDocument/2006/relationships/tags" Target="../tags/tag1595.xml"/><Relationship Id="rId28" Type="http://schemas.openxmlformats.org/officeDocument/2006/relationships/tags" Target="../tags/tag1600.xml"/><Relationship Id="rId36" Type="http://schemas.openxmlformats.org/officeDocument/2006/relationships/tags" Target="../tags/tag1608.xml"/><Relationship Id="rId49" Type="http://schemas.openxmlformats.org/officeDocument/2006/relationships/tags" Target="../tags/tag1621.xml"/><Relationship Id="rId57" Type="http://schemas.openxmlformats.org/officeDocument/2006/relationships/tags" Target="../tags/tag1629.xml"/><Relationship Id="rId106" Type="http://schemas.openxmlformats.org/officeDocument/2006/relationships/tags" Target="../tags/tag1678.xml"/><Relationship Id="rId114" Type="http://schemas.openxmlformats.org/officeDocument/2006/relationships/tags" Target="../tags/tag1686.xml"/><Relationship Id="rId119" Type="http://schemas.openxmlformats.org/officeDocument/2006/relationships/tags" Target="../tags/tag1691.xml"/><Relationship Id="rId127" Type="http://schemas.openxmlformats.org/officeDocument/2006/relationships/tags" Target="../tags/tag1699.xml"/><Relationship Id="rId10" Type="http://schemas.openxmlformats.org/officeDocument/2006/relationships/tags" Target="../tags/tag1582.xml"/><Relationship Id="rId31" Type="http://schemas.openxmlformats.org/officeDocument/2006/relationships/tags" Target="../tags/tag1603.xml"/><Relationship Id="rId44" Type="http://schemas.openxmlformats.org/officeDocument/2006/relationships/tags" Target="../tags/tag1616.xml"/><Relationship Id="rId52" Type="http://schemas.openxmlformats.org/officeDocument/2006/relationships/tags" Target="../tags/tag1624.xml"/><Relationship Id="rId60" Type="http://schemas.openxmlformats.org/officeDocument/2006/relationships/tags" Target="../tags/tag1632.xml"/><Relationship Id="rId65" Type="http://schemas.openxmlformats.org/officeDocument/2006/relationships/tags" Target="../tags/tag1637.xml"/><Relationship Id="rId73" Type="http://schemas.openxmlformats.org/officeDocument/2006/relationships/tags" Target="../tags/tag1645.xml"/><Relationship Id="rId78" Type="http://schemas.openxmlformats.org/officeDocument/2006/relationships/tags" Target="../tags/tag1650.xml"/><Relationship Id="rId81" Type="http://schemas.openxmlformats.org/officeDocument/2006/relationships/tags" Target="../tags/tag1653.xml"/><Relationship Id="rId86" Type="http://schemas.openxmlformats.org/officeDocument/2006/relationships/tags" Target="../tags/tag1658.xml"/><Relationship Id="rId94" Type="http://schemas.openxmlformats.org/officeDocument/2006/relationships/tags" Target="../tags/tag1666.xml"/><Relationship Id="rId99" Type="http://schemas.openxmlformats.org/officeDocument/2006/relationships/tags" Target="../tags/tag1671.xml"/><Relationship Id="rId101" Type="http://schemas.openxmlformats.org/officeDocument/2006/relationships/tags" Target="../tags/tag1673.xml"/><Relationship Id="rId122" Type="http://schemas.openxmlformats.org/officeDocument/2006/relationships/tags" Target="../tags/tag1694.xml"/><Relationship Id="rId130" Type="http://schemas.openxmlformats.org/officeDocument/2006/relationships/tags" Target="../tags/tag1702.xml"/><Relationship Id="rId135" Type="http://schemas.openxmlformats.org/officeDocument/2006/relationships/tags" Target="../tags/tag1707.xml"/><Relationship Id="rId143" Type="http://schemas.openxmlformats.org/officeDocument/2006/relationships/tags" Target="../tags/tag1715.xml"/><Relationship Id="rId148" Type="http://schemas.openxmlformats.org/officeDocument/2006/relationships/tags" Target="../tags/tag1720.xml"/><Relationship Id="rId151" Type="http://schemas.openxmlformats.org/officeDocument/2006/relationships/tags" Target="../tags/tag1723.xml"/><Relationship Id="rId156" Type="http://schemas.openxmlformats.org/officeDocument/2006/relationships/tags" Target="../tags/tag1728.xml"/><Relationship Id="rId164" Type="http://schemas.openxmlformats.org/officeDocument/2006/relationships/tags" Target="../tags/tag1736.xml"/><Relationship Id="rId169" Type="http://schemas.openxmlformats.org/officeDocument/2006/relationships/slideLayout" Target="../slideLayouts/slideLayout1.xml"/><Relationship Id="rId4" Type="http://schemas.openxmlformats.org/officeDocument/2006/relationships/tags" Target="../tags/tag1576.xml"/><Relationship Id="rId9" Type="http://schemas.openxmlformats.org/officeDocument/2006/relationships/tags" Target="../tags/tag1581.xml"/><Relationship Id="rId13" Type="http://schemas.openxmlformats.org/officeDocument/2006/relationships/tags" Target="../tags/tag1585.xml"/><Relationship Id="rId18" Type="http://schemas.openxmlformats.org/officeDocument/2006/relationships/tags" Target="../tags/tag1590.xml"/><Relationship Id="rId39" Type="http://schemas.openxmlformats.org/officeDocument/2006/relationships/tags" Target="../tags/tag1611.xml"/><Relationship Id="rId109" Type="http://schemas.openxmlformats.org/officeDocument/2006/relationships/tags" Target="../tags/tag1681.xml"/><Relationship Id="rId34" Type="http://schemas.openxmlformats.org/officeDocument/2006/relationships/tags" Target="../tags/tag1606.xml"/><Relationship Id="rId50" Type="http://schemas.openxmlformats.org/officeDocument/2006/relationships/tags" Target="../tags/tag1622.xml"/><Relationship Id="rId55" Type="http://schemas.openxmlformats.org/officeDocument/2006/relationships/tags" Target="../tags/tag1627.xml"/><Relationship Id="rId76" Type="http://schemas.openxmlformats.org/officeDocument/2006/relationships/tags" Target="../tags/tag1648.xml"/><Relationship Id="rId97" Type="http://schemas.openxmlformats.org/officeDocument/2006/relationships/tags" Target="../tags/tag1669.xml"/><Relationship Id="rId104" Type="http://schemas.openxmlformats.org/officeDocument/2006/relationships/tags" Target="../tags/tag1676.xml"/><Relationship Id="rId120" Type="http://schemas.openxmlformats.org/officeDocument/2006/relationships/tags" Target="../tags/tag1692.xml"/><Relationship Id="rId125" Type="http://schemas.openxmlformats.org/officeDocument/2006/relationships/tags" Target="../tags/tag1697.xml"/><Relationship Id="rId141" Type="http://schemas.openxmlformats.org/officeDocument/2006/relationships/tags" Target="../tags/tag1713.xml"/><Relationship Id="rId146" Type="http://schemas.openxmlformats.org/officeDocument/2006/relationships/tags" Target="../tags/tag1718.xml"/><Relationship Id="rId167" Type="http://schemas.openxmlformats.org/officeDocument/2006/relationships/tags" Target="../tags/tag1739.xml"/><Relationship Id="rId7" Type="http://schemas.openxmlformats.org/officeDocument/2006/relationships/tags" Target="../tags/tag1579.xml"/><Relationship Id="rId71" Type="http://schemas.openxmlformats.org/officeDocument/2006/relationships/tags" Target="../tags/tag1643.xml"/><Relationship Id="rId92" Type="http://schemas.openxmlformats.org/officeDocument/2006/relationships/tags" Target="../tags/tag1664.xml"/><Relationship Id="rId162" Type="http://schemas.openxmlformats.org/officeDocument/2006/relationships/tags" Target="../tags/tag1734.xml"/><Relationship Id="rId2" Type="http://schemas.openxmlformats.org/officeDocument/2006/relationships/tags" Target="../tags/tag1574.xml"/><Relationship Id="rId29" Type="http://schemas.openxmlformats.org/officeDocument/2006/relationships/tags" Target="../tags/tag1601.xml"/><Relationship Id="rId24" Type="http://schemas.openxmlformats.org/officeDocument/2006/relationships/tags" Target="../tags/tag1596.xml"/><Relationship Id="rId40" Type="http://schemas.openxmlformats.org/officeDocument/2006/relationships/tags" Target="../tags/tag1612.xml"/><Relationship Id="rId45" Type="http://schemas.openxmlformats.org/officeDocument/2006/relationships/tags" Target="../tags/tag1617.xml"/><Relationship Id="rId66" Type="http://schemas.openxmlformats.org/officeDocument/2006/relationships/tags" Target="../tags/tag1638.xml"/><Relationship Id="rId87" Type="http://schemas.openxmlformats.org/officeDocument/2006/relationships/tags" Target="../tags/tag1659.xml"/><Relationship Id="rId110" Type="http://schemas.openxmlformats.org/officeDocument/2006/relationships/tags" Target="../tags/tag1682.xml"/><Relationship Id="rId115" Type="http://schemas.openxmlformats.org/officeDocument/2006/relationships/tags" Target="../tags/tag1687.xml"/><Relationship Id="rId131" Type="http://schemas.openxmlformats.org/officeDocument/2006/relationships/tags" Target="../tags/tag1703.xml"/><Relationship Id="rId136" Type="http://schemas.openxmlformats.org/officeDocument/2006/relationships/tags" Target="../tags/tag1708.xml"/><Relationship Id="rId157" Type="http://schemas.openxmlformats.org/officeDocument/2006/relationships/tags" Target="../tags/tag1729.xml"/><Relationship Id="rId61" Type="http://schemas.openxmlformats.org/officeDocument/2006/relationships/tags" Target="../tags/tag1633.xml"/><Relationship Id="rId82" Type="http://schemas.openxmlformats.org/officeDocument/2006/relationships/tags" Target="../tags/tag1654.xml"/><Relationship Id="rId152" Type="http://schemas.openxmlformats.org/officeDocument/2006/relationships/tags" Target="../tags/tag1724.xml"/><Relationship Id="rId19" Type="http://schemas.openxmlformats.org/officeDocument/2006/relationships/tags" Target="../tags/tag1591.xml"/><Relationship Id="rId14" Type="http://schemas.openxmlformats.org/officeDocument/2006/relationships/tags" Target="../tags/tag1586.xml"/><Relationship Id="rId30" Type="http://schemas.openxmlformats.org/officeDocument/2006/relationships/tags" Target="../tags/tag1602.xml"/><Relationship Id="rId35" Type="http://schemas.openxmlformats.org/officeDocument/2006/relationships/tags" Target="../tags/tag1607.xml"/><Relationship Id="rId56" Type="http://schemas.openxmlformats.org/officeDocument/2006/relationships/tags" Target="../tags/tag1628.xml"/><Relationship Id="rId77" Type="http://schemas.openxmlformats.org/officeDocument/2006/relationships/tags" Target="../tags/tag1649.xml"/><Relationship Id="rId100" Type="http://schemas.openxmlformats.org/officeDocument/2006/relationships/tags" Target="../tags/tag1672.xml"/><Relationship Id="rId105" Type="http://schemas.openxmlformats.org/officeDocument/2006/relationships/tags" Target="../tags/tag1677.xml"/><Relationship Id="rId126" Type="http://schemas.openxmlformats.org/officeDocument/2006/relationships/tags" Target="../tags/tag1698.xml"/><Relationship Id="rId147" Type="http://schemas.openxmlformats.org/officeDocument/2006/relationships/tags" Target="../tags/tag1719.xml"/><Relationship Id="rId168" Type="http://schemas.openxmlformats.org/officeDocument/2006/relationships/tags" Target="../tags/tag1740.xml"/><Relationship Id="rId8" Type="http://schemas.openxmlformats.org/officeDocument/2006/relationships/tags" Target="../tags/tag1580.xml"/><Relationship Id="rId51" Type="http://schemas.openxmlformats.org/officeDocument/2006/relationships/tags" Target="../tags/tag1623.xml"/><Relationship Id="rId72" Type="http://schemas.openxmlformats.org/officeDocument/2006/relationships/tags" Target="../tags/tag1644.xml"/><Relationship Id="rId93" Type="http://schemas.openxmlformats.org/officeDocument/2006/relationships/tags" Target="../tags/tag1665.xml"/><Relationship Id="rId98" Type="http://schemas.openxmlformats.org/officeDocument/2006/relationships/tags" Target="../tags/tag1670.xml"/><Relationship Id="rId121" Type="http://schemas.openxmlformats.org/officeDocument/2006/relationships/tags" Target="../tags/tag1693.xml"/><Relationship Id="rId142" Type="http://schemas.openxmlformats.org/officeDocument/2006/relationships/tags" Target="../tags/tag1714.xml"/><Relationship Id="rId163" Type="http://schemas.openxmlformats.org/officeDocument/2006/relationships/tags" Target="../tags/tag1735.xml"/><Relationship Id="rId3" Type="http://schemas.openxmlformats.org/officeDocument/2006/relationships/tags" Target="../tags/tag1575.xml"/><Relationship Id="rId25" Type="http://schemas.openxmlformats.org/officeDocument/2006/relationships/tags" Target="../tags/tag1597.xml"/><Relationship Id="rId46" Type="http://schemas.openxmlformats.org/officeDocument/2006/relationships/tags" Target="../tags/tag1618.xml"/><Relationship Id="rId67" Type="http://schemas.openxmlformats.org/officeDocument/2006/relationships/tags" Target="../tags/tag1639.xml"/><Relationship Id="rId116" Type="http://schemas.openxmlformats.org/officeDocument/2006/relationships/tags" Target="../tags/tag1688.xml"/><Relationship Id="rId137" Type="http://schemas.openxmlformats.org/officeDocument/2006/relationships/tags" Target="../tags/tag1709.xml"/><Relationship Id="rId158" Type="http://schemas.openxmlformats.org/officeDocument/2006/relationships/tags" Target="../tags/tag1730.xml"/><Relationship Id="rId20" Type="http://schemas.openxmlformats.org/officeDocument/2006/relationships/tags" Target="../tags/tag1592.xml"/><Relationship Id="rId41" Type="http://schemas.openxmlformats.org/officeDocument/2006/relationships/tags" Target="../tags/tag1613.xml"/><Relationship Id="rId62" Type="http://schemas.openxmlformats.org/officeDocument/2006/relationships/tags" Target="../tags/tag1634.xml"/><Relationship Id="rId83" Type="http://schemas.openxmlformats.org/officeDocument/2006/relationships/tags" Target="../tags/tag1655.xml"/><Relationship Id="rId88" Type="http://schemas.openxmlformats.org/officeDocument/2006/relationships/tags" Target="../tags/tag1660.xml"/><Relationship Id="rId111" Type="http://schemas.openxmlformats.org/officeDocument/2006/relationships/tags" Target="../tags/tag1683.xml"/><Relationship Id="rId132" Type="http://schemas.openxmlformats.org/officeDocument/2006/relationships/tags" Target="../tags/tag1704.xml"/><Relationship Id="rId153" Type="http://schemas.openxmlformats.org/officeDocument/2006/relationships/tags" Target="../tags/tag1725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1857.xml"/><Relationship Id="rId21" Type="http://schemas.openxmlformats.org/officeDocument/2006/relationships/tags" Target="../tags/tag1761.xml"/><Relationship Id="rId42" Type="http://schemas.openxmlformats.org/officeDocument/2006/relationships/tags" Target="../tags/tag1782.xml"/><Relationship Id="rId63" Type="http://schemas.openxmlformats.org/officeDocument/2006/relationships/tags" Target="../tags/tag1803.xml"/><Relationship Id="rId84" Type="http://schemas.openxmlformats.org/officeDocument/2006/relationships/tags" Target="../tags/tag1824.xml"/><Relationship Id="rId138" Type="http://schemas.openxmlformats.org/officeDocument/2006/relationships/tags" Target="../tags/tag1878.xml"/><Relationship Id="rId159" Type="http://schemas.openxmlformats.org/officeDocument/2006/relationships/tags" Target="../tags/tag1899.xml"/><Relationship Id="rId170" Type="http://schemas.openxmlformats.org/officeDocument/2006/relationships/tags" Target="../tags/tag1910.xml"/><Relationship Id="rId191" Type="http://schemas.openxmlformats.org/officeDocument/2006/relationships/tags" Target="../tags/tag1931.xml"/><Relationship Id="rId205" Type="http://schemas.openxmlformats.org/officeDocument/2006/relationships/tags" Target="../tags/tag1945.xml"/><Relationship Id="rId226" Type="http://schemas.openxmlformats.org/officeDocument/2006/relationships/tags" Target="../tags/tag1966.xml"/><Relationship Id="rId107" Type="http://schemas.openxmlformats.org/officeDocument/2006/relationships/tags" Target="../tags/tag1847.xml"/><Relationship Id="rId11" Type="http://schemas.openxmlformats.org/officeDocument/2006/relationships/tags" Target="../tags/tag1751.xml"/><Relationship Id="rId32" Type="http://schemas.openxmlformats.org/officeDocument/2006/relationships/tags" Target="../tags/tag1772.xml"/><Relationship Id="rId53" Type="http://schemas.openxmlformats.org/officeDocument/2006/relationships/tags" Target="../tags/tag1793.xml"/><Relationship Id="rId74" Type="http://schemas.openxmlformats.org/officeDocument/2006/relationships/tags" Target="../tags/tag1814.xml"/><Relationship Id="rId128" Type="http://schemas.openxmlformats.org/officeDocument/2006/relationships/tags" Target="../tags/tag1868.xml"/><Relationship Id="rId149" Type="http://schemas.openxmlformats.org/officeDocument/2006/relationships/tags" Target="../tags/tag1889.xml"/><Relationship Id="rId5" Type="http://schemas.openxmlformats.org/officeDocument/2006/relationships/tags" Target="../tags/tag1745.xml"/><Relationship Id="rId95" Type="http://schemas.openxmlformats.org/officeDocument/2006/relationships/tags" Target="../tags/tag1835.xml"/><Relationship Id="rId160" Type="http://schemas.openxmlformats.org/officeDocument/2006/relationships/tags" Target="../tags/tag1900.xml"/><Relationship Id="rId181" Type="http://schemas.openxmlformats.org/officeDocument/2006/relationships/tags" Target="../tags/tag1921.xml"/><Relationship Id="rId216" Type="http://schemas.openxmlformats.org/officeDocument/2006/relationships/tags" Target="../tags/tag1956.xml"/><Relationship Id="rId22" Type="http://schemas.openxmlformats.org/officeDocument/2006/relationships/tags" Target="../tags/tag1762.xml"/><Relationship Id="rId27" Type="http://schemas.openxmlformats.org/officeDocument/2006/relationships/tags" Target="../tags/tag1767.xml"/><Relationship Id="rId43" Type="http://schemas.openxmlformats.org/officeDocument/2006/relationships/tags" Target="../tags/tag1783.xml"/><Relationship Id="rId48" Type="http://schemas.openxmlformats.org/officeDocument/2006/relationships/tags" Target="../tags/tag1788.xml"/><Relationship Id="rId64" Type="http://schemas.openxmlformats.org/officeDocument/2006/relationships/tags" Target="../tags/tag1804.xml"/><Relationship Id="rId69" Type="http://schemas.openxmlformats.org/officeDocument/2006/relationships/tags" Target="../tags/tag1809.xml"/><Relationship Id="rId113" Type="http://schemas.openxmlformats.org/officeDocument/2006/relationships/tags" Target="../tags/tag1853.xml"/><Relationship Id="rId118" Type="http://schemas.openxmlformats.org/officeDocument/2006/relationships/tags" Target="../tags/tag1858.xml"/><Relationship Id="rId134" Type="http://schemas.openxmlformats.org/officeDocument/2006/relationships/tags" Target="../tags/tag1874.xml"/><Relationship Id="rId139" Type="http://schemas.openxmlformats.org/officeDocument/2006/relationships/tags" Target="../tags/tag1879.xml"/><Relationship Id="rId80" Type="http://schemas.openxmlformats.org/officeDocument/2006/relationships/tags" Target="../tags/tag1820.xml"/><Relationship Id="rId85" Type="http://schemas.openxmlformats.org/officeDocument/2006/relationships/tags" Target="../tags/tag1825.xml"/><Relationship Id="rId150" Type="http://schemas.openxmlformats.org/officeDocument/2006/relationships/tags" Target="../tags/tag1890.xml"/><Relationship Id="rId155" Type="http://schemas.openxmlformats.org/officeDocument/2006/relationships/tags" Target="../tags/tag1895.xml"/><Relationship Id="rId171" Type="http://schemas.openxmlformats.org/officeDocument/2006/relationships/tags" Target="../tags/tag1911.xml"/><Relationship Id="rId176" Type="http://schemas.openxmlformats.org/officeDocument/2006/relationships/tags" Target="../tags/tag1916.xml"/><Relationship Id="rId192" Type="http://schemas.openxmlformats.org/officeDocument/2006/relationships/tags" Target="../tags/tag1932.xml"/><Relationship Id="rId197" Type="http://schemas.openxmlformats.org/officeDocument/2006/relationships/tags" Target="../tags/tag1937.xml"/><Relationship Id="rId206" Type="http://schemas.openxmlformats.org/officeDocument/2006/relationships/tags" Target="../tags/tag1946.xml"/><Relationship Id="rId227" Type="http://schemas.openxmlformats.org/officeDocument/2006/relationships/tags" Target="../tags/tag1967.xml"/><Relationship Id="rId201" Type="http://schemas.openxmlformats.org/officeDocument/2006/relationships/tags" Target="../tags/tag1941.xml"/><Relationship Id="rId222" Type="http://schemas.openxmlformats.org/officeDocument/2006/relationships/tags" Target="../tags/tag1962.xml"/><Relationship Id="rId12" Type="http://schemas.openxmlformats.org/officeDocument/2006/relationships/tags" Target="../tags/tag1752.xml"/><Relationship Id="rId17" Type="http://schemas.openxmlformats.org/officeDocument/2006/relationships/tags" Target="../tags/tag1757.xml"/><Relationship Id="rId33" Type="http://schemas.openxmlformats.org/officeDocument/2006/relationships/tags" Target="../tags/tag1773.xml"/><Relationship Id="rId38" Type="http://schemas.openxmlformats.org/officeDocument/2006/relationships/tags" Target="../tags/tag1778.xml"/><Relationship Id="rId59" Type="http://schemas.openxmlformats.org/officeDocument/2006/relationships/tags" Target="../tags/tag1799.xml"/><Relationship Id="rId103" Type="http://schemas.openxmlformats.org/officeDocument/2006/relationships/tags" Target="../tags/tag1843.xml"/><Relationship Id="rId108" Type="http://schemas.openxmlformats.org/officeDocument/2006/relationships/tags" Target="../tags/tag1848.xml"/><Relationship Id="rId124" Type="http://schemas.openxmlformats.org/officeDocument/2006/relationships/tags" Target="../tags/tag1864.xml"/><Relationship Id="rId129" Type="http://schemas.openxmlformats.org/officeDocument/2006/relationships/tags" Target="../tags/tag1869.xml"/><Relationship Id="rId54" Type="http://schemas.openxmlformats.org/officeDocument/2006/relationships/tags" Target="../tags/tag1794.xml"/><Relationship Id="rId70" Type="http://schemas.openxmlformats.org/officeDocument/2006/relationships/tags" Target="../tags/tag1810.xml"/><Relationship Id="rId75" Type="http://schemas.openxmlformats.org/officeDocument/2006/relationships/tags" Target="../tags/tag1815.xml"/><Relationship Id="rId91" Type="http://schemas.openxmlformats.org/officeDocument/2006/relationships/tags" Target="../tags/tag1831.xml"/><Relationship Id="rId96" Type="http://schemas.openxmlformats.org/officeDocument/2006/relationships/tags" Target="../tags/tag1836.xml"/><Relationship Id="rId140" Type="http://schemas.openxmlformats.org/officeDocument/2006/relationships/tags" Target="../tags/tag1880.xml"/><Relationship Id="rId145" Type="http://schemas.openxmlformats.org/officeDocument/2006/relationships/tags" Target="../tags/tag1885.xml"/><Relationship Id="rId161" Type="http://schemas.openxmlformats.org/officeDocument/2006/relationships/tags" Target="../tags/tag1901.xml"/><Relationship Id="rId166" Type="http://schemas.openxmlformats.org/officeDocument/2006/relationships/tags" Target="../tags/tag1906.xml"/><Relationship Id="rId182" Type="http://schemas.openxmlformats.org/officeDocument/2006/relationships/tags" Target="../tags/tag1922.xml"/><Relationship Id="rId187" Type="http://schemas.openxmlformats.org/officeDocument/2006/relationships/tags" Target="../tags/tag1927.xml"/><Relationship Id="rId217" Type="http://schemas.openxmlformats.org/officeDocument/2006/relationships/tags" Target="../tags/tag1957.xml"/><Relationship Id="rId1" Type="http://schemas.openxmlformats.org/officeDocument/2006/relationships/tags" Target="../tags/tag1741.xml"/><Relationship Id="rId6" Type="http://schemas.openxmlformats.org/officeDocument/2006/relationships/tags" Target="../tags/tag1746.xml"/><Relationship Id="rId212" Type="http://schemas.openxmlformats.org/officeDocument/2006/relationships/tags" Target="../tags/tag1952.xml"/><Relationship Id="rId233" Type="http://schemas.openxmlformats.org/officeDocument/2006/relationships/slideLayout" Target="../slideLayouts/slideLayout1.xml"/><Relationship Id="rId23" Type="http://schemas.openxmlformats.org/officeDocument/2006/relationships/tags" Target="../tags/tag1763.xml"/><Relationship Id="rId28" Type="http://schemas.openxmlformats.org/officeDocument/2006/relationships/tags" Target="../tags/tag1768.xml"/><Relationship Id="rId49" Type="http://schemas.openxmlformats.org/officeDocument/2006/relationships/tags" Target="../tags/tag1789.xml"/><Relationship Id="rId114" Type="http://schemas.openxmlformats.org/officeDocument/2006/relationships/tags" Target="../tags/tag1854.xml"/><Relationship Id="rId119" Type="http://schemas.openxmlformats.org/officeDocument/2006/relationships/tags" Target="../tags/tag1859.xml"/><Relationship Id="rId44" Type="http://schemas.openxmlformats.org/officeDocument/2006/relationships/tags" Target="../tags/tag1784.xml"/><Relationship Id="rId60" Type="http://schemas.openxmlformats.org/officeDocument/2006/relationships/tags" Target="../tags/tag1800.xml"/><Relationship Id="rId65" Type="http://schemas.openxmlformats.org/officeDocument/2006/relationships/tags" Target="../tags/tag1805.xml"/><Relationship Id="rId81" Type="http://schemas.openxmlformats.org/officeDocument/2006/relationships/tags" Target="../tags/tag1821.xml"/><Relationship Id="rId86" Type="http://schemas.openxmlformats.org/officeDocument/2006/relationships/tags" Target="../tags/tag1826.xml"/><Relationship Id="rId130" Type="http://schemas.openxmlformats.org/officeDocument/2006/relationships/tags" Target="../tags/tag1870.xml"/><Relationship Id="rId135" Type="http://schemas.openxmlformats.org/officeDocument/2006/relationships/tags" Target="../tags/tag1875.xml"/><Relationship Id="rId151" Type="http://schemas.openxmlformats.org/officeDocument/2006/relationships/tags" Target="../tags/tag1891.xml"/><Relationship Id="rId156" Type="http://schemas.openxmlformats.org/officeDocument/2006/relationships/tags" Target="../tags/tag1896.xml"/><Relationship Id="rId177" Type="http://schemas.openxmlformats.org/officeDocument/2006/relationships/tags" Target="../tags/tag1917.xml"/><Relationship Id="rId198" Type="http://schemas.openxmlformats.org/officeDocument/2006/relationships/tags" Target="../tags/tag1938.xml"/><Relationship Id="rId172" Type="http://schemas.openxmlformats.org/officeDocument/2006/relationships/tags" Target="../tags/tag1912.xml"/><Relationship Id="rId193" Type="http://schemas.openxmlformats.org/officeDocument/2006/relationships/tags" Target="../tags/tag1933.xml"/><Relationship Id="rId202" Type="http://schemas.openxmlformats.org/officeDocument/2006/relationships/tags" Target="../tags/tag1942.xml"/><Relationship Id="rId207" Type="http://schemas.openxmlformats.org/officeDocument/2006/relationships/tags" Target="../tags/tag1947.xml"/><Relationship Id="rId223" Type="http://schemas.openxmlformats.org/officeDocument/2006/relationships/tags" Target="../tags/tag1963.xml"/><Relationship Id="rId228" Type="http://schemas.openxmlformats.org/officeDocument/2006/relationships/tags" Target="../tags/tag1968.xml"/><Relationship Id="rId13" Type="http://schemas.openxmlformats.org/officeDocument/2006/relationships/tags" Target="../tags/tag1753.xml"/><Relationship Id="rId18" Type="http://schemas.openxmlformats.org/officeDocument/2006/relationships/tags" Target="../tags/tag1758.xml"/><Relationship Id="rId39" Type="http://schemas.openxmlformats.org/officeDocument/2006/relationships/tags" Target="../tags/tag1779.xml"/><Relationship Id="rId109" Type="http://schemas.openxmlformats.org/officeDocument/2006/relationships/tags" Target="../tags/tag1849.xml"/><Relationship Id="rId34" Type="http://schemas.openxmlformats.org/officeDocument/2006/relationships/tags" Target="../tags/tag1774.xml"/><Relationship Id="rId50" Type="http://schemas.openxmlformats.org/officeDocument/2006/relationships/tags" Target="../tags/tag1790.xml"/><Relationship Id="rId55" Type="http://schemas.openxmlformats.org/officeDocument/2006/relationships/tags" Target="../tags/tag1795.xml"/><Relationship Id="rId76" Type="http://schemas.openxmlformats.org/officeDocument/2006/relationships/tags" Target="../tags/tag1816.xml"/><Relationship Id="rId97" Type="http://schemas.openxmlformats.org/officeDocument/2006/relationships/tags" Target="../tags/tag1837.xml"/><Relationship Id="rId104" Type="http://schemas.openxmlformats.org/officeDocument/2006/relationships/tags" Target="../tags/tag1844.xml"/><Relationship Id="rId120" Type="http://schemas.openxmlformats.org/officeDocument/2006/relationships/tags" Target="../tags/tag1860.xml"/><Relationship Id="rId125" Type="http://schemas.openxmlformats.org/officeDocument/2006/relationships/tags" Target="../tags/tag1865.xml"/><Relationship Id="rId141" Type="http://schemas.openxmlformats.org/officeDocument/2006/relationships/tags" Target="../tags/tag1881.xml"/><Relationship Id="rId146" Type="http://schemas.openxmlformats.org/officeDocument/2006/relationships/tags" Target="../tags/tag1886.xml"/><Relationship Id="rId167" Type="http://schemas.openxmlformats.org/officeDocument/2006/relationships/tags" Target="../tags/tag1907.xml"/><Relationship Id="rId188" Type="http://schemas.openxmlformats.org/officeDocument/2006/relationships/tags" Target="../tags/tag1928.xml"/><Relationship Id="rId7" Type="http://schemas.openxmlformats.org/officeDocument/2006/relationships/tags" Target="../tags/tag1747.xml"/><Relationship Id="rId71" Type="http://schemas.openxmlformats.org/officeDocument/2006/relationships/tags" Target="../tags/tag1811.xml"/><Relationship Id="rId92" Type="http://schemas.openxmlformats.org/officeDocument/2006/relationships/tags" Target="../tags/tag1832.xml"/><Relationship Id="rId162" Type="http://schemas.openxmlformats.org/officeDocument/2006/relationships/tags" Target="../tags/tag1902.xml"/><Relationship Id="rId183" Type="http://schemas.openxmlformats.org/officeDocument/2006/relationships/tags" Target="../tags/tag1923.xml"/><Relationship Id="rId213" Type="http://schemas.openxmlformats.org/officeDocument/2006/relationships/tags" Target="../tags/tag1953.xml"/><Relationship Id="rId218" Type="http://schemas.openxmlformats.org/officeDocument/2006/relationships/tags" Target="../tags/tag1958.xml"/><Relationship Id="rId2" Type="http://schemas.openxmlformats.org/officeDocument/2006/relationships/tags" Target="../tags/tag1742.xml"/><Relationship Id="rId29" Type="http://schemas.openxmlformats.org/officeDocument/2006/relationships/tags" Target="../tags/tag1769.xml"/><Relationship Id="rId24" Type="http://schemas.openxmlformats.org/officeDocument/2006/relationships/tags" Target="../tags/tag1764.xml"/><Relationship Id="rId40" Type="http://schemas.openxmlformats.org/officeDocument/2006/relationships/tags" Target="../tags/tag1780.xml"/><Relationship Id="rId45" Type="http://schemas.openxmlformats.org/officeDocument/2006/relationships/tags" Target="../tags/tag1785.xml"/><Relationship Id="rId66" Type="http://schemas.openxmlformats.org/officeDocument/2006/relationships/tags" Target="../tags/tag1806.xml"/><Relationship Id="rId87" Type="http://schemas.openxmlformats.org/officeDocument/2006/relationships/tags" Target="../tags/tag1827.xml"/><Relationship Id="rId110" Type="http://schemas.openxmlformats.org/officeDocument/2006/relationships/tags" Target="../tags/tag1850.xml"/><Relationship Id="rId115" Type="http://schemas.openxmlformats.org/officeDocument/2006/relationships/tags" Target="../tags/tag1855.xml"/><Relationship Id="rId131" Type="http://schemas.openxmlformats.org/officeDocument/2006/relationships/tags" Target="../tags/tag1871.xml"/><Relationship Id="rId136" Type="http://schemas.openxmlformats.org/officeDocument/2006/relationships/tags" Target="../tags/tag1876.xml"/><Relationship Id="rId157" Type="http://schemas.openxmlformats.org/officeDocument/2006/relationships/tags" Target="../tags/tag1897.xml"/><Relationship Id="rId178" Type="http://schemas.openxmlformats.org/officeDocument/2006/relationships/tags" Target="../tags/tag1918.xml"/><Relationship Id="rId61" Type="http://schemas.openxmlformats.org/officeDocument/2006/relationships/tags" Target="../tags/tag1801.xml"/><Relationship Id="rId82" Type="http://schemas.openxmlformats.org/officeDocument/2006/relationships/tags" Target="../tags/tag1822.xml"/><Relationship Id="rId152" Type="http://schemas.openxmlformats.org/officeDocument/2006/relationships/tags" Target="../tags/tag1892.xml"/><Relationship Id="rId173" Type="http://schemas.openxmlformats.org/officeDocument/2006/relationships/tags" Target="../tags/tag1913.xml"/><Relationship Id="rId194" Type="http://schemas.openxmlformats.org/officeDocument/2006/relationships/tags" Target="../tags/tag1934.xml"/><Relationship Id="rId199" Type="http://schemas.openxmlformats.org/officeDocument/2006/relationships/tags" Target="../tags/tag1939.xml"/><Relationship Id="rId203" Type="http://schemas.openxmlformats.org/officeDocument/2006/relationships/tags" Target="../tags/tag1943.xml"/><Relationship Id="rId208" Type="http://schemas.openxmlformats.org/officeDocument/2006/relationships/tags" Target="../tags/tag1948.xml"/><Relationship Id="rId229" Type="http://schemas.openxmlformats.org/officeDocument/2006/relationships/tags" Target="../tags/tag1969.xml"/><Relationship Id="rId19" Type="http://schemas.openxmlformats.org/officeDocument/2006/relationships/tags" Target="../tags/tag1759.xml"/><Relationship Id="rId224" Type="http://schemas.openxmlformats.org/officeDocument/2006/relationships/tags" Target="../tags/tag1964.xml"/><Relationship Id="rId14" Type="http://schemas.openxmlformats.org/officeDocument/2006/relationships/tags" Target="../tags/tag1754.xml"/><Relationship Id="rId30" Type="http://schemas.openxmlformats.org/officeDocument/2006/relationships/tags" Target="../tags/tag1770.xml"/><Relationship Id="rId35" Type="http://schemas.openxmlformats.org/officeDocument/2006/relationships/tags" Target="../tags/tag1775.xml"/><Relationship Id="rId56" Type="http://schemas.openxmlformats.org/officeDocument/2006/relationships/tags" Target="../tags/tag1796.xml"/><Relationship Id="rId77" Type="http://schemas.openxmlformats.org/officeDocument/2006/relationships/tags" Target="../tags/tag1817.xml"/><Relationship Id="rId100" Type="http://schemas.openxmlformats.org/officeDocument/2006/relationships/tags" Target="../tags/tag1840.xml"/><Relationship Id="rId105" Type="http://schemas.openxmlformats.org/officeDocument/2006/relationships/tags" Target="../tags/tag1845.xml"/><Relationship Id="rId126" Type="http://schemas.openxmlformats.org/officeDocument/2006/relationships/tags" Target="../tags/tag1866.xml"/><Relationship Id="rId147" Type="http://schemas.openxmlformats.org/officeDocument/2006/relationships/tags" Target="../tags/tag1887.xml"/><Relationship Id="rId168" Type="http://schemas.openxmlformats.org/officeDocument/2006/relationships/tags" Target="../tags/tag1908.xml"/><Relationship Id="rId8" Type="http://schemas.openxmlformats.org/officeDocument/2006/relationships/tags" Target="../tags/tag1748.xml"/><Relationship Id="rId51" Type="http://schemas.openxmlformats.org/officeDocument/2006/relationships/tags" Target="../tags/tag1791.xml"/><Relationship Id="rId72" Type="http://schemas.openxmlformats.org/officeDocument/2006/relationships/tags" Target="../tags/tag1812.xml"/><Relationship Id="rId93" Type="http://schemas.openxmlformats.org/officeDocument/2006/relationships/tags" Target="../tags/tag1833.xml"/><Relationship Id="rId98" Type="http://schemas.openxmlformats.org/officeDocument/2006/relationships/tags" Target="../tags/tag1838.xml"/><Relationship Id="rId121" Type="http://schemas.openxmlformats.org/officeDocument/2006/relationships/tags" Target="../tags/tag1861.xml"/><Relationship Id="rId142" Type="http://schemas.openxmlformats.org/officeDocument/2006/relationships/tags" Target="../tags/tag1882.xml"/><Relationship Id="rId163" Type="http://schemas.openxmlformats.org/officeDocument/2006/relationships/tags" Target="../tags/tag1903.xml"/><Relationship Id="rId184" Type="http://schemas.openxmlformats.org/officeDocument/2006/relationships/tags" Target="../tags/tag1924.xml"/><Relationship Id="rId189" Type="http://schemas.openxmlformats.org/officeDocument/2006/relationships/tags" Target="../tags/tag1929.xml"/><Relationship Id="rId219" Type="http://schemas.openxmlformats.org/officeDocument/2006/relationships/tags" Target="../tags/tag1959.xml"/><Relationship Id="rId3" Type="http://schemas.openxmlformats.org/officeDocument/2006/relationships/tags" Target="../tags/tag1743.xml"/><Relationship Id="rId214" Type="http://schemas.openxmlformats.org/officeDocument/2006/relationships/tags" Target="../tags/tag1954.xml"/><Relationship Id="rId230" Type="http://schemas.openxmlformats.org/officeDocument/2006/relationships/tags" Target="../tags/tag1970.xml"/><Relationship Id="rId25" Type="http://schemas.openxmlformats.org/officeDocument/2006/relationships/tags" Target="../tags/tag1765.xml"/><Relationship Id="rId46" Type="http://schemas.openxmlformats.org/officeDocument/2006/relationships/tags" Target="../tags/tag1786.xml"/><Relationship Id="rId67" Type="http://schemas.openxmlformats.org/officeDocument/2006/relationships/tags" Target="../tags/tag1807.xml"/><Relationship Id="rId116" Type="http://schemas.openxmlformats.org/officeDocument/2006/relationships/tags" Target="../tags/tag1856.xml"/><Relationship Id="rId137" Type="http://schemas.openxmlformats.org/officeDocument/2006/relationships/tags" Target="../tags/tag1877.xml"/><Relationship Id="rId158" Type="http://schemas.openxmlformats.org/officeDocument/2006/relationships/tags" Target="../tags/tag1898.xml"/><Relationship Id="rId20" Type="http://schemas.openxmlformats.org/officeDocument/2006/relationships/tags" Target="../tags/tag1760.xml"/><Relationship Id="rId41" Type="http://schemas.openxmlformats.org/officeDocument/2006/relationships/tags" Target="../tags/tag1781.xml"/><Relationship Id="rId62" Type="http://schemas.openxmlformats.org/officeDocument/2006/relationships/tags" Target="../tags/tag1802.xml"/><Relationship Id="rId83" Type="http://schemas.openxmlformats.org/officeDocument/2006/relationships/tags" Target="../tags/tag1823.xml"/><Relationship Id="rId88" Type="http://schemas.openxmlformats.org/officeDocument/2006/relationships/tags" Target="../tags/tag1828.xml"/><Relationship Id="rId111" Type="http://schemas.openxmlformats.org/officeDocument/2006/relationships/tags" Target="../tags/tag1851.xml"/><Relationship Id="rId132" Type="http://schemas.openxmlformats.org/officeDocument/2006/relationships/tags" Target="../tags/tag1872.xml"/><Relationship Id="rId153" Type="http://schemas.openxmlformats.org/officeDocument/2006/relationships/tags" Target="../tags/tag1893.xml"/><Relationship Id="rId174" Type="http://schemas.openxmlformats.org/officeDocument/2006/relationships/tags" Target="../tags/tag1914.xml"/><Relationship Id="rId179" Type="http://schemas.openxmlformats.org/officeDocument/2006/relationships/tags" Target="../tags/tag1919.xml"/><Relationship Id="rId195" Type="http://schemas.openxmlformats.org/officeDocument/2006/relationships/tags" Target="../tags/tag1935.xml"/><Relationship Id="rId209" Type="http://schemas.openxmlformats.org/officeDocument/2006/relationships/tags" Target="../tags/tag1949.xml"/><Relationship Id="rId190" Type="http://schemas.openxmlformats.org/officeDocument/2006/relationships/tags" Target="../tags/tag1930.xml"/><Relationship Id="rId204" Type="http://schemas.openxmlformats.org/officeDocument/2006/relationships/tags" Target="../tags/tag1944.xml"/><Relationship Id="rId220" Type="http://schemas.openxmlformats.org/officeDocument/2006/relationships/tags" Target="../tags/tag1960.xml"/><Relationship Id="rId225" Type="http://schemas.openxmlformats.org/officeDocument/2006/relationships/tags" Target="../tags/tag1965.xml"/><Relationship Id="rId15" Type="http://schemas.openxmlformats.org/officeDocument/2006/relationships/tags" Target="../tags/tag1755.xml"/><Relationship Id="rId36" Type="http://schemas.openxmlformats.org/officeDocument/2006/relationships/tags" Target="../tags/tag1776.xml"/><Relationship Id="rId57" Type="http://schemas.openxmlformats.org/officeDocument/2006/relationships/tags" Target="../tags/tag1797.xml"/><Relationship Id="rId106" Type="http://schemas.openxmlformats.org/officeDocument/2006/relationships/tags" Target="../tags/tag1846.xml"/><Relationship Id="rId127" Type="http://schemas.openxmlformats.org/officeDocument/2006/relationships/tags" Target="../tags/tag1867.xml"/><Relationship Id="rId10" Type="http://schemas.openxmlformats.org/officeDocument/2006/relationships/tags" Target="../tags/tag1750.xml"/><Relationship Id="rId31" Type="http://schemas.openxmlformats.org/officeDocument/2006/relationships/tags" Target="../tags/tag1771.xml"/><Relationship Id="rId52" Type="http://schemas.openxmlformats.org/officeDocument/2006/relationships/tags" Target="../tags/tag1792.xml"/><Relationship Id="rId73" Type="http://schemas.openxmlformats.org/officeDocument/2006/relationships/tags" Target="../tags/tag1813.xml"/><Relationship Id="rId78" Type="http://schemas.openxmlformats.org/officeDocument/2006/relationships/tags" Target="../tags/tag1818.xml"/><Relationship Id="rId94" Type="http://schemas.openxmlformats.org/officeDocument/2006/relationships/tags" Target="../tags/tag1834.xml"/><Relationship Id="rId99" Type="http://schemas.openxmlformats.org/officeDocument/2006/relationships/tags" Target="../tags/tag1839.xml"/><Relationship Id="rId101" Type="http://schemas.openxmlformats.org/officeDocument/2006/relationships/tags" Target="../tags/tag1841.xml"/><Relationship Id="rId122" Type="http://schemas.openxmlformats.org/officeDocument/2006/relationships/tags" Target="../tags/tag1862.xml"/><Relationship Id="rId143" Type="http://schemas.openxmlformats.org/officeDocument/2006/relationships/tags" Target="../tags/tag1883.xml"/><Relationship Id="rId148" Type="http://schemas.openxmlformats.org/officeDocument/2006/relationships/tags" Target="../tags/tag1888.xml"/><Relationship Id="rId164" Type="http://schemas.openxmlformats.org/officeDocument/2006/relationships/tags" Target="../tags/tag1904.xml"/><Relationship Id="rId169" Type="http://schemas.openxmlformats.org/officeDocument/2006/relationships/tags" Target="../tags/tag1909.xml"/><Relationship Id="rId185" Type="http://schemas.openxmlformats.org/officeDocument/2006/relationships/tags" Target="../tags/tag1925.xml"/><Relationship Id="rId4" Type="http://schemas.openxmlformats.org/officeDocument/2006/relationships/tags" Target="../tags/tag1744.xml"/><Relationship Id="rId9" Type="http://schemas.openxmlformats.org/officeDocument/2006/relationships/tags" Target="../tags/tag1749.xml"/><Relationship Id="rId180" Type="http://schemas.openxmlformats.org/officeDocument/2006/relationships/tags" Target="../tags/tag1920.xml"/><Relationship Id="rId210" Type="http://schemas.openxmlformats.org/officeDocument/2006/relationships/tags" Target="../tags/tag1950.xml"/><Relationship Id="rId215" Type="http://schemas.openxmlformats.org/officeDocument/2006/relationships/tags" Target="../tags/tag1955.xml"/><Relationship Id="rId26" Type="http://schemas.openxmlformats.org/officeDocument/2006/relationships/tags" Target="../tags/tag1766.xml"/><Relationship Id="rId231" Type="http://schemas.openxmlformats.org/officeDocument/2006/relationships/tags" Target="../tags/tag1971.xml"/><Relationship Id="rId47" Type="http://schemas.openxmlformats.org/officeDocument/2006/relationships/tags" Target="../tags/tag1787.xml"/><Relationship Id="rId68" Type="http://schemas.openxmlformats.org/officeDocument/2006/relationships/tags" Target="../tags/tag1808.xml"/><Relationship Id="rId89" Type="http://schemas.openxmlformats.org/officeDocument/2006/relationships/tags" Target="../tags/tag1829.xml"/><Relationship Id="rId112" Type="http://schemas.openxmlformats.org/officeDocument/2006/relationships/tags" Target="../tags/tag1852.xml"/><Relationship Id="rId133" Type="http://schemas.openxmlformats.org/officeDocument/2006/relationships/tags" Target="../tags/tag1873.xml"/><Relationship Id="rId154" Type="http://schemas.openxmlformats.org/officeDocument/2006/relationships/tags" Target="../tags/tag1894.xml"/><Relationship Id="rId175" Type="http://schemas.openxmlformats.org/officeDocument/2006/relationships/tags" Target="../tags/tag1915.xml"/><Relationship Id="rId196" Type="http://schemas.openxmlformats.org/officeDocument/2006/relationships/tags" Target="../tags/tag1936.xml"/><Relationship Id="rId200" Type="http://schemas.openxmlformats.org/officeDocument/2006/relationships/tags" Target="../tags/tag1940.xml"/><Relationship Id="rId16" Type="http://schemas.openxmlformats.org/officeDocument/2006/relationships/tags" Target="../tags/tag1756.xml"/><Relationship Id="rId221" Type="http://schemas.openxmlformats.org/officeDocument/2006/relationships/tags" Target="../tags/tag1961.xml"/><Relationship Id="rId37" Type="http://schemas.openxmlformats.org/officeDocument/2006/relationships/tags" Target="../tags/tag1777.xml"/><Relationship Id="rId58" Type="http://schemas.openxmlformats.org/officeDocument/2006/relationships/tags" Target="../tags/tag1798.xml"/><Relationship Id="rId79" Type="http://schemas.openxmlformats.org/officeDocument/2006/relationships/tags" Target="../tags/tag1819.xml"/><Relationship Id="rId102" Type="http://schemas.openxmlformats.org/officeDocument/2006/relationships/tags" Target="../tags/tag1842.xml"/><Relationship Id="rId123" Type="http://schemas.openxmlformats.org/officeDocument/2006/relationships/tags" Target="../tags/tag1863.xml"/><Relationship Id="rId144" Type="http://schemas.openxmlformats.org/officeDocument/2006/relationships/tags" Target="../tags/tag1884.xml"/><Relationship Id="rId90" Type="http://schemas.openxmlformats.org/officeDocument/2006/relationships/tags" Target="../tags/tag1830.xml"/><Relationship Id="rId165" Type="http://schemas.openxmlformats.org/officeDocument/2006/relationships/tags" Target="../tags/tag1905.xml"/><Relationship Id="rId186" Type="http://schemas.openxmlformats.org/officeDocument/2006/relationships/tags" Target="../tags/tag1926.xml"/><Relationship Id="rId211" Type="http://schemas.openxmlformats.org/officeDocument/2006/relationships/tags" Target="../tags/tag1951.xml"/><Relationship Id="rId232" Type="http://schemas.openxmlformats.org/officeDocument/2006/relationships/tags" Target="../tags/tag1972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1998.xml"/><Relationship Id="rId117" Type="http://schemas.openxmlformats.org/officeDocument/2006/relationships/tags" Target="../tags/tag2089.xml"/><Relationship Id="rId21" Type="http://schemas.openxmlformats.org/officeDocument/2006/relationships/tags" Target="../tags/tag1993.xml"/><Relationship Id="rId42" Type="http://schemas.openxmlformats.org/officeDocument/2006/relationships/tags" Target="../tags/tag2014.xml"/><Relationship Id="rId47" Type="http://schemas.openxmlformats.org/officeDocument/2006/relationships/tags" Target="../tags/tag2019.xml"/><Relationship Id="rId63" Type="http://schemas.openxmlformats.org/officeDocument/2006/relationships/tags" Target="../tags/tag2035.xml"/><Relationship Id="rId68" Type="http://schemas.openxmlformats.org/officeDocument/2006/relationships/tags" Target="../tags/tag2040.xml"/><Relationship Id="rId84" Type="http://schemas.openxmlformats.org/officeDocument/2006/relationships/tags" Target="../tags/tag2056.xml"/><Relationship Id="rId89" Type="http://schemas.openxmlformats.org/officeDocument/2006/relationships/tags" Target="../tags/tag2061.xml"/><Relationship Id="rId112" Type="http://schemas.openxmlformats.org/officeDocument/2006/relationships/tags" Target="../tags/tag2084.xml"/><Relationship Id="rId133" Type="http://schemas.openxmlformats.org/officeDocument/2006/relationships/tags" Target="../tags/tag2105.xml"/><Relationship Id="rId138" Type="http://schemas.openxmlformats.org/officeDocument/2006/relationships/tags" Target="../tags/tag2110.xml"/><Relationship Id="rId16" Type="http://schemas.openxmlformats.org/officeDocument/2006/relationships/tags" Target="../tags/tag1988.xml"/><Relationship Id="rId107" Type="http://schemas.openxmlformats.org/officeDocument/2006/relationships/tags" Target="../tags/tag2079.xml"/><Relationship Id="rId11" Type="http://schemas.openxmlformats.org/officeDocument/2006/relationships/tags" Target="../tags/tag1983.xml"/><Relationship Id="rId32" Type="http://schemas.openxmlformats.org/officeDocument/2006/relationships/tags" Target="../tags/tag2004.xml"/><Relationship Id="rId37" Type="http://schemas.openxmlformats.org/officeDocument/2006/relationships/tags" Target="../tags/tag2009.xml"/><Relationship Id="rId53" Type="http://schemas.openxmlformats.org/officeDocument/2006/relationships/tags" Target="../tags/tag2025.xml"/><Relationship Id="rId58" Type="http://schemas.openxmlformats.org/officeDocument/2006/relationships/tags" Target="../tags/tag2030.xml"/><Relationship Id="rId74" Type="http://schemas.openxmlformats.org/officeDocument/2006/relationships/tags" Target="../tags/tag2046.xml"/><Relationship Id="rId79" Type="http://schemas.openxmlformats.org/officeDocument/2006/relationships/tags" Target="../tags/tag2051.xml"/><Relationship Id="rId102" Type="http://schemas.openxmlformats.org/officeDocument/2006/relationships/tags" Target="../tags/tag2074.xml"/><Relationship Id="rId123" Type="http://schemas.openxmlformats.org/officeDocument/2006/relationships/tags" Target="../tags/tag2095.xml"/><Relationship Id="rId128" Type="http://schemas.openxmlformats.org/officeDocument/2006/relationships/tags" Target="../tags/tag2100.xml"/><Relationship Id="rId144" Type="http://schemas.openxmlformats.org/officeDocument/2006/relationships/tags" Target="../tags/tag2116.xml"/><Relationship Id="rId149" Type="http://schemas.openxmlformats.org/officeDocument/2006/relationships/slideLayout" Target="../slideLayouts/slideLayout1.xml"/><Relationship Id="rId5" Type="http://schemas.openxmlformats.org/officeDocument/2006/relationships/tags" Target="../tags/tag1977.xml"/><Relationship Id="rId90" Type="http://schemas.openxmlformats.org/officeDocument/2006/relationships/tags" Target="../tags/tag2062.xml"/><Relationship Id="rId95" Type="http://schemas.openxmlformats.org/officeDocument/2006/relationships/tags" Target="../tags/tag2067.xml"/><Relationship Id="rId22" Type="http://schemas.openxmlformats.org/officeDocument/2006/relationships/tags" Target="../tags/tag1994.xml"/><Relationship Id="rId27" Type="http://schemas.openxmlformats.org/officeDocument/2006/relationships/tags" Target="../tags/tag1999.xml"/><Relationship Id="rId43" Type="http://schemas.openxmlformats.org/officeDocument/2006/relationships/tags" Target="../tags/tag2015.xml"/><Relationship Id="rId48" Type="http://schemas.openxmlformats.org/officeDocument/2006/relationships/tags" Target="../tags/tag2020.xml"/><Relationship Id="rId64" Type="http://schemas.openxmlformats.org/officeDocument/2006/relationships/tags" Target="../tags/tag2036.xml"/><Relationship Id="rId69" Type="http://schemas.openxmlformats.org/officeDocument/2006/relationships/tags" Target="../tags/tag2041.xml"/><Relationship Id="rId113" Type="http://schemas.openxmlformats.org/officeDocument/2006/relationships/tags" Target="../tags/tag2085.xml"/><Relationship Id="rId118" Type="http://schemas.openxmlformats.org/officeDocument/2006/relationships/tags" Target="../tags/tag2090.xml"/><Relationship Id="rId134" Type="http://schemas.openxmlformats.org/officeDocument/2006/relationships/tags" Target="../tags/tag2106.xml"/><Relationship Id="rId139" Type="http://schemas.openxmlformats.org/officeDocument/2006/relationships/tags" Target="../tags/tag2111.xml"/><Relationship Id="rId80" Type="http://schemas.openxmlformats.org/officeDocument/2006/relationships/tags" Target="../tags/tag2052.xml"/><Relationship Id="rId85" Type="http://schemas.openxmlformats.org/officeDocument/2006/relationships/tags" Target="../tags/tag2057.xml"/><Relationship Id="rId3" Type="http://schemas.openxmlformats.org/officeDocument/2006/relationships/tags" Target="../tags/tag1975.xml"/><Relationship Id="rId12" Type="http://schemas.openxmlformats.org/officeDocument/2006/relationships/tags" Target="../tags/tag1984.xml"/><Relationship Id="rId17" Type="http://schemas.openxmlformats.org/officeDocument/2006/relationships/tags" Target="../tags/tag1989.xml"/><Relationship Id="rId25" Type="http://schemas.openxmlformats.org/officeDocument/2006/relationships/tags" Target="../tags/tag1997.xml"/><Relationship Id="rId33" Type="http://schemas.openxmlformats.org/officeDocument/2006/relationships/tags" Target="../tags/tag2005.xml"/><Relationship Id="rId38" Type="http://schemas.openxmlformats.org/officeDocument/2006/relationships/tags" Target="../tags/tag2010.xml"/><Relationship Id="rId46" Type="http://schemas.openxmlformats.org/officeDocument/2006/relationships/tags" Target="../tags/tag2018.xml"/><Relationship Id="rId59" Type="http://schemas.openxmlformats.org/officeDocument/2006/relationships/tags" Target="../tags/tag2031.xml"/><Relationship Id="rId67" Type="http://schemas.openxmlformats.org/officeDocument/2006/relationships/tags" Target="../tags/tag2039.xml"/><Relationship Id="rId103" Type="http://schemas.openxmlformats.org/officeDocument/2006/relationships/tags" Target="../tags/tag2075.xml"/><Relationship Id="rId108" Type="http://schemas.openxmlformats.org/officeDocument/2006/relationships/tags" Target="../tags/tag2080.xml"/><Relationship Id="rId116" Type="http://schemas.openxmlformats.org/officeDocument/2006/relationships/tags" Target="../tags/tag2088.xml"/><Relationship Id="rId124" Type="http://schemas.openxmlformats.org/officeDocument/2006/relationships/tags" Target="../tags/tag2096.xml"/><Relationship Id="rId129" Type="http://schemas.openxmlformats.org/officeDocument/2006/relationships/tags" Target="../tags/tag2101.xml"/><Relationship Id="rId137" Type="http://schemas.openxmlformats.org/officeDocument/2006/relationships/tags" Target="../tags/tag2109.xml"/><Relationship Id="rId20" Type="http://schemas.openxmlformats.org/officeDocument/2006/relationships/tags" Target="../tags/tag1992.xml"/><Relationship Id="rId41" Type="http://schemas.openxmlformats.org/officeDocument/2006/relationships/tags" Target="../tags/tag2013.xml"/><Relationship Id="rId54" Type="http://schemas.openxmlformats.org/officeDocument/2006/relationships/tags" Target="../tags/tag2026.xml"/><Relationship Id="rId62" Type="http://schemas.openxmlformats.org/officeDocument/2006/relationships/tags" Target="../tags/tag2034.xml"/><Relationship Id="rId70" Type="http://schemas.openxmlformats.org/officeDocument/2006/relationships/tags" Target="../tags/tag2042.xml"/><Relationship Id="rId75" Type="http://schemas.openxmlformats.org/officeDocument/2006/relationships/tags" Target="../tags/tag2047.xml"/><Relationship Id="rId83" Type="http://schemas.openxmlformats.org/officeDocument/2006/relationships/tags" Target="../tags/tag2055.xml"/><Relationship Id="rId88" Type="http://schemas.openxmlformats.org/officeDocument/2006/relationships/tags" Target="../tags/tag2060.xml"/><Relationship Id="rId91" Type="http://schemas.openxmlformats.org/officeDocument/2006/relationships/tags" Target="../tags/tag2063.xml"/><Relationship Id="rId96" Type="http://schemas.openxmlformats.org/officeDocument/2006/relationships/tags" Target="../tags/tag2068.xml"/><Relationship Id="rId111" Type="http://schemas.openxmlformats.org/officeDocument/2006/relationships/tags" Target="../tags/tag2083.xml"/><Relationship Id="rId132" Type="http://schemas.openxmlformats.org/officeDocument/2006/relationships/tags" Target="../tags/tag2104.xml"/><Relationship Id="rId140" Type="http://schemas.openxmlformats.org/officeDocument/2006/relationships/tags" Target="../tags/tag2112.xml"/><Relationship Id="rId145" Type="http://schemas.openxmlformats.org/officeDocument/2006/relationships/tags" Target="../tags/tag2117.xml"/><Relationship Id="rId1" Type="http://schemas.openxmlformats.org/officeDocument/2006/relationships/tags" Target="../tags/tag1973.xml"/><Relationship Id="rId6" Type="http://schemas.openxmlformats.org/officeDocument/2006/relationships/tags" Target="../tags/tag1978.xml"/><Relationship Id="rId15" Type="http://schemas.openxmlformats.org/officeDocument/2006/relationships/tags" Target="../tags/tag1987.xml"/><Relationship Id="rId23" Type="http://schemas.openxmlformats.org/officeDocument/2006/relationships/tags" Target="../tags/tag1995.xml"/><Relationship Id="rId28" Type="http://schemas.openxmlformats.org/officeDocument/2006/relationships/tags" Target="../tags/tag2000.xml"/><Relationship Id="rId36" Type="http://schemas.openxmlformats.org/officeDocument/2006/relationships/tags" Target="../tags/tag2008.xml"/><Relationship Id="rId49" Type="http://schemas.openxmlformats.org/officeDocument/2006/relationships/tags" Target="../tags/tag2021.xml"/><Relationship Id="rId57" Type="http://schemas.openxmlformats.org/officeDocument/2006/relationships/tags" Target="../tags/tag2029.xml"/><Relationship Id="rId106" Type="http://schemas.openxmlformats.org/officeDocument/2006/relationships/tags" Target="../tags/tag2078.xml"/><Relationship Id="rId114" Type="http://schemas.openxmlformats.org/officeDocument/2006/relationships/tags" Target="../tags/tag2086.xml"/><Relationship Id="rId119" Type="http://schemas.openxmlformats.org/officeDocument/2006/relationships/tags" Target="../tags/tag2091.xml"/><Relationship Id="rId127" Type="http://schemas.openxmlformats.org/officeDocument/2006/relationships/tags" Target="../tags/tag2099.xml"/><Relationship Id="rId10" Type="http://schemas.openxmlformats.org/officeDocument/2006/relationships/tags" Target="../tags/tag1982.xml"/><Relationship Id="rId31" Type="http://schemas.openxmlformats.org/officeDocument/2006/relationships/tags" Target="../tags/tag2003.xml"/><Relationship Id="rId44" Type="http://schemas.openxmlformats.org/officeDocument/2006/relationships/tags" Target="../tags/tag2016.xml"/><Relationship Id="rId52" Type="http://schemas.openxmlformats.org/officeDocument/2006/relationships/tags" Target="../tags/tag2024.xml"/><Relationship Id="rId60" Type="http://schemas.openxmlformats.org/officeDocument/2006/relationships/tags" Target="../tags/tag2032.xml"/><Relationship Id="rId65" Type="http://schemas.openxmlformats.org/officeDocument/2006/relationships/tags" Target="../tags/tag2037.xml"/><Relationship Id="rId73" Type="http://schemas.openxmlformats.org/officeDocument/2006/relationships/tags" Target="../tags/tag2045.xml"/><Relationship Id="rId78" Type="http://schemas.openxmlformats.org/officeDocument/2006/relationships/tags" Target="../tags/tag2050.xml"/><Relationship Id="rId81" Type="http://schemas.openxmlformats.org/officeDocument/2006/relationships/tags" Target="../tags/tag2053.xml"/><Relationship Id="rId86" Type="http://schemas.openxmlformats.org/officeDocument/2006/relationships/tags" Target="../tags/tag2058.xml"/><Relationship Id="rId94" Type="http://schemas.openxmlformats.org/officeDocument/2006/relationships/tags" Target="../tags/tag2066.xml"/><Relationship Id="rId99" Type="http://schemas.openxmlformats.org/officeDocument/2006/relationships/tags" Target="../tags/tag2071.xml"/><Relationship Id="rId101" Type="http://schemas.openxmlformats.org/officeDocument/2006/relationships/tags" Target="../tags/tag2073.xml"/><Relationship Id="rId122" Type="http://schemas.openxmlformats.org/officeDocument/2006/relationships/tags" Target="../tags/tag2094.xml"/><Relationship Id="rId130" Type="http://schemas.openxmlformats.org/officeDocument/2006/relationships/tags" Target="../tags/tag2102.xml"/><Relationship Id="rId135" Type="http://schemas.openxmlformats.org/officeDocument/2006/relationships/tags" Target="../tags/tag2107.xml"/><Relationship Id="rId143" Type="http://schemas.openxmlformats.org/officeDocument/2006/relationships/tags" Target="../tags/tag2115.xml"/><Relationship Id="rId148" Type="http://schemas.openxmlformats.org/officeDocument/2006/relationships/tags" Target="../tags/tag2120.xml"/><Relationship Id="rId4" Type="http://schemas.openxmlformats.org/officeDocument/2006/relationships/tags" Target="../tags/tag1976.xml"/><Relationship Id="rId9" Type="http://schemas.openxmlformats.org/officeDocument/2006/relationships/tags" Target="../tags/tag1981.xml"/><Relationship Id="rId13" Type="http://schemas.openxmlformats.org/officeDocument/2006/relationships/tags" Target="../tags/tag1985.xml"/><Relationship Id="rId18" Type="http://schemas.openxmlformats.org/officeDocument/2006/relationships/tags" Target="../tags/tag1990.xml"/><Relationship Id="rId39" Type="http://schemas.openxmlformats.org/officeDocument/2006/relationships/tags" Target="../tags/tag2011.xml"/><Relationship Id="rId109" Type="http://schemas.openxmlformats.org/officeDocument/2006/relationships/tags" Target="../tags/tag2081.xml"/><Relationship Id="rId34" Type="http://schemas.openxmlformats.org/officeDocument/2006/relationships/tags" Target="../tags/tag2006.xml"/><Relationship Id="rId50" Type="http://schemas.openxmlformats.org/officeDocument/2006/relationships/tags" Target="../tags/tag2022.xml"/><Relationship Id="rId55" Type="http://schemas.openxmlformats.org/officeDocument/2006/relationships/tags" Target="../tags/tag2027.xml"/><Relationship Id="rId76" Type="http://schemas.openxmlformats.org/officeDocument/2006/relationships/tags" Target="../tags/tag2048.xml"/><Relationship Id="rId97" Type="http://schemas.openxmlformats.org/officeDocument/2006/relationships/tags" Target="../tags/tag2069.xml"/><Relationship Id="rId104" Type="http://schemas.openxmlformats.org/officeDocument/2006/relationships/tags" Target="../tags/tag2076.xml"/><Relationship Id="rId120" Type="http://schemas.openxmlformats.org/officeDocument/2006/relationships/tags" Target="../tags/tag2092.xml"/><Relationship Id="rId125" Type="http://schemas.openxmlformats.org/officeDocument/2006/relationships/tags" Target="../tags/tag2097.xml"/><Relationship Id="rId141" Type="http://schemas.openxmlformats.org/officeDocument/2006/relationships/tags" Target="../tags/tag2113.xml"/><Relationship Id="rId146" Type="http://schemas.openxmlformats.org/officeDocument/2006/relationships/tags" Target="../tags/tag2118.xml"/><Relationship Id="rId7" Type="http://schemas.openxmlformats.org/officeDocument/2006/relationships/tags" Target="../tags/tag1979.xml"/><Relationship Id="rId71" Type="http://schemas.openxmlformats.org/officeDocument/2006/relationships/tags" Target="../tags/tag2043.xml"/><Relationship Id="rId92" Type="http://schemas.openxmlformats.org/officeDocument/2006/relationships/tags" Target="../tags/tag2064.xml"/><Relationship Id="rId2" Type="http://schemas.openxmlformats.org/officeDocument/2006/relationships/tags" Target="../tags/tag1974.xml"/><Relationship Id="rId29" Type="http://schemas.openxmlformats.org/officeDocument/2006/relationships/tags" Target="../tags/tag2001.xml"/><Relationship Id="rId24" Type="http://schemas.openxmlformats.org/officeDocument/2006/relationships/tags" Target="../tags/tag1996.xml"/><Relationship Id="rId40" Type="http://schemas.openxmlformats.org/officeDocument/2006/relationships/tags" Target="../tags/tag2012.xml"/><Relationship Id="rId45" Type="http://schemas.openxmlformats.org/officeDocument/2006/relationships/tags" Target="../tags/tag2017.xml"/><Relationship Id="rId66" Type="http://schemas.openxmlformats.org/officeDocument/2006/relationships/tags" Target="../tags/tag2038.xml"/><Relationship Id="rId87" Type="http://schemas.openxmlformats.org/officeDocument/2006/relationships/tags" Target="../tags/tag2059.xml"/><Relationship Id="rId110" Type="http://schemas.openxmlformats.org/officeDocument/2006/relationships/tags" Target="../tags/tag2082.xml"/><Relationship Id="rId115" Type="http://schemas.openxmlformats.org/officeDocument/2006/relationships/tags" Target="../tags/tag2087.xml"/><Relationship Id="rId131" Type="http://schemas.openxmlformats.org/officeDocument/2006/relationships/tags" Target="../tags/tag2103.xml"/><Relationship Id="rId136" Type="http://schemas.openxmlformats.org/officeDocument/2006/relationships/tags" Target="../tags/tag2108.xml"/><Relationship Id="rId61" Type="http://schemas.openxmlformats.org/officeDocument/2006/relationships/tags" Target="../tags/tag2033.xml"/><Relationship Id="rId82" Type="http://schemas.openxmlformats.org/officeDocument/2006/relationships/tags" Target="../tags/tag2054.xml"/><Relationship Id="rId19" Type="http://schemas.openxmlformats.org/officeDocument/2006/relationships/tags" Target="../tags/tag1991.xml"/><Relationship Id="rId14" Type="http://schemas.openxmlformats.org/officeDocument/2006/relationships/tags" Target="../tags/tag1986.xml"/><Relationship Id="rId30" Type="http://schemas.openxmlformats.org/officeDocument/2006/relationships/tags" Target="../tags/tag2002.xml"/><Relationship Id="rId35" Type="http://schemas.openxmlformats.org/officeDocument/2006/relationships/tags" Target="../tags/tag2007.xml"/><Relationship Id="rId56" Type="http://schemas.openxmlformats.org/officeDocument/2006/relationships/tags" Target="../tags/tag2028.xml"/><Relationship Id="rId77" Type="http://schemas.openxmlformats.org/officeDocument/2006/relationships/tags" Target="../tags/tag2049.xml"/><Relationship Id="rId100" Type="http://schemas.openxmlformats.org/officeDocument/2006/relationships/tags" Target="../tags/tag2072.xml"/><Relationship Id="rId105" Type="http://schemas.openxmlformats.org/officeDocument/2006/relationships/tags" Target="../tags/tag2077.xml"/><Relationship Id="rId126" Type="http://schemas.openxmlformats.org/officeDocument/2006/relationships/tags" Target="../tags/tag2098.xml"/><Relationship Id="rId147" Type="http://schemas.openxmlformats.org/officeDocument/2006/relationships/tags" Target="../tags/tag2119.xml"/><Relationship Id="rId8" Type="http://schemas.openxmlformats.org/officeDocument/2006/relationships/tags" Target="../tags/tag1980.xml"/><Relationship Id="rId51" Type="http://schemas.openxmlformats.org/officeDocument/2006/relationships/tags" Target="../tags/tag2023.xml"/><Relationship Id="rId72" Type="http://schemas.openxmlformats.org/officeDocument/2006/relationships/tags" Target="../tags/tag2044.xml"/><Relationship Id="rId93" Type="http://schemas.openxmlformats.org/officeDocument/2006/relationships/tags" Target="../tags/tag2065.xml"/><Relationship Id="rId98" Type="http://schemas.openxmlformats.org/officeDocument/2006/relationships/tags" Target="../tags/tag2070.xml"/><Relationship Id="rId121" Type="http://schemas.openxmlformats.org/officeDocument/2006/relationships/tags" Target="../tags/tag2093.xml"/><Relationship Id="rId142" Type="http://schemas.openxmlformats.org/officeDocument/2006/relationships/tags" Target="../tags/tag2114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2146.xml"/><Relationship Id="rId117" Type="http://schemas.openxmlformats.org/officeDocument/2006/relationships/tags" Target="../tags/tag2237.xml"/><Relationship Id="rId21" Type="http://schemas.openxmlformats.org/officeDocument/2006/relationships/tags" Target="../tags/tag2141.xml"/><Relationship Id="rId42" Type="http://schemas.openxmlformats.org/officeDocument/2006/relationships/tags" Target="../tags/tag2162.xml"/><Relationship Id="rId47" Type="http://schemas.openxmlformats.org/officeDocument/2006/relationships/tags" Target="../tags/tag2167.xml"/><Relationship Id="rId63" Type="http://schemas.openxmlformats.org/officeDocument/2006/relationships/tags" Target="../tags/tag2183.xml"/><Relationship Id="rId68" Type="http://schemas.openxmlformats.org/officeDocument/2006/relationships/tags" Target="../tags/tag2188.xml"/><Relationship Id="rId84" Type="http://schemas.openxmlformats.org/officeDocument/2006/relationships/tags" Target="../tags/tag2204.xml"/><Relationship Id="rId89" Type="http://schemas.openxmlformats.org/officeDocument/2006/relationships/tags" Target="../tags/tag2209.xml"/><Relationship Id="rId112" Type="http://schemas.openxmlformats.org/officeDocument/2006/relationships/tags" Target="../tags/tag2232.xml"/><Relationship Id="rId133" Type="http://schemas.openxmlformats.org/officeDocument/2006/relationships/tags" Target="../tags/tag2253.xml"/><Relationship Id="rId138" Type="http://schemas.openxmlformats.org/officeDocument/2006/relationships/tags" Target="../tags/tag2258.xml"/><Relationship Id="rId16" Type="http://schemas.openxmlformats.org/officeDocument/2006/relationships/tags" Target="../tags/tag2136.xml"/><Relationship Id="rId107" Type="http://schemas.openxmlformats.org/officeDocument/2006/relationships/tags" Target="../tags/tag2227.xml"/><Relationship Id="rId11" Type="http://schemas.openxmlformats.org/officeDocument/2006/relationships/tags" Target="../tags/tag2131.xml"/><Relationship Id="rId32" Type="http://schemas.openxmlformats.org/officeDocument/2006/relationships/tags" Target="../tags/tag2152.xml"/><Relationship Id="rId37" Type="http://schemas.openxmlformats.org/officeDocument/2006/relationships/tags" Target="../tags/tag2157.xml"/><Relationship Id="rId53" Type="http://schemas.openxmlformats.org/officeDocument/2006/relationships/tags" Target="../tags/tag2173.xml"/><Relationship Id="rId58" Type="http://schemas.openxmlformats.org/officeDocument/2006/relationships/tags" Target="../tags/tag2178.xml"/><Relationship Id="rId74" Type="http://schemas.openxmlformats.org/officeDocument/2006/relationships/tags" Target="../tags/tag2194.xml"/><Relationship Id="rId79" Type="http://schemas.openxmlformats.org/officeDocument/2006/relationships/tags" Target="../tags/tag2199.xml"/><Relationship Id="rId102" Type="http://schemas.openxmlformats.org/officeDocument/2006/relationships/tags" Target="../tags/tag2222.xml"/><Relationship Id="rId123" Type="http://schemas.openxmlformats.org/officeDocument/2006/relationships/tags" Target="../tags/tag2243.xml"/><Relationship Id="rId128" Type="http://schemas.openxmlformats.org/officeDocument/2006/relationships/tags" Target="../tags/tag2248.xml"/><Relationship Id="rId144" Type="http://schemas.openxmlformats.org/officeDocument/2006/relationships/tags" Target="../tags/tag2264.xml"/><Relationship Id="rId5" Type="http://schemas.openxmlformats.org/officeDocument/2006/relationships/tags" Target="../tags/tag2125.xml"/><Relationship Id="rId90" Type="http://schemas.openxmlformats.org/officeDocument/2006/relationships/tags" Target="../tags/tag2210.xml"/><Relationship Id="rId95" Type="http://schemas.openxmlformats.org/officeDocument/2006/relationships/tags" Target="../tags/tag2215.xml"/><Relationship Id="rId22" Type="http://schemas.openxmlformats.org/officeDocument/2006/relationships/tags" Target="../tags/tag2142.xml"/><Relationship Id="rId27" Type="http://schemas.openxmlformats.org/officeDocument/2006/relationships/tags" Target="../tags/tag2147.xml"/><Relationship Id="rId43" Type="http://schemas.openxmlformats.org/officeDocument/2006/relationships/tags" Target="../tags/tag2163.xml"/><Relationship Id="rId48" Type="http://schemas.openxmlformats.org/officeDocument/2006/relationships/tags" Target="../tags/tag2168.xml"/><Relationship Id="rId64" Type="http://schemas.openxmlformats.org/officeDocument/2006/relationships/tags" Target="../tags/tag2184.xml"/><Relationship Id="rId69" Type="http://schemas.openxmlformats.org/officeDocument/2006/relationships/tags" Target="../tags/tag2189.xml"/><Relationship Id="rId113" Type="http://schemas.openxmlformats.org/officeDocument/2006/relationships/tags" Target="../tags/tag2233.xml"/><Relationship Id="rId118" Type="http://schemas.openxmlformats.org/officeDocument/2006/relationships/tags" Target="../tags/tag2238.xml"/><Relationship Id="rId134" Type="http://schemas.openxmlformats.org/officeDocument/2006/relationships/tags" Target="../tags/tag2254.xml"/><Relationship Id="rId139" Type="http://schemas.openxmlformats.org/officeDocument/2006/relationships/tags" Target="../tags/tag2259.xml"/><Relationship Id="rId80" Type="http://schemas.openxmlformats.org/officeDocument/2006/relationships/tags" Target="../tags/tag2200.xml"/><Relationship Id="rId85" Type="http://schemas.openxmlformats.org/officeDocument/2006/relationships/tags" Target="../tags/tag2205.xml"/><Relationship Id="rId3" Type="http://schemas.openxmlformats.org/officeDocument/2006/relationships/tags" Target="../tags/tag2123.xml"/><Relationship Id="rId12" Type="http://schemas.openxmlformats.org/officeDocument/2006/relationships/tags" Target="../tags/tag2132.xml"/><Relationship Id="rId17" Type="http://schemas.openxmlformats.org/officeDocument/2006/relationships/tags" Target="../tags/tag2137.xml"/><Relationship Id="rId25" Type="http://schemas.openxmlformats.org/officeDocument/2006/relationships/tags" Target="../tags/tag2145.xml"/><Relationship Id="rId33" Type="http://schemas.openxmlformats.org/officeDocument/2006/relationships/tags" Target="../tags/tag2153.xml"/><Relationship Id="rId38" Type="http://schemas.openxmlformats.org/officeDocument/2006/relationships/tags" Target="../tags/tag2158.xml"/><Relationship Id="rId46" Type="http://schemas.openxmlformats.org/officeDocument/2006/relationships/tags" Target="../tags/tag2166.xml"/><Relationship Id="rId59" Type="http://schemas.openxmlformats.org/officeDocument/2006/relationships/tags" Target="../tags/tag2179.xml"/><Relationship Id="rId67" Type="http://schemas.openxmlformats.org/officeDocument/2006/relationships/tags" Target="../tags/tag2187.xml"/><Relationship Id="rId103" Type="http://schemas.openxmlformats.org/officeDocument/2006/relationships/tags" Target="../tags/tag2223.xml"/><Relationship Id="rId108" Type="http://schemas.openxmlformats.org/officeDocument/2006/relationships/tags" Target="../tags/tag2228.xml"/><Relationship Id="rId116" Type="http://schemas.openxmlformats.org/officeDocument/2006/relationships/tags" Target="../tags/tag2236.xml"/><Relationship Id="rId124" Type="http://schemas.openxmlformats.org/officeDocument/2006/relationships/tags" Target="../tags/tag2244.xml"/><Relationship Id="rId129" Type="http://schemas.openxmlformats.org/officeDocument/2006/relationships/tags" Target="../tags/tag2249.xml"/><Relationship Id="rId137" Type="http://schemas.openxmlformats.org/officeDocument/2006/relationships/tags" Target="../tags/tag2257.xml"/><Relationship Id="rId20" Type="http://schemas.openxmlformats.org/officeDocument/2006/relationships/tags" Target="../tags/tag2140.xml"/><Relationship Id="rId41" Type="http://schemas.openxmlformats.org/officeDocument/2006/relationships/tags" Target="../tags/tag2161.xml"/><Relationship Id="rId54" Type="http://schemas.openxmlformats.org/officeDocument/2006/relationships/tags" Target="../tags/tag2174.xml"/><Relationship Id="rId62" Type="http://schemas.openxmlformats.org/officeDocument/2006/relationships/tags" Target="../tags/tag2182.xml"/><Relationship Id="rId70" Type="http://schemas.openxmlformats.org/officeDocument/2006/relationships/tags" Target="../tags/tag2190.xml"/><Relationship Id="rId75" Type="http://schemas.openxmlformats.org/officeDocument/2006/relationships/tags" Target="../tags/tag2195.xml"/><Relationship Id="rId83" Type="http://schemas.openxmlformats.org/officeDocument/2006/relationships/tags" Target="../tags/tag2203.xml"/><Relationship Id="rId88" Type="http://schemas.openxmlformats.org/officeDocument/2006/relationships/tags" Target="../tags/tag2208.xml"/><Relationship Id="rId91" Type="http://schemas.openxmlformats.org/officeDocument/2006/relationships/tags" Target="../tags/tag2211.xml"/><Relationship Id="rId96" Type="http://schemas.openxmlformats.org/officeDocument/2006/relationships/tags" Target="../tags/tag2216.xml"/><Relationship Id="rId111" Type="http://schemas.openxmlformats.org/officeDocument/2006/relationships/tags" Target="../tags/tag2231.xml"/><Relationship Id="rId132" Type="http://schemas.openxmlformats.org/officeDocument/2006/relationships/tags" Target="../tags/tag2252.xml"/><Relationship Id="rId140" Type="http://schemas.openxmlformats.org/officeDocument/2006/relationships/tags" Target="../tags/tag2260.xml"/><Relationship Id="rId145" Type="http://schemas.openxmlformats.org/officeDocument/2006/relationships/tags" Target="../tags/tag2265.xml"/><Relationship Id="rId1" Type="http://schemas.openxmlformats.org/officeDocument/2006/relationships/tags" Target="../tags/tag2121.xml"/><Relationship Id="rId6" Type="http://schemas.openxmlformats.org/officeDocument/2006/relationships/tags" Target="../tags/tag2126.xml"/><Relationship Id="rId15" Type="http://schemas.openxmlformats.org/officeDocument/2006/relationships/tags" Target="../tags/tag2135.xml"/><Relationship Id="rId23" Type="http://schemas.openxmlformats.org/officeDocument/2006/relationships/tags" Target="../tags/tag2143.xml"/><Relationship Id="rId28" Type="http://schemas.openxmlformats.org/officeDocument/2006/relationships/tags" Target="../tags/tag2148.xml"/><Relationship Id="rId36" Type="http://schemas.openxmlformats.org/officeDocument/2006/relationships/tags" Target="../tags/tag2156.xml"/><Relationship Id="rId49" Type="http://schemas.openxmlformats.org/officeDocument/2006/relationships/tags" Target="../tags/tag2169.xml"/><Relationship Id="rId57" Type="http://schemas.openxmlformats.org/officeDocument/2006/relationships/tags" Target="../tags/tag2177.xml"/><Relationship Id="rId106" Type="http://schemas.openxmlformats.org/officeDocument/2006/relationships/tags" Target="../tags/tag2226.xml"/><Relationship Id="rId114" Type="http://schemas.openxmlformats.org/officeDocument/2006/relationships/tags" Target="../tags/tag2234.xml"/><Relationship Id="rId119" Type="http://schemas.openxmlformats.org/officeDocument/2006/relationships/tags" Target="../tags/tag2239.xml"/><Relationship Id="rId127" Type="http://schemas.openxmlformats.org/officeDocument/2006/relationships/tags" Target="../tags/tag2247.xml"/><Relationship Id="rId10" Type="http://schemas.openxmlformats.org/officeDocument/2006/relationships/tags" Target="../tags/tag2130.xml"/><Relationship Id="rId31" Type="http://schemas.openxmlformats.org/officeDocument/2006/relationships/tags" Target="../tags/tag2151.xml"/><Relationship Id="rId44" Type="http://schemas.openxmlformats.org/officeDocument/2006/relationships/tags" Target="../tags/tag2164.xml"/><Relationship Id="rId52" Type="http://schemas.openxmlformats.org/officeDocument/2006/relationships/tags" Target="../tags/tag2172.xml"/><Relationship Id="rId60" Type="http://schemas.openxmlformats.org/officeDocument/2006/relationships/tags" Target="../tags/tag2180.xml"/><Relationship Id="rId65" Type="http://schemas.openxmlformats.org/officeDocument/2006/relationships/tags" Target="../tags/tag2185.xml"/><Relationship Id="rId73" Type="http://schemas.openxmlformats.org/officeDocument/2006/relationships/tags" Target="../tags/tag2193.xml"/><Relationship Id="rId78" Type="http://schemas.openxmlformats.org/officeDocument/2006/relationships/tags" Target="../tags/tag2198.xml"/><Relationship Id="rId81" Type="http://schemas.openxmlformats.org/officeDocument/2006/relationships/tags" Target="../tags/tag2201.xml"/><Relationship Id="rId86" Type="http://schemas.openxmlformats.org/officeDocument/2006/relationships/tags" Target="../tags/tag2206.xml"/><Relationship Id="rId94" Type="http://schemas.openxmlformats.org/officeDocument/2006/relationships/tags" Target="../tags/tag2214.xml"/><Relationship Id="rId99" Type="http://schemas.openxmlformats.org/officeDocument/2006/relationships/tags" Target="../tags/tag2219.xml"/><Relationship Id="rId101" Type="http://schemas.openxmlformats.org/officeDocument/2006/relationships/tags" Target="../tags/tag2221.xml"/><Relationship Id="rId122" Type="http://schemas.openxmlformats.org/officeDocument/2006/relationships/tags" Target="../tags/tag2242.xml"/><Relationship Id="rId130" Type="http://schemas.openxmlformats.org/officeDocument/2006/relationships/tags" Target="../tags/tag2250.xml"/><Relationship Id="rId135" Type="http://schemas.openxmlformats.org/officeDocument/2006/relationships/tags" Target="../tags/tag2255.xml"/><Relationship Id="rId143" Type="http://schemas.openxmlformats.org/officeDocument/2006/relationships/tags" Target="../tags/tag2263.xml"/><Relationship Id="rId4" Type="http://schemas.openxmlformats.org/officeDocument/2006/relationships/tags" Target="../tags/tag2124.xml"/><Relationship Id="rId9" Type="http://schemas.openxmlformats.org/officeDocument/2006/relationships/tags" Target="../tags/tag2129.xml"/><Relationship Id="rId13" Type="http://schemas.openxmlformats.org/officeDocument/2006/relationships/tags" Target="../tags/tag2133.xml"/><Relationship Id="rId18" Type="http://schemas.openxmlformats.org/officeDocument/2006/relationships/tags" Target="../tags/tag2138.xml"/><Relationship Id="rId39" Type="http://schemas.openxmlformats.org/officeDocument/2006/relationships/tags" Target="../tags/tag2159.xml"/><Relationship Id="rId109" Type="http://schemas.openxmlformats.org/officeDocument/2006/relationships/tags" Target="../tags/tag2229.xml"/><Relationship Id="rId34" Type="http://schemas.openxmlformats.org/officeDocument/2006/relationships/tags" Target="../tags/tag2154.xml"/><Relationship Id="rId50" Type="http://schemas.openxmlformats.org/officeDocument/2006/relationships/tags" Target="../tags/tag2170.xml"/><Relationship Id="rId55" Type="http://schemas.openxmlformats.org/officeDocument/2006/relationships/tags" Target="../tags/tag2175.xml"/><Relationship Id="rId76" Type="http://schemas.openxmlformats.org/officeDocument/2006/relationships/tags" Target="../tags/tag2196.xml"/><Relationship Id="rId97" Type="http://schemas.openxmlformats.org/officeDocument/2006/relationships/tags" Target="../tags/tag2217.xml"/><Relationship Id="rId104" Type="http://schemas.openxmlformats.org/officeDocument/2006/relationships/tags" Target="../tags/tag2224.xml"/><Relationship Id="rId120" Type="http://schemas.openxmlformats.org/officeDocument/2006/relationships/tags" Target="../tags/tag2240.xml"/><Relationship Id="rId125" Type="http://schemas.openxmlformats.org/officeDocument/2006/relationships/tags" Target="../tags/tag2245.xml"/><Relationship Id="rId141" Type="http://schemas.openxmlformats.org/officeDocument/2006/relationships/tags" Target="../tags/tag2261.xml"/><Relationship Id="rId146" Type="http://schemas.openxmlformats.org/officeDocument/2006/relationships/slideLayout" Target="../slideLayouts/slideLayout1.xml"/><Relationship Id="rId7" Type="http://schemas.openxmlformats.org/officeDocument/2006/relationships/tags" Target="../tags/tag2127.xml"/><Relationship Id="rId71" Type="http://schemas.openxmlformats.org/officeDocument/2006/relationships/tags" Target="../tags/tag2191.xml"/><Relationship Id="rId92" Type="http://schemas.openxmlformats.org/officeDocument/2006/relationships/tags" Target="../tags/tag2212.xml"/><Relationship Id="rId2" Type="http://schemas.openxmlformats.org/officeDocument/2006/relationships/tags" Target="../tags/tag2122.xml"/><Relationship Id="rId29" Type="http://schemas.openxmlformats.org/officeDocument/2006/relationships/tags" Target="../tags/tag2149.xml"/><Relationship Id="rId24" Type="http://schemas.openxmlformats.org/officeDocument/2006/relationships/tags" Target="../tags/tag2144.xml"/><Relationship Id="rId40" Type="http://schemas.openxmlformats.org/officeDocument/2006/relationships/tags" Target="../tags/tag2160.xml"/><Relationship Id="rId45" Type="http://schemas.openxmlformats.org/officeDocument/2006/relationships/tags" Target="../tags/tag2165.xml"/><Relationship Id="rId66" Type="http://schemas.openxmlformats.org/officeDocument/2006/relationships/tags" Target="../tags/tag2186.xml"/><Relationship Id="rId87" Type="http://schemas.openxmlformats.org/officeDocument/2006/relationships/tags" Target="../tags/tag2207.xml"/><Relationship Id="rId110" Type="http://schemas.openxmlformats.org/officeDocument/2006/relationships/tags" Target="../tags/tag2230.xml"/><Relationship Id="rId115" Type="http://schemas.openxmlformats.org/officeDocument/2006/relationships/tags" Target="../tags/tag2235.xml"/><Relationship Id="rId131" Type="http://schemas.openxmlformats.org/officeDocument/2006/relationships/tags" Target="../tags/tag2251.xml"/><Relationship Id="rId136" Type="http://schemas.openxmlformats.org/officeDocument/2006/relationships/tags" Target="../tags/tag2256.xml"/><Relationship Id="rId61" Type="http://schemas.openxmlformats.org/officeDocument/2006/relationships/tags" Target="../tags/tag2181.xml"/><Relationship Id="rId82" Type="http://schemas.openxmlformats.org/officeDocument/2006/relationships/tags" Target="../tags/tag2202.xml"/><Relationship Id="rId19" Type="http://schemas.openxmlformats.org/officeDocument/2006/relationships/tags" Target="../tags/tag2139.xml"/><Relationship Id="rId14" Type="http://schemas.openxmlformats.org/officeDocument/2006/relationships/tags" Target="../tags/tag2134.xml"/><Relationship Id="rId30" Type="http://schemas.openxmlformats.org/officeDocument/2006/relationships/tags" Target="../tags/tag2150.xml"/><Relationship Id="rId35" Type="http://schemas.openxmlformats.org/officeDocument/2006/relationships/tags" Target="../tags/tag2155.xml"/><Relationship Id="rId56" Type="http://schemas.openxmlformats.org/officeDocument/2006/relationships/tags" Target="../tags/tag2176.xml"/><Relationship Id="rId77" Type="http://schemas.openxmlformats.org/officeDocument/2006/relationships/tags" Target="../tags/tag2197.xml"/><Relationship Id="rId100" Type="http://schemas.openxmlformats.org/officeDocument/2006/relationships/tags" Target="../tags/tag2220.xml"/><Relationship Id="rId105" Type="http://schemas.openxmlformats.org/officeDocument/2006/relationships/tags" Target="../tags/tag2225.xml"/><Relationship Id="rId126" Type="http://schemas.openxmlformats.org/officeDocument/2006/relationships/tags" Target="../tags/tag2246.xml"/><Relationship Id="rId8" Type="http://schemas.openxmlformats.org/officeDocument/2006/relationships/tags" Target="../tags/tag2128.xml"/><Relationship Id="rId51" Type="http://schemas.openxmlformats.org/officeDocument/2006/relationships/tags" Target="../tags/tag2171.xml"/><Relationship Id="rId72" Type="http://schemas.openxmlformats.org/officeDocument/2006/relationships/tags" Target="../tags/tag2192.xml"/><Relationship Id="rId93" Type="http://schemas.openxmlformats.org/officeDocument/2006/relationships/tags" Target="../tags/tag2213.xml"/><Relationship Id="rId98" Type="http://schemas.openxmlformats.org/officeDocument/2006/relationships/tags" Target="../tags/tag2218.xml"/><Relationship Id="rId121" Type="http://schemas.openxmlformats.org/officeDocument/2006/relationships/tags" Target="../tags/tag2241.xml"/><Relationship Id="rId142" Type="http://schemas.openxmlformats.org/officeDocument/2006/relationships/tags" Target="../tags/tag226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278.xml"/><Relationship Id="rId18" Type="http://schemas.openxmlformats.org/officeDocument/2006/relationships/tags" Target="../tags/tag2283.xml"/><Relationship Id="rId26" Type="http://schemas.openxmlformats.org/officeDocument/2006/relationships/tags" Target="../tags/tag2291.xml"/><Relationship Id="rId39" Type="http://schemas.openxmlformats.org/officeDocument/2006/relationships/tags" Target="../tags/tag2304.xml"/><Relationship Id="rId21" Type="http://schemas.openxmlformats.org/officeDocument/2006/relationships/tags" Target="../tags/tag2286.xml"/><Relationship Id="rId34" Type="http://schemas.openxmlformats.org/officeDocument/2006/relationships/tags" Target="../tags/tag2299.xml"/><Relationship Id="rId42" Type="http://schemas.openxmlformats.org/officeDocument/2006/relationships/tags" Target="../tags/tag2307.xml"/><Relationship Id="rId47" Type="http://schemas.openxmlformats.org/officeDocument/2006/relationships/tags" Target="../tags/tag2312.xml"/><Relationship Id="rId50" Type="http://schemas.openxmlformats.org/officeDocument/2006/relationships/tags" Target="../tags/tag2315.xml"/><Relationship Id="rId55" Type="http://schemas.openxmlformats.org/officeDocument/2006/relationships/tags" Target="../tags/tag2320.xml"/><Relationship Id="rId63" Type="http://schemas.openxmlformats.org/officeDocument/2006/relationships/tags" Target="../tags/tag2328.xml"/><Relationship Id="rId68" Type="http://schemas.openxmlformats.org/officeDocument/2006/relationships/tags" Target="../tags/tag2333.xml"/><Relationship Id="rId76" Type="http://schemas.openxmlformats.org/officeDocument/2006/relationships/tags" Target="../tags/tag2341.xml"/><Relationship Id="rId84" Type="http://schemas.openxmlformats.org/officeDocument/2006/relationships/tags" Target="../tags/tag2349.xml"/><Relationship Id="rId7" Type="http://schemas.openxmlformats.org/officeDocument/2006/relationships/tags" Target="../tags/tag2272.xml"/><Relationship Id="rId71" Type="http://schemas.openxmlformats.org/officeDocument/2006/relationships/tags" Target="../tags/tag2336.xml"/><Relationship Id="rId2" Type="http://schemas.openxmlformats.org/officeDocument/2006/relationships/tags" Target="../tags/tag2267.xml"/><Relationship Id="rId16" Type="http://schemas.openxmlformats.org/officeDocument/2006/relationships/tags" Target="../tags/tag2281.xml"/><Relationship Id="rId29" Type="http://schemas.openxmlformats.org/officeDocument/2006/relationships/tags" Target="../tags/tag2294.xml"/><Relationship Id="rId11" Type="http://schemas.openxmlformats.org/officeDocument/2006/relationships/tags" Target="../tags/tag2276.xml"/><Relationship Id="rId24" Type="http://schemas.openxmlformats.org/officeDocument/2006/relationships/tags" Target="../tags/tag2289.xml"/><Relationship Id="rId32" Type="http://schemas.openxmlformats.org/officeDocument/2006/relationships/tags" Target="../tags/tag2297.xml"/><Relationship Id="rId37" Type="http://schemas.openxmlformats.org/officeDocument/2006/relationships/tags" Target="../tags/tag2302.xml"/><Relationship Id="rId40" Type="http://schemas.openxmlformats.org/officeDocument/2006/relationships/tags" Target="../tags/tag2305.xml"/><Relationship Id="rId45" Type="http://schemas.openxmlformats.org/officeDocument/2006/relationships/tags" Target="../tags/tag2310.xml"/><Relationship Id="rId53" Type="http://schemas.openxmlformats.org/officeDocument/2006/relationships/tags" Target="../tags/tag2318.xml"/><Relationship Id="rId58" Type="http://schemas.openxmlformats.org/officeDocument/2006/relationships/tags" Target="../tags/tag2323.xml"/><Relationship Id="rId66" Type="http://schemas.openxmlformats.org/officeDocument/2006/relationships/tags" Target="../tags/tag2331.xml"/><Relationship Id="rId74" Type="http://schemas.openxmlformats.org/officeDocument/2006/relationships/tags" Target="../tags/tag2339.xml"/><Relationship Id="rId79" Type="http://schemas.openxmlformats.org/officeDocument/2006/relationships/tags" Target="../tags/tag2344.xml"/><Relationship Id="rId87" Type="http://schemas.openxmlformats.org/officeDocument/2006/relationships/slideLayout" Target="../slideLayouts/slideLayout1.xml"/><Relationship Id="rId5" Type="http://schemas.openxmlformats.org/officeDocument/2006/relationships/tags" Target="../tags/tag2270.xml"/><Relationship Id="rId61" Type="http://schemas.openxmlformats.org/officeDocument/2006/relationships/tags" Target="../tags/tag2326.xml"/><Relationship Id="rId82" Type="http://schemas.openxmlformats.org/officeDocument/2006/relationships/tags" Target="../tags/tag2347.xml"/><Relationship Id="rId19" Type="http://schemas.openxmlformats.org/officeDocument/2006/relationships/tags" Target="../tags/tag2284.xml"/><Relationship Id="rId4" Type="http://schemas.openxmlformats.org/officeDocument/2006/relationships/tags" Target="../tags/tag2269.xml"/><Relationship Id="rId9" Type="http://schemas.openxmlformats.org/officeDocument/2006/relationships/tags" Target="../tags/tag2274.xml"/><Relationship Id="rId14" Type="http://schemas.openxmlformats.org/officeDocument/2006/relationships/tags" Target="../tags/tag2279.xml"/><Relationship Id="rId22" Type="http://schemas.openxmlformats.org/officeDocument/2006/relationships/tags" Target="../tags/tag2287.xml"/><Relationship Id="rId27" Type="http://schemas.openxmlformats.org/officeDocument/2006/relationships/tags" Target="../tags/tag2292.xml"/><Relationship Id="rId30" Type="http://schemas.openxmlformats.org/officeDocument/2006/relationships/tags" Target="../tags/tag2295.xml"/><Relationship Id="rId35" Type="http://schemas.openxmlformats.org/officeDocument/2006/relationships/tags" Target="../tags/tag2300.xml"/><Relationship Id="rId43" Type="http://schemas.openxmlformats.org/officeDocument/2006/relationships/tags" Target="../tags/tag2308.xml"/><Relationship Id="rId48" Type="http://schemas.openxmlformats.org/officeDocument/2006/relationships/tags" Target="../tags/tag2313.xml"/><Relationship Id="rId56" Type="http://schemas.openxmlformats.org/officeDocument/2006/relationships/tags" Target="../tags/tag2321.xml"/><Relationship Id="rId64" Type="http://schemas.openxmlformats.org/officeDocument/2006/relationships/tags" Target="../tags/tag2329.xml"/><Relationship Id="rId69" Type="http://schemas.openxmlformats.org/officeDocument/2006/relationships/tags" Target="../tags/tag2334.xml"/><Relationship Id="rId77" Type="http://schemas.openxmlformats.org/officeDocument/2006/relationships/tags" Target="../tags/tag2342.xml"/><Relationship Id="rId8" Type="http://schemas.openxmlformats.org/officeDocument/2006/relationships/tags" Target="../tags/tag2273.xml"/><Relationship Id="rId51" Type="http://schemas.openxmlformats.org/officeDocument/2006/relationships/tags" Target="../tags/tag2316.xml"/><Relationship Id="rId72" Type="http://schemas.openxmlformats.org/officeDocument/2006/relationships/tags" Target="../tags/tag2337.xml"/><Relationship Id="rId80" Type="http://schemas.openxmlformats.org/officeDocument/2006/relationships/tags" Target="../tags/tag2345.xml"/><Relationship Id="rId85" Type="http://schemas.openxmlformats.org/officeDocument/2006/relationships/tags" Target="../tags/tag2350.xml"/><Relationship Id="rId3" Type="http://schemas.openxmlformats.org/officeDocument/2006/relationships/tags" Target="../tags/tag2268.xml"/><Relationship Id="rId12" Type="http://schemas.openxmlformats.org/officeDocument/2006/relationships/tags" Target="../tags/tag2277.xml"/><Relationship Id="rId17" Type="http://schemas.openxmlformats.org/officeDocument/2006/relationships/tags" Target="../tags/tag2282.xml"/><Relationship Id="rId25" Type="http://schemas.openxmlformats.org/officeDocument/2006/relationships/tags" Target="../tags/tag2290.xml"/><Relationship Id="rId33" Type="http://schemas.openxmlformats.org/officeDocument/2006/relationships/tags" Target="../tags/tag2298.xml"/><Relationship Id="rId38" Type="http://schemas.openxmlformats.org/officeDocument/2006/relationships/tags" Target="../tags/tag2303.xml"/><Relationship Id="rId46" Type="http://schemas.openxmlformats.org/officeDocument/2006/relationships/tags" Target="../tags/tag2311.xml"/><Relationship Id="rId59" Type="http://schemas.openxmlformats.org/officeDocument/2006/relationships/tags" Target="../tags/tag2324.xml"/><Relationship Id="rId67" Type="http://schemas.openxmlformats.org/officeDocument/2006/relationships/tags" Target="../tags/tag2332.xml"/><Relationship Id="rId20" Type="http://schemas.openxmlformats.org/officeDocument/2006/relationships/tags" Target="../tags/tag2285.xml"/><Relationship Id="rId41" Type="http://schemas.openxmlformats.org/officeDocument/2006/relationships/tags" Target="../tags/tag2306.xml"/><Relationship Id="rId54" Type="http://schemas.openxmlformats.org/officeDocument/2006/relationships/tags" Target="../tags/tag2319.xml"/><Relationship Id="rId62" Type="http://schemas.openxmlformats.org/officeDocument/2006/relationships/tags" Target="../tags/tag2327.xml"/><Relationship Id="rId70" Type="http://schemas.openxmlformats.org/officeDocument/2006/relationships/tags" Target="../tags/tag2335.xml"/><Relationship Id="rId75" Type="http://schemas.openxmlformats.org/officeDocument/2006/relationships/tags" Target="../tags/tag2340.xml"/><Relationship Id="rId83" Type="http://schemas.openxmlformats.org/officeDocument/2006/relationships/tags" Target="../tags/tag2348.xml"/><Relationship Id="rId1" Type="http://schemas.openxmlformats.org/officeDocument/2006/relationships/tags" Target="../tags/tag2266.xml"/><Relationship Id="rId6" Type="http://schemas.openxmlformats.org/officeDocument/2006/relationships/tags" Target="../tags/tag2271.xml"/><Relationship Id="rId15" Type="http://schemas.openxmlformats.org/officeDocument/2006/relationships/tags" Target="../tags/tag2280.xml"/><Relationship Id="rId23" Type="http://schemas.openxmlformats.org/officeDocument/2006/relationships/tags" Target="../tags/tag2288.xml"/><Relationship Id="rId28" Type="http://schemas.openxmlformats.org/officeDocument/2006/relationships/tags" Target="../tags/tag2293.xml"/><Relationship Id="rId36" Type="http://schemas.openxmlformats.org/officeDocument/2006/relationships/tags" Target="../tags/tag2301.xml"/><Relationship Id="rId49" Type="http://schemas.openxmlformats.org/officeDocument/2006/relationships/tags" Target="../tags/tag2314.xml"/><Relationship Id="rId57" Type="http://schemas.openxmlformats.org/officeDocument/2006/relationships/tags" Target="../tags/tag2322.xml"/><Relationship Id="rId10" Type="http://schemas.openxmlformats.org/officeDocument/2006/relationships/tags" Target="../tags/tag2275.xml"/><Relationship Id="rId31" Type="http://schemas.openxmlformats.org/officeDocument/2006/relationships/tags" Target="../tags/tag2296.xml"/><Relationship Id="rId44" Type="http://schemas.openxmlformats.org/officeDocument/2006/relationships/tags" Target="../tags/tag2309.xml"/><Relationship Id="rId52" Type="http://schemas.openxmlformats.org/officeDocument/2006/relationships/tags" Target="../tags/tag2317.xml"/><Relationship Id="rId60" Type="http://schemas.openxmlformats.org/officeDocument/2006/relationships/tags" Target="../tags/tag2325.xml"/><Relationship Id="rId65" Type="http://schemas.openxmlformats.org/officeDocument/2006/relationships/tags" Target="../tags/tag2330.xml"/><Relationship Id="rId73" Type="http://schemas.openxmlformats.org/officeDocument/2006/relationships/tags" Target="../tags/tag2338.xml"/><Relationship Id="rId78" Type="http://schemas.openxmlformats.org/officeDocument/2006/relationships/tags" Target="../tags/tag2343.xml"/><Relationship Id="rId81" Type="http://schemas.openxmlformats.org/officeDocument/2006/relationships/tags" Target="../tags/tag2346.xml"/><Relationship Id="rId86" Type="http://schemas.openxmlformats.org/officeDocument/2006/relationships/tags" Target="../tags/tag2351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2377.xml"/><Relationship Id="rId117" Type="http://schemas.openxmlformats.org/officeDocument/2006/relationships/tags" Target="../tags/tag2468.xml"/><Relationship Id="rId21" Type="http://schemas.openxmlformats.org/officeDocument/2006/relationships/tags" Target="../tags/tag2372.xml"/><Relationship Id="rId42" Type="http://schemas.openxmlformats.org/officeDocument/2006/relationships/tags" Target="../tags/tag2393.xml"/><Relationship Id="rId47" Type="http://schemas.openxmlformats.org/officeDocument/2006/relationships/tags" Target="../tags/tag2398.xml"/><Relationship Id="rId63" Type="http://schemas.openxmlformats.org/officeDocument/2006/relationships/tags" Target="../tags/tag2414.xml"/><Relationship Id="rId68" Type="http://schemas.openxmlformats.org/officeDocument/2006/relationships/tags" Target="../tags/tag2419.xml"/><Relationship Id="rId84" Type="http://schemas.openxmlformats.org/officeDocument/2006/relationships/tags" Target="../tags/tag2435.xml"/><Relationship Id="rId89" Type="http://schemas.openxmlformats.org/officeDocument/2006/relationships/tags" Target="../tags/tag2440.xml"/><Relationship Id="rId112" Type="http://schemas.openxmlformats.org/officeDocument/2006/relationships/tags" Target="../tags/tag2463.xml"/><Relationship Id="rId133" Type="http://schemas.openxmlformats.org/officeDocument/2006/relationships/tags" Target="../tags/tag2484.xml"/><Relationship Id="rId138" Type="http://schemas.openxmlformats.org/officeDocument/2006/relationships/tags" Target="../tags/tag2489.xml"/><Relationship Id="rId154" Type="http://schemas.openxmlformats.org/officeDocument/2006/relationships/tags" Target="../tags/tag2505.xml"/><Relationship Id="rId16" Type="http://schemas.openxmlformats.org/officeDocument/2006/relationships/tags" Target="../tags/tag2367.xml"/><Relationship Id="rId107" Type="http://schemas.openxmlformats.org/officeDocument/2006/relationships/tags" Target="../tags/tag2458.xml"/><Relationship Id="rId11" Type="http://schemas.openxmlformats.org/officeDocument/2006/relationships/tags" Target="../tags/tag2362.xml"/><Relationship Id="rId32" Type="http://schemas.openxmlformats.org/officeDocument/2006/relationships/tags" Target="../tags/tag2383.xml"/><Relationship Id="rId37" Type="http://schemas.openxmlformats.org/officeDocument/2006/relationships/tags" Target="../tags/tag2388.xml"/><Relationship Id="rId53" Type="http://schemas.openxmlformats.org/officeDocument/2006/relationships/tags" Target="../tags/tag2404.xml"/><Relationship Id="rId58" Type="http://schemas.openxmlformats.org/officeDocument/2006/relationships/tags" Target="../tags/tag2409.xml"/><Relationship Id="rId74" Type="http://schemas.openxmlformats.org/officeDocument/2006/relationships/tags" Target="../tags/tag2425.xml"/><Relationship Id="rId79" Type="http://schemas.openxmlformats.org/officeDocument/2006/relationships/tags" Target="../tags/tag2430.xml"/><Relationship Id="rId102" Type="http://schemas.openxmlformats.org/officeDocument/2006/relationships/tags" Target="../tags/tag2453.xml"/><Relationship Id="rId123" Type="http://schemas.openxmlformats.org/officeDocument/2006/relationships/tags" Target="../tags/tag2474.xml"/><Relationship Id="rId128" Type="http://schemas.openxmlformats.org/officeDocument/2006/relationships/tags" Target="../tags/tag2479.xml"/><Relationship Id="rId144" Type="http://schemas.openxmlformats.org/officeDocument/2006/relationships/tags" Target="../tags/tag2495.xml"/><Relationship Id="rId149" Type="http://schemas.openxmlformats.org/officeDocument/2006/relationships/tags" Target="../tags/tag2500.xml"/><Relationship Id="rId5" Type="http://schemas.openxmlformats.org/officeDocument/2006/relationships/tags" Target="../tags/tag2356.xml"/><Relationship Id="rId90" Type="http://schemas.openxmlformats.org/officeDocument/2006/relationships/tags" Target="../tags/tag2441.xml"/><Relationship Id="rId95" Type="http://schemas.openxmlformats.org/officeDocument/2006/relationships/tags" Target="../tags/tag2446.xml"/><Relationship Id="rId22" Type="http://schemas.openxmlformats.org/officeDocument/2006/relationships/tags" Target="../tags/tag2373.xml"/><Relationship Id="rId27" Type="http://schemas.openxmlformats.org/officeDocument/2006/relationships/tags" Target="../tags/tag2378.xml"/><Relationship Id="rId43" Type="http://schemas.openxmlformats.org/officeDocument/2006/relationships/tags" Target="../tags/tag2394.xml"/><Relationship Id="rId48" Type="http://schemas.openxmlformats.org/officeDocument/2006/relationships/tags" Target="../tags/tag2399.xml"/><Relationship Id="rId64" Type="http://schemas.openxmlformats.org/officeDocument/2006/relationships/tags" Target="../tags/tag2415.xml"/><Relationship Id="rId69" Type="http://schemas.openxmlformats.org/officeDocument/2006/relationships/tags" Target="../tags/tag2420.xml"/><Relationship Id="rId113" Type="http://schemas.openxmlformats.org/officeDocument/2006/relationships/tags" Target="../tags/tag2464.xml"/><Relationship Id="rId118" Type="http://schemas.openxmlformats.org/officeDocument/2006/relationships/tags" Target="../tags/tag2469.xml"/><Relationship Id="rId134" Type="http://schemas.openxmlformats.org/officeDocument/2006/relationships/tags" Target="../tags/tag2485.xml"/><Relationship Id="rId139" Type="http://schemas.openxmlformats.org/officeDocument/2006/relationships/tags" Target="../tags/tag2490.xml"/><Relationship Id="rId80" Type="http://schemas.openxmlformats.org/officeDocument/2006/relationships/tags" Target="../tags/tag2431.xml"/><Relationship Id="rId85" Type="http://schemas.openxmlformats.org/officeDocument/2006/relationships/tags" Target="../tags/tag2436.xml"/><Relationship Id="rId150" Type="http://schemas.openxmlformats.org/officeDocument/2006/relationships/tags" Target="../tags/tag2501.xml"/><Relationship Id="rId155" Type="http://schemas.openxmlformats.org/officeDocument/2006/relationships/tags" Target="../tags/tag2506.xml"/><Relationship Id="rId12" Type="http://schemas.openxmlformats.org/officeDocument/2006/relationships/tags" Target="../tags/tag2363.xml"/><Relationship Id="rId17" Type="http://schemas.openxmlformats.org/officeDocument/2006/relationships/tags" Target="../tags/tag2368.xml"/><Relationship Id="rId33" Type="http://schemas.openxmlformats.org/officeDocument/2006/relationships/tags" Target="../tags/tag2384.xml"/><Relationship Id="rId38" Type="http://schemas.openxmlformats.org/officeDocument/2006/relationships/tags" Target="../tags/tag2389.xml"/><Relationship Id="rId59" Type="http://schemas.openxmlformats.org/officeDocument/2006/relationships/tags" Target="../tags/tag2410.xml"/><Relationship Id="rId103" Type="http://schemas.openxmlformats.org/officeDocument/2006/relationships/tags" Target="../tags/tag2454.xml"/><Relationship Id="rId108" Type="http://schemas.openxmlformats.org/officeDocument/2006/relationships/tags" Target="../tags/tag2459.xml"/><Relationship Id="rId124" Type="http://schemas.openxmlformats.org/officeDocument/2006/relationships/tags" Target="../tags/tag2475.xml"/><Relationship Id="rId129" Type="http://schemas.openxmlformats.org/officeDocument/2006/relationships/tags" Target="../tags/tag2480.xml"/><Relationship Id="rId20" Type="http://schemas.openxmlformats.org/officeDocument/2006/relationships/tags" Target="../tags/tag2371.xml"/><Relationship Id="rId41" Type="http://schemas.openxmlformats.org/officeDocument/2006/relationships/tags" Target="../tags/tag2392.xml"/><Relationship Id="rId54" Type="http://schemas.openxmlformats.org/officeDocument/2006/relationships/tags" Target="../tags/tag2405.xml"/><Relationship Id="rId62" Type="http://schemas.openxmlformats.org/officeDocument/2006/relationships/tags" Target="../tags/tag2413.xml"/><Relationship Id="rId70" Type="http://schemas.openxmlformats.org/officeDocument/2006/relationships/tags" Target="../tags/tag2421.xml"/><Relationship Id="rId75" Type="http://schemas.openxmlformats.org/officeDocument/2006/relationships/tags" Target="../tags/tag2426.xml"/><Relationship Id="rId83" Type="http://schemas.openxmlformats.org/officeDocument/2006/relationships/tags" Target="../tags/tag2434.xml"/><Relationship Id="rId88" Type="http://schemas.openxmlformats.org/officeDocument/2006/relationships/tags" Target="../tags/tag2439.xml"/><Relationship Id="rId91" Type="http://schemas.openxmlformats.org/officeDocument/2006/relationships/tags" Target="../tags/tag2442.xml"/><Relationship Id="rId96" Type="http://schemas.openxmlformats.org/officeDocument/2006/relationships/tags" Target="../tags/tag2447.xml"/><Relationship Id="rId111" Type="http://schemas.openxmlformats.org/officeDocument/2006/relationships/tags" Target="../tags/tag2462.xml"/><Relationship Id="rId132" Type="http://schemas.openxmlformats.org/officeDocument/2006/relationships/tags" Target="../tags/tag2483.xml"/><Relationship Id="rId140" Type="http://schemas.openxmlformats.org/officeDocument/2006/relationships/tags" Target="../tags/tag2491.xml"/><Relationship Id="rId145" Type="http://schemas.openxmlformats.org/officeDocument/2006/relationships/tags" Target="../tags/tag2496.xml"/><Relationship Id="rId153" Type="http://schemas.openxmlformats.org/officeDocument/2006/relationships/tags" Target="../tags/tag2504.xml"/><Relationship Id="rId1" Type="http://schemas.openxmlformats.org/officeDocument/2006/relationships/tags" Target="../tags/tag2352.xml"/><Relationship Id="rId6" Type="http://schemas.openxmlformats.org/officeDocument/2006/relationships/tags" Target="../tags/tag2357.xml"/><Relationship Id="rId15" Type="http://schemas.openxmlformats.org/officeDocument/2006/relationships/tags" Target="../tags/tag2366.xml"/><Relationship Id="rId23" Type="http://schemas.openxmlformats.org/officeDocument/2006/relationships/tags" Target="../tags/tag2374.xml"/><Relationship Id="rId28" Type="http://schemas.openxmlformats.org/officeDocument/2006/relationships/tags" Target="../tags/tag2379.xml"/><Relationship Id="rId36" Type="http://schemas.openxmlformats.org/officeDocument/2006/relationships/tags" Target="../tags/tag2387.xml"/><Relationship Id="rId49" Type="http://schemas.openxmlformats.org/officeDocument/2006/relationships/tags" Target="../tags/tag2400.xml"/><Relationship Id="rId57" Type="http://schemas.openxmlformats.org/officeDocument/2006/relationships/tags" Target="../tags/tag2408.xml"/><Relationship Id="rId106" Type="http://schemas.openxmlformats.org/officeDocument/2006/relationships/tags" Target="../tags/tag2457.xml"/><Relationship Id="rId114" Type="http://schemas.openxmlformats.org/officeDocument/2006/relationships/tags" Target="../tags/tag2465.xml"/><Relationship Id="rId119" Type="http://schemas.openxmlformats.org/officeDocument/2006/relationships/tags" Target="../tags/tag2470.xml"/><Relationship Id="rId127" Type="http://schemas.openxmlformats.org/officeDocument/2006/relationships/tags" Target="../tags/tag2478.xml"/><Relationship Id="rId10" Type="http://schemas.openxmlformats.org/officeDocument/2006/relationships/tags" Target="../tags/tag2361.xml"/><Relationship Id="rId31" Type="http://schemas.openxmlformats.org/officeDocument/2006/relationships/tags" Target="../tags/tag2382.xml"/><Relationship Id="rId44" Type="http://schemas.openxmlformats.org/officeDocument/2006/relationships/tags" Target="../tags/tag2395.xml"/><Relationship Id="rId52" Type="http://schemas.openxmlformats.org/officeDocument/2006/relationships/tags" Target="../tags/tag2403.xml"/><Relationship Id="rId60" Type="http://schemas.openxmlformats.org/officeDocument/2006/relationships/tags" Target="../tags/tag2411.xml"/><Relationship Id="rId65" Type="http://schemas.openxmlformats.org/officeDocument/2006/relationships/tags" Target="../tags/tag2416.xml"/><Relationship Id="rId73" Type="http://schemas.openxmlformats.org/officeDocument/2006/relationships/tags" Target="../tags/tag2424.xml"/><Relationship Id="rId78" Type="http://schemas.openxmlformats.org/officeDocument/2006/relationships/tags" Target="../tags/tag2429.xml"/><Relationship Id="rId81" Type="http://schemas.openxmlformats.org/officeDocument/2006/relationships/tags" Target="../tags/tag2432.xml"/><Relationship Id="rId86" Type="http://schemas.openxmlformats.org/officeDocument/2006/relationships/tags" Target="../tags/tag2437.xml"/><Relationship Id="rId94" Type="http://schemas.openxmlformats.org/officeDocument/2006/relationships/tags" Target="../tags/tag2445.xml"/><Relationship Id="rId99" Type="http://schemas.openxmlformats.org/officeDocument/2006/relationships/tags" Target="../tags/tag2450.xml"/><Relationship Id="rId101" Type="http://schemas.openxmlformats.org/officeDocument/2006/relationships/tags" Target="../tags/tag2452.xml"/><Relationship Id="rId122" Type="http://schemas.openxmlformats.org/officeDocument/2006/relationships/tags" Target="../tags/tag2473.xml"/><Relationship Id="rId130" Type="http://schemas.openxmlformats.org/officeDocument/2006/relationships/tags" Target="../tags/tag2481.xml"/><Relationship Id="rId135" Type="http://schemas.openxmlformats.org/officeDocument/2006/relationships/tags" Target="../tags/tag2486.xml"/><Relationship Id="rId143" Type="http://schemas.openxmlformats.org/officeDocument/2006/relationships/tags" Target="../tags/tag2494.xml"/><Relationship Id="rId148" Type="http://schemas.openxmlformats.org/officeDocument/2006/relationships/tags" Target="../tags/tag2499.xml"/><Relationship Id="rId151" Type="http://schemas.openxmlformats.org/officeDocument/2006/relationships/tags" Target="../tags/tag2502.xml"/><Relationship Id="rId156" Type="http://schemas.openxmlformats.org/officeDocument/2006/relationships/tags" Target="../tags/tag2507.xml"/><Relationship Id="rId4" Type="http://schemas.openxmlformats.org/officeDocument/2006/relationships/tags" Target="../tags/tag2355.xml"/><Relationship Id="rId9" Type="http://schemas.openxmlformats.org/officeDocument/2006/relationships/tags" Target="../tags/tag2360.xml"/><Relationship Id="rId13" Type="http://schemas.openxmlformats.org/officeDocument/2006/relationships/tags" Target="../tags/tag2364.xml"/><Relationship Id="rId18" Type="http://schemas.openxmlformats.org/officeDocument/2006/relationships/tags" Target="../tags/tag2369.xml"/><Relationship Id="rId39" Type="http://schemas.openxmlformats.org/officeDocument/2006/relationships/tags" Target="../tags/tag2390.xml"/><Relationship Id="rId109" Type="http://schemas.openxmlformats.org/officeDocument/2006/relationships/tags" Target="../tags/tag2460.xml"/><Relationship Id="rId34" Type="http://schemas.openxmlformats.org/officeDocument/2006/relationships/tags" Target="../tags/tag2385.xml"/><Relationship Id="rId50" Type="http://schemas.openxmlformats.org/officeDocument/2006/relationships/tags" Target="../tags/tag2401.xml"/><Relationship Id="rId55" Type="http://schemas.openxmlformats.org/officeDocument/2006/relationships/tags" Target="../tags/tag2406.xml"/><Relationship Id="rId76" Type="http://schemas.openxmlformats.org/officeDocument/2006/relationships/tags" Target="../tags/tag2427.xml"/><Relationship Id="rId97" Type="http://schemas.openxmlformats.org/officeDocument/2006/relationships/tags" Target="../tags/tag2448.xml"/><Relationship Id="rId104" Type="http://schemas.openxmlformats.org/officeDocument/2006/relationships/tags" Target="../tags/tag2455.xml"/><Relationship Id="rId120" Type="http://schemas.openxmlformats.org/officeDocument/2006/relationships/tags" Target="../tags/tag2471.xml"/><Relationship Id="rId125" Type="http://schemas.openxmlformats.org/officeDocument/2006/relationships/tags" Target="../tags/tag2476.xml"/><Relationship Id="rId141" Type="http://schemas.openxmlformats.org/officeDocument/2006/relationships/tags" Target="../tags/tag2492.xml"/><Relationship Id="rId146" Type="http://schemas.openxmlformats.org/officeDocument/2006/relationships/tags" Target="../tags/tag2497.xml"/><Relationship Id="rId7" Type="http://schemas.openxmlformats.org/officeDocument/2006/relationships/tags" Target="../tags/tag2358.xml"/><Relationship Id="rId71" Type="http://schemas.openxmlformats.org/officeDocument/2006/relationships/tags" Target="../tags/tag2422.xml"/><Relationship Id="rId92" Type="http://schemas.openxmlformats.org/officeDocument/2006/relationships/tags" Target="../tags/tag2443.xml"/><Relationship Id="rId2" Type="http://schemas.openxmlformats.org/officeDocument/2006/relationships/tags" Target="../tags/tag2353.xml"/><Relationship Id="rId29" Type="http://schemas.openxmlformats.org/officeDocument/2006/relationships/tags" Target="../tags/tag2380.xml"/><Relationship Id="rId24" Type="http://schemas.openxmlformats.org/officeDocument/2006/relationships/tags" Target="../tags/tag2375.xml"/><Relationship Id="rId40" Type="http://schemas.openxmlformats.org/officeDocument/2006/relationships/tags" Target="../tags/tag2391.xml"/><Relationship Id="rId45" Type="http://schemas.openxmlformats.org/officeDocument/2006/relationships/tags" Target="../tags/tag2396.xml"/><Relationship Id="rId66" Type="http://schemas.openxmlformats.org/officeDocument/2006/relationships/tags" Target="../tags/tag2417.xml"/><Relationship Id="rId87" Type="http://schemas.openxmlformats.org/officeDocument/2006/relationships/tags" Target="../tags/tag2438.xml"/><Relationship Id="rId110" Type="http://schemas.openxmlformats.org/officeDocument/2006/relationships/tags" Target="../tags/tag2461.xml"/><Relationship Id="rId115" Type="http://schemas.openxmlformats.org/officeDocument/2006/relationships/tags" Target="../tags/tag2466.xml"/><Relationship Id="rId131" Type="http://schemas.openxmlformats.org/officeDocument/2006/relationships/tags" Target="../tags/tag2482.xml"/><Relationship Id="rId136" Type="http://schemas.openxmlformats.org/officeDocument/2006/relationships/tags" Target="../tags/tag2487.xml"/><Relationship Id="rId157" Type="http://schemas.openxmlformats.org/officeDocument/2006/relationships/slideLayout" Target="../slideLayouts/slideLayout1.xml"/><Relationship Id="rId61" Type="http://schemas.openxmlformats.org/officeDocument/2006/relationships/tags" Target="../tags/tag2412.xml"/><Relationship Id="rId82" Type="http://schemas.openxmlformats.org/officeDocument/2006/relationships/tags" Target="../tags/tag2433.xml"/><Relationship Id="rId152" Type="http://schemas.openxmlformats.org/officeDocument/2006/relationships/tags" Target="../tags/tag2503.xml"/><Relationship Id="rId19" Type="http://schemas.openxmlformats.org/officeDocument/2006/relationships/tags" Target="../tags/tag2370.xml"/><Relationship Id="rId14" Type="http://schemas.openxmlformats.org/officeDocument/2006/relationships/tags" Target="../tags/tag2365.xml"/><Relationship Id="rId30" Type="http://schemas.openxmlformats.org/officeDocument/2006/relationships/tags" Target="../tags/tag2381.xml"/><Relationship Id="rId35" Type="http://schemas.openxmlformats.org/officeDocument/2006/relationships/tags" Target="../tags/tag2386.xml"/><Relationship Id="rId56" Type="http://schemas.openxmlformats.org/officeDocument/2006/relationships/tags" Target="../tags/tag2407.xml"/><Relationship Id="rId77" Type="http://schemas.openxmlformats.org/officeDocument/2006/relationships/tags" Target="../tags/tag2428.xml"/><Relationship Id="rId100" Type="http://schemas.openxmlformats.org/officeDocument/2006/relationships/tags" Target="../tags/tag2451.xml"/><Relationship Id="rId105" Type="http://schemas.openxmlformats.org/officeDocument/2006/relationships/tags" Target="../tags/tag2456.xml"/><Relationship Id="rId126" Type="http://schemas.openxmlformats.org/officeDocument/2006/relationships/tags" Target="../tags/tag2477.xml"/><Relationship Id="rId147" Type="http://schemas.openxmlformats.org/officeDocument/2006/relationships/tags" Target="../tags/tag2498.xml"/><Relationship Id="rId8" Type="http://schemas.openxmlformats.org/officeDocument/2006/relationships/tags" Target="../tags/tag2359.xml"/><Relationship Id="rId51" Type="http://schemas.openxmlformats.org/officeDocument/2006/relationships/tags" Target="../tags/tag2402.xml"/><Relationship Id="rId72" Type="http://schemas.openxmlformats.org/officeDocument/2006/relationships/tags" Target="../tags/tag2423.xml"/><Relationship Id="rId93" Type="http://schemas.openxmlformats.org/officeDocument/2006/relationships/tags" Target="../tags/tag2444.xml"/><Relationship Id="rId98" Type="http://schemas.openxmlformats.org/officeDocument/2006/relationships/tags" Target="../tags/tag2449.xml"/><Relationship Id="rId121" Type="http://schemas.openxmlformats.org/officeDocument/2006/relationships/tags" Target="../tags/tag2472.xml"/><Relationship Id="rId142" Type="http://schemas.openxmlformats.org/officeDocument/2006/relationships/tags" Target="../tags/tag2493.xml"/><Relationship Id="rId3" Type="http://schemas.openxmlformats.org/officeDocument/2006/relationships/tags" Target="../tags/tag2354.xml"/><Relationship Id="rId25" Type="http://schemas.openxmlformats.org/officeDocument/2006/relationships/tags" Target="../tags/tag2376.xml"/><Relationship Id="rId46" Type="http://schemas.openxmlformats.org/officeDocument/2006/relationships/tags" Target="../tags/tag2397.xml"/><Relationship Id="rId67" Type="http://schemas.openxmlformats.org/officeDocument/2006/relationships/tags" Target="../tags/tag2418.xml"/><Relationship Id="rId116" Type="http://schemas.openxmlformats.org/officeDocument/2006/relationships/tags" Target="../tags/tag2467.xml"/><Relationship Id="rId137" Type="http://schemas.openxmlformats.org/officeDocument/2006/relationships/tags" Target="../tags/tag2488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2533.xml"/><Relationship Id="rId117" Type="http://schemas.openxmlformats.org/officeDocument/2006/relationships/tags" Target="../tags/tag2624.xml"/><Relationship Id="rId21" Type="http://schemas.openxmlformats.org/officeDocument/2006/relationships/tags" Target="../tags/tag2528.xml"/><Relationship Id="rId42" Type="http://schemas.openxmlformats.org/officeDocument/2006/relationships/tags" Target="../tags/tag2549.xml"/><Relationship Id="rId47" Type="http://schemas.openxmlformats.org/officeDocument/2006/relationships/tags" Target="../tags/tag2554.xml"/><Relationship Id="rId63" Type="http://schemas.openxmlformats.org/officeDocument/2006/relationships/tags" Target="../tags/tag2570.xml"/><Relationship Id="rId68" Type="http://schemas.openxmlformats.org/officeDocument/2006/relationships/tags" Target="../tags/tag2575.xml"/><Relationship Id="rId84" Type="http://schemas.openxmlformats.org/officeDocument/2006/relationships/tags" Target="../tags/tag2591.xml"/><Relationship Id="rId89" Type="http://schemas.openxmlformats.org/officeDocument/2006/relationships/tags" Target="../tags/tag2596.xml"/><Relationship Id="rId112" Type="http://schemas.openxmlformats.org/officeDocument/2006/relationships/tags" Target="../tags/tag2619.xml"/><Relationship Id="rId16" Type="http://schemas.openxmlformats.org/officeDocument/2006/relationships/tags" Target="../tags/tag2523.xml"/><Relationship Id="rId107" Type="http://schemas.openxmlformats.org/officeDocument/2006/relationships/tags" Target="../tags/tag2614.xml"/><Relationship Id="rId11" Type="http://schemas.openxmlformats.org/officeDocument/2006/relationships/tags" Target="../tags/tag2518.xml"/><Relationship Id="rId32" Type="http://schemas.openxmlformats.org/officeDocument/2006/relationships/tags" Target="../tags/tag2539.xml"/><Relationship Id="rId37" Type="http://schemas.openxmlformats.org/officeDocument/2006/relationships/tags" Target="../tags/tag2544.xml"/><Relationship Id="rId53" Type="http://schemas.openxmlformats.org/officeDocument/2006/relationships/tags" Target="../tags/tag2560.xml"/><Relationship Id="rId58" Type="http://schemas.openxmlformats.org/officeDocument/2006/relationships/tags" Target="../tags/tag2565.xml"/><Relationship Id="rId74" Type="http://schemas.openxmlformats.org/officeDocument/2006/relationships/tags" Target="../tags/tag2581.xml"/><Relationship Id="rId79" Type="http://schemas.openxmlformats.org/officeDocument/2006/relationships/tags" Target="../tags/tag2586.xml"/><Relationship Id="rId102" Type="http://schemas.openxmlformats.org/officeDocument/2006/relationships/tags" Target="../tags/tag2609.xml"/><Relationship Id="rId5" Type="http://schemas.openxmlformats.org/officeDocument/2006/relationships/tags" Target="../tags/tag2512.xml"/><Relationship Id="rId61" Type="http://schemas.openxmlformats.org/officeDocument/2006/relationships/tags" Target="../tags/tag2568.xml"/><Relationship Id="rId82" Type="http://schemas.openxmlformats.org/officeDocument/2006/relationships/tags" Target="../tags/tag2589.xml"/><Relationship Id="rId90" Type="http://schemas.openxmlformats.org/officeDocument/2006/relationships/tags" Target="../tags/tag2597.xml"/><Relationship Id="rId95" Type="http://schemas.openxmlformats.org/officeDocument/2006/relationships/tags" Target="../tags/tag2602.xml"/><Relationship Id="rId19" Type="http://schemas.openxmlformats.org/officeDocument/2006/relationships/tags" Target="../tags/tag2526.xml"/><Relationship Id="rId14" Type="http://schemas.openxmlformats.org/officeDocument/2006/relationships/tags" Target="../tags/tag2521.xml"/><Relationship Id="rId22" Type="http://schemas.openxmlformats.org/officeDocument/2006/relationships/tags" Target="../tags/tag2529.xml"/><Relationship Id="rId27" Type="http://schemas.openxmlformats.org/officeDocument/2006/relationships/tags" Target="../tags/tag2534.xml"/><Relationship Id="rId30" Type="http://schemas.openxmlformats.org/officeDocument/2006/relationships/tags" Target="../tags/tag2537.xml"/><Relationship Id="rId35" Type="http://schemas.openxmlformats.org/officeDocument/2006/relationships/tags" Target="../tags/tag2542.xml"/><Relationship Id="rId43" Type="http://schemas.openxmlformats.org/officeDocument/2006/relationships/tags" Target="../tags/tag2550.xml"/><Relationship Id="rId48" Type="http://schemas.openxmlformats.org/officeDocument/2006/relationships/tags" Target="../tags/tag2555.xml"/><Relationship Id="rId56" Type="http://schemas.openxmlformats.org/officeDocument/2006/relationships/tags" Target="../tags/tag2563.xml"/><Relationship Id="rId64" Type="http://schemas.openxmlformats.org/officeDocument/2006/relationships/tags" Target="../tags/tag2571.xml"/><Relationship Id="rId69" Type="http://schemas.openxmlformats.org/officeDocument/2006/relationships/tags" Target="../tags/tag2576.xml"/><Relationship Id="rId77" Type="http://schemas.openxmlformats.org/officeDocument/2006/relationships/tags" Target="../tags/tag2584.xml"/><Relationship Id="rId100" Type="http://schemas.openxmlformats.org/officeDocument/2006/relationships/tags" Target="../tags/tag2607.xml"/><Relationship Id="rId105" Type="http://schemas.openxmlformats.org/officeDocument/2006/relationships/tags" Target="../tags/tag2612.xml"/><Relationship Id="rId113" Type="http://schemas.openxmlformats.org/officeDocument/2006/relationships/tags" Target="../tags/tag2620.xml"/><Relationship Id="rId118" Type="http://schemas.openxmlformats.org/officeDocument/2006/relationships/tags" Target="../tags/tag2625.xml"/><Relationship Id="rId8" Type="http://schemas.openxmlformats.org/officeDocument/2006/relationships/tags" Target="../tags/tag2515.xml"/><Relationship Id="rId51" Type="http://schemas.openxmlformats.org/officeDocument/2006/relationships/tags" Target="../tags/tag2558.xml"/><Relationship Id="rId72" Type="http://schemas.openxmlformats.org/officeDocument/2006/relationships/tags" Target="../tags/tag2579.xml"/><Relationship Id="rId80" Type="http://schemas.openxmlformats.org/officeDocument/2006/relationships/tags" Target="../tags/tag2587.xml"/><Relationship Id="rId85" Type="http://schemas.openxmlformats.org/officeDocument/2006/relationships/tags" Target="../tags/tag2592.xml"/><Relationship Id="rId93" Type="http://schemas.openxmlformats.org/officeDocument/2006/relationships/tags" Target="../tags/tag2600.xml"/><Relationship Id="rId98" Type="http://schemas.openxmlformats.org/officeDocument/2006/relationships/tags" Target="../tags/tag2605.xml"/><Relationship Id="rId121" Type="http://schemas.openxmlformats.org/officeDocument/2006/relationships/tags" Target="../tags/tag2628.xml"/><Relationship Id="rId3" Type="http://schemas.openxmlformats.org/officeDocument/2006/relationships/tags" Target="../tags/tag2510.xml"/><Relationship Id="rId12" Type="http://schemas.openxmlformats.org/officeDocument/2006/relationships/tags" Target="../tags/tag2519.xml"/><Relationship Id="rId17" Type="http://schemas.openxmlformats.org/officeDocument/2006/relationships/tags" Target="../tags/tag2524.xml"/><Relationship Id="rId25" Type="http://schemas.openxmlformats.org/officeDocument/2006/relationships/tags" Target="../tags/tag2532.xml"/><Relationship Id="rId33" Type="http://schemas.openxmlformats.org/officeDocument/2006/relationships/tags" Target="../tags/tag2540.xml"/><Relationship Id="rId38" Type="http://schemas.openxmlformats.org/officeDocument/2006/relationships/tags" Target="../tags/tag2545.xml"/><Relationship Id="rId46" Type="http://schemas.openxmlformats.org/officeDocument/2006/relationships/tags" Target="../tags/tag2553.xml"/><Relationship Id="rId59" Type="http://schemas.openxmlformats.org/officeDocument/2006/relationships/tags" Target="../tags/tag2566.xml"/><Relationship Id="rId67" Type="http://schemas.openxmlformats.org/officeDocument/2006/relationships/tags" Target="../tags/tag2574.xml"/><Relationship Id="rId103" Type="http://schemas.openxmlformats.org/officeDocument/2006/relationships/tags" Target="../tags/tag2610.xml"/><Relationship Id="rId108" Type="http://schemas.openxmlformats.org/officeDocument/2006/relationships/tags" Target="../tags/tag2615.xml"/><Relationship Id="rId116" Type="http://schemas.openxmlformats.org/officeDocument/2006/relationships/tags" Target="../tags/tag2623.xml"/><Relationship Id="rId20" Type="http://schemas.openxmlformats.org/officeDocument/2006/relationships/tags" Target="../tags/tag2527.xml"/><Relationship Id="rId41" Type="http://schemas.openxmlformats.org/officeDocument/2006/relationships/tags" Target="../tags/tag2548.xml"/><Relationship Id="rId54" Type="http://schemas.openxmlformats.org/officeDocument/2006/relationships/tags" Target="../tags/tag2561.xml"/><Relationship Id="rId62" Type="http://schemas.openxmlformats.org/officeDocument/2006/relationships/tags" Target="../tags/tag2569.xml"/><Relationship Id="rId70" Type="http://schemas.openxmlformats.org/officeDocument/2006/relationships/tags" Target="../tags/tag2577.xml"/><Relationship Id="rId75" Type="http://schemas.openxmlformats.org/officeDocument/2006/relationships/tags" Target="../tags/tag2582.xml"/><Relationship Id="rId83" Type="http://schemas.openxmlformats.org/officeDocument/2006/relationships/tags" Target="../tags/tag2590.xml"/><Relationship Id="rId88" Type="http://schemas.openxmlformats.org/officeDocument/2006/relationships/tags" Target="../tags/tag2595.xml"/><Relationship Id="rId91" Type="http://schemas.openxmlformats.org/officeDocument/2006/relationships/tags" Target="../tags/tag2598.xml"/><Relationship Id="rId96" Type="http://schemas.openxmlformats.org/officeDocument/2006/relationships/tags" Target="../tags/tag2603.xml"/><Relationship Id="rId111" Type="http://schemas.openxmlformats.org/officeDocument/2006/relationships/tags" Target="../tags/tag2618.xml"/><Relationship Id="rId1" Type="http://schemas.openxmlformats.org/officeDocument/2006/relationships/tags" Target="../tags/tag2508.xml"/><Relationship Id="rId6" Type="http://schemas.openxmlformats.org/officeDocument/2006/relationships/tags" Target="../tags/tag2513.xml"/><Relationship Id="rId15" Type="http://schemas.openxmlformats.org/officeDocument/2006/relationships/tags" Target="../tags/tag2522.xml"/><Relationship Id="rId23" Type="http://schemas.openxmlformats.org/officeDocument/2006/relationships/tags" Target="../tags/tag2530.xml"/><Relationship Id="rId28" Type="http://schemas.openxmlformats.org/officeDocument/2006/relationships/tags" Target="../tags/tag2535.xml"/><Relationship Id="rId36" Type="http://schemas.openxmlformats.org/officeDocument/2006/relationships/tags" Target="../tags/tag2543.xml"/><Relationship Id="rId49" Type="http://schemas.openxmlformats.org/officeDocument/2006/relationships/tags" Target="../tags/tag2556.xml"/><Relationship Id="rId57" Type="http://schemas.openxmlformats.org/officeDocument/2006/relationships/tags" Target="../tags/tag2564.xml"/><Relationship Id="rId106" Type="http://schemas.openxmlformats.org/officeDocument/2006/relationships/tags" Target="../tags/tag2613.xml"/><Relationship Id="rId114" Type="http://schemas.openxmlformats.org/officeDocument/2006/relationships/tags" Target="../tags/tag2621.xml"/><Relationship Id="rId119" Type="http://schemas.openxmlformats.org/officeDocument/2006/relationships/tags" Target="../tags/tag2626.xml"/><Relationship Id="rId10" Type="http://schemas.openxmlformats.org/officeDocument/2006/relationships/tags" Target="../tags/tag2517.xml"/><Relationship Id="rId31" Type="http://schemas.openxmlformats.org/officeDocument/2006/relationships/tags" Target="../tags/tag2538.xml"/><Relationship Id="rId44" Type="http://schemas.openxmlformats.org/officeDocument/2006/relationships/tags" Target="../tags/tag2551.xml"/><Relationship Id="rId52" Type="http://schemas.openxmlformats.org/officeDocument/2006/relationships/tags" Target="../tags/tag2559.xml"/><Relationship Id="rId60" Type="http://schemas.openxmlformats.org/officeDocument/2006/relationships/tags" Target="../tags/tag2567.xml"/><Relationship Id="rId65" Type="http://schemas.openxmlformats.org/officeDocument/2006/relationships/tags" Target="../tags/tag2572.xml"/><Relationship Id="rId73" Type="http://schemas.openxmlformats.org/officeDocument/2006/relationships/tags" Target="../tags/tag2580.xml"/><Relationship Id="rId78" Type="http://schemas.openxmlformats.org/officeDocument/2006/relationships/tags" Target="../tags/tag2585.xml"/><Relationship Id="rId81" Type="http://schemas.openxmlformats.org/officeDocument/2006/relationships/tags" Target="../tags/tag2588.xml"/><Relationship Id="rId86" Type="http://schemas.openxmlformats.org/officeDocument/2006/relationships/tags" Target="../tags/tag2593.xml"/><Relationship Id="rId94" Type="http://schemas.openxmlformats.org/officeDocument/2006/relationships/tags" Target="../tags/tag2601.xml"/><Relationship Id="rId99" Type="http://schemas.openxmlformats.org/officeDocument/2006/relationships/tags" Target="../tags/tag2606.xml"/><Relationship Id="rId101" Type="http://schemas.openxmlformats.org/officeDocument/2006/relationships/tags" Target="../tags/tag2608.xml"/><Relationship Id="rId122" Type="http://schemas.openxmlformats.org/officeDocument/2006/relationships/slideLayout" Target="../slideLayouts/slideLayout1.xml"/><Relationship Id="rId4" Type="http://schemas.openxmlformats.org/officeDocument/2006/relationships/tags" Target="../tags/tag2511.xml"/><Relationship Id="rId9" Type="http://schemas.openxmlformats.org/officeDocument/2006/relationships/tags" Target="../tags/tag2516.xml"/><Relationship Id="rId13" Type="http://schemas.openxmlformats.org/officeDocument/2006/relationships/tags" Target="../tags/tag2520.xml"/><Relationship Id="rId18" Type="http://schemas.openxmlformats.org/officeDocument/2006/relationships/tags" Target="../tags/tag2525.xml"/><Relationship Id="rId39" Type="http://schemas.openxmlformats.org/officeDocument/2006/relationships/tags" Target="../tags/tag2546.xml"/><Relationship Id="rId109" Type="http://schemas.openxmlformats.org/officeDocument/2006/relationships/tags" Target="../tags/tag2616.xml"/><Relationship Id="rId34" Type="http://schemas.openxmlformats.org/officeDocument/2006/relationships/tags" Target="../tags/tag2541.xml"/><Relationship Id="rId50" Type="http://schemas.openxmlformats.org/officeDocument/2006/relationships/tags" Target="../tags/tag2557.xml"/><Relationship Id="rId55" Type="http://schemas.openxmlformats.org/officeDocument/2006/relationships/tags" Target="../tags/tag2562.xml"/><Relationship Id="rId76" Type="http://schemas.openxmlformats.org/officeDocument/2006/relationships/tags" Target="../tags/tag2583.xml"/><Relationship Id="rId97" Type="http://schemas.openxmlformats.org/officeDocument/2006/relationships/tags" Target="../tags/tag2604.xml"/><Relationship Id="rId104" Type="http://schemas.openxmlformats.org/officeDocument/2006/relationships/tags" Target="../tags/tag2611.xml"/><Relationship Id="rId120" Type="http://schemas.openxmlformats.org/officeDocument/2006/relationships/tags" Target="../tags/tag2627.xml"/><Relationship Id="rId7" Type="http://schemas.openxmlformats.org/officeDocument/2006/relationships/tags" Target="../tags/tag2514.xml"/><Relationship Id="rId71" Type="http://schemas.openxmlformats.org/officeDocument/2006/relationships/tags" Target="../tags/tag2578.xml"/><Relationship Id="rId92" Type="http://schemas.openxmlformats.org/officeDocument/2006/relationships/tags" Target="../tags/tag2599.xml"/><Relationship Id="rId2" Type="http://schemas.openxmlformats.org/officeDocument/2006/relationships/tags" Target="../tags/tag2509.xml"/><Relationship Id="rId29" Type="http://schemas.openxmlformats.org/officeDocument/2006/relationships/tags" Target="../tags/tag2536.xml"/><Relationship Id="rId24" Type="http://schemas.openxmlformats.org/officeDocument/2006/relationships/tags" Target="../tags/tag2531.xml"/><Relationship Id="rId40" Type="http://schemas.openxmlformats.org/officeDocument/2006/relationships/tags" Target="../tags/tag2547.xml"/><Relationship Id="rId45" Type="http://schemas.openxmlformats.org/officeDocument/2006/relationships/tags" Target="../tags/tag2552.xml"/><Relationship Id="rId66" Type="http://schemas.openxmlformats.org/officeDocument/2006/relationships/tags" Target="../tags/tag2573.xml"/><Relationship Id="rId87" Type="http://schemas.openxmlformats.org/officeDocument/2006/relationships/tags" Target="../tags/tag2594.xml"/><Relationship Id="rId110" Type="http://schemas.openxmlformats.org/officeDocument/2006/relationships/tags" Target="../tags/tag2617.xml"/><Relationship Id="rId115" Type="http://schemas.openxmlformats.org/officeDocument/2006/relationships/tags" Target="../tags/tag2622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2654.xml"/><Relationship Id="rId117" Type="http://schemas.openxmlformats.org/officeDocument/2006/relationships/tags" Target="../tags/tag2745.xml"/><Relationship Id="rId21" Type="http://schemas.openxmlformats.org/officeDocument/2006/relationships/tags" Target="../tags/tag2649.xml"/><Relationship Id="rId42" Type="http://schemas.openxmlformats.org/officeDocument/2006/relationships/tags" Target="../tags/tag2670.xml"/><Relationship Id="rId47" Type="http://schemas.openxmlformats.org/officeDocument/2006/relationships/tags" Target="../tags/tag2675.xml"/><Relationship Id="rId63" Type="http://schemas.openxmlformats.org/officeDocument/2006/relationships/tags" Target="../tags/tag2691.xml"/><Relationship Id="rId68" Type="http://schemas.openxmlformats.org/officeDocument/2006/relationships/tags" Target="../tags/tag2696.xml"/><Relationship Id="rId84" Type="http://schemas.openxmlformats.org/officeDocument/2006/relationships/tags" Target="../tags/tag2712.xml"/><Relationship Id="rId89" Type="http://schemas.openxmlformats.org/officeDocument/2006/relationships/tags" Target="../tags/tag2717.xml"/><Relationship Id="rId112" Type="http://schemas.openxmlformats.org/officeDocument/2006/relationships/tags" Target="../tags/tag2740.xml"/><Relationship Id="rId133" Type="http://schemas.openxmlformats.org/officeDocument/2006/relationships/tags" Target="../tags/tag2761.xml"/><Relationship Id="rId138" Type="http://schemas.openxmlformats.org/officeDocument/2006/relationships/tags" Target="../tags/tag2766.xml"/><Relationship Id="rId154" Type="http://schemas.openxmlformats.org/officeDocument/2006/relationships/tags" Target="../tags/tag2782.xml"/><Relationship Id="rId159" Type="http://schemas.openxmlformats.org/officeDocument/2006/relationships/tags" Target="../tags/tag2787.xml"/><Relationship Id="rId175" Type="http://schemas.openxmlformats.org/officeDocument/2006/relationships/slideLayout" Target="../slideLayouts/slideLayout1.xml"/><Relationship Id="rId170" Type="http://schemas.openxmlformats.org/officeDocument/2006/relationships/tags" Target="../tags/tag2798.xml"/><Relationship Id="rId16" Type="http://schemas.openxmlformats.org/officeDocument/2006/relationships/tags" Target="../tags/tag2644.xml"/><Relationship Id="rId107" Type="http://schemas.openxmlformats.org/officeDocument/2006/relationships/tags" Target="../tags/tag2735.xml"/><Relationship Id="rId11" Type="http://schemas.openxmlformats.org/officeDocument/2006/relationships/tags" Target="../tags/tag2639.xml"/><Relationship Id="rId32" Type="http://schemas.openxmlformats.org/officeDocument/2006/relationships/tags" Target="../tags/tag2660.xml"/><Relationship Id="rId37" Type="http://schemas.openxmlformats.org/officeDocument/2006/relationships/tags" Target="../tags/tag2665.xml"/><Relationship Id="rId53" Type="http://schemas.openxmlformats.org/officeDocument/2006/relationships/tags" Target="../tags/tag2681.xml"/><Relationship Id="rId58" Type="http://schemas.openxmlformats.org/officeDocument/2006/relationships/tags" Target="../tags/tag2686.xml"/><Relationship Id="rId74" Type="http://schemas.openxmlformats.org/officeDocument/2006/relationships/tags" Target="../tags/tag2702.xml"/><Relationship Id="rId79" Type="http://schemas.openxmlformats.org/officeDocument/2006/relationships/tags" Target="../tags/tag2707.xml"/><Relationship Id="rId102" Type="http://schemas.openxmlformats.org/officeDocument/2006/relationships/tags" Target="../tags/tag2730.xml"/><Relationship Id="rId123" Type="http://schemas.openxmlformats.org/officeDocument/2006/relationships/tags" Target="../tags/tag2751.xml"/><Relationship Id="rId128" Type="http://schemas.openxmlformats.org/officeDocument/2006/relationships/tags" Target="../tags/tag2756.xml"/><Relationship Id="rId144" Type="http://schemas.openxmlformats.org/officeDocument/2006/relationships/tags" Target="../tags/tag2772.xml"/><Relationship Id="rId149" Type="http://schemas.openxmlformats.org/officeDocument/2006/relationships/tags" Target="../tags/tag2777.xml"/><Relationship Id="rId5" Type="http://schemas.openxmlformats.org/officeDocument/2006/relationships/tags" Target="../tags/tag2633.xml"/><Relationship Id="rId90" Type="http://schemas.openxmlformats.org/officeDocument/2006/relationships/tags" Target="../tags/tag2718.xml"/><Relationship Id="rId95" Type="http://schemas.openxmlformats.org/officeDocument/2006/relationships/tags" Target="../tags/tag2723.xml"/><Relationship Id="rId160" Type="http://schemas.openxmlformats.org/officeDocument/2006/relationships/tags" Target="../tags/tag2788.xml"/><Relationship Id="rId165" Type="http://schemas.openxmlformats.org/officeDocument/2006/relationships/tags" Target="../tags/tag2793.xml"/><Relationship Id="rId22" Type="http://schemas.openxmlformats.org/officeDocument/2006/relationships/tags" Target="../tags/tag2650.xml"/><Relationship Id="rId27" Type="http://schemas.openxmlformats.org/officeDocument/2006/relationships/tags" Target="../tags/tag2655.xml"/><Relationship Id="rId43" Type="http://schemas.openxmlformats.org/officeDocument/2006/relationships/tags" Target="../tags/tag2671.xml"/><Relationship Id="rId48" Type="http://schemas.openxmlformats.org/officeDocument/2006/relationships/tags" Target="../tags/tag2676.xml"/><Relationship Id="rId64" Type="http://schemas.openxmlformats.org/officeDocument/2006/relationships/tags" Target="../tags/tag2692.xml"/><Relationship Id="rId69" Type="http://schemas.openxmlformats.org/officeDocument/2006/relationships/tags" Target="../tags/tag2697.xml"/><Relationship Id="rId113" Type="http://schemas.openxmlformats.org/officeDocument/2006/relationships/tags" Target="../tags/tag2741.xml"/><Relationship Id="rId118" Type="http://schemas.openxmlformats.org/officeDocument/2006/relationships/tags" Target="../tags/tag2746.xml"/><Relationship Id="rId134" Type="http://schemas.openxmlformats.org/officeDocument/2006/relationships/tags" Target="../tags/tag2762.xml"/><Relationship Id="rId139" Type="http://schemas.openxmlformats.org/officeDocument/2006/relationships/tags" Target="../tags/tag2767.xml"/><Relationship Id="rId80" Type="http://schemas.openxmlformats.org/officeDocument/2006/relationships/tags" Target="../tags/tag2708.xml"/><Relationship Id="rId85" Type="http://schemas.openxmlformats.org/officeDocument/2006/relationships/tags" Target="../tags/tag2713.xml"/><Relationship Id="rId150" Type="http://schemas.openxmlformats.org/officeDocument/2006/relationships/tags" Target="../tags/tag2778.xml"/><Relationship Id="rId155" Type="http://schemas.openxmlformats.org/officeDocument/2006/relationships/tags" Target="../tags/tag2783.xml"/><Relationship Id="rId171" Type="http://schemas.openxmlformats.org/officeDocument/2006/relationships/tags" Target="../tags/tag2799.xml"/><Relationship Id="rId12" Type="http://schemas.openxmlformats.org/officeDocument/2006/relationships/tags" Target="../tags/tag2640.xml"/><Relationship Id="rId17" Type="http://schemas.openxmlformats.org/officeDocument/2006/relationships/tags" Target="../tags/tag2645.xml"/><Relationship Id="rId33" Type="http://schemas.openxmlformats.org/officeDocument/2006/relationships/tags" Target="../tags/tag2661.xml"/><Relationship Id="rId38" Type="http://schemas.openxmlformats.org/officeDocument/2006/relationships/tags" Target="../tags/tag2666.xml"/><Relationship Id="rId59" Type="http://schemas.openxmlformats.org/officeDocument/2006/relationships/tags" Target="../tags/tag2687.xml"/><Relationship Id="rId103" Type="http://schemas.openxmlformats.org/officeDocument/2006/relationships/tags" Target="../tags/tag2731.xml"/><Relationship Id="rId108" Type="http://schemas.openxmlformats.org/officeDocument/2006/relationships/tags" Target="../tags/tag2736.xml"/><Relationship Id="rId124" Type="http://schemas.openxmlformats.org/officeDocument/2006/relationships/tags" Target="../tags/tag2752.xml"/><Relationship Id="rId129" Type="http://schemas.openxmlformats.org/officeDocument/2006/relationships/tags" Target="../tags/tag2757.xml"/><Relationship Id="rId54" Type="http://schemas.openxmlformats.org/officeDocument/2006/relationships/tags" Target="../tags/tag2682.xml"/><Relationship Id="rId70" Type="http://schemas.openxmlformats.org/officeDocument/2006/relationships/tags" Target="../tags/tag2698.xml"/><Relationship Id="rId75" Type="http://schemas.openxmlformats.org/officeDocument/2006/relationships/tags" Target="../tags/tag2703.xml"/><Relationship Id="rId91" Type="http://schemas.openxmlformats.org/officeDocument/2006/relationships/tags" Target="../tags/tag2719.xml"/><Relationship Id="rId96" Type="http://schemas.openxmlformats.org/officeDocument/2006/relationships/tags" Target="../tags/tag2724.xml"/><Relationship Id="rId140" Type="http://schemas.openxmlformats.org/officeDocument/2006/relationships/tags" Target="../tags/tag2768.xml"/><Relationship Id="rId145" Type="http://schemas.openxmlformats.org/officeDocument/2006/relationships/tags" Target="../tags/tag2773.xml"/><Relationship Id="rId161" Type="http://schemas.openxmlformats.org/officeDocument/2006/relationships/tags" Target="../tags/tag2789.xml"/><Relationship Id="rId166" Type="http://schemas.openxmlformats.org/officeDocument/2006/relationships/tags" Target="../tags/tag2794.xml"/><Relationship Id="rId1" Type="http://schemas.openxmlformats.org/officeDocument/2006/relationships/tags" Target="../tags/tag2629.xml"/><Relationship Id="rId6" Type="http://schemas.openxmlformats.org/officeDocument/2006/relationships/tags" Target="../tags/tag2634.xml"/><Relationship Id="rId23" Type="http://schemas.openxmlformats.org/officeDocument/2006/relationships/tags" Target="../tags/tag2651.xml"/><Relationship Id="rId28" Type="http://schemas.openxmlformats.org/officeDocument/2006/relationships/tags" Target="../tags/tag2656.xml"/><Relationship Id="rId49" Type="http://schemas.openxmlformats.org/officeDocument/2006/relationships/tags" Target="../tags/tag2677.xml"/><Relationship Id="rId114" Type="http://schemas.openxmlformats.org/officeDocument/2006/relationships/tags" Target="../tags/tag2742.xml"/><Relationship Id="rId119" Type="http://schemas.openxmlformats.org/officeDocument/2006/relationships/tags" Target="../tags/tag2747.xml"/><Relationship Id="rId10" Type="http://schemas.openxmlformats.org/officeDocument/2006/relationships/tags" Target="../tags/tag2638.xml"/><Relationship Id="rId31" Type="http://schemas.openxmlformats.org/officeDocument/2006/relationships/tags" Target="../tags/tag2659.xml"/><Relationship Id="rId44" Type="http://schemas.openxmlformats.org/officeDocument/2006/relationships/tags" Target="../tags/tag2672.xml"/><Relationship Id="rId52" Type="http://schemas.openxmlformats.org/officeDocument/2006/relationships/tags" Target="../tags/tag2680.xml"/><Relationship Id="rId60" Type="http://schemas.openxmlformats.org/officeDocument/2006/relationships/tags" Target="../tags/tag2688.xml"/><Relationship Id="rId65" Type="http://schemas.openxmlformats.org/officeDocument/2006/relationships/tags" Target="../tags/tag2693.xml"/><Relationship Id="rId73" Type="http://schemas.openxmlformats.org/officeDocument/2006/relationships/tags" Target="../tags/tag2701.xml"/><Relationship Id="rId78" Type="http://schemas.openxmlformats.org/officeDocument/2006/relationships/tags" Target="../tags/tag2706.xml"/><Relationship Id="rId81" Type="http://schemas.openxmlformats.org/officeDocument/2006/relationships/tags" Target="../tags/tag2709.xml"/><Relationship Id="rId86" Type="http://schemas.openxmlformats.org/officeDocument/2006/relationships/tags" Target="../tags/tag2714.xml"/><Relationship Id="rId94" Type="http://schemas.openxmlformats.org/officeDocument/2006/relationships/tags" Target="../tags/tag2722.xml"/><Relationship Id="rId99" Type="http://schemas.openxmlformats.org/officeDocument/2006/relationships/tags" Target="../tags/tag2727.xml"/><Relationship Id="rId101" Type="http://schemas.openxmlformats.org/officeDocument/2006/relationships/tags" Target="../tags/tag2729.xml"/><Relationship Id="rId122" Type="http://schemas.openxmlformats.org/officeDocument/2006/relationships/tags" Target="../tags/tag2750.xml"/><Relationship Id="rId130" Type="http://schemas.openxmlformats.org/officeDocument/2006/relationships/tags" Target="../tags/tag2758.xml"/><Relationship Id="rId135" Type="http://schemas.openxmlformats.org/officeDocument/2006/relationships/tags" Target="../tags/tag2763.xml"/><Relationship Id="rId143" Type="http://schemas.openxmlformats.org/officeDocument/2006/relationships/tags" Target="../tags/tag2771.xml"/><Relationship Id="rId148" Type="http://schemas.openxmlformats.org/officeDocument/2006/relationships/tags" Target="../tags/tag2776.xml"/><Relationship Id="rId151" Type="http://schemas.openxmlformats.org/officeDocument/2006/relationships/tags" Target="../tags/tag2779.xml"/><Relationship Id="rId156" Type="http://schemas.openxmlformats.org/officeDocument/2006/relationships/tags" Target="../tags/tag2784.xml"/><Relationship Id="rId164" Type="http://schemas.openxmlformats.org/officeDocument/2006/relationships/tags" Target="../tags/tag2792.xml"/><Relationship Id="rId169" Type="http://schemas.openxmlformats.org/officeDocument/2006/relationships/tags" Target="../tags/tag2797.xml"/><Relationship Id="rId4" Type="http://schemas.openxmlformats.org/officeDocument/2006/relationships/tags" Target="../tags/tag2632.xml"/><Relationship Id="rId9" Type="http://schemas.openxmlformats.org/officeDocument/2006/relationships/tags" Target="../tags/tag2637.xml"/><Relationship Id="rId172" Type="http://schemas.openxmlformats.org/officeDocument/2006/relationships/tags" Target="../tags/tag2800.xml"/><Relationship Id="rId13" Type="http://schemas.openxmlformats.org/officeDocument/2006/relationships/tags" Target="../tags/tag2641.xml"/><Relationship Id="rId18" Type="http://schemas.openxmlformats.org/officeDocument/2006/relationships/tags" Target="../tags/tag2646.xml"/><Relationship Id="rId39" Type="http://schemas.openxmlformats.org/officeDocument/2006/relationships/tags" Target="../tags/tag2667.xml"/><Relationship Id="rId109" Type="http://schemas.openxmlformats.org/officeDocument/2006/relationships/tags" Target="../tags/tag2737.xml"/><Relationship Id="rId34" Type="http://schemas.openxmlformats.org/officeDocument/2006/relationships/tags" Target="../tags/tag2662.xml"/><Relationship Id="rId50" Type="http://schemas.openxmlformats.org/officeDocument/2006/relationships/tags" Target="../tags/tag2678.xml"/><Relationship Id="rId55" Type="http://schemas.openxmlformats.org/officeDocument/2006/relationships/tags" Target="../tags/tag2683.xml"/><Relationship Id="rId76" Type="http://schemas.openxmlformats.org/officeDocument/2006/relationships/tags" Target="../tags/tag2704.xml"/><Relationship Id="rId97" Type="http://schemas.openxmlformats.org/officeDocument/2006/relationships/tags" Target="../tags/tag2725.xml"/><Relationship Id="rId104" Type="http://schemas.openxmlformats.org/officeDocument/2006/relationships/tags" Target="../tags/tag2732.xml"/><Relationship Id="rId120" Type="http://schemas.openxmlformats.org/officeDocument/2006/relationships/tags" Target="../tags/tag2748.xml"/><Relationship Id="rId125" Type="http://schemas.openxmlformats.org/officeDocument/2006/relationships/tags" Target="../tags/tag2753.xml"/><Relationship Id="rId141" Type="http://schemas.openxmlformats.org/officeDocument/2006/relationships/tags" Target="../tags/tag2769.xml"/><Relationship Id="rId146" Type="http://schemas.openxmlformats.org/officeDocument/2006/relationships/tags" Target="../tags/tag2774.xml"/><Relationship Id="rId167" Type="http://schemas.openxmlformats.org/officeDocument/2006/relationships/tags" Target="../tags/tag2795.xml"/><Relationship Id="rId7" Type="http://schemas.openxmlformats.org/officeDocument/2006/relationships/tags" Target="../tags/tag2635.xml"/><Relationship Id="rId71" Type="http://schemas.openxmlformats.org/officeDocument/2006/relationships/tags" Target="../tags/tag2699.xml"/><Relationship Id="rId92" Type="http://schemas.openxmlformats.org/officeDocument/2006/relationships/tags" Target="../tags/tag2720.xml"/><Relationship Id="rId162" Type="http://schemas.openxmlformats.org/officeDocument/2006/relationships/tags" Target="../tags/tag2790.xml"/><Relationship Id="rId2" Type="http://schemas.openxmlformats.org/officeDocument/2006/relationships/tags" Target="../tags/tag2630.xml"/><Relationship Id="rId29" Type="http://schemas.openxmlformats.org/officeDocument/2006/relationships/tags" Target="../tags/tag2657.xml"/><Relationship Id="rId24" Type="http://schemas.openxmlformats.org/officeDocument/2006/relationships/tags" Target="../tags/tag2652.xml"/><Relationship Id="rId40" Type="http://schemas.openxmlformats.org/officeDocument/2006/relationships/tags" Target="../tags/tag2668.xml"/><Relationship Id="rId45" Type="http://schemas.openxmlformats.org/officeDocument/2006/relationships/tags" Target="../tags/tag2673.xml"/><Relationship Id="rId66" Type="http://schemas.openxmlformats.org/officeDocument/2006/relationships/tags" Target="../tags/tag2694.xml"/><Relationship Id="rId87" Type="http://schemas.openxmlformats.org/officeDocument/2006/relationships/tags" Target="../tags/tag2715.xml"/><Relationship Id="rId110" Type="http://schemas.openxmlformats.org/officeDocument/2006/relationships/tags" Target="../tags/tag2738.xml"/><Relationship Id="rId115" Type="http://schemas.openxmlformats.org/officeDocument/2006/relationships/tags" Target="../tags/tag2743.xml"/><Relationship Id="rId131" Type="http://schemas.openxmlformats.org/officeDocument/2006/relationships/tags" Target="../tags/tag2759.xml"/><Relationship Id="rId136" Type="http://schemas.openxmlformats.org/officeDocument/2006/relationships/tags" Target="../tags/tag2764.xml"/><Relationship Id="rId157" Type="http://schemas.openxmlformats.org/officeDocument/2006/relationships/tags" Target="../tags/tag2785.xml"/><Relationship Id="rId61" Type="http://schemas.openxmlformats.org/officeDocument/2006/relationships/tags" Target="../tags/tag2689.xml"/><Relationship Id="rId82" Type="http://schemas.openxmlformats.org/officeDocument/2006/relationships/tags" Target="../tags/tag2710.xml"/><Relationship Id="rId152" Type="http://schemas.openxmlformats.org/officeDocument/2006/relationships/tags" Target="../tags/tag2780.xml"/><Relationship Id="rId173" Type="http://schemas.openxmlformats.org/officeDocument/2006/relationships/tags" Target="../tags/tag2801.xml"/><Relationship Id="rId19" Type="http://schemas.openxmlformats.org/officeDocument/2006/relationships/tags" Target="../tags/tag2647.xml"/><Relationship Id="rId14" Type="http://schemas.openxmlformats.org/officeDocument/2006/relationships/tags" Target="../tags/tag2642.xml"/><Relationship Id="rId30" Type="http://schemas.openxmlformats.org/officeDocument/2006/relationships/tags" Target="../tags/tag2658.xml"/><Relationship Id="rId35" Type="http://schemas.openxmlformats.org/officeDocument/2006/relationships/tags" Target="../tags/tag2663.xml"/><Relationship Id="rId56" Type="http://schemas.openxmlformats.org/officeDocument/2006/relationships/tags" Target="../tags/tag2684.xml"/><Relationship Id="rId77" Type="http://schemas.openxmlformats.org/officeDocument/2006/relationships/tags" Target="../tags/tag2705.xml"/><Relationship Id="rId100" Type="http://schemas.openxmlformats.org/officeDocument/2006/relationships/tags" Target="../tags/tag2728.xml"/><Relationship Id="rId105" Type="http://schemas.openxmlformats.org/officeDocument/2006/relationships/tags" Target="../tags/tag2733.xml"/><Relationship Id="rId126" Type="http://schemas.openxmlformats.org/officeDocument/2006/relationships/tags" Target="../tags/tag2754.xml"/><Relationship Id="rId147" Type="http://schemas.openxmlformats.org/officeDocument/2006/relationships/tags" Target="../tags/tag2775.xml"/><Relationship Id="rId168" Type="http://schemas.openxmlformats.org/officeDocument/2006/relationships/tags" Target="../tags/tag2796.xml"/><Relationship Id="rId8" Type="http://schemas.openxmlformats.org/officeDocument/2006/relationships/tags" Target="../tags/tag2636.xml"/><Relationship Id="rId51" Type="http://schemas.openxmlformats.org/officeDocument/2006/relationships/tags" Target="../tags/tag2679.xml"/><Relationship Id="rId72" Type="http://schemas.openxmlformats.org/officeDocument/2006/relationships/tags" Target="../tags/tag2700.xml"/><Relationship Id="rId93" Type="http://schemas.openxmlformats.org/officeDocument/2006/relationships/tags" Target="../tags/tag2721.xml"/><Relationship Id="rId98" Type="http://schemas.openxmlformats.org/officeDocument/2006/relationships/tags" Target="../tags/tag2726.xml"/><Relationship Id="rId121" Type="http://schemas.openxmlformats.org/officeDocument/2006/relationships/tags" Target="../tags/tag2749.xml"/><Relationship Id="rId142" Type="http://schemas.openxmlformats.org/officeDocument/2006/relationships/tags" Target="../tags/tag2770.xml"/><Relationship Id="rId163" Type="http://schemas.openxmlformats.org/officeDocument/2006/relationships/tags" Target="../tags/tag2791.xml"/><Relationship Id="rId3" Type="http://schemas.openxmlformats.org/officeDocument/2006/relationships/tags" Target="../tags/tag2631.xml"/><Relationship Id="rId25" Type="http://schemas.openxmlformats.org/officeDocument/2006/relationships/tags" Target="../tags/tag2653.xml"/><Relationship Id="rId46" Type="http://schemas.openxmlformats.org/officeDocument/2006/relationships/tags" Target="../tags/tag2674.xml"/><Relationship Id="rId67" Type="http://schemas.openxmlformats.org/officeDocument/2006/relationships/tags" Target="../tags/tag2695.xml"/><Relationship Id="rId116" Type="http://schemas.openxmlformats.org/officeDocument/2006/relationships/tags" Target="../tags/tag2744.xml"/><Relationship Id="rId137" Type="http://schemas.openxmlformats.org/officeDocument/2006/relationships/tags" Target="../tags/tag2765.xml"/><Relationship Id="rId158" Type="http://schemas.openxmlformats.org/officeDocument/2006/relationships/tags" Target="../tags/tag2786.xml"/><Relationship Id="rId20" Type="http://schemas.openxmlformats.org/officeDocument/2006/relationships/tags" Target="../tags/tag2648.xml"/><Relationship Id="rId41" Type="http://schemas.openxmlformats.org/officeDocument/2006/relationships/tags" Target="../tags/tag2669.xml"/><Relationship Id="rId62" Type="http://schemas.openxmlformats.org/officeDocument/2006/relationships/tags" Target="../tags/tag2690.xml"/><Relationship Id="rId83" Type="http://schemas.openxmlformats.org/officeDocument/2006/relationships/tags" Target="../tags/tag2711.xml"/><Relationship Id="rId88" Type="http://schemas.openxmlformats.org/officeDocument/2006/relationships/tags" Target="../tags/tag2716.xml"/><Relationship Id="rId111" Type="http://schemas.openxmlformats.org/officeDocument/2006/relationships/tags" Target="../tags/tag2739.xml"/><Relationship Id="rId132" Type="http://schemas.openxmlformats.org/officeDocument/2006/relationships/tags" Target="../tags/tag2760.xml"/><Relationship Id="rId153" Type="http://schemas.openxmlformats.org/officeDocument/2006/relationships/tags" Target="../tags/tag2781.xml"/><Relationship Id="rId174" Type="http://schemas.openxmlformats.org/officeDocument/2006/relationships/tags" Target="../tags/tag2802.xml"/><Relationship Id="rId15" Type="http://schemas.openxmlformats.org/officeDocument/2006/relationships/tags" Target="../tags/tag2643.xml"/><Relationship Id="rId36" Type="http://schemas.openxmlformats.org/officeDocument/2006/relationships/tags" Target="../tags/tag2664.xml"/><Relationship Id="rId57" Type="http://schemas.openxmlformats.org/officeDocument/2006/relationships/tags" Target="../tags/tag2685.xml"/><Relationship Id="rId106" Type="http://schemas.openxmlformats.org/officeDocument/2006/relationships/tags" Target="../tags/tag2734.xml"/><Relationship Id="rId127" Type="http://schemas.openxmlformats.org/officeDocument/2006/relationships/tags" Target="../tags/tag2755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318.xml"/><Relationship Id="rId21" Type="http://schemas.openxmlformats.org/officeDocument/2006/relationships/tags" Target="../tags/tag222.xml"/><Relationship Id="rId42" Type="http://schemas.openxmlformats.org/officeDocument/2006/relationships/tags" Target="../tags/tag243.xml"/><Relationship Id="rId63" Type="http://schemas.openxmlformats.org/officeDocument/2006/relationships/tags" Target="../tags/tag264.xml"/><Relationship Id="rId84" Type="http://schemas.openxmlformats.org/officeDocument/2006/relationships/tags" Target="../tags/tag285.xml"/><Relationship Id="rId138" Type="http://schemas.openxmlformats.org/officeDocument/2006/relationships/tags" Target="../tags/tag339.xml"/><Relationship Id="rId159" Type="http://schemas.openxmlformats.org/officeDocument/2006/relationships/tags" Target="../tags/tag360.xml"/><Relationship Id="rId170" Type="http://schemas.openxmlformats.org/officeDocument/2006/relationships/tags" Target="../tags/tag371.xml"/><Relationship Id="rId191" Type="http://schemas.openxmlformats.org/officeDocument/2006/relationships/tags" Target="../tags/tag392.xml"/><Relationship Id="rId205" Type="http://schemas.openxmlformats.org/officeDocument/2006/relationships/tags" Target="../tags/tag406.xml"/><Relationship Id="rId226" Type="http://schemas.openxmlformats.org/officeDocument/2006/relationships/tags" Target="../tags/tag427.xml"/><Relationship Id="rId107" Type="http://schemas.openxmlformats.org/officeDocument/2006/relationships/tags" Target="../tags/tag308.xml"/><Relationship Id="rId11" Type="http://schemas.openxmlformats.org/officeDocument/2006/relationships/tags" Target="../tags/tag212.xml"/><Relationship Id="rId32" Type="http://schemas.openxmlformats.org/officeDocument/2006/relationships/tags" Target="../tags/tag233.xml"/><Relationship Id="rId53" Type="http://schemas.openxmlformats.org/officeDocument/2006/relationships/tags" Target="../tags/tag254.xml"/><Relationship Id="rId74" Type="http://schemas.openxmlformats.org/officeDocument/2006/relationships/tags" Target="../tags/tag275.xml"/><Relationship Id="rId128" Type="http://schemas.openxmlformats.org/officeDocument/2006/relationships/tags" Target="../tags/tag329.xml"/><Relationship Id="rId149" Type="http://schemas.openxmlformats.org/officeDocument/2006/relationships/tags" Target="../tags/tag350.xml"/><Relationship Id="rId5" Type="http://schemas.openxmlformats.org/officeDocument/2006/relationships/tags" Target="../tags/tag206.xml"/><Relationship Id="rId95" Type="http://schemas.openxmlformats.org/officeDocument/2006/relationships/tags" Target="../tags/tag296.xml"/><Relationship Id="rId160" Type="http://schemas.openxmlformats.org/officeDocument/2006/relationships/tags" Target="../tags/tag361.xml"/><Relationship Id="rId181" Type="http://schemas.openxmlformats.org/officeDocument/2006/relationships/tags" Target="../tags/tag382.xml"/><Relationship Id="rId216" Type="http://schemas.openxmlformats.org/officeDocument/2006/relationships/tags" Target="../tags/tag417.xml"/><Relationship Id="rId211" Type="http://schemas.openxmlformats.org/officeDocument/2006/relationships/tags" Target="../tags/tag412.xml"/><Relationship Id="rId22" Type="http://schemas.openxmlformats.org/officeDocument/2006/relationships/tags" Target="../tags/tag223.xml"/><Relationship Id="rId27" Type="http://schemas.openxmlformats.org/officeDocument/2006/relationships/tags" Target="../tags/tag228.xml"/><Relationship Id="rId43" Type="http://schemas.openxmlformats.org/officeDocument/2006/relationships/tags" Target="../tags/tag244.xml"/><Relationship Id="rId48" Type="http://schemas.openxmlformats.org/officeDocument/2006/relationships/tags" Target="../tags/tag249.xml"/><Relationship Id="rId64" Type="http://schemas.openxmlformats.org/officeDocument/2006/relationships/tags" Target="../tags/tag265.xml"/><Relationship Id="rId69" Type="http://schemas.openxmlformats.org/officeDocument/2006/relationships/tags" Target="../tags/tag270.xml"/><Relationship Id="rId113" Type="http://schemas.openxmlformats.org/officeDocument/2006/relationships/tags" Target="../tags/tag314.xml"/><Relationship Id="rId118" Type="http://schemas.openxmlformats.org/officeDocument/2006/relationships/tags" Target="../tags/tag319.xml"/><Relationship Id="rId134" Type="http://schemas.openxmlformats.org/officeDocument/2006/relationships/tags" Target="../tags/tag335.xml"/><Relationship Id="rId139" Type="http://schemas.openxmlformats.org/officeDocument/2006/relationships/tags" Target="../tags/tag340.xml"/><Relationship Id="rId80" Type="http://schemas.openxmlformats.org/officeDocument/2006/relationships/tags" Target="../tags/tag281.xml"/><Relationship Id="rId85" Type="http://schemas.openxmlformats.org/officeDocument/2006/relationships/tags" Target="../tags/tag286.xml"/><Relationship Id="rId150" Type="http://schemas.openxmlformats.org/officeDocument/2006/relationships/tags" Target="../tags/tag351.xml"/><Relationship Id="rId155" Type="http://schemas.openxmlformats.org/officeDocument/2006/relationships/tags" Target="../tags/tag356.xml"/><Relationship Id="rId171" Type="http://schemas.openxmlformats.org/officeDocument/2006/relationships/tags" Target="../tags/tag372.xml"/><Relationship Id="rId176" Type="http://schemas.openxmlformats.org/officeDocument/2006/relationships/tags" Target="../tags/tag377.xml"/><Relationship Id="rId192" Type="http://schemas.openxmlformats.org/officeDocument/2006/relationships/tags" Target="../tags/tag393.xml"/><Relationship Id="rId197" Type="http://schemas.openxmlformats.org/officeDocument/2006/relationships/tags" Target="../tags/tag398.xml"/><Relationship Id="rId206" Type="http://schemas.openxmlformats.org/officeDocument/2006/relationships/tags" Target="../tags/tag407.xml"/><Relationship Id="rId227" Type="http://schemas.openxmlformats.org/officeDocument/2006/relationships/tags" Target="../tags/tag428.xml"/><Relationship Id="rId201" Type="http://schemas.openxmlformats.org/officeDocument/2006/relationships/tags" Target="../tags/tag402.xml"/><Relationship Id="rId222" Type="http://schemas.openxmlformats.org/officeDocument/2006/relationships/tags" Target="../tags/tag423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33" Type="http://schemas.openxmlformats.org/officeDocument/2006/relationships/tags" Target="../tags/tag234.xml"/><Relationship Id="rId38" Type="http://schemas.openxmlformats.org/officeDocument/2006/relationships/tags" Target="../tags/tag239.xml"/><Relationship Id="rId59" Type="http://schemas.openxmlformats.org/officeDocument/2006/relationships/tags" Target="../tags/tag260.xml"/><Relationship Id="rId103" Type="http://schemas.openxmlformats.org/officeDocument/2006/relationships/tags" Target="../tags/tag304.xml"/><Relationship Id="rId108" Type="http://schemas.openxmlformats.org/officeDocument/2006/relationships/tags" Target="../tags/tag309.xml"/><Relationship Id="rId124" Type="http://schemas.openxmlformats.org/officeDocument/2006/relationships/tags" Target="../tags/tag325.xml"/><Relationship Id="rId129" Type="http://schemas.openxmlformats.org/officeDocument/2006/relationships/tags" Target="../tags/tag330.xml"/><Relationship Id="rId54" Type="http://schemas.openxmlformats.org/officeDocument/2006/relationships/tags" Target="../tags/tag255.xml"/><Relationship Id="rId70" Type="http://schemas.openxmlformats.org/officeDocument/2006/relationships/tags" Target="../tags/tag271.xml"/><Relationship Id="rId75" Type="http://schemas.openxmlformats.org/officeDocument/2006/relationships/tags" Target="../tags/tag276.xml"/><Relationship Id="rId91" Type="http://schemas.openxmlformats.org/officeDocument/2006/relationships/tags" Target="../tags/tag292.xml"/><Relationship Id="rId96" Type="http://schemas.openxmlformats.org/officeDocument/2006/relationships/tags" Target="../tags/tag297.xml"/><Relationship Id="rId140" Type="http://schemas.openxmlformats.org/officeDocument/2006/relationships/tags" Target="../tags/tag341.xml"/><Relationship Id="rId145" Type="http://schemas.openxmlformats.org/officeDocument/2006/relationships/tags" Target="../tags/tag346.xml"/><Relationship Id="rId161" Type="http://schemas.openxmlformats.org/officeDocument/2006/relationships/tags" Target="../tags/tag362.xml"/><Relationship Id="rId166" Type="http://schemas.openxmlformats.org/officeDocument/2006/relationships/tags" Target="../tags/tag367.xml"/><Relationship Id="rId182" Type="http://schemas.openxmlformats.org/officeDocument/2006/relationships/tags" Target="../tags/tag383.xml"/><Relationship Id="rId187" Type="http://schemas.openxmlformats.org/officeDocument/2006/relationships/tags" Target="../tags/tag388.xml"/><Relationship Id="rId217" Type="http://schemas.openxmlformats.org/officeDocument/2006/relationships/tags" Target="../tags/tag418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212" Type="http://schemas.openxmlformats.org/officeDocument/2006/relationships/tags" Target="../tags/tag413.xml"/><Relationship Id="rId23" Type="http://schemas.openxmlformats.org/officeDocument/2006/relationships/tags" Target="../tags/tag224.xml"/><Relationship Id="rId28" Type="http://schemas.openxmlformats.org/officeDocument/2006/relationships/tags" Target="../tags/tag229.xml"/><Relationship Id="rId49" Type="http://schemas.openxmlformats.org/officeDocument/2006/relationships/tags" Target="../tags/tag250.xml"/><Relationship Id="rId114" Type="http://schemas.openxmlformats.org/officeDocument/2006/relationships/tags" Target="../tags/tag315.xml"/><Relationship Id="rId119" Type="http://schemas.openxmlformats.org/officeDocument/2006/relationships/tags" Target="../tags/tag320.xml"/><Relationship Id="rId44" Type="http://schemas.openxmlformats.org/officeDocument/2006/relationships/tags" Target="../tags/tag245.xml"/><Relationship Id="rId60" Type="http://schemas.openxmlformats.org/officeDocument/2006/relationships/tags" Target="../tags/tag261.xml"/><Relationship Id="rId65" Type="http://schemas.openxmlformats.org/officeDocument/2006/relationships/tags" Target="../tags/tag266.xml"/><Relationship Id="rId81" Type="http://schemas.openxmlformats.org/officeDocument/2006/relationships/tags" Target="../tags/tag282.xml"/><Relationship Id="rId86" Type="http://schemas.openxmlformats.org/officeDocument/2006/relationships/tags" Target="../tags/tag287.xml"/><Relationship Id="rId130" Type="http://schemas.openxmlformats.org/officeDocument/2006/relationships/tags" Target="../tags/tag331.xml"/><Relationship Id="rId135" Type="http://schemas.openxmlformats.org/officeDocument/2006/relationships/tags" Target="../tags/tag336.xml"/><Relationship Id="rId151" Type="http://schemas.openxmlformats.org/officeDocument/2006/relationships/tags" Target="../tags/tag352.xml"/><Relationship Id="rId156" Type="http://schemas.openxmlformats.org/officeDocument/2006/relationships/tags" Target="../tags/tag357.xml"/><Relationship Id="rId177" Type="http://schemas.openxmlformats.org/officeDocument/2006/relationships/tags" Target="../tags/tag378.xml"/><Relationship Id="rId198" Type="http://schemas.openxmlformats.org/officeDocument/2006/relationships/tags" Target="../tags/tag399.xml"/><Relationship Id="rId172" Type="http://schemas.openxmlformats.org/officeDocument/2006/relationships/tags" Target="../tags/tag373.xml"/><Relationship Id="rId193" Type="http://schemas.openxmlformats.org/officeDocument/2006/relationships/tags" Target="../tags/tag394.xml"/><Relationship Id="rId202" Type="http://schemas.openxmlformats.org/officeDocument/2006/relationships/tags" Target="../tags/tag403.xml"/><Relationship Id="rId207" Type="http://schemas.openxmlformats.org/officeDocument/2006/relationships/tags" Target="../tags/tag408.xml"/><Relationship Id="rId223" Type="http://schemas.openxmlformats.org/officeDocument/2006/relationships/tags" Target="../tags/tag424.xml"/><Relationship Id="rId228" Type="http://schemas.openxmlformats.org/officeDocument/2006/relationships/slideLayout" Target="../slideLayouts/slideLayout1.xml"/><Relationship Id="rId13" Type="http://schemas.openxmlformats.org/officeDocument/2006/relationships/tags" Target="../tags/tag214.xml"/><Relationship Id="rId18" Type="http://schemas.openxmlformats.org/officeDocument/2006/relationships/tags" Target="../tags/tag219.xml"/><Relationship Id="rId39" Type="http://schemas.openxmlformats.org/officeDocument/2006/relationships/tags" Target="../tags/tag240.xml"/><Relationship Id="rId109" Type="http://schemas.openxmlformats.org/officeDocument/2006/relationships/tags" Target="../tags/tag310.xml"/><Relationship Id="rId34" Type="http://schemas.openxmlformats.org/officeDocument/2006/relationships/tags" Target="../tags/tag235.xml"/><Relationship Id="rId50" Type="http://schemas.openxmlformats.org/officeDocument/2006/relationships/tags" Target="../tags/tag251.xml"/><Relationship Id="rId55" Type="http://schemas.openxmlformats.org/officeDocument/2006/relationships/tags" Target="../tags/tag256.xml"/><Relationship Id="rId76" Type="http://schemas.openxmlformats.org/officeDocument/2006/relationships/tags" Target="../tags/tag277.xml"/><Relationship Id="rId97" Type="http://schemas.openxmlformats.org/officeDocument/2006/relationships/tags" Target="../tags/tag298.xml"/><Relationship Id="rId104" Type="http://schemas.openxmlformats.org/officeDocument/2006/relationships/tags" Target="../tags/tag305.xml"/><Relationship Id="rId120" Type="http://schemas.openxmlformats.org/officeDocument/2006/relationships/tags" Target="../tags/tag321.xml"/><Relationship Id="rId125" Type="http://schemas.openxmlformats.org/officeDocument/2006/relationships/tags" Target="../tags/tag326.xml"/><Relationship Id="rId141" Type="http://schemas.openxmlformats.org/officeDocument/2006/relationships/tags" Target="../tags/tag342.xml"/><Relationship Id="rId146" Type="http://schemas.openxmlformats.org/officeDocument/2006/relationships/tags" Target="../tags/tag347.xml"/><Relationship Id="rId167" Type="http://schemas.openxmlformats.org/officeDocument/2006/relationships/tags" Target="../tags/tag368.xml"/><Relationship Id="rId188" Type="http://schemas.openxmlformats.org/officeDocument/2006/relationships/tags" Target="../tags/tag389.xml"/><Relationship Id="rId7" Type="http://schemas.openxmlformats.org/officeDocument/2006/relationships/tags" Target="../tags/tag208.xml"/><Relationship Id="rId71" Type="http://schemas.openxmlformats.org/officeDocument/2006/relationships/tags" Target="../tags/tag272.xml"/><Relationship Id="rId92" Type="http://schemas.openxmlformats.org/officeDocument/2006/relationships/tags" Target="../tags/tag293.xml"/><Relationship Id="rId162" Type="http://schemas.openxmlformats.org/officeDocument/2006/relationships/tags" Target="../tags/tag363.xml"/><Relationship Id="rId183" Type="http://schemas.openxmlformats.org/officeDocument/2006/relationships/tags" Target="../tags/tag384.xml"/><Relationship Id="rId213" Type="http://schemas.openxmlformats.org/officeDocument/2006/relationships/tags" Target="../tags/tag414.xml"/><Relationship Id="rId218" Type="http://schemas.openxmlformats.org/officeDocument/2006/relationships/tags" Target="../tags/tag419.xml"/><Relationship Id="rId2" Type="http://schemas.openxmlformats.org/officeDocument/2006/relationships/tags" Target="../tags/tag203.xml"/><Relationship Id="rId29" Type="http://schemas.openxmlformats.org/officeDocument/2006/relationships/tags" Target="../tags/tag230.xml"/><Relationship Id="rId24" Type="http://schemas.openxmlformats.org/officeDocument/2006/relationships/tags" Target="../tags/tag225.xml"/><Relationship Id="rId40" Type="http://schemas.openxmlformats.org/officeDocument/2006/relationships/tags" Target="../tags/tag241.xml"/><Relationship Id="rId45" Type="http://schemas.openxmlformats.org/officeDocument/2006/relationships/tags" Target="../tags/tag246.xml"/><Relationship Id="rId66" Type="http://schemas.openxmlformats.org/officeDocument/2006/relationships/tags" Target="../tags/tag267.xml"/><Relationship Id="rId87" Type="http://schemas.openxmlformats.org/officeDocument/2006/relationships/tags" Target="../tags/tag288.xml"/><Relationship Id="rId110" Type="http://schemas.openxmlformats.org/officeDocument/2006/relationships/tags" Target="../tags/tag311.xml"/><Relationship Id="rId115" Type="http://schemas.openxmlformats.org/officeDocument/2006/relationships/tags" Target="../tags/tag316.xml"/><Relationship Id="rId131" Type="http://schemas.openxmlformats.org/officeDocument/2006/relationships/tags" Target="../tags/tag332.xml"/><Relationship Id="rId136" Type="http://schemas.openxmlformats.org/officeDocument/2006/relationships/tags" Target="../tags/tag337.xml"/><Relationship Id="rId157" Type="http://schemas.openxmlformats.org/officeDocument/2006/relationships/tags" Target="../tags/tag358.xml"/><Relationship Id="rId178" Type="http://schemas.openxmlformats.org/officeDocument/2006/relationships/tags" Target="../tags/tag379.xml"/><Relationship Id="rId61" Type="http://schemas.openxmlformats.org/officeDocument/2006/relationships/tags" Target="../tags/tag262.xml"/><Relationship Id="rId82" Type="http://schemas.openxmlformats.org/officeDocument/2006/relationships/tags" Target="../tags/tag283.xml"/><Relationship Id="rId152" Type="http://schemas.openxmlformats.org/officeDocument/2006/relationships/tags" Target="../tags/tag353.xml"/><Relationship Id="rId173" Type="http://schemas.openxmlformats.org/officeDocument/2006/relationships/tags" Target="../tags/tag374.xml"/><Relationship Id="rId194" Type="http://schemas.openxmlformats.org/officeDocument/2006/relationships/tags" Target="../tags/tag395.xml"/><Relationship Id="rId199" Type="http://schemas.openxmlformats.org/officeDocument/2006/relationships/tags" Target="../tags/tag400.xml"/><Relationship Id="rId203" Type="http://schemas.openxmlformats.org/officeDocument/2006/relationships/tags" Target="../tags/tag404.xml"/><Relationship Id="rId208" Type="http://schemas.openxmlformats.org/officeDocument/2006/relationships/tags" Target="../tags/tag409.xml"/><Relationship Id="rId19" Type="http://schemas.openxmlformats.org/officeDocument/2006/relationships/tags" Target="../tags/tag220.xml"/><Relationship Id="rId224" Type="http://schemas.openxmlformats.org/officeDocument/2006/relationships/tags" Target="../tags/tag425.xml"/><Relationship Id="rId14" Type="http://schemas.openxmlformats.org/officeDocument/2006/relationships/tags" Target="../tags/tag215.xml"/><Relationship Id="rId30" Type="http://schemas.openxmlformats.org/officeDocument/2006/relationships/tags" Target="../tags/tag231.xml"/><Relationship Id="rId35" Type="http://schemas.openxmlformats.org/officeDocument/2006/relationships/tags" Target="../tags/tag236.xml"/><Relationship Id="rId56" Type="http://schemas.openxmlformats.org/officeDocument/2006/relationships/tags" Target="../tags/tag257.xml"/><Relationship Id="rId77" Type="http://schemas.openxmlformats.org/officeDocument/2006/relationships/tags" Target="../tags/tag278.xml"/><Relationship Id="rId100" Type="http://schemas.openxmlformats.org/officeDocument/2006/relationships/tags" Target="../tags/tag301.xml"/><Relationship Id="rId105" Type="http://schemas.openxmlformats.org/officeDocument/2006/relationships/tags" Target="../tags/tag306.xml"/><Relationship Id="rId126" Type="http://schemas.openxmlformats.org/officeDocument/2006/relationships/tags" Target="../tags/tag327.xml"/><Relationship Id="rId147" Type="http://schemas.openxmlformats.org/officeDocument/2006/relationships/tags" Target="../tags/tag348.xml"/><Relationship Id="rId168" Type="http://schemas.openxmlformats.org/officeDocument/2006/relationships/tags" Target="../tags/tag369.xml"/><Relationship Id="rId8" Type="http://schemas.openxmlformats.org/officeDocument/2006/relationships/tags" Target="../tags/tag209.xml"/><Relationship Id="rId51" Type="http://schemas.openxmlformats.org/officeDocument/2006/relationships/tags" Target="../tags/tag252.xml"/><Relationship Id="rId72" Type="http://schemas.openxmlformats.org/officeDocument/2006/relationships/tags" Target="../tags/tag273.xml"/><Relationship Id="rId93" Type="http://schemas.openxmlformats.org/officeDocument/2006/relationships/tags" Target="../tags/tag294.xml"/><Relationship Id="rId98" Type="http://schemas.openxmlformats.org/officeDocument/2006/relationships/tags" Target="../tags/tag299.xml"/><Relationship Id="rId121" Type="http://schemas.openxmlformats.org/officeDocument/2006/relationships/tags" Target="../tags/tag322.xml"/><Relationship Id="rId142" Type="http://schemas.openxmlformats.org/officeDocument/2006/relationships/tags" Target="../tags/tag343.xml"/><Relationship Id="rId163" Type="http://schemas.openxmlformats.org/officeDocument/2006/relationships/tags" Target="../tags/tag364.xml"/><Relationship Id="rId184" Type="http://schemas.openxmlformats.org/officeDocument/2006/relationships/tags" Target="../tags/tag385.xml"/><Relationship Id="rId189" Type="http://schemas.openxmlformats.org/officeDocument/2006/relationships/tags" Target="../tags/tag390.xml"/><Relationship Id="rId219" Type="http://schemas.openxmlformats.org/officeDocument/2006/relationships/tags" Target="../tags/tag420.xml"/><Relationship Id="rId3" Type="http://schemas.openxmlformats.org/officeDocument/2006/relationships/tags" Target="../tags/tag204.xml"/><Relationship Id="rId214" Type="http://schemas.openxmlformats.org/officeDocument/2006/relationships/tags" Target="../tags/tag415.xml"/><Relationship Id="rId25" Type="http://schemas.openxmlformats.org/officeDocument/2006/relationships/tags" Target="../tags/tag226.xml"/><Relationship Id="rId46" Type="http://schemas.openxmlformats.org/officeDocument/2006/relationships/tags" Target="../tags/tag247.xml"/><Relationship Id="rId67" Type="http://schemas.openxmlformats.org/officeDocument/2006/relationships/tags" Target="../tags/tag268.xml"/><Relationship Id="rId116" Type="http://schemas.openxmlformats.org/officeDocument/2006/relationships/tags" Target="../tags/tag317.xml"/><Relationship Id="rId137" Type="http://schemas.openxmlformats.org/officeDocument/2006/relationships/tags" Target="../tags/tag338.xml"/><Relationship Id="rId158" Type="http://schemas.openxmlformats.org/officeDocument/2006/relationships/tags" Target="../tags/tag359.xml"/><Relationship Id="rId20" Type="http://schemas.openxmlformats.org/officeDocument/2006/relationships/tags" Target="../tags/tag221.xml"/><Relationship Id="rId41" Type="http://schemas.openxmlformats.org/officeDocument/2006/relationships/tags" Target="../tags/tag242.xml"/><Relationship Id="rId62" Type="http://schemas.openxmlformats.org/officeDocument/2006/relationships/tags" Target="../tags/tag263.xml"/><Relationship Id="rId83" Type="http://schemas.openxmlformats.org/officeDocument/2006/relationships/tags" Target="../tags/tag284.xml"/><Relationship Id="rId88" Type="http://schemas.openxmlformats.org/officeDocument/2006/relationships/tags" Target="../tags/tag289.xml"/><Relationship Id="rId111" Type="http://schemas.openxmlformats.org/officeDocument/2006/relationships/tags" Target="../tags/tag312.xml"/><Relationship Id="rId132" Type="http://schemas.openxmlformats.org/officeDocument/2006/relationships/tags" Target="../tags/tag333.xml"/><Relationship Id="rId153" Type="http://schemas.openxmlformats.org/officeDocument/2006/relationships/tags" Target="../tags/tag354.xml"/><Relationship Id="rId174" Type="http://schemas.openxmlformats.org/officeDocument/2006/relationships/tags" Target="../tags/tag375.xml"/><Relationship Id="rId179" Type="http://schemas.openxmlformats.org/officeDocument/2006/relationships/tags" Target="../tags/tag380.xml"/><Relationship Id="rId195" Type="http://schemas.openxmlformats.org/officeDocument/2006/relationships/tags" Target="../tags/tag396.xml"/><Relationship Id="rId209" Type="http://schemas.openxmlformats.org/officeDocument/2006/relationships/tags" Target="../tags/tag410.xml"/><Relationship Id="rId190" Type="http://schemas.openxmlformats.org/officeDocument/2006/relationships/tags" Target="../tags/tag391.xml"/><Relationship Id="rId204" Type="http://schemas.openxmlformats.org/officeDocument/2006/relationships/tags" Target="../tags/tag405.xml"/><Relationship Id="rId220" Type="http://schemas.openxmlformats.org/officeDocument/2006/relationships/tags" Target="../tags/tag421.xml"/><Relationship Id="rId225" Type="http://schemas.openxmlformats.org/officeDocument/2006/relationships/tags" Target="../tags/tag426.xml"/><Relationship Id="rId15" Type="http://schemas.openxmlformats.org/officeDocument/2006/relationships/tags" Target="../tags/tag216.xml"/><Relationship Id="rId36" Type="http://schemas.openxmlformats.org/officeDocument/2006/relationships/tags" Target="../tags/tag237.xml"/><Relationship Id="rId57" Type="http://schemas.openxmlformats.org/officeDocument/2006/relationships/tags" Target="../tags/tag258.xml"/><Relationship Id="rId106" Type="http://schemas.openxmlformats.org/officeDocument/2006/relationships/tags" Target="../tags/tag307.xml"/><Relationship Id="rId127" Type="http://schemas.openxmlformats.org/officeDocument/2006/relationships/tags" Target="../tags/tag328.xml"/><Relationship Id="rId10" Type="http://schemas.openxmlformats.org/officeDocument/2006/relationships/tags" Target="../tags/tag211.xml"/><Relationship Id="rId31" Type="http://schemas.openxmlformats.org/officeDocument/2006/relationships/tags" Target="../tags/tag232.xml"/><Relationship Id="rId52" Type="http://schemas.openxmlformats.org/officeDocument/2006/relationships/tags" Target="../tags/tag253.xml"/><Relationship Id="rId73" Type="http://schemas.openxmlformats.org/officeDocument/2006/relationships/tags" Target="../tags/tag274.xml"/><Relationship Id="rId78" Type="http://schemas.openxmlformats.org/officeDocument/2006/relationships/tags" Target="../tags/tag279.xml"/><Relationship Id="rId94" Type="http://schemas.openxmlformats.org/officeDocument/2006/relationships/tags" Target="../tags/tag295.xml"/><Relationship Id="rId99" Type="http://schemas.openxmlformats.org/officeDocument/2006/relationships/tags" Target="../tags/tag300.xml"/><Relationship Id="rId101" Type="http://schemas.openxmlformats.org/officeDocument/2006/relationships/tags" Target="../tags/tag302.xml"/><Relationship Id="rId122" Type="http://schemas.openxmlformats.org/officeDocument/2006/relationships/tags" Target="../tags/tag323.xml"/><Relationship Id="rId143" Type="http://schemas.openxmlformats.org/officeDocument/2006/relationships/tags" Target="../tags/tag344.xml"/><Relationship Id="rId148" Type="http://schemas.openxmlformats.org/officeDocument/2006/relationships/tags" Target="../tags/tag349.xml"/><Relationship Id="rId164" Type="http://schemas.openxmlformats.org/officeDocument/2006/relationships/tags" Target="../tags/tag365.xml"/><Relationship Id="rId169" Type="http://schemas.openxmlformats.org/officeDocument/2006/relationships/tags" Target="../tags/tag370.xml"/><Relationship Id="rId185" Type="http://schemas.openxmlformats.org/officeDocument/2006/relationships/tags" Target="../tags/tag386.xml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80" Type="http://schemas.openxmlformats.org/officeDocument/2006/relationships/tags" Target="../tags/tag381.xml"/><Relationship Id="rId210" Type="http://schemas.openxmlformats.org/officeDocument/2006/relationships/tags" Target="../tags/tag411.xml"/><Relationship Id="rId215" Type="http://schemas.openxmlformats.org/officeDocument/2006/relationships/tags" Target="../tags/tag416.xml"/><Relationship Id="rId26" Type="http://schemas.openxmlformats.org/officeDocument/2006/relationships/tags" Target="../tags/tag227.xml"/><Relationship Id="rId47" Type="http://schemas.openxmlformats.org/officeDocument/2006/relationships/tags" Target="../tags/tag248.xml"/><Relationship Id="rId68" Type="http://schemas.openxmlformats.org/officeDocument/2006/relationships/tags" Target="../tags/tag269.xml"/><Relationship Id="rId89" Type="http://schemas.openxmlformats.org/officeDocument/2006/relationships/tags" Target="../tags/tag290.xml"/><Relationship Id="rId112" Type="http://schemas.openxmlformats.org/officeDocument/2006/relationships/tags" Target="../tags/tag313.xml"/><Relationship Id="rId133" Type="http://schemas.openxmlformats.org/officeDocument/2006/relationships/tags" Target="../tags/tag334.xml"/><Relationship Id="rId154" Type="http://schemas.openxmlformats.org/officeDocument/2006/relationships/tags" Target="../tags/tag355.xml"/><Relationship Id="rId175" Type="http://schemas.openxmlformats.org/officeDocument/2006/relationships/tags" Target="../tags/tag376.xml"/><Relationship Id="rId196" Type="http://schemas.openxmlformats.org/officeDocument/2006/relationships/tags" Target="../tags/tag397.xml"/><Relationship Id="rId200" Type="http://schemas.openxmlformats.org/officeDocument/2006/relationships/tags" Target="../tags/tag401.xml"/><Relationship Id="rId16" Type="http://schemas.openxmlformats.org/officeDocument/2006/relationships/tags" Target="../tags/tag217.xml"/><Relationship Id="rId221" Type="http://schemas.openxmlformats.org/officeDocument/2006/relationships/tags" Target="../tags/tag422.xml"/><Relationship Id="rId37" Type="http://schemas.openxmlformats.org/officeDocument/2006/relationships/tags" Target="../tags/tag238.xml"/><Relationship Id="rId58" Type="http://schemas.openxmlformats.org/officeDocument/2006/relationships/tags" Target="../tags/tag259.xml"/><Relationship Id="rId79" Type="http://schemas.openxmlformats.org/officeDocument/2006/relationships/tags" Target="../tags/tag280.xml"/><Relationship Id="rId102" Type="http://schemas.openxmlformats.org/officeDocument/2006/relationships/tags" Target="../tags/tag303.xml"/><Relationship Id="rId123" Type="http://schemas.openxmlformats.org/officeDocument/2006/relationships/tags" Target="../tags/tag324.xml"/><Relationship Id="rId144" Type="http://schemas.openxmlformats.org/officeDocument/2006/relationships/tags" Target="../tags/tag345.xml"/><Relationship Id="rId90" Type="http://schemas.openxmlformats.org/officeDocument/2006/relationships/tags" Target="../tags/tag291.xml"/><Relationship Id="rId165" Type="http://schemas.openxmlformats.org/officeDocument/2006/relationships/tags" Target="../tags/tag366.xml"/><Relationship Id="rId186" Type="http://schemas.openxmlformats.org/officeDocument/2006/relationships/tags" Target="../tags/tag38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454.xml"/><Relationship Id="rId117" Type="http://schemas.openxmlformats.org/officeDocument/2006/relationships/tags" Target="../tags/tag545.xml"/><Relationship Id="rId21" Type="http://schemas.openxmlformats.org/officeDocument/2006/relationships/tags" Target="../tags/tag449.xml"/><Relationship Id="rId42" Type="http://schemas.openxmlformats.org/officeDocument/2006/relationships/tags" Target="../tags/tag470.xml"/><Relationship Id="rId47" Type="http://schemas.openxmlformats.org/officeDocument/2006/relationships/tags" Target="../tags/tag475.xml"/><Relationship Id="rId63" Type="http://schemas.openxmlformats.org/officeDocument/2006/relationships/tags" Target="../tags/tag491.xml"/><Relationship Id="rId68" Type="http://schemas.openxmlformats.org/officeDocument/2006/relationships/tags" Target="../tags/tag496.xml"/><Relationship Id="rId84" Type="http://schemas.openxmlformats.org/officeDocument/2006/relationships/tags" Target="../tags/tag512.xml"/><Relationship Id="rId89" Type="http://schemas.openxmlformats.org/officeDocument/2006/relationships/tags" Target="../tags/tag517.xml"/><Relationship Id="rId112" Type="http://schemas.openxmlformats.org/officeDocument/2006/relationships/tags" Target="../tags/tag540.xml"/><Relationship Id="rId16" Type="http://schemas.openxmlformats.org/officeDocument/2006/relationships/tags" Target="../tags/tag444.xml"/><Relationship Id="rId107" Type="http://schemas.openxmlformats.org/officeDocument/2006/relationships/tags" Target="../tags/tag535.xml"/><Relationship Id="rId11" Type="http://schemas.openxmlformats.org/officeDocument/2006/relationships/tags" Target="../tags/tag439.xml"/><Relationship Id="rId32" Type="http://schemas.openxmlformats.org/officeDocument/2006/relationships/tags" Target="../tags/tag460.xml"/><Relationship Id="rId37" Type="http://schemas.openxmlformats.org/officeDocument/2006/relationships/tags" Target="../tags/tag465.xml"/><Relationship Id="rId53" Type="http://schemas.openxmlformats.org/officeDocument/2006/relationships/tags" Target="../tags/tag481.xml"/><Relationship Id="rId58" Type="http://schemas.openxmlformats.org/officeDocument/2006/relationships/tags" Target="../tags/tag486.xml"/><Relationship Id="rId74" Type="http://schemas.openxmlformats.org/officeDocument/2006/relationships/tags" Target="../tags/tag502.xml"/><Relationship Id="rId79" Type="http://schemas.openxmlformats.org/officeDocument/2006/relationships/tags" Target="../tags/tag507.xml"/><Relationship Id="rId102" Type="http://schemas.openxmlformats.org/officeDocument/2006/relationships/tags" Target="../tags/tag530.xml"/><Relationship Id="rId123" Type="http://schemas.openxmlformats.org/officeDocument/2006/relationships/tags" Target="../tags/tag551.xml"/><Relationship Id="rId128" Type="http://schemas.openxmlformats.org/officeDocument/2006/relationships/tags" Target="../tags/tag556.xml"/><Relationship Id="rId5" Type="http://schemas.openxmlformats.org/officeDocument/2006/relationships/tags" Target="../tags/tag433.xml"/><Relationship Id="rId90" Type="http://schemas.openxmlformats.org/officeDocument/2006/relationships/tags" Target="../tags/tag518.xml"/><Relationship Id="rId95" Type="http://schemas.openxmlformats.org/officeDocument/2006/relationships/tags" Target="../tags/tag523.xml"/><Relationship Id="rId19" Type="http://schemas.openxmlformats.org/officeDocument/2006/relationships/tags" Target="../tags/tag447.xml"/><Relationship Id="rId14" Type="http://schemas.openxmlformats.org/officeDocument/2006/relationships/tags" Target="../tags/tag442.xml"/><Relationship Id="rId22" Type="http://schemas.openxmlformats.org/officeDocument/2006/relationships/tags" Target="../tags/tag450.xml"/><Relationship Id="rId27" Type="http://schemas.openxmlformats.org/officeDocument/2006/relationships/tags" Target="../tags/tag455.xml"/><Relationship Id="rId30" Type="http://schemas.openxmlformats.org/officeDocument/2006/relationships/tags" Target="../tags/tag458.xml"/><Relationship Id="rId35" Type="http://schemas.openxmlformats.org/officeDocument/2006/relationships/tags" Target="../tags/tag463.xml"/><Relationship Id="rId43" Type="http://schemas.openxmlformats.org/officeDocument/2006/relationships/tags" Target="../tags/tag471.xml"/><Relationship Id="rId48" Type="http://schemas.openxmlformats.org/officeDocument/2006/relationships/tags" Target="../tags/tag476.xml"/><Relationship Id="rId56" Type="http://schemas.openxmlformats.org/officeDocument/2006/relationships/tags" Target="../tags/tag484.xml"/><Relationship Id="rId64" Type="http://schemas.openxmlformats.org/officeDocument/2006/relationships/tags" Target="../tags/tag492.xml"/><Relationship Id="rId69" Type="http://schemas.openxmlformats.org/officeDocument/2006/relationships/tags" Target="../tags/tag497.xml"/><Relationship Id="rId77" Type="http://schemas.openxmlformats.org/officeDocument/2006/relationships/tags" Target="../tags/tag505.xml"/><Relationship Id="rId100" Type="http://schemas.openxmlformats.org/officeDocument/2006/relationships/tags" Target="../tags/tag528.xml"/><Relationship Id="rId105" Type="http://schemas.openxmlformats.org/officeDocument/2006/relationships/tags" Target="../tags/tag533.xml"/><Relationship Id="rId113" Type="http://schemas.openxmlformats.org/officeDocument/2006/relationships/tags" Target="../tags/tag541.xml"/><Relationship Id="rId118" Type="http://schemas.openxmlformats.org/officeDocument/2006/relationships/tags" Target="../tags/tag546.xml"/><Relationship Id="rId126" Type="http://schemas.openxmlformats.org/officeDocument/2006/relationships/tags" Target="../tags/tag554.xml"/><Relationship Id="rId8" Type="http://schemas.openxmlformats.org/officeDocument/2006/relationships/tags" Target="../tags/tag436.xml"/><Relationship Id="rId51" Type="http://schemas.openxmlformats.org/officeDocument/2006/relationships/tags" Target="../tags/tag479.xml"/><Relationship Id="rId72" Type="http://schemas.openxmlformats.org/officeDocument/2006/relationships/tags" Target="../tags/tag500.xml"/><Relationship Id="rId80" Type="http://schemas.openxmlformats.org/officeDocument/2006/relationships/tags" Target="../tags/tag508.xml"/><Relationship Id="rId85" Type="http://schemas.openxmlformats.org/officeDocument/2006/relationships/tags" Target="../tags/tag513.xml"/><Relationship Id="rId93" Type="http://schemas.openxmlformats.org/officeDocument/2006/relationships/tags" Target="../tags/tag521.xml"/><Relationship Id="rId98" Type="http://schemas.openxmlformats.org/officeDocument/2006/relationships/tags" Target="../tags/tag526.xml"/><Relationship Id="rId121" Type="http://schemas.openxmlformats.org/officeDocument/2006/relationships/tags" Target="../tags/tag549.xml"/><Relationship Id="rId3" Type="http://schemas.openxmlformats.org/officeDocument/2006/relationships/tags" Target="../tags/tag431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5" Type="http://schemas.openxmlformats.org/officeDocument/2006/relationships/tags" Target="../tags/tag453.xml"/><Relationship Id="rId33" Type="http://schemas.openxmlformats.org/officeDocument/2006/relationships/tags" Target="../tags/tag461.xml"/><Relationship Id="rId38" Type="http://schemas.openxmlformats.org/officeDocument/2006/relationships/tags" Target="../tags/tag466.xml"/><Relationship Id="rId46" Type="http://schemas.openxmlformats.org/officeDocument/2006/relationships/tags" Target="../tags/tag474.xml"/><Relationship Id="rId59" Type="http://schemas.openxmlformats.org/officeDocument/2006/relationships/tags" Target="../tags/tag487.xml"/><Relationship Id="rId67" Type="http://schemas.openxmlformats.org/officeDocument/2006/relationships/tags" Target="../tags/tag495.xml"/><Relationship Id="rId103" Type="http://schemas.openxmlformats.org/officeDocument/2006/relationships/tags" Target="../tags/tag531.xml"/><Relationship Id="rId108" Type="http://schemas.openxmlformats.org/officeDocument/2006/relationships/tags" Target="../tags/tag536.xml"/><Relationship Id="rId116" Type="http://schemas.openxmlformats.org/officeDocument/2006/relationships/tags" Target="../tags/tag544.xml"/><Relationship Id="rId124" Type="http://schemas.openxmlformats.org/officeDocument/2006/relationships/tags" Target="../tags/tag552.xml"/><Relationship Id="rId129" Type="http://schemas.openxmlformats.org/officeDocument/2006/relationships/tags" Target="../tags/tag557.xml"/><Relationship Id="rId20" Type="http://schemas.openxmlformats.org/officeDocument/2006/relationships/tags" Target="../tags/tag448.xml"/><Relationship Id="rId41" Type="http://schemas.openxmlformats.org/officeDocument/2006/relationships/tags" Target="../tags/tag469.xml"/><Relationship Id="rId54" Type="http://schemas.openxmlformats.org/officeDocument/2006/relationships/tags" Target="../tags/tag482.xml"/><Relationship Id="rId62" Type="http://schemas.openxmlformats.org/officeDocument/2006/relationships/tags" Target="../tags/tag490.xml"/><Relationship Id="rId70" Type="http://schemas.openxmlformats.org/officeDocument/2006/relationships/tags" Target="../tags/tag498.xml"/><Relationship Id="rId75" Type="http://schemas.openxmlformats.org/officeDocument/2006/relationships/tags" Target="../tags/tag503.xml"/><Relationship Id="rId83" Type="http://schemas.openxmlformats.org/officeDocument/2006/relationships/tags" Target="../tags/tag511.xml"/><Relationship Id="rId88" Type="http://schemas.openxmlformats.org/officeDocument/2006/relationships/tags" Target="../tags/tag516.xml"/><Relationship Id="rId91" Type="http://schemas.openxmlformats.org/officeDocument/2006/relationships/tags" Target="../tags/tag519.xml"/><Relationship Id="rId96" Type="http://schemas.openxmlformats.org/officeDocument/2006/relationships/tags" Target="../tags/tag524.xml"/><Relationship Id="rId111" Type="http://schemas.openxmlformats.org/officeDocument/2006/relationships/tags" Target="../tags/tag539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5" Type="http://schemas.openxmlformats.org/officeDocument/2006/relationships/tags" Target="../tags/tag443.xml"/><Relationship Id="rId23" Type="http://schemas.openxmlformats.org/officeDocument/2006/relationships/tags" Target="../tags/tag451.xml"/><Relationship Id="rId28" Type="http://schemas.openxmlformats.org/officeDocument/2006/relationships/tags" Target="../tags/tag456.xml"/><Relationship Id="rId36" Type="http://schemas.openxmlformats.org/officeDocument/2006/relationships/tags" Target="../tags/tag464.xml"/><Relationship Id="rId49" Type="http://schemas.openxmlformats.org/officeDocument/2006/relationships/tags" Target="../tags/tag477.xml"/><Relationship Id="rId57" Type="http://schemas.openxmlformats.org/officeDocument/2006/relationships/tags" Target="../tags/tag485.xml"/><Relationship Id="rId106" Type="http://schemas.openxmlformats.org/officeDocument/2006/relationships/tags" Target="../tags/tag534.xml"/><Relationship Id="rId114" Type="http://schemas.openxmlformats.org/officeDocument/2006/relationships/tags" Target="../tags/tag542.xml"/><Relationship Id="rId119" Type="http://schemas.openxmlformats.org/officeDocument/2006/relationships/tags" Target="../tags/tag547.xml"/><Relationship Id="rId127" Type="http://schemas.openxmlformats.org/officeDocument/2006/relationships/tags" Target="../tags/tag555.xml"/><Relationship Id="rId10" Type="http://schemas.openxmlformats.org/officeDocument/2006/relationships/tags" Target="../tags/tag438.xml"/><Relationship Id="rId31" Type="http://schemas.openxmlformats.org/officeDocument/2006/relationships/tags" Target="../tags/tag459.xml"/><Relationship Id="rId44" Type="http://schemas.openxmlformats.org/officeDocument/2006/relationships/tags" Target="../tags/tag472.xml"/><Relationship Id="rId52" Type="http://schemas.openxmlformats.org/officeDocument/2006/relationships/tags" Target="../tags/tag480.xml"/><Relationship Id="rId60" Type="http://schemas.openxmlformats.org/officeDocument/2006/relationships/tags" Target="../tags/tag488.xml"/><Relationship Id="rId65" Type="http://schemas.openxmlformats.org/officeDocument/2006/relationships/tags" Target="../tags/tag493.xml"/><Relationship Id="rId73" Type="http://schemas.openxmlformats.org/officeDocument/2006/relationships/tags" Target="../tags/tag501.xml"/><Relationship Id="rId78" Type="http://schemas.openxmlformats.org/officeDocument/2006/relationships/tags" Target="../tags/tag506.xml"/><Relationship Id="rId81" Type="http://schemas.openxmlformats.org/officeDocument/2006/relationships/tags" Target="../tags/tag509.xml"/><Relationship Id="rId86" Type="http://schemas.openxmlformats.org/officeDocument/2006/relationships/tags" Target="../tags/tag514.xml"/><Relationship Id="rId94" Type="http://schemas.openxmlformats.org/officeDocument/2006/relationships/tags" Target="../tags/tag522.xml"/><Relationship Id="rId99" Type="http://schemas.openxmlformats.org/officeDocument/2006/relationships/tags" Target="../tags/tag527.xml"/><Relationship Id="rId101" Type="http://schemas.openxmlformats.org/officeDocument/2006/relationships/tags" Target="../tags/tag529.xml"/><Relationship Id="rId122" Type="http://schemas.openxmlformats.org/officeDocument/2006/relationships/tags" Target="../tags/tag550.xml"/><Relationship Id="rId130" Type="http://schemas.openxmlformats.org/officeDocument/2006/relationships/tags" Target="../tags/tag558.xml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3" Type="http://schemas.openxmlformats.org/officeDocument/2006/relationships/tags" Target="../tags/tag441.xml"/><Relationship Id="rId18" Type="http://schemas.openxmlformats.org/officeDocument/2006/relationships/tags" Target="../tags/tag446.xml"/><Relationship Id="rId39" Type="http://schemas.openxmlformats.org/officeDocument/2006/relationships/tags" Target="../tags/tag467.xml"/><Relationship Id="rId109" Type="http://schemas.openxmlformats.org/officeDocument/2006/relationships/tags" Target="../tags/tag537.xml"/><Relationship Id="rId34" Type="http://schemas.openxmlformats.org/officeDocument/2006/relationships/tags" Target="../tags/tag462.xml"/><Relationship Id="rId50" Type="http://schemas.openxmlformats.org/officeDocument/2006/relationships/tags" Target="../tags/tag478.xml"/><Relationship Id="rId55" Type="http://schemas.openxmlformats.org/officeDocument/2006/relationships/tags" Target="../tags/tag483.xml"/><Relationship Id="rId76" Type="http://schemas.openxmlformats.org/officeDocument/2006/relationships/tags" Target="../tags/tag504.xml"/><Relationship Id="rId97" Type="http://schemas.openxmlformats.org/officeDocument/2006/relationships/tags" Target="../tags/tag525.xml"/><Relationship Id="rId104" Type="http://schemas.openxmlformats.org/officeDocument/2006/relationships/tags" Target="../tags/tag532.xml"/><Relationship Id="rId120" Type="http://schemas.openxmlformats.org/officeDocument/2006/relationships/tags" Target="../tags/tag548.xml"/><Relationship Id="rId125" Type="http://schemas.openxmlformats.org/officeDocument/2006/relationships/tags" Target="../tags/tag553.xml"/><Relationship Id="rId7" Type="http://schemas.openxmlformats.org/officeDocument/2006/relationships/tags" Target="../tags/tag435.xml"/><Relationship Id="rId71" Type="http://schemas.openxmlformats.org/officeDocument/2006/relationships/tags" Target="../tags/tag499.xml"/><Relationship Id="rId92" Type="http://schemas.openxmlformats.org/officeDocument/2006/relationships/tags" Target="../tags/tag520.xml"/><Relationship Id="rId2" Type="http://schemas.openxmlformats.org/officeDocument/2006/relationships/tags" Target="../tags/tag430.xml"/><Relationship Id="rId29" Type="http://schemas.openxmlformats.org/officeDocument/2006/relationships/tags" Target="../tags/tag457.xml"/><Relationship Id="rId24" Type="http://schemas.openxmlformats.org/officeDocument/2006/relationships/tags" Target="../tags/tag452.xml"/><Relationship Id="rId40" Type="http://schemas.openxmlformats.org/officeDocument/2006/relationships/tags" Target="../tags/tag468.xml"/><Relationship Id="rId45" Type="http://schemas.openxmlformats.org/officeDocument/2006/relationships/tags" Target="../tags/tag473.xml"/><Relationship Id="rId66" Type="http://schemas.openxmlformats.org/officeDocument/2006/relationships/tags" Target="../tags/tag494.xml"/><Relationship Id="rId87" Type="http://schemas.openxmlformats.org/officeDocument/2006/relationships/tags" Target="../tags/tag515.xml"/><Relationship Id="rId110" Type="http://schemas.openxmlformats.org/officeDocument/2006/relationships/tags" Target="../tags/tag538.xml"/><Relationship Id="rId115" Type="http://schemas.openxmlformats.org/officeDocument/2006/relationships/tags" Target="../tags/tag543.xml"/><Relationship Id="rId131" Type="http://schemas.openxmlformats.org/officeDocument/2006/relationships/slideLayout" Target="../slideLayouts/slideLayout1.xml"/><Relationship Id="rId61" Type="http://schemas.openxmlformats.org/officeDocument/2006/relationships/tags" Target="../tags/tag489.xml"/><Relationship Id="rId82" Type="http://schemas.openxmlformats.org/officeDocument/2006/relationships/tags" Target="../tags/tag510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584.xml"/><Relationship Id="rId117" Type="http://schemas.openxmlformats.org/officeDocument/2006/relationships/tags" Target="../tags/tag675.xml"/><Relationship Id="rId21" Type="http://schemas.openxmlformats.org/officeDocument/2006/relationships/tags" Target="../tags/tag579.xml"/><Relationship Id="rId42" Type="http://schemas.openxmlformats.org/officeDocument/2006/relationships/tags" Target="../tags/tag600.xml"/><Relationship Id="rId47" Type="http://schemas.openxmlformats.org/officeDocument/2006/relationships/tags" Target="../tags/tag605.xml"/><Relationship Id="rId63" Type="http://schemas.openxmlformats.org/officeDocument/2006/relationships/tags" Target="../tags/tag621.xml"/><Relationship Id="rId68" Type="http://schemas.openxmlformats.org/officeDocument/2006/relationships/tags" Target="../tags/tag626.xml"/><Relationship Id="rId84" Type="http://schemas.openxmlformats.org/officeDocument/2006/relationships/tags" Target="../tags/tag642.xml"/><Relationship Id="rId89" Type="http://schemas.openxmlformats.org/officeDocument/2006/relationships/tags" Target="../tags/tag647.xml"/><Relationship Id="rId112" Type="http://schemas.openxmlformats.org/officeDocument/2006/relationships/tags" Target="../tags/tag670.xml"/><Relationship Id="rId133" Type="http://schemas.openxmlformats.org/officeDocument/2006/relationships/tags" Target="../tags/tag691.xml"/><Relationship Id="rId138" Type="http://schemas.openxmlformats.org/officeDocument/2006/relationships/tags" Target="../tags/tag696.xml"/><Relationship Id="rId154" Type="http://schemas.openxmlformats.org/officeDocument/2006/relationships/tags" Target="../tags/tag712.xml"/><Relationship Id="rId16" Type="http://schemas.openxmlformats.org/officeDocument/2006/relationships/tags" Target="../tags/tag574.xml"/><Relationship Id="rId107" Type="http://schemas.openxmlformats.org/officeDocument/2006/relationships/tags" Target="../tags/tag665.xml"/><Relationship Id="rId11" Type="http://schemas.openxmlformats.org/officeDocument/2006/relationships/tags" Target="../tags/tag569.xml"/><Relationship Id="rId32" Type="http://schemas.openxmlformats.org/officeDocument/2006/relationships/tags" Target="../tags/tag590.xml"/><Relationship Id="rId37" Type="http://schemas.openxmlformats.org/officeDocument/2006/relationships/tags" Target="../tags/tag595.xml"/><Relationship Id="rId53" Type="http://schemas.openxmlformats.org/officeDocument/2006/relationships/tags" Target="../tags/tag611.xml"/><Relationship Id="rId58" Type="http://schemas.openxmlformats.org/officeDocument/2006/relationships/tags" Target="../tags/tag616.xml"/><Relationship Id="rId74" Type="http://schemas.openxmlformats.org/officeDocument/2006/relationships/tags" Target="../tags/tag632.xml"/><Relationship Id="rId79" Type="http://schemas.openxmlformats.org/officeDocument/2006/relationships/tags" Target="../tags/tag637.xml"/><Relationship Id="rId102" Type="http://schemas.openxmlformats.org/officeDocument/2006/relationships/tags" Target="../tags/tag660.xml"/><Relationship Id="rId123" Type="http://schemas.openxmlformats.org/officeDocument/2006/relationships/tags" Target="../tags/tag681.xml"/><Relationship Id="rId128" Type="http://schemas.openxmlformats.org/officeDocument/2006/relationships/tags" Target="../tags/tag686.xml"/><Relationship Id="rId144" Type="http://schemas.openxmlformats.org/officeDocument/2006/relationships/tags" Target="../tags/tag702.xml"/><Relationship Id="rId149" Type="http://schemas.openxmlformats.org/officeDocument/2006/relationships/tags" Target="../tags/tag707.xml"/><Relationship Id="rId5" Type="http://schemas.openxmlformats.org/officeDocument/2006/relationships/tags" Target="../tags/tag563.xml"/><Relationship Id="rId90" Type="http://schemas.openxmlformats.org/officeDocument/2006/relationships/tags" Target="../tags/tag648.xml"/><Relationship Id="rId95" Type="http://schemas.openxmlformats.org/officeDocument/2006/relationships/tags" Target="../tags/tag653.xml"/><Relationship Id="rId22" Type="http://schemas.openxmlformats.org/officeDocument/2006/relationships/tags" Target="../tags/tag580.xml"/><Relationship Id="rId27" Type="http://schemas.openxmlformats.org/officeDocument/2006/relationships/tags" Target="../tags/tag585.xml"/><Relationship Id="rId43" Type="http://schemas.openxmlformats.org/officeDocument/2006/relationships/tags" Target="../tags/tag601.xml"/><Relationship Id="rId48" Type="http://schemas.openxmlformats.org/officeDocument/2006/relationships/tags" Target="../tags/tag606.xml"/><Relationship Id="rId64" Type="http://schemas.openxmlformats.org/officeDocument/2006/relationships/tags" Target="../tags/tag622.xml"/><Relationship Id="rId69" Type="http://schemas.openxmlformats.org/officeDocument/2006/relationships/tags" Target="../tags/tag627.xml"/><Relationship Id="rId113" Type="http://schemas.openxmlformats.org/officeDocument/2006/relationships/tags" Target="../tags/tag671.xml"/><Relationship Id="rId118" Type="http://schemas.openxmlformats.org/officeDocument/2006/relationships/tags" Target="../tags/tag676.xml"/><Relationship Id="rId134" Type="http://schemas.openxmlformats.org/officeDocument/2006/relationships/tags" Target="../tags/tag692.xml"/><Relationship Id="rId139" Type="http://schemas.openxmlformats.org/officeDocument/2006/relationships/tags" Target="../tags/tag697.xml"/><Relationship Id="rId80" Type="http://schemas.openxmlformats.org/officeDocument/2006/relationships/tags" Target="../tags/tag638.xml"/><Relationship Id="rId85" Type="http://schemas.openxmlformats.org/officeDocument/2006/relationships/tags" Target="../tags/tag643.xml"/><Relationship Id="rId150" Type="http://schemas.openxmlformats.org/officeDocument/2006/relationships/tags" Target="../tags/tag708.xml"/><Relationship Id="rId155" Type="http://schemas.openxmlformats.org/officeDocument/2006/relationships/tags" Target="../tags/tag713.xml"/><Relationship Id="rId12" Type="http://schemas.openxmlformats.org/officeDocument/2006/relationships/tags" Target="../tags/tag570.xml"/><Relationship Id="rId17" Type="http://schemas.openxmlformats.org/officeDocument/2006/relationships/tags" Target="../tags/tag575.xml"/><Relationship Id="rId33" Type="http://schemas.openxmlformats.org/officeDocument/2006/relationships/tags" Target="../tags/tag591.xml"/><Relationship Id="rId38" Type="http://schemas.openxmlformats.org/officeDocument/2006/relationships/tags" Target="../tags/tag596.xml"/><Relationship Id="rId59" Type="http://schemas.openxmlformats.org/officeDocument/2006/relationships/tags" Target="../tags/tag617.xml"/><Relationship Id="rId103" Type="http://schemas.openxmlformats.org/officeDocument/2006/relationships/tags" Target="../tags/tag661.xml"/><Relationship Id="rId108" Type="http://schemas.openxmlformats.org/officeDocument/2006/relationships/tags" Target="../tags/tag666.xml"/><Relationship Id="rId124" Type="http://schemas.openxmlformats.org/officeDocument/2006/relationships/tags" Target="../tags/tag682.xml"/><Relationship Id="rId129" Type="http://schemas.openxmlformats.org/officeDocument/2006/relationships/tags" Target="../tags/tag687.xml"/><Relationship Id="rId20" Type="http://schemas.openxmlformats.org/officeDocument/2006/relationships/tags" Target="../tags/tag578.xml"/><Relationship Id="rId41" Type="http://schemas.openxmlformats.org/officeDocument/2006/relationships/tags" Target="../tags/tag599.xml"/><Relationship Id="rId54" Type="http://schemas.openxmlformats.org/officeDocument/2006/relationships/tags" Target="../tags/tag612.xml"/><Relationship Id="rId62" Type="http://schemas.openxmlformats.org/officeDocument/2006/relationships/tags" Target="../tags/tag620.xml"/><Relationship Id="rId70" Type="http://schemas.openxmlformats.org/officeDocument/2006/relationships/tags" Target="../tags/tag628.xml"/><Relationship Id="rId75" Type="http://schemas.openxmlformats.org/officeDocument/2006/relationships/tags" Target="../tags/tag633.xml"/><Relationship Id="rId83" Type="http://schemas.openxmlformats.org/officeDocument/2006/relationships/tags" Target="../tags/tag641.xml"/><Relationship Id="rId88" Type="http://schemas.openxmlformats.org/officeDocument/2006/relationships/tags" Target="../tags/tag646.xml"/><Relationship Id="rId91" Type="http://schemas.openxmlformats.org/officeDocument/2006/relationships/tags" Target="../tags/tag649.xml"/><Relationship Id="rId96" Type="http://schemas.openxmlformats.org/officeDocument/2006/relationships/tags" Target="../tags/tag654.xml"/><Relationship Id="rId111" Type="http://schemas.openxmlformats.org/officeDocument/2006/relationships/tags" Target="../tags/tag669.xml"/><Relationship Id="rId132" Type="http://schemas.openxmlformats.org/officeDocument/2006/relationships/tags" Target="../tags/tag690.xml"/><Relationship Id="rId140" Type="http://schemas.openxmlformats.org/officeDocument/2006/relationships/tags" Target="../tags/tag698.xml"/><Relationship Id="rId145" Type="http://schemas.openxmlformats.org/officeDocument/2006/relationships/tags" Target="../tags/tag703.xml"/><Relationship Id="rId153" Type="http://schemas.openxmlformats.org/officeDocument/2006/relationships/tags" Target="../tags/tag711.xml"/><Relationship Id="rId1" Type="http://schemas.openxmlformats.org/officeDocument/2006/relationships/tags" Target="../tags/tag559.xml"/><Relationship Id="rId6" Type="http://schemas.openxmlformats.org/officeDocument/2006/relationships/tags" Target="../tags/tag564.xml"/><Relationship Id="rId15" Type="http://schemas.openxmlformats.org/officeDocument/2006/relationships/tags" Target="../tags/tag573.xml"/><Relationship Id="rId23" Type="http://schemas.openxmlformats.org/officeDocument/2006/relationships/tags" Target="../tags/tag581.xml"/><Relationship Id="rId28" Type="http://schemas.openxmlformats.org/officeDocument/2006/relationships/tags" Target="../tags/tag586.xml"/><Relationship Id="rId36" Type="http://schemas.openxmlformats.org/officeDocument/2006/relationships/tags" Target="../tags/tag594.xml"/><Relationship Id="rId49" Type="http://schemas.openxmlformats.org/officeDocument/2006/relationships/tags" Target="../tags/tag607.xml"/><Relationship Id="rId57" Type="http://schemas.openxmlformats.org/officeDocument/2006/relationships/tags" Target="../tags/tag615.xml"/><Relationship Id="rId106" Type="http://schemas.openxmlformats.org/officeDocument/2006/relationships/tags" Target="../tags/tag664.xml"/><Relationship Id="rId114" Type="http://schemas.openxmlformats.org/officeDocument/2006/relationships/tags" Target="../tags/tag672.xml"/><Relationship Id="rId119" Type="http://schemas.openxmlformats.org/officeDocument/2006/relationships/tags" Target="../tags/tag677.xml"/><Relationship Id="rId127" Type="http://schemas.openxmlformats.org/officeDocument/2006/relationships/tags" Target="../tags/tag685.xml"/><Relationship Id="rId10" Type="http://schemas.openxmlformats.org/officeDocument/2006/relationships/tags" Target="../tags/tag568.xml"/><Relationship Id="rId31" Type="http://schemas.openxmlformats.org/officeDocument/2006/relationships/tags" Target="../tags/tag589.xml"/><Relationship Id="rId44" Type="http://schemas.openxmlformats.org/officeDocument/2006/relationships/tags" Target="../tags/tag602.xml"/><Relationship Id="rId52" Type="http://schemas.openxmlformats.org/officeDocument/2006/relationships/tags" Target="../tags/tag610.xml"/><Relationship Id="rId60" Type="http://schemas.openxmlformats.org/officeDocument/2006/relationships/tags" Target="../tags/tag618.xml"/><Relationship Id="rId65" Type="http://schemas.openxmlformats.org/officeDocument/2006/relationships/tags" Target="../tags/tag623.xml"/><Relationship Id="rId73" Type="http://schemas.openxmlformats.org/officeDocument/2006/relationships/tags" Target="../tags/tag631.xml"/><Relationship Id="rId78" Type="http://schemas.openxmlformats.org/officeDocument/2006/relationships/tags" Target="../tags/tag636.xml"/><Relationship Id="rId81" Type="http://schemas.openxmlformats.org/officeDocument/2006/relationships/tags" Target="../tags/tag639.xml"/><Relationship Id="rId86" Type="http://schemas.openxmlformats.org/officeDocument/2006/relationships/tags" Target="../tags/tag644.xml"/><Relationship Id="rId94" Type="http://schemas.openxmlformats.org/officeDocument/2006/relationships/tags" Target="../tags/tag652.xml"/><Relationship Id="rId99" Type="http://schemas.openxmlformats.org/officeDocument/2006/relationships/tags" Target="../tags/tag657.xml"/><Relationship Id="rId101" Type="http://schemas.openxmlformats.org/officeDocument/2006/relationships/tags" Target="../tags/tag659.xml"/><Relationship Id="rId122" Type="http://schemas.openxmlformats.org/officeDocument/2006/relationships/tags" Target="../tags/tag680.xml"/><Relationship Id="rId130" Type="http://schemas.openxmlformats.org/officeDocument/2006/relationships/tags" Target="../tags/tag688.xml"/><Relationship Id="rId135" Type="http://schemas.openxmlformats.org/officeDocument/2006/relationships/tags" Target="../tags/tag693.xml"/><Relationship Id="rId143" Type="http://schemas.openxmlformats.org/officeDocument/2006/relationships/tags" Target="../tags/tag701.xml"/><Relationship Id="rId148" Type="http://schemas.openxmlformats.org/officeDocument/2006/relationships/tags" Target="../tags/tag706.xml"/><Relationship Id="rId151" Type="http://schemas.openxmlformats.org/officeDocument/2006/relationships/tags" Target="../tags/tag709.xml"/><Relationship Id="rId156" Type="http://schemas.openxmlformats.org/officeDocument/2006/relationships/tags" Target="../tags/tag714.xml"/><Relationship Id="rId4" Type="http://schemas.openxmlformats.org/officeDocument/2006/relationships/tags" Target="../tags/tag562.xml"/><Relationship Id="rId9" Type="http://schemas.openxmlformats.org/officeDocument/2006/relationships/tags" Target="../tags/tag567.xml"/><Relationship Id="rId13" Type="http://schemas.openxmlformats.org/officeDocument/2006/relationships/tags" Target="../tags/tag571.xml"/><Relationship Id="rId18" Type="http://schemas.openxmlformats.org/officeDocument/2006/relationships/tags" Target="../tags/tag576.xml"/><Relationship Id="rId39" Type="http://schemas.openxmlformats.org/officeDocument/2006/relationships/tags" Target="../tags/tag597.xml"/><Relationship Id="rId109" Type="http://schemas.openxmlformats.org/officeDocument/2006/relationships/tags" Target="../tags/tag667.xml"/><Relationship Id="rId34" Type="http://schemas.openxmlformats.org/officeDocument/2006/relationships/tags" Target="../tags/tag592.xml"/><Relationship Id="rId50" Type="http://schemas.openxmlformats.org/officeDocument/2006/relationships/tags" Target="../tags/tag608.xml"/><Relationship Id="rId55" Type="http://schemas.openxmlformats.org/officeDocument/2006/relationships/tags" Target="../tags/tag613.xml"/><Relationship Id="rId76" Type="http://schemas.openxmlformats.org/officeDocument/2006/relationships/tags" Target="../tags/tag634.xml"/><Relationship Id="rId97" Type="http://schemas.openxmlformats.org/officeDocument/2006/relationships/tags" Target="../tags/tag655.xml"/><Relationship Id="rId104" Type="http://schemas.openxmlformats.org/officeDocument/2006/relationships/tags" Target="../tags/tag662.xml"/><Relationship Id="rId120" Type="http://schemas.openxmlformats.org/officeDocument/2006/relationships/tags" Target="../tags/tag678.xml"/><Relationship Id="rId125" Type="http://schemas.openxmlformats.org/officeDocument/2006/relationships/tags" Target="../tags/tag683.xml"/><Relationship Id="rId141" Type="http://schemas.openxmlformats.org/officeDocument/2006/relationships/tags" Target="../tags/tag699.xml"/><Relationship Id="rId146" Type="http://schemas.openxmlformats.org/officeDocument/2006/relationships/tags" Target="../tags/tag704.xml"/><Relationship Id="rId7" Type="http://schemas.openxmlformats.org/officeDocument/2006/relationships/tags" Target="../tags/tag565.xml"/><Relationship Id="rId71" Type="http://schemas.openxmlformats.org/officeDocument/2006/relationships/tags" Target="../tags/tag629.xml"/><Relationship Id="rId92" Type="http://schemas.openxmlformats.org/officeDocument/2006/relationships/tags" Target="../tags/tag650.xml"/><Relationship Id="rId2" Type="http://schemas.openxmlformats.org/officeDocument/2006/relationships/tags" Target="../tags/tag560.xml"/><Relationship Id="rId29" Type="http://schemas.openxmlformats.org/officeDocument/2006/relationships/tags" Target="../tags/tag587.xml"/><Relationship Id="rId24" Type="http://schemas.openxmlformats.org/officeDocument/2006/relationships/tags" Target="../tags/tag582.xml"/><Relationship Id="rId40" Type="http://schemas.openxmlformats.org/officeDocument/2006/relationships/tags" Target="../tags/tag598.xml"/><Relationship Id="rId45" Type="http://schemas.openxmlformats.org/officeDocument/2006/relationships/tags" Target="../tags/tag603.xml"/><Relationship Id="rId66" Type="http://schemas.openxmlformats.org/officeDocument/2006/relationships/tags" Target="../tags/tag624.xml"/><Relationship Id="rId87" Type="http://schemas.openxmlformats.org/officeDocument/2006/relationships/tags" Target="../tags/tag645.xml"/><Relationship Id="rId110" Type="http://schemas.openxmlformats.org/officeDocument/2006/relationships/tags" Target="../tags/tag668.xml"/><Relationship Id="rId115" Type="http://schemas.openxmlformats.org/officeDocument/2006/relationships/tags" Target="../tags/tag673.xml"/><Relationship Id="rId131" Type="http://schemas.openxmlformats.org/officeDocument/2006/relationships/tags" Target="../tags/tag689.xml"/><Relationship Id="rId136" Type="http://schemas.openxmlformats.org/officeDocument/2006/relationships/tags" Target="../tags/tag694.xml"/><Relationship Id="rId157" Type="http://schemas.openxmlformats.org/officeDocument/2006/relationships/slideLayout" Target="../slideLayouts/slideLayout1.xml"/><Relationship Id="rId61" Type="http://schemas.openxmlformats.org/officeDocument/2006/relationships/tags" Target="../tags/tag619.xml"/><Relationship Id="rId82" Type="http://schemas.openxmlformats.org/officeDocument/2006/relationships/tags" Target="../tags/tag640.xml"/><Relationship Id="rId152" Type="http://schemas.openxmlformats.org/officeDocument/2006/relationships/tags" Target="../tags/tag710.xml"/><Relationship Id="rId19" Type="http://schemas.openxmlformats.org/officeDocument/2006/relationships/tags" Target="../tags/tag577.xml"/><Relationship Id="rId14" Type="http://schemas.openxmlformats.org/officeDocument/2006/relationships/tags" Target="../tags/tag572.xml"/><Relationship Id="rId30" Type="http://schemas.openxmlformats.org/officeDocument/2006/relationships/tags" Target="../tags/tag588.xml"/><Relationship Id="rId35" Type="http://schemas.openxmlformats.org/officeDocument/2006/relationships/tags" Target="../tags/tag593.xml"/><Relationship Id="rId56" Type="http://schemas.openxmlformats.org/officeDocument/2006/relationships/tags" Target="../tags/tag614.xml"/><Relationship Id="rId77" Type="http://schemas.openxmlformats.org/officeDocument/2006/relationships/tags" Target="../tags/tag635.xml"/><Relationship Id="rId100" Type="http://schemas.openxmlformats.org/officeDocument/2006/relationships/tags" Target="../tags/tag658.xml"/><Relationship Id="rId105" Type="http://schemas.openxmlformats.org/officeDocument/2006/relationships/tags" Target="../tags/tag663.xml"/><Relationship Id="rId126" Type="http://schemas.openxmlformats.org/officeDocument/2006/relationships/tags" Target="../tags/tag684.xml"/><Relationship Id="rId147" Type="http://schemas.openxmlformats.org/officeDocument/2006/relationships/tags" Target="../tags/tag705.xml"/><Relationship Id="rId8" Type="http://schemas.openxmlformats.org/officeDocument/2006/relationships/tags" Target="../tags/tag566.xml"/><Relationship Id="rId51" Type="http://schemas.openxmlformats.org/officeDocument/2006/relationships/tags" Target="../tags/tag609.xml"/><Relationship Id="rId72" Type="http://schemas.openxmlformats.org/officeDocument/2006/relationships/tags" Target="../tags/tag630.xml"/><Relationship Id="rId93" Type="http://schemas.openxmlformats.org/officeDocument/2006/relationships/tags" Target="../tags/tag651.xml"/><Relationship Id="rId98" Type="http://schemas.openxmlformats.org/officeDocument/2006/relationships/tags" Target="../tags/tag656.xml"/><Relationship Id="rId121" Type="http://schemas.openxmlformats.org/officeDocument/2006/relationships/tags" Target="../tags/tag679.xml"/><Relationship Id="rId142" Type="http://schemas.openxmlformats.org/officeDocument/2006/relationships/tags" Target="../tags/tag700.xml"/><Relationship Id="rId3" Type="http://schemas.openxmlformats.org/officeDocument/2006/relationships/tags" Target="../tags/tag561.xml"/><Relationship Id="rId25" Type="http://schemas.openxmlformats.org/officeDocument/2006/relationships/tags" Target="../tags/tag583.xml"/><Relationship Id="rId46" Type="http://schemas.openxmlformats.org/officeDocument/2006/relationships/tags" Target="../tags/tag604.xml"/><Relationship Id="rId67" Type="http://schemas.openxmlformats.org/officeDocument/2006/relationships/tags" Target="../tags/tag625.xml"/><Relationship Id="rId116" Type="http://schemas.openxmlformats.org/officeDocument/2006/relationships/tags" Target="../tags/tag674.xml"/><Relationship Id="rId137" Type="http://schemas.openxmlformats.org/officeDocument/2006/relationships/tags" Target="../tags/tag695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740.xml"/><Relationship Id="rId21" Type="http://schemas.openxmlformats.org/officeDocument/2006/relationships/tags" Target="../tags/tag735.xml"/><Relationship Id="rId42" Type="http://schemas.openxmlformats.org/officeDocument/2006/relationships/tags" Target="../tags/tag756.xml"/><Relationship Id="rId47" Type="http://schemas.openxmlformats.org/officeDocument/2006/relationships/tags" Target="../tags/tag761.xml"/><Relationship Id="rId63" Type="http://schemas.openxmlformats.org/officeDocument/2006/relationships/tags" Target="../tags/tag777.xml"/><Relationship Id="rId68" Type="http://schemas.openxmlformats.org/officeDocument/2006/relationships/tags" Target="../tags/tag782.xml"/><Relationship Id="rId84" Type="http://schemas.openxmlformats.org/officeDocument/2006/relationships/tags" Target="../tags/tag798.xml"/><Relationship Id="rId89" Type="http://schemas.openxmlformats.org/officeDocument/2006/relationships/tags" Target="../tags/tag803.xml"/><Relationship Id="rId112" Type="http://schemas.openxmlformats.org/officeDocument/2006/relationships/tags" Target="../tags/tag826.xml"/><Relationship Id="rId2" Type="http://schemas.openxmlformats.org/officeDocument/2006/relationships/tags" Target="../tags/tag716.xml"/><Relationship Id="rId16" Type="http://schemas.openxmlformats.org/officeDocument/2006/relationships/tags" Target="../tags/tag730.xml"/><Relationship Id="rId29" Type="http://schemas.openxmlformats.org/officeDocument/2006/relationships/tags" Target="../tags/tag743.xml"/><Relationship Id="rId107" Type="http://schemas.openxmlformats.org/officeDocument/2006/relationships/tags" Target="../tags/tag821.xml"/><Relationship Id="rId11" Type="http://schemas.openxmlformats.org/officeDocument/2006/relationships/tags" Target="../tags/tag725.xml"/><Relationship Id="rId24" Type="http://schemas.openxmlformats.org/officeDocument/2006/relationships/tags" Target="../tags/tag738.xml"/><Relationship Id="rId32" Type="http://schemas.openxmlformats.org/officeDocument/2006/relationships/tags" Target="../tags/tag746.xml"/><Relationship Id="rId37" Type="http://schemas.openxmlformats.org/officeDocument/2006/relationships/tags" Target="../tags/tag751.xml"/><Relationship Id="rId40" Type="http://schemas.openxmlformats.org/officeDocument/2006/relationships/tags" Target="../tags/tag754.xml"/><Relationship Id="rId45" Type="http://schemas.openxmlformats.org/officeDocument/2006/relationships/tags" Target="../tags/tag759.xml"/><Relationship Id="rId53" Type="http://schemas.openxmlformats.org/officeDocument/2006/relationships/tags" Target="../tags/tag767.xml"/><Relationship Id="rId58" Type="http://schemas.openxmlformats.org/officeDocument/2006/relationships/tags" Target="../tags/tag772.xml"/><Relationship Id="rId66" Type="http://schemas.openxmlformats.org/officeDocument/2006/relationships/tags" Target="../tags/tag780.xml"/><Relationship Id="rId74" Type="http://schemas.openxmlformats.org/officeDocument/2006/relationships/tags" Target="../tags/tag788.xml"/><Relationship Id="rId79" Type="http://schemas.openxmlformats.org/officeDocument/2006/relationships/tags" Target="../tags/tag793.xml"/><Relationship Id="rId87" Type="http://schemas.openxmlformats.org/officeDocument/2006/relationships/tags" Target="../tags/tag801.xml"/><Relationship Id="rId102" Type="http://schemas.openxmlformats.org/officeDocument/2006/relationships/tags" Target="../tags/tag816.xml"/><Relationship Id="rId110" Type="http://schemas.openxmlformats.org/officeDocument/2006/relationships/tags" Target="../tags/tag824.xml"/><Relationship Id="rId5" Type="http://schemas.openxmlformats.org/officeDocument/2006/relationships/tags" Target="../tags/tag719.xml"/><Relationship Id="rId61" Type="http://schemas.openxmlformats.org/officeDocument/2006/relationships/tags" Target="../tags/tag775.xml"/><Relationship Id="rId82" Type="http://schemas.openxmlformats.org/officeDocument/2006/relationships/tags" Target="../tags/tag796.xml"/><Relationship Id="rId90" Type="http://schemas.openxmlformats.org/officeDocument/2006/relationships/tags" Target="../tags/tag804.xml"/><Relationship Id="rId95" Type="http://schemas.openxmlformats.org/officeDocument/2006/relationships/tags" Target="../tags/tag809.xml"/><Relationship Id="rId19" Type="http://schemas.openxmlformats.org/officeDocument/2006/relationships/tags" Target="../tags/tag733.xml"/><Relationship Id="rId14" Type="http://schemas.openxmlformats.org/officeDocument/2006/relationships/tags" Target="../tags/tag728.xml"/><Relationship Id="rId22" Type="http://schemas.openxmlformats.org/officeDocument/2006/relationships/tags" Target="../tags/tag736.xml"/><Relationship Id="rId27" Type="http://schemas.openxmlformats.org/officeDocument/2006/relationships/tags" Target="../tags/tag741.xml"/><Relationship Id="rId30" Type="http://schemas.openxmlformats.org/officeDocument/2006/relationships/tags" Target="../tags/tag744.xml"/><Relationship Id="rId35" Type="http://schemas.openxmlformats.org/officeDocument/2006/relationships/tags" Target="../tags/tag749.xml"/><Relationship Id="rId43" Type="http://schemas.openxmlformats.org/officeDocument/2006/relationships/tags" Target="../tags/tag757.xml"/><Relationship Id="rId48" Type="http://schemas.openxmlformats.org/officeDocument/2006/relationships/tags" Target="../tags/tag762.xml"/><Relationship Id="rId56" Type="http://schemas.openxmlformats.org/officeDocument/2006/relationships/tags" Target="../tags/tag770.xml"/><Relationship Id="rId64" Type="http://schemas.openxmlformats.org/officeDocument/2006/relationships/tags" Target="../tags/tag778.xml"/><Relationship Id="rId69" Type="http://schemas.openxmlformats.org/officeDocument/2006/relationships/tags" Target="../tags/tag783.xml"/><Relationship Id="rId77" Type="http://schemas.openxmlformats.org/officeDocument/2006/relationships/tags" Target="../tags/tag791.xml"/><Relationship Id="rId100" Type="http://schemas.openxmlformats.org/officeDocument/2006/relationships/tags" Target="../tags/tag814.xml"/><Relationship Id="rId105" Type="http://schemas.openxmlformats.org/officeDocument/2006/relationships/tags" Target="../tags/tag819.xml"/><Relationship Id="rId113" Type="http://schemas.openxmlformats.org/officeDocument/2006/relationships/slideLayout" Target="../slideLayouts/slideLayout1.xml"/><Relationship Id="rId8" Type="http://schemas.openxmlformats.org/officeDocument/2006/relationships/tags" Target="../tags/tag722.xml"/><Relationship Id="rId51" Type="http://schemas.openxmlformats.org/officeDocument/2006/relationships/tags" Target="../tags/tag765.xml"/><Relationship Id="rId72" Type="http://schemas.openxmlformats.org/officeDocument/2006/relationships/tags" Target="../tags/tag786.xml"/><Relationship Id="rId80" Type="http://schemas.openxmlformats.org/officeDocument/2006/relationships/tags" Target="../tags/tag794.xml"/><Relationship Id="rId85" Type="http://schemas.openxmlformats.org/officeDocument/2006/relationships/tags" Target="../tags/tag799.xml"/><Relationship Id="rId93" Type="http://schemas.openxmlformats.org/officeDocument/2006/relationships/tags" Target="../tags/tag807.xml"/><Relationship Id="rId98" Type="http://schemas.openxmlformats.org/officeDocument/2006/relationships/tags" Target="../tags/tag812.xml"/><Relationship Id="rId3" Type="http://schemas.openxmlformats.org/officeDocument/2006/relationships/tags" Target="../tags/tag717.xml"/><Relationship Id="rId12" Type="http://schemas.openxmlformats.org/officeDocument/2006/relationships/tags" Target="../tags/tag726.xml"/><Relationship Id="rId17" Type="http://schemas.openxmlformats.org/officeDocument/2006/relationships/tags" Target="../tags/tag731.xml"/><Relationship Id="rId25" Type="http://schemas.openxmlformats.org/officeDocument/2006/relationships/tags" Target="../tags/tag739.xml"/><Relationship Id="rId33" Type="http://schemas.openxmlformats.org/officeDocument/2006/relationships/tags" Target="../tags/tag747.xml"/><Relationship Id="rId38" Type="http://schemas.openxmlformats.org/officeDocument/2006/relationships/tags" Target="../tags/tag752.xml"/><Relationship Id="rId46" Type="http://schemas.openxmlformats.org/officeDocument/2006/relationships/tags" Target="../tags/tag760.xml"/><Relationship Id="rId59" Type="http://schemas.openxmlformats.org/officeDocument/2006/relationships/tags" Target="../tags/tag773.xml"/><Relationship Id="rId67" Type="http://schemas.openxmlformats.org/officeDocument/2006/relationships/tags" Target="../tags/tag781.xml"/><Relationship Id="rId103" Type="http://schemas.openxmlformats.org/officeDocument/2006/relationships/tags" Target="../tags/tag817.xml"/><Relationship Id="rId108" Type="http://schemas.openxmlformats.org/officeDocument/2006/relationships/tags" Target="../tags/tag822.xml"/><Relationship Id="rId20" Type="http://schemas.openxmlformats.org/officeDocument/2006/relationships/tags" Target="../tags/tag734.xml"/><Relationship Id="rId41" Type="http://schemas.openxmlformats.org/officeDocument/2006/relationships/tags" Target="../tags/tag755.xml"/><Relationship Id="rId54" Type="http://schemas.openxmlformats.org/officeDocument/2006/relationships/tags" Target="../tags/tag768.xml"/><Relationship Id="rId62" Type="http://schemas.openxmlformats.org/officeDocument/2006/relationships/tags" Target="../tags/tag776.xml"/><Relationship Id="rId70" Type="http://schemas.openxmlformats.org/officeDocument/2006/relationships/tags" Target="../tags/tag784.xml"/><Relationship Id="rId75" Type="http://schemas.openxmlformats.org/officeDocument/2006/relationships/tags" Target="../tags/tag789.xml"/><Relationship Id="rId83" Type="http://schemas.openxmlformats.org/officeDocument/2006/relationships/tags" Target="../tags/tag797.xml"/><Relationship Id="rId88" Type="http://schemas.openxmlformats.org/officeDocument/2006/relationships/tags" Target="../tags/tag802.xml"/><Relationship Id="rId91" Type="http://schemas.openxmlformats.org/officeDocument/2006/relationships/tags" Target="../tags/tag805.xml"/><Relationship Id="rId96" Type="http://schemas.openxmlformats.org/officeDocument/2006/relationships/tags" Target="../tags/tag810.xml"/><Relationship Id="rId111" Type="http://schemas.openxmlformats.org/officeDocument/2006/relationships/tags" Target="../tags/tag825.xml"/><Relationship Id="rId1" Type="http://schemas.openxmlformats.org/officeDocument/2006/relationships/tags" Target="../tags/tag715.xml"/><Relationship Id="rId6" Type="http://schemas.openxmlformats.org/officeDocument/2006/relationships/tags" Target="../tags/tag720.xml"/><Relationship Id="rId15" Type="http://schemas.openxmlformats.org/officeDocument/2006/relationships/tags" Target="../tags/tag729.xml"/><Relationship Id="rId23" Type="http://schemas.openxmlformats.org/officeDocument/2006/relationships/tags" Target="../tags/tag737.xml"/><Relationship Id="rId28" Type="http://schemas.openxmlformats.org/officeDocument/2006/relationships/tags" Target="../tags/tag742.xml"/><Relationship Id="rId36" Type="http://schemas.openxmlformats.org/officeDocument/2006/relationships/tags" Target="../tags/tag750.xml"/><Relationship Id="rId49" Type="http://schemas.openxmlformats.org/officeDocument/2006/relationships/tags" Target="../tags/tag763.xml"/><Relationship Id="rId57" Type="http://schemas.openxmlformats.org/officeDocument/2006/relationships/tags" Target="../tags/tag771.xml"/><Relationship Id="rId106" Type="http://schemas.openxmlformats.org/officeDocument/2006/relationships/tags" Target="../tags/tag820.xml"/><Relationship Id="rId10" Type="http://schemas.openxmlformats.org/officeDocument/2006/relationships/tags" Target="../tags/tag724.xml"/><Relationship Id="rId31" Type="http://schemas.openxmlformats.org/officeDocument/2006/relationships/tags" Target="../tags/tag745.xml"/><Relationship Id="rId44" Type="http://schemas.openxmlformats.org/officeDocument/2006/relationships/tags" Target="../tags/tag758.xml"/><Relationship Id="rId52" Type="http://schemas.openxmlformats.org/officeDocument/2006/relationships/tags" Target="../tags/tag766.xml"/><Relationship Id="rId60" Type="http://schemas.openxmlformats.org/officeDocument/2006/relationships/tags" Target="../tags/tag774.xml"/><Relationship Id="rId65" Type="http://schemas.openxmlformats.org/officeDocument/2006/relationships/tags" Target="../tags/tag779.xml"/><Relationship Id="rId73" Type="http://schemas.openxmlformats.org/officeDocument/2006/relationships/tags" Target="../tags/tag787.xml"/><Relationship Id="rId78" Type="http://schemas.openxmlformats.org/officeDocument/2006/relationships/tags" Target="../tags/tag792.xml"/><Relationship Id="rId81" Type="http://schemas.openxmlformats.org/officeDocument/2006/relationships/tags" Target="../tags/tag795.xml"/><Relationship Id="rId86" Type="http://schemas.openxmlformats.org/officeDocument/2006/relationships/tags" Target="../tags/tag800.xml"/><Relationship Id="rId94" Type="http://schemas.openxmlformats.org/officeDocument/2006/relationships/tags" Target="../tags/tag808.xml"/><Relationship Id="rId99" Type="http://schemas.openxmlformats.org/officeDocument/2006/relationships/tags" Target="../tags/tag813.xml"/><Relationship Id="rId101" Type="http://schemas.openxmlformats.org/officeDocument/2006/relationships/tags" Target="../tags/tag815.xml"/><Relationship Id="rId4" Type="http://schemas.openxmlformats.org/officeDocument/2006/relationships/tags" Target="../tags/tag718.xml"/><Relationship Id="rId9" Type="http://schemas.openxmlformats.org/officeDocument/2006/relationships/tags" Target="../tags/tag723.xml"/><Relationship Id="rId13" Type="http://schemas.openxmlformats.org/officeDocument/2006/relationships/tags" Target="../tags/tag727.xml"/><Relationship Id="rId18" Type="http://schemas.openxmlformats.org/officeDocument/2006/relationships/tags" Target="../tags/tag732.xml"/><Relationship Id="rId39" Type="http://schemas.openxmlformats.org/officeDocument/2006/relationships/tags" Target="../tags/tag753.xml"/><Relationship Id="rId109" Type="http://schemas.openxmlformats.org/officeDocument/2006/relationships/tags" Target="../tags/tag823.xml"/><Relationship Id="rId34" Type="http://schemas.openxmlformats.org/officeDocument/2006/relationships/tags" Target="../tags/tag748.xml"/><Relationship Id="rId50" Type="http://schemas.openxmlformats.org/officeDocument/2006/relationships/tags" Target="../tags/tag764.xml"/><Relationship Id="rId55" Type="http://schemas.openxmlformats.org/officeDocument/2006/relationships/tags" Target="../tags/tag769.xml"/><Relationship Id="rId76" Type="http://schemas.openxmlformats.org/officeDocument/2006/relationships/tags" Target="../tags/tag790.xml"/><Relationship Id="rId97" Type="http://schemas.openxmlformats.org/officeDocument/2006/relationships/tags" Target="../tags/tag811.xml"/><Relationship Id="rId104" Type="http://schemas.openxmlformats.org/officeDocument/2006/relationships/tags" Target="../tags/tag818.xml"/><Relationship Id="rId7" Type="http://schemas.openxmlformats.org/officeDocument/2006/relationships/tags" Target="../tags/tag721.xml"/><Relationship Id="rId71" Type="http://schemas.openxmlformats.org/officeDocument/2006/relationships/tags" Target="../tags/tag785.xml"/><Relationship Id="rId92" Type="http://schemas.openxmlformats.org/officeDocument/2006/relationships/tags" Target="../tags/tag806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852.xml"/><Relationship Id="rId21" Type="http://schemas.openxmlformats.org/officeDocument/2006/relationships/tags" Target="../tags/tag847.xml"/><Relationship Id="rId42" Type="http://schemas.openxmlformats.org/officeDocument/2006/relationships/tags" Target="../tags/tag868.xml"/><Relationship Id="rId47" Type="http://schemas.openxmlformats.org/officeDocument/2006/relationships/tags" Target="../tags/tag873.xml"/><Relationship Id="rId63" Type="http://schemas.openxmlformats.org/officeDocument/2006/relationships/tags" Target="../tags/tag889.xml"/><Relationship Id="rId68" Type="http://schemas.openxmlformats.org/officeDocument/2006/relationships/tags" Target="../tags/tag894.xml"/><Relationship Id="rId84" Type="http://schemas.openxmlformats.org/officeDocument/2006/relationships/tags" Target="../tags/tag910.xml"/><Relationship Id="rId89" Type="http://schemas.openxmlformats.org/officeDocument/2006/relationships/tags" Target="../tags/tag915.xml"/><Relationship Id="rId112" Type="http://schemas.openxmlformats.org/officeDocument/2006/relationships/slideLayout" Target="../slideLayouts/slideLayout1.xml"/><Relationship Id="rId2" Type="http://schemas.openxmlformats.org/officeDocument/2006/relationships/tags" Target="../tags/tag828.xml"/><Relationship Id="rId16" Type="http://schemas.openxmlformats.org/officeDocument/2006/relationships/tags" Target="../tags/tag842.xml"/><Relationship Id="rId29" Type="http://schemas.openxmlformats.org/officeDocument/2006/relationships/tags" Target="../tags/tag855.xml"/><Relationship Id="rId107" Type="http://schemas.openxmlformats.org/officeDocument/2006/relationships/tags" Target="../tags/tag933.xml"/><Relationship Id="rId11" Type="http://schemas.openxmlformats.org/officeDocument/2006/relationships/tags" Target="../tags/tag837.xml"/><Relationship Id="rId24" Type="http://schemas.openxmlformats.org/officeDocument/2006/relationships/tags" Target="../tags/tag850.xml"/><Relationship Id="rId32" Type="http://schemas.openxmlformats.org/officeDocument/2006/relationships/tags" Target="../tags/tag858.xml"/><Relationship Id="rId37" Type="http://schemas.openxmlformats.org/officeDocument/2006/relationships/tags" Target="../tags/tag863.xml"/><Relationship Id="rId40" Type="http://schemas.openxmlformats.org/officeDocument/2006/relationships/tags" Target="../tags/tag866.xml"/><Relationship Id="rId45" Type="http://schemas.openxmlformats.org/officeDocument/2006/relationships/tags" Target="../tags/tag871.xml"/><Relationship Id="rId53" Type="http://schemas.openxmlformats.org/officeDocument/2006/relationships/tags" Target="../tags/tag879.xml"/><Relationship Id="rId58" Type="http://schemas.openxmlformats.org/officeDocument/2006/relationships/tags" Target="../tags/tag884.xml"/><Relationship Id="rId66" Type="http://schemas.openxmlformats.org/officeDocument/2006/relationships/tags" Target="../tags/tag892.xml"/><Relationship Id="rId74" Type="http://schemas.openxmlformats.org/officeDocument/2006/relationships/tags" Target="../tags/tag900.xml"/><Relationship Id="rId79" Type="http://schemas.openxmlformats.org/officeDocument/2006/relationships/tags" Target="../tags/tag905.xml"/><Relationship Id="rId87" Type="http://schemas.openxmlformats.org/officeDocument/2006/relationships/tags" Target="../tags/tag913.xml"/><Relationship Id="rId102" Type="http://schemas.openxmlformats.org/officeDocument/2006/relationships/tags" Target="../tags/tag928.xml"/><Relationship Id="rId110" Type="http://schemas.openxmlformats.org/officeDocument/2006/relationships/tags" Target="../tags/tag936.xml"/><Relationship Id="rId5" Type="http://schemas.openxmlformats.org/officeDocument/2006/relationships/tags" Target="../tags/tag831.xml"/><Relationship Id="rId61" Type="http://schemas.openxmlformats.org/officeDocument/2006/relationships/tags" Target="../tags/tag887.xml"/><Relationship Id="rId82" Type="http://schemas.openxmlformats.org/officeDocument/2006/relationships/tags" Target="../tags/tag908.xml"/><Relationship Id="rId90" Type="http://schemas.openxmlformats.org/officeDocument/2006/relationships/tags" Target="../tags/tag916.xml"/><Relationship Id="rId95" Type="http://schemas.openxmlformats.org/officeDocument/2006/relationships/tags" Target="../tags/tag921.xml"/><Relationship Id="rId19" Type="http://schemas.openxmlformats.org/officeDocument/2006/relationships/tags" Target="../tags/tag845.xml"/><Relationship Id="rId14" Type="http://schemas.openxmlformats.org/officeDocument/2006/relationships/tags" Target="../tags/tag840.xml"/><Relationship Id="rId22" Type="http://schemas.openxmlformats.org/officeDocument/2006/relationships/tags" Target="../tags/tag848.xml"/><Relationship Id="rId27" Type="http://schemas.openxmlformats.org/officeDocument/2006/relationships/tags" Target="../tags/tag853.xml"/><Relationship Id="rId30" Type="http://schemas.openxmlformats.org/officeDocument/2006/relationships/tags" Target="../tags/tag856.xml"/><Relationship Id="rId35" Type="http://schemas.openxmlformats.org/officeDocument/2006/relationships/tags" Target="../tags/tag861.xml"/><Relationship Id="rId43" Type="http://schemas.openxmlformats.org/officeDocument/2006/relationships/tags" Target="../tags/tag869.xml"/><Relationship Id="rId48" Type="http://schemas.openxmlformats.org/officeDocument/2006/relationships/tags" Target="../tags/tag874.xml"/><Relationship Id="rId56" Type="http://schemas.openxmlformats.org/officeDocument/2006/relationships/tags" Target="../tags/tag882.xml"/><Relationship Id="rId64" Type="http://schemas.openxmlformats.org/officeDocument/2006/relationships/tags" Target="../tags/tag890.xml"/><Relationship Id="rId69" Type="http://schemas.openxmlformats.org/officeDocument/2006/relationships/tags" Target="../tags/tag895.xml"/><Relationship Id="rId77" Type="http://schemas.openxmlformats.org/officeDocument/2006/relationships/tags" Target="../tags/tag903.xml"/><Relationship Id="rId100" Type="http://schemas.openxmlformats.org/officeDocument/2006/relationships/tags" Target="../tags/tag926.xml"/><Relationship Id="rId105" Type="http://schemas.openxmlformats.org/officeDocument/2006/relationships/tags" Target="../tags/tag931.xml"/><Relationship Id="rId8" Type="http://schemas.openxmlformats.org/officeDocument/2006/relationships/tags" Target="../tags/tag834.xml"/><Relationship Id="rId51" Type="http://schemas.openxmlformats.org/officeDocument/2006/relationships/tags" Target="../tags/tag877.xml"/><Relationship Id="rId72" Type="http://schemas.openxmlformats.org/officeDocument/2006/relationships/tags" Target="../tags/tag898.xml"/><Relationship Id="rId80" Type="http://schemas.openxmlformats.org/officeDocument/2006/relationships/tags" Target="../tags/tag906.xml"/><Relationship Id="rId85" Type="http://schemas.openxmlformats.org/officeDocument/2006/relationships/tags" Target="../tags/tag911.xml"/><Relationship Id="rId93" Type="http://schemas.openxmlformats.org/officeDocument/2006/relationships/tags" Target="../tags/tag919.xml"/><Relationship Id="rId98" Type="http://schemas.openxmlformats.org/officeDocument/2006/relationships/tags" Target="../tags/tag924.xml"/><Relationship Id="rId3" Type="http://schemas.openxmlformats.org/officeDocument/2006/relationships/tags" Target="../tags/tag829.xml"/><Relationship Id="rId12" Type="http://schemas.openxmlformats.org/officeDocument/2006/relationships/tags" Target="../tags/tag838.xml"/><Relationship Id="rId17" Type="http://schemas.openxmlformats.org/officeDocument/2006/relationships/tags" Target="../tags/tag843.xml"/><Relationship Id="rId25" Type="http://schemas.openxmlformats.org/officeDocument/2006/relationships/tags" Target="../tags/tag851.xml"/><Relationship Id="rId33" Type="http://schemas.openxmlformats.org/officeDocument/2006/relationships/tags" Target="../tags/tag859.xml"/><Relationship Id="rId38" Type="http://schemas.openxmlformats.org/officeDocument/2006/relationships/tags" Target="../tags/tag864.xml"/><Relationship Id="rId46" Type="http://schemas.openxmlformats.org/officeDocument/2006/relationships/tags" Target="../tags/tag872.xml"/><Relationship Id="rId59" Type="http://schemas.openxmlformats.org/officeDocument/2006/relationships/tags" Target="../tags/tag885.xml"/><Relationship Id="rId67" Type="http://schemas.openxmlformats.org/officeDocument/2006/relationships/tags" Target="../tags/tag893.xml"/><Relationship Id="rId103" Type="http://schemas.openxmlformats.org/officeDocument/2006/relationships/tags" Target="../tags/tag929.xml"/><Relationship Id="rId108" Type="http://schemas.openxmlformats.org/officeDocument/2006/relationships/tags" Target="../tags/tag934.xml"/><Relationship Id="rId20" Type="http://schemas.openxmlformats.org/officeDocument/2006/relationships/tags" Target="../tags/tag846.xml"/><Relationship Id="rId41" Type="http://schemas.openxmlformats.org/officeDocument/2006/relationships/tags" Target="../tags/tag867.xml"/><Relationship Id="rId54" Type="http://schemas.openxmlformats.org/officeDocument/2006/relationships/tags" Target="../tags/tag880.xml"/><Relationship Id="rId62" Type="http://schemas.openxmlformats.org/officeDocument/2006/relationships/tags" Target="../tags/tag888.xml"/><Relationship Id="rId70" Type="http://schemas.openxmlformats.org/officeDocument/2006/relationships/tags" Target="../tags/tag896.xml"/><Relationship Id="rId75" Type="http://schemas.openxmlformats.org/officeDocument/2006/relationships/tags" Target="../tags/tag901.xml"/><Relationship Id="rId83" Type="http://schemas.openxmlformats.org/officeDocument/2006/relationships/tags" Target="../tags/tag909.xml"/><Relationship Id="rId88" Type="http://schemas.openxmlformats.org/officeDocument/2006/relationships/tags" Target="../tags/tag914.xml"/><Relationship Id="rId91" Type="http://schemas.openxmlformats.org/officeDocument/2006/relationships/tags" Target="../tags/tag917.xml"/><Relationship Id="rId96" Type="http://schemas.openxmlformats.org/officeDocument/2006/relationships/tags" Target="../tags/tag922.xml"/><Relationship Id="rId111" Type="http://schemas.openxmlformats.org/officeDocument/2006/relationships/tags" Target="../tags/tag937.xml"/><Relationship Id="rId1" Type="http://schemas.openxmlformats.org/officeDocument/2006/relationships/tags" Target="../tags/tag827.xml"/><Relationship Id="rId6" Type="http://schemas.openxmlformats.org/officeDocument/2006/relationships/tags" Target="../tags/tag832.xml"/><Relationship Id="rId15" Type="http://schemas.openxmlformats.org/officeDocument/2006/relationships/tags" Target="../tags/tag841.xml"/><Relationship Id="rId23" Type="http://schemas.openxmlformats.org/officeDocument/2006/relationships/tags" Target="../tags/tag849.xml"/><Relationship Id="rId28" Type="http://schemas.openxmlformats.org/officeDocument/2006/relationships/tags" Target="../tags/tag854.xml"/><Relationship Id="rId36" Type="http://schemas.openxmlformats.org/officeDocument/2006/relationships/tags" Target="../tags/tag862.xml"/><Relationship Id="rId49" Type="http://schemas.openxmlformats.org/officeDocument/2006/relationships/tags" Target="../tags/tag875.xml"/><Relationship Id="rId57" Type="http://schemas.openxmlformats.org/officeDocument/2006/relationships/tags" Target="../tags/tag883.xml"/><Relationship Id="rId106" Type="http://schemas.openxmlformats.org/officeDocument/2006/relationships/tags" Target="../tags/tag932.xml"/><Relationship Id="rId10" Type="http://schemas.openxmlformats.org/officeDocument/2006/relationships/tags" Target="../tags/tag836.xml"/><Relationship Id="rId31" Type="http://schemas.openxmlformats.org/officeDocument/2006/relationships/tags" Target="../tags/tag857.xml"/><Relationship Id="rId44" Type="http://schemas.openxmlformats.org/officeDocument/2006/relationships/tags" Target="../tags/tag870.xml"/><Relationship Id="rId52" Type="http://schemas.openxmlformats.org/officeDocument/2006/relationships/tags" Target="../tags/tag878.xml"/><Relationship Id="rId60" Type="http://schemas.openxmlformats.org/officeDocument/2006/relationships/tags" Target="../tags/tag886.xml"/><Relationship Id="rId65" Type="http://schemas.openxmlformats.org/officeDocument/2006/relationships/tags" Target="../tags/tag891.xml"/><Relationship Id="rId73" Type="http://schemas.openxmlformats.org/officeDocument/2006/relationships/tags" Target="../tags/tag899.xml"/><Relationship Id="rId78" Type="http://schemas.openxmlformats.org/officeDocument/2006/relationships/tags" Target="../tags/tag904.xml"/><Relationship Id="rId81" Type="http://schemas.openxmlformats.org/officeDocument/2006/relationships/tags" Target="../tags/tag907.xml"/><Relationship Id="rId86" Type="http://schemas.openxmlformats.org/officeDocument/2006/relationships/tags" Target="../tags/tag912.xml"/><Relationship Id="rId94" Type="http://schemas.openxmlformats.org/officeDocument/2006/relationships/tags" Target="../tags/tag920.xml"/><Relationship Id="rId99" Type="http://schemas.openxmlformats.org/officeDocument/2006/relationships/tags" Target="../tags/tag925.xml"/><Relationship Id="rId101" Type="http://schemas.openxmlformats.org/officeDocument/2006/relationships/tags" Target="../tags/tag927.xml"/><Relationship Id="rId4" Type="http://schemas.openxmlformats.org/officeDocument/2006/relationships/tags" Target="../tags/tag830.xml"/><Relationship Id="rId9" Type="http://schemas.openxmlformats.org/officeDocument/2006/relationships/tags" Target="../tags/tag835.xml"/><Relationship Id="rId13" Type="http://schemas.openxmlformats.org/officeDocument/2006/relationships/tags" Target="../tags/tag839.xml"/><Relationship Id="rId18" Type="http://schemas.openxmlformats.org/officeDocument/2006/relationships/tags" Target="../tags/tag844.xml"/><Relationship Id="rId39" Type="http://schemas.openxmlformats.org/officeDocument/2006/relationships/tags" Target="../tags/tag865.xml"/><Relationship Id="rId109" Type="http://schemas.openxmlformats.org/officeDocument/2006/relationships/tags" Target="../tags/tag935.xml"/><Relationship Id="rId34" Type="http://schemas.openxmlformats.org/officeDocument/2006/relationships/tags" Target="../tags/tag860.xml"/><Relationship Id="rId50" Type="http://schemas.openxmlformats.org/officeDocument/2006/relationships/tags" Target="../tags/tag876.xml"/><Relationship Id="rId55" Type="http://schemas.openxmlformats.org/officeDocument/2006/relationships/tags" Target="../tags/tag881.xml"/><Relationship Id="rId76" Type="http://schemas.openxmlformats.org/officeDocument/2006/relationships/tags" Target="../tags/tag902.xml"/><Relationship Id="rId97" Type="http://schemas.openxmlformats.org/officeDocument/2006/relationships/tags" Target="../tags/tag923.xml"/><Relationship Id="rId104" Type="http://schemas.openxmlformats.org/officeDocument/2006/relationships/tags" Target="../tags/tag930.xml"/><Relationship Id="rId7" Type="http://schemas.openxmlformats.org/officeDocument/2006/relationships/tags" Target="../tags/tag833.xml"/><Relationship Id="rId71" Type="http://schemas.openxmlformats.org/officeDocument/2006/relationships/tags" Target="../tags/tag897.xml"/><Relationship Id="rId92" Type="http://schemas.openxmlformats.org/officeDocument/2006/relationships/tags" Target="../tags/tag918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963.xml"/><Relationship Id="rId117" Type="http://schemas.openxmlformats.org/officeDocument/2006/relationships/tags" Target="../tags/tag1054.xml"/><Relationship Id="rId21" Type="http://schemas.openxmlformats.org/officeDocument/2006/relationships/tags" Target="../tags/tag958.xml"/><Relationship Id="rId42" Type="http://schemas.openxmlformats.org/officeDocument/2006/relationships/tags" Target="../tags/tag979.xml"/><Relationship Id="rId47" Type="http://schemas.openxmlformats.org/officeDocument/2006/relationships/tags" Target="../tags/tag984.xml"/><Relationship Id="rId63" Type="http://schemas.openxmlformats.org/officeDocument/2006/relationships/tags" Target="../tags/tag1000.xml"/><Relationship Id="rId68" Type="http://schemas.openxmlformats.org/officeDocument/2006/relationships/tags" Target="../tags/tag1005.xml"/><Relationship Id="rId84" Type="http://schemas.openxmlformats.org/officeDocument/2006/relationships/tags" Target="../tags/tag1021.xml"/><Relationship Id="rId89" Type="http://schemas.openxmlformats.org/officeDocument/2006/relationships/tags" Target="../tags/tag1026.xml"/><Relationship Id="rId112" Type="http://schemas.openxmlformats.org/officeDocument/2006/relationships/tags" Target="../tags/tag1049.xml"/><Relationship Id="rId133" Type="http://schemas.openxmlformats.org/officeDocument/2006/relationships/tags" Target="../tags/tag1070.xml"/><Relationship Id="rId138" Type="http://schemas.openxmlformats.org/officeDocument/2006/relationships/tags" Target="../tags/tag1075.xml"/><Relationship Id="rId154" Type="http://schemas.openxmlformats.org/officeDocument/2006/relationships/tags" Target="../tags/tag1091.xml"/><Relationship Id="rId159" Type="http://schemas.openxmlformats.org/officeDocument/2006/relationships/tags" Target="../tags/tag1096.xml"/><Relationship Id="rId170" Type="http://schemas.openxmlformats.org/officeDocument/2006/relationships/tags" Target="../tags/tag1107.xml"/><Relationship Id="rId16" Type="http://schemas.openxmlformats.org/officeDocument/2006/relationships/tags" Target="../tags/tag953.xml"/><Relationship Id="rId107" Type="http://schemas.openxmlformats.org/officeDocument/2006/relationships/tags" Target="../tags/tag1044.xml"/><Relationship Id="rId11" Type="http://schemas.openxmlformats.org/officeDocument/2006/relationships/tags" Target="../tags/tag948.xml"/><Relationship Id="rId32" Type="http://schemas.openxmlformats.org/officeDocument/2006/relationships/tags" Target="../tags/tag969.xml"/><Relationship Id="rId37" Type="http://schemas.openxmlformats.org/officeDocument/2006/relationships/tags" Target="../tags/tag974.xml"/><Relationship Id="rId53" Type="http://schemas.openxmlformats.org/officeDocument/2006/relationships/tags" Target="../tags/tag990.xml"/><Relationship Id="rId58" Type="http://schemas.openxmlformats.org/officeDocument/2006/relationships/tags" Target="../tags/tag995.xml"/><Relationship Id="rId74" Type="http://schemas.openxmlformats.org/officeDocument/2006/relationships/tags" Target="../tags/tag1011.xml"/><Relationship Id="rId79" Type="http://schemas.openxmlformats.org/officeDocument/2006/relationships/tags" Target="../tags/tag1016.xml"/><Relationship Id="rId102" Type="http://schemas.openxmlformats.org/officeDocument/2006/relationships/tags" Target="../tags/tag1039.xml"/><Relationship Id="rId123" Type="http://schemas.openxmlformats.org/officeDocument/2006/relationships/tags" Target="../tags/tag1060.xml"/><Relationship Id="rId128" Type="http://schemas.openxmlformats.org/officeDocument/2006/relationships/tags" Target="../tags/tag1065.xml"/><Relationship Id="rId144" Type="http://schemas.openxmlformats.org/officeDocument/2006/relationships/tags" Target="../tags/tag1081.xml"/><Relationship Id="rId149" Type="http://schemas.openxmlformats.org/officeDocument/2006/relationships/tags" Target="../tags/tag1086.xml"/><Relationship Id="rId5" Type="http://schemas.openxmlformats.org/officeDocument/2006/relationships/tags" Target="../tags/tag942.xml"/><Relationship Id="rId90" Type="http://schemas.openxmlformats.org/officeDocument/2006/relationships/tags" Target="../tags/tag1027.xml"/><Relationship Id="rId95" Type="http://schemas.openxmlformats.org/officeDocument/2006/relationships/tags" Target="../tags/tag1032.xml"/><Relationship Id="rId160" Type="http://schemas.openxmlformats.org/officeDocument/2006/relationships/tags" Target="../tags/tag1097.xml"/><Relationship Id="rId165" Type="http://schemas.openxmlformats.org/officeDocument/2006/relationships/tags" Target="../tags/tag1102.xml"/><Relationship Id="rId22" Type="http://schemas.openxmlformats.org/officeDocument/2006/relationships/tags" Target="../tags/tag959.xml"/><Relationship Id="rId27" Type="http://schemas.openxmlformats.org/officeDocument/2006/relationships/tags" Target="../tags/tag964.xml"/><Relationship Id="rId43" Type="http://schemas.openxmlformats.org/officeDocument/2006/relationships/tags" Target="../tags/tag980.xml"/><Relationship Id="rId48" Type="http://schemas.openxmlformats.org/officeDocument/2006/relationships/tags" Target="../tags/tag985.xml"/><Relationship Id="rId64" Type="http://schemas.openxmlformats.org/officeDocument/2006/relationships/tags" Target="../tags/tag1001.xml"/><Relationship Id="rId69" Type="http://schemas.openxmlformats.org/officeDocument/2006/relationships/tags" Target="../tags/tag1006.xml"/><Relationship Id="rId113" Type="http://schemas.openxmlformats.org/officeDocument/2006/relationships/tags" Target="../tags/tag1050.xml"/><Relationship Id="rId118" Type="http://schemas.openxmlformats.org/officeDocument/2006/relationships/tags" Target="../tags/tag1055.xml"/><Relationship Id="rId134" Type="http://schemas.openxmlformats.org/officeDocument/2006/relationships/tags" Target="../tags/tag1071.xml"/><Relationship Id="rId139" Type="http://schemas.openxmlformats.org/officeDocument/2006/relationships/tags" Target="../tags/tag1076.xml"/><Relationship Id="rId80" Type="http://schemas.openxmlformats.org/officeDocument/2006/relationships/tags" Target="../tags/tag1017.xml"/><Relationship Id="rId85" Type="http://schemas.openxmlformats.org/officeDocument/2006/relationships/tags" Target="../tags/tag1022.xml"/><Relationship Id="rId150" Type="http://schemas.openxmlformats.org/officeDocument/2006/relationships/tags" Target="../tags/tag1087.xml"/><Relationship Id="rId155" Type="http://schemas.openxmlformats.org/officeDocument/2006/relationships/tags" Target="../tags/tag1092.xml"/><Relationship Id="rId171" Type="http://schemas.openxmlformats.org/officeDocument/2006/relationships/tags" Target="../tags/tag1108.xml"/><Relationship Id="rId12" Type="http://schemas.openxmlformats.org/officeDocument/2006/relationships/tags" Target="../tags/tag949.xml"/><Relationship Id="rId17" Type="http://schemas.openxmlformats.org/officeDocument/2006/relationships/tags" Target="../tags/tag954.xml"/><Relationship Id="rId33" Type="http://schemas.openxmlformats.org/officeDocument/2006/relationships/tags" Target="../tags/tag970.xml"/><Relationship Id="rId38" Type="http://schemas.openxmlformats.org/officeDocument/2006/relationships/tags" Target="../tags/tag975.xml"/><Relationship Id="rId59" Type="http://schemas.openxmlformats.org/officeDocument/2006/relationships/tags" Target="../tags/tag996.xml"/><Relationship Id="rId103" Type="http://schemas.openxmlformats.org/officeDocument/2006/relationships/tags" Target="../tags/tag1040.xml"/><Relationship Id="rId108" Type="http://schemas.openxmlformats.org/officeDocument/2006/relationships/tags" Target="../tags/tag1045.xml"/><Relationship Id="rId124" Type="http://schemas.openxmlformats.org/officeDocument/2006/relationships/tags" Target="../tags/tag1061.xml"/><Relationship Id="rId129" Type="http://schemas.openxmlformats.org/officeDocument/2006/relationships/tags" Target="../tags/tag1066.xml"/><Relationship Id="rId54" Type="http://schemas.openxmlformats.org/officeDocument/2006/relationships/tags" Target="../tags/tag991.xml"/><Relationship Id="rId70" Type="http://schemas.openxmlformats.org/officeDocument/2006/relationships/tags" Target="../tags/tag1007.xml"/><Relationship Id="rId75" Type="http://schemas.openxmlformats.org/officeDocument/2006/relationships/tags" Target="../tags/tag1012.xml"/><Relationship Id="rId91" Type="http://schemas.openxmlformats.org/officeDocument/2006/relationships/tags" Target="../tags/tag1028.xml"/><Relationship Id="rId96" Type="http://schemas.openxmlformats.org/officeDocument/2006/relationships/tags" Target="../tags/tag1033.xml"/><Relationship Id="rId140" Type="http://schemas.openxmlformats.org/officeDocument/2006/relationships/tags" Target="../tags/tag1077.xml"/><Relationship Id="rId145" Type="http://schemas.openxmlformats.org/officeDocument/2006/relationships/tags" Target="../tags/tag1082.xml"/><Relationship Id="rId161" Type="http://schemas.openxmlformats.org/officeDocument/2006/relationships/tags" Target="../tags/tag1098.xml"/><Relationship Id="rId166" Type="http://schemas.openxmlformats.org/officeDocument/2006/relationships/tags" Target="../tags/tag1103.xml"/><Relationship Id="rId1" Type="http://schemas.openxmlformats.org/officeDocument/2006/relationships/tags" Target="../tags/tag938.xml"/><Relationship Id="rId6" Type="http://schemas.openxmlformats.org/officeDocument/2006/relationships/tags" Target="../tags/tag943.xml"/><Relationship Id="rId15" Type="http://schemas.openxmlformats.org/officeDocument/2006/relationships/tags" Target="../tags/tag952.xml"/><Relationship Id="rId23" Type="http://schemas.openxmlformats.org/officeDocument/2006/relationships/tags" Target="../tags/tag960.xml"/><Relationship Id="rId28" Type="http://schemas.openxmlformats.org/officeDocument/2006/relationships/tags" Target="../tags/tag965.xml"/><Relationship Id="rId36" Type="http://schemas.openxmlformats.org/officeDocument/2006/relationships/tags" Target="../tags/tag973.xml"/><Relationship Id="rId49" Type="http://schemas.openxmlformats.org/officeDocument/2006/relationships/tags" Target="../tags/tag986.xml"/><Relationship Id="rId57" Type="http://schemas.openxmlformats.org/officeDocument/2006/relationships/tags" Target="../tags/tag994.xml"/><Relationship Id="rId106" Type="http://schemas.openxmlformats.org/officeDocument/2006/relationships/tags" Target="../tags/tag1043.xml"/><Relationship Id="rId114" Type="http://schemas.openxmlformats.org/officeDocument/2006/relationships/tags" Target="../tags/tag1051.xml"/><Relationship Id="rId119" Type="http://schemas.openxmlformats.org/officeDocument/2006/relationships/tags" Target="../tags/tag1056.xml"/><Relationship Id="rId127" Type="http://schemas.openxmlformats.org/officeDocument/2006/relationships/tags" Target="../tags/tag1064.xml"/><Relationship Id="rId10" Type="http://schemas.openxmlformats.org/officeDocument/2006/relationships/tags" Target="../tags/tag947.xml"/><Relationship Id="rId31" Type="http://schemas.openxmlformats.org/officeDocument/2006/relationships/tags" Target="../tags/tag968.xml"/><Relationship Id="rId44" Type="http://schemas.openxmlformats.org/officeDocument/2006/relationships/tags" Target="../tags/tag981.xml"/><Relationship Id="rId52" Type="http://schemas.openxmlformats.org/officeDocument/2006/relationships/tags" Target="../tags/tag989.xml"/><Relationship Id="rId60" Type="http://schemas.openxmlformats.org/officeDocument/2006/relationships/tags" Target="../tags/tag997.xml"/><Relationship Id="rId65" Type="http://schemas.openxmlformats.org/officeDocument/2006/relationships/tags" Target="../tags/tag1002.xml"/><Relationship Id="rId73" Type="http://schemas.openxmlformats.org/officeDocument/2006/relationships/tags" Target="../tags/tag1010.xml"/><Relationship Id="rId78" Type="http://schemas.openxmlformats.org/officeDocument/2006/relationships/tags" Target="../tags/tag1015.xml"/><Relationship Id="rId81" Type="http://schemas.openxmlformats.org/officeDocument/2006/relationships/tags" Target="../tags/tag1018.xml"/><Relationship Id="rId86" Type="http://schemas.openxmlformats.org/officeDocument/2006/relationships/tags" Target="../tags/tag1023.xml"/><Relationship Id="rId94" Type="http://schemas.openxmlformats.org/officeDocument/2006/relationships/tags" Target="../tags/tag1031.xml"/><Relationship Id="rId99" Type="http://schemas.openxmlformats.org/officeDocument/2006/relationships/tags" Target="../tags/tag1036.xml"/><Relationship Id="rId101" Type="http://schemas.openxmlformats.org/officeDocument/2006/relationships/tags" Target="../tags/tag1038.xml"/><Relationship Id="rId122" Type="http://schemas.openxmlformats.org/officeDocument/2006/relationships/tags" Target="../tags/tag1059.xml"/><Relationship Id="rId130" Type="http://schemas.openxmlformats.org/officeDocument/2006/relationships/tags" Target="../tags/tag1067.xml"/><Relationship Id="rId135" Type="http://schemas.openxmlformats.org/officeDocument/2006/relationships/tags" Target="../tags/tag1072.xml"/><Relationship Id="rId143" Type="http://schemas.openxmlformats.org/officeDocument/2006/relationships/tags" Target="../tags/tag1080.xml"/><Relationship Id="rId148" Type="http://schemas.openxmlformats.org/officeDocument/2006/relationships/tags" Target="../tags/tag1085.xml"/><Relationship Id="rId151" Type="http://schemas.openxmlformats.org/officeDocument/2006/relationships/tags" Target="../tags/tag1088.xml"/><Relationship Id="rId156" Type="http://schemas.openxmlformats.org/officeDocument/2006/relationships/tags" Target="../tags/tag1093.xml"/><Relationship Id="rId164" Type="http://schemas.openxmlformats.org/officeDocument/2006/relationships/tags" Target="../tags/tag1101.xml"/><Relationship Id="rId169" Type="http://schemas.openxmlformats.org/officeDocument/2006/relationships/tags" Target="../tags/tag1106.xml"/><Relationship Id="rId4" Type="http://schemas.openxmlformats.org/officeDocument/2006/relationships/tags" Target="../tags/tag941.xml"/><Relationship Id="rId9" Type="http://schemas.openxmlformats.org/officeDocument/2006/relationships/tags" Target="../tags/tag946.xml"/><Relationship Id="rId172" Type="http://schemas.openxmlformats.org/officeDocument/2006/relationships/tags" Target="../tags/tag1109.xml"/><Relationship Id="rId13" Type="http://schemas.openxmlformats.org/officeDocument/2006/relationships/tags" Target="../tags/tag950.xml"/><Relationship Id="rId18" Type="http://schemas.openxmlformats.org/officeDocument/2006/relationships/tags" Target="../tags/tag955.xml"/><Relationship Id="rId39" Type="http://schemas.openxmlformats.org/officeDocument/2006/relationships/tags" Target="../tags/tag976.xml"/><Relationship Id="rId109" Type="http://schemas.openxmlformats.org/officeDocument/2006/relationships/tags" Target="../tags/tag1046.xml"/><Relationship Id="rId34" Type="http://schemas.openxmlformats.org/officeDocument/2006/relationships/tags" Target="../tags/tag971.xml"/><Relationship Id="rId50" Type="http://schemas.openxmlformats.org/officeDocument/2006/relationships/tags" Target="../tags/tag987.xml"/><Relationship Id="rId55" Type="http://schemas.openxmlformats.org/officeDocument/2006/relationships/tags" Target="../tags/tag992.xml"/><Relationship Id="rId76" Type="http://schemas.openxmlformats.org/officeDocument/2006/relationships/tags" Target="../tags/tag1013.xml"/><Relationship Id="rId97" Type="http://schemas.openxmlformats.org/officeDocument/2006/relationships/tags" Target="../tags/tag1034.xml"/><Relationship Id="rId104" Type="http://schemas.openxmlformats.org/officeDocument/2006/relationships/tags" Target="../tags/tag1041.xml"/><Relationship Id="rId120" Type="http://schemas.openxmlformats.org/officeDocument/2006/relationships/tags" Target="../tags/tag1057.xml"/><Relationship Id="rId125" Type="http://schemas.openxmlformats.org/officeDocument/2006/relationships/tags" Target="../tags/tag1062.xml"/><Relationship Id="rId141" Type="http://schemas.openxmlformats.org/officeDocument/2006/relationships/tags" Target="../tags/tag1078.xml"/><Relationship Id="rId146" Type="http://schemas.openxmlformats.org/officeDocument/2006/relationships/tags" Target="../tags/tag1083.xml"/><Relationship Id="rId167" Type="http://schemas.openxmlformats.org/officeDocument/2006/relationships/tags" Target="../tags/tag1104.xml"/><Relationship Id="rId7" Type="http://schemas.openxmlformats.org/officeDocument/2006/relationships/tags" Target="../tags/tag944.xml"/><Relationship Id="rId71" Type="http://schemas.openxmlformats.org/officeDocument/2006/relationships/tags" Target="../tags/tag1008.xml"/><Relationship Id="rId92" Type="http://schemas.openxmlformats.org/officeDocument/2006/relationships/tags" Target="../tags/tag1029.xml"/><Relationship Id="rId162" Type="http://schemas.openxmlformats.org/officeDocument/2006/relationships/tags" Target="../tags/tag1099.xml"/><Relationship Id="rId2" Type="http://schemas.openxmlformats.org/officeDocument/2006/relationships/tags" Target="../tags/tag939.xml"/><Relationship Id="rId29" Type="http://schemas.openxmlformats.org/officeDocument/2006/relationships/tags" Target="../tags/tag966.xml"/><Relationship Id="rId24" Type="http://schemas.openxmlformats.org/officeDocument/2006/relationships/tags" Target="../tags/tag961.xml"/><Relationship Id="rId40" Type="http://schemas.openxmlformats.org/officeDocument/2006/relationships/tags" Target="../tags/tag977.xml"/><Relationship Id="rId45" Type="http://schemas.openxmlformats.org/officeDocument/2006/relationships/tags" Target="../tags/tag982.xml"/><Relationship Id="rId66" Type="http://schemas.openxmlformats.org/officeDocument/2006/relationships/tags" Target="../tags/tag1003.xml"/><Relationship Id="rId87" Type="http://schemas.openxmlformats.org/officeDocument/2006/relationships/tags" Target="../tags/tag1024.xml"/><Relationship Id="rId110" Type="http://schemas.openxmlformats.org/officeDocument/2006/relationships/tags" Target="../tags/tag1047.xml"/><Relationship Id="rId115" Type="http://schemas.openxmlformats.org/officeDocument/2006/relationships/tags" Target="../tags/tag1052.xml"/><Relationship Id="rId131" Type="http://schemas.openxmlformats.org/officeDocument/2006/relationships/tags" Target="../tags/tag1068.xml"/><Relationship Id="rId136" Type="http://schemas.openxmlformats.org/officeDocument/2006/relationships/tags" Target="../tags/tag1073.xml"/><Relationship Id="rId157" Type="http://schemas.openxmlformats.org/officeDocument/2006/relationships/tags" Target="../tags/tag1094.xml"/><Relationship Id="rId61" Type="http://schemas.openxmlformats.org/officeDocument/2006/relationships/tags" Target="../tags/tag998.xml"/><Relationship Id="rId82" Type="http://schemas.openxmlformats.org/officeDocument/2006/relationships/tags" Target="../tags/tag1019.xml"/><Relationship Id="rId152" Type="http://schemas.openxmlformats.org/officeDocument/2006/relationships/tags" Target="../tags/tag1089.xml"/><Relationship Id="rId173" Type="http://schemas.openxmlformats.org/officeDocument/2006/relationships/tags" Target="../tags/tag1110.xml"/><Relationship Id="rId19" Type="http://schemas.openxmlformats.org/officeDocument/2006/relationships/tags" Target="../tags/tag956.xml"/><Relationship Id="rId14" Type="http://schemas.openxmlformats.org/officeDocument/2006/relationships/tags" Target="../tags/tag951.xml"/><Relationship Id="rId30" Type="http://schemas.openxmlformats.org/officeDocument/2006/relationships/tags" Target="../tags/tag967.xml"/><Relationship Id="rId35" Type="http://schemas.openxmlformats.org/officeDocument/2006/relationships/tags" Target="../tags/tag972.xml"/><Relationship Id="rId56" Type="http://schemas.openxmlformats.org/officeDocument/2006/relationships/tags" Target="../tags/tag993.xml"/><Relationship Id="rId77" Type="http://schemas.openxmlformats.org/officeDocument/2006/relationships/tags" Target="../tags/tag1014.xml"/><Relationship Id="rId100" Type="http://schemas.openxmlformats.org/officeDocument/2006/relationships/tags" Target="../tags/tag1037.xml"/><Relationship Id="rId105" Type="http://schemas.openxmlformats.org/officeDocument/2006/relationships/tags" Target="../tags/tag1042.xml"/><Relationship Id="rId126" Type="http://schemas.openxmlformats.org/officeDocument/2006/relationships/tags" Target="../tags/tag1063.xml"/><Relationship Id="rId147" Type="http://schemas.openxmlformats.org/officeDocument/2006/relationships/tags" Target="../tags/tag1084.xml"/><Relationship Id="rId168" Type="http://schemas.openxmlformats.org/officeDocument/2006/relationships/tags" Target="../tags/tag1105.xml"/><Relationship Id="rId8" Type="http://schemas.openxmlformats.org/officeDocument/2006/relationships/tags" Target="../tags/tag945.xml"/><Relationship Id="rId51" Type="http://schemas.openxmlformats.org/officeDocument/2006/relationships/tags" Target="../tags/tag988.xml"/><Relationship Id="rId72" Type="http://schemas.openxmlformats.org/officeDocument/2006/relationships/tags" Target="../tags/tag1009.xml"/><Relationship Id="rId93" Type="http://schemas.openxmlformats.org/officeDocument/2006/relationships/tags" Target="../tags/tag1030.xml"/><Relationship Id="rId98" Type="http://schemas.openxmlformats.org/officeDocument/2006/relationships/tags" Target="../tags/tag1035.xml"/><Relationship Id="rId121" Type="http://schemas.openxmlformats.org/officeDocument/2006/relationships/tags" Target="../tags/tag1058.xml"/><Relationship Id="rId142" Type="http://schemas.openxmlformats.org/officeDocument/2006/relationships/tags" Target="../tags/tag1079.xml"/><Relationship Id="rId163" Type="http://schemas.openxmlformats.org/officeDocument/2006/relationships/tags" Target="../tags/tag1100.xml"/><Relationship Id="rId3" Type="http://schemas.openxmlformats.org/officeDocument/2006/relationships/tags" Target="../tags/tag940.xml"/><Relationship Id="rId25" Type="http://schemas.openxmlformats.org/officeDocument/2006/relationships/tags" Target="../tags/tag962.xml"/><Relationship Id="rId46" Type="http://schemas.openxmlformats.org/officeDocument/2006/relationships/tags" Target="../tags/tag983.xml"/><Relationship Id="rId67" Type="http://schemas.openxmlformats.org/officeDocument/2006/relationships/tags" Target="../tags/tag1004.xml"/><Relationship Id="rId116" Type="http://schemas.openxmlformats.org/officeDocument/2006/relationships/tags" Target="../tags/tag1053.xml"/><Relationship Id="rId137" Type="http://schemas.openxmlformats.org/officeDocument/2006/relationships/tags" Target="../tags/tag1074.xml"/><Relationship Id="rId158" Type="http://schemas.openxmlformats.org/officeDocument/2006/relationships/tags" Target="../tags/tag1095.xml"/><Relationship Id="rId20" Type="http://schemas.openxmlformats.org/officeDocument/2006/relationships/tags" Target="../tags/tag957.xml"/><Relationship Id="rId41" Type="http://schemas.openxmlformats.org/officeDocument/2006/relationships/tags" Target="../tags/tag978.xml"/><Relationship Id="rId62" Type="http://schemas.openxmlformats.org/officeDocument/2006/relationships/tags" Target="../tags/tag999.xml"/><Relationship Id="rId83" Type="http://schemas.openxmlformats.org/officeDocument/2006/relationships/tags" Target="../tags/tag1020.xml"/><Relationship Id="rId88" Type="http://schemas.openxmlformats.org/officeDocument/2006/relationships/tags" Target="../tags/tag1025.xml"/><Relationship Id="rId111" Type="http://schemas.openxmlformats.org/officeDocument/2006/relationships/tags" Target="../tags/tag1048.xml"/><Relationship Id="rId132" Type="http://schemas.openxmlformats.org/officeDocument/2006/relationships/tags" Target="../tags/tag1069.xml"/><Relationship Id="rId153" Type="http://schemas.openxmlformats.org/officeDocument/2006/relationships/tags" Target="../tags/tag1090.xml"/><Relationship Id="rId17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136.xml"/><Relationship Id="rId117" Type="http://schemas.openxmlformats.org/officeDocument/2006/relationships/tags" Target="../tags/tag1227.xml"/><Relationship Id="rId21" Type="http://schemas.openxmlformats.org/officeDocument/2006/relationships/tags" Target="../tags/tag1131.xml"/><Relationship Id="rId42" Type="http://schemas.openxmlformats.org/officeDocument/2006/relationships/tags" Target="../tags/tag1152.xml"/><Relationship Id="rId47" Type="http://schemas.openxmlformats.org/officeDocument/2006/relationships/tags" Target="../tags/tag1157.xml"/><Relationship Id="rId63" Type="http://schemas.openxmlformats.org/officeDocument/2006/relationships/tags" Target="../tags/tag1173.xml"/><Relationship Id="rId68" Type="http://schemas.openxmlformats.org/officeDocument/2006/relationships/tags" Target="../tags/tag1178.xml"/><Relationship Id="rId84" Type="http://schemas.openxmlformats.org/officeDocument/2006/relationships/tags" Target="../tags/tag1194.xml"/><Relationship Id="rId89" Type="http://schemas.openxmlformats.org/officeDocument/2006/relationships/tags" Target="../tags/tag1199.xml"/><Relationship Id="rId112" Type="http://schemas.openxmlformats.org/officeDocument/2006/relationships/tags" Target="../tags/tag1222.xml"/><Relationship Id="rId133" Type="http://schemas.openxmlformats.org/officeDocument/2006/relationships/tags" Target="../tags/tag1243.xml"/><Relationship Id="rId138" Type="http://schemas.openxmlformats.org/officeDocument/2006/relationships/tags" Target="../tags/tag1248.xml"/><Relationship Id="rId154" Type="http://schemas.openxmlformats.org/officeDocument/2006/relationships/tags" Target="../tags/tag1264.xml"/><Relationship Id="rId159" Type="http://schemas.openxmlformats.org/officeDocument/2006/relationships/tags" Target="../tags/tag1269.xml"/><Relationship Id="rId175" Type="http://schemas.openxmlformats.org/officeDocument/2006/relationships/tags" Target="../tags/tag1285.xml"/><Relationship Id="rId170" Type="http://schemas.openxmlformats.org/officeDocument/2006/relationships/tags" Target="../tags/tag1280.xml"/><Relationship Id="rId16" Type="http://schemas.openxmlformats.org/officeDocument/2006/relationships/tags" Target="../tags/tag1126.xml"/><Relationship Id="rId107" Type="http://schemas.openxmlformats.org/officeDocument/2006/relationships/tags" Target="../tags/tag1217.xml"/><Relationship Id="rId11" Type="http://schemas.openxmlformats.org/officeDocument/2006/relationships/tags" Target="../tags/tag1121.xml"/><Relationship Id="rId32" Type="http://schemas.openxmlformats.org/officeDocument/2006/relationships/tags" Target="../tags/tag1142.xml"/><Relationship Id="rId37" Type="http://schemas.openxmlformats.org/officeDocument/2006/relationships/tags" Target="../tags/tag1147.xml"/><Relationship Id="rId53" Type="http://schemas.openxmlformats.org/officeDocument/2006/relationships/tags" Target="../tags/tag1163.xml"/><Relationship Id="rId58" Type="http://schemas.openxmlformats.org/officeDocument/2006/relationships/tags" Target="../tags/tag1168.xml"/><Relationship Id="rId74" Type="http://schemas.openxmlformats.org/officeDocument/2006/relationships/tags" Target="../tags/tag1184.xml"/><Relationship Id="rId79" Type="http://schemas.openxmlformats.org/officeDocument/2006/relationships/tags" Target="../tags/tag1189.xml"/><Relationship Id="rId102" Type="http://schemas.openxmlformats.org/officeDocument/2006/relationships/tags" Target="../tags/tag1212.xml"/><Relationship Id="rId123" Type="http://schemas.openxmlformats.org/officeDocument/2006/relationships/tags" Target="../tags/tag1233.xml"/><Relationship Id="rId128" Type="http://schemas.openxmlformats.org/officeDocument/2006/relationships/tags" Target="../tags/tag1238.xml"/><Relationship Id="rId144" Type="http://schemas.openxmlformats.org/officeDocument/2006/relationships/tags" Target="../tags/tag1254.xml"/><Relationship Id="rId149" Type="http://schemas.openxmlformats.org/officeDocument/2006/relationships/tags" Target="../tags/tag1259.xml"/><Relationship Id="rId5" Type="http://schemas.openxmlformats.org/officeDocument/2006/relationships/tags" Target="../tags/tag1115.xml"/><Relationship Id="rId90" Type="http://schemas.openxmlformats.org/officeDocument/2006/relationships/tags" Target="../tags/tag1200.xml"/><Relationship Id="rId95" Type="http://schemas.openxmlformats.org/officeDocument/2006/relationships/tags" Target="../tags/tag1205.xml"/><Relationship Id="rId160" Type="http://schemas.openxmlformats.org/officeDocument/2006/relationships/tags" Target="../tags/tag1270.xml"/><Relationship Id="rId165" Type="http://schemas.openxmlformats.org/officeDocument/2006/relationships/tags" Target="../tags/tag1275.xml"/><Relationship Id="rId181" Type="http://schemas.openxmlformats.org/officeDocument/2006/relationships/tags" Target="../tags/tag1291.xml"/><Relationship Id="rId186" Type="http://schemas.openxmlformats.org/officeDocument/2006/relationships/slideLayout" Target="../slideLayouts/slideLayout1.xml"/><Relationship Id="rId22" Type="http://schemas.openxmlformats.org/officeDocument/2006/relationships/tags" Target="../tags/tag1132.xml"/><Relationship Id="rId27" Type="http://schemas.openxmlformats.org/officeDocument/2006/relationships/tags" Target="../tags/tag1137.xml"/><Relationship Id="rId43" Type="http://schemas.openxmlformats.org/officeDocument/2006/relationships/tags" Target="../tags/tag1153.xml"/><Relationship Id="rId48" Type="http://schemas.openxmlformats.org/officeDocument/2006/relationships/tags" Target="../tags/tag1158.xml"/><Relationship Id="rId64" Type="http://schemas.openxmlformats.org/officeDocument/2006/relationships/tags" Target="../tags/tag1174.xml"/><Relationship Id="rId69" Type="http://schemas.openxmlformats.org/officeDocument/2006/relationships/tags" Target="../tags/tag1179.xml"/><Relationship Id="rId113" Type="http://schemas.openxmlformats.org/officeDocument/2006/relationships/tags" Target="../tags/tag1223.xml"/><Relationship Id="rId118" Type="http://schemas.openxmlformats.org/officeDocument/2006/relationships/tags" Target="../tags/tag1228.xml"/><Relationship Id="rId134" Type="http://schemas.openxmlformats.org/officeDocument/2006/relationships/tags" Target="../tags/tag1244.xml"/><Relationship Id="rId139" Type="http://schemas.openxmlformats.org/officeDocument/2006/relationships/tags" Target="../tags/tag1249.xml"/><Relationship Id="rId80" Type="http://schemas.openxmlformats.org/officeDocument/2006/relationships/tags" Target="../tags/tag1190.xml"/><Relationship Id="rId85" Type="http://schemas.openxmlformats.org/officeDocument/2006/relationships/tags" Target="../tags/tag1195.xml"/><Relationship Id="rId150" Type="http://schemas.openxmlformats.org/officeDocument/2006/relationships/tags" Target="../tags/tag1260.xml"/><Relationship Id="rId155" Type="http://schemas.openxmlformats.org/officeDocument/2006/relationships/tags" Target="../tags/tag1265.xml"/><Relationship Id="rId171" Type="http://schemas.openxmlformats.org/officeDocument/2006/relationships/tags" Target="../tags/tag1281.xml"/><Relationship Id="rId176" Type="http://schemas.openxmlformats.org/officeDocument/2006/relationships/tags" Target="../tags/tag1286.xml"/><Relationship Id="rId12" Type="http://schemas.openxmlformats.org/officeDocument/2006/relationships/tags" Target="../tags/tag1122.xml"/><Relationship Id="rId17" Type="http://schemas.openxmlformats.org/officeDocument/2006/relationships/tags" Target="../tags/tag1127.xml"/><Relationship Id="rId33" Type="http://schemas.openxmlformats.org/officeDocument/2006/relationships/tags" Target="../tags/tag1143.xml"/><Relationship Id="rId38" Type="http://schemas.openxmlformats.org/officeDocument/2006/relationships/tags" Target="../tags/tag1148.xml"/><Relationship Id="rId59" Type="http://schemas.openxmlformats.org/officeDocument/2006/relationships/tags" Target="../tags/tag1169.xml"/><Relationship Id="rId103" Type="http://schemas.openxmlformats.org/officeDocument/2006/relationships/tags" Target="../tags/tag1213.xml"/><Relationship Id="rId108" Type="http://schemas.openxmlformats.org/officeDocument/2006/relationships/tags" Target="../tags/tag1218.xml"/><Relationship Id="rId124" Type="http://schemas.openxmlformats.org/officeDocument/2006/relationships/tags" Target="../tags/tag1234.xml"/><Relationship Id="rId129" Type="http://schemas.openxmlformats.org/officeDocument/2006/relationships/tags" Target="../tags/tag1239.xml"/><Relationship Id="rId54" Type="http://schemas.openxmlformats.org/officeDocument/2006/relationships/tags" Target="../tags/tag1164.xml"/><Relationship Id="rId70" Type="http://schemas.openxmlformats.org/officeDocument/2006/relationships/tags" Target="../tags/tag1180.xml"/><Relationship Id="rId75" Type="http://schemas.openxmlformats.org/officeDocument/2006/relationships/tags" Target="../tags/tag1185.xml"/><Relationship Id="rId91" Type="http://schemas.openxmlformats.org/officeDocument/2006/relationships/tags" Target="../tags/tag1201.xml"/><Relationship Id="rId96" Type="http://schemas.openxmlformats.org/officeDocument/2006/relationships/tags" Target="../tags/tag1206.xml"/><Relationship Id="rId140" Type="http://schemas.openxmlformats.org/officeDocument/2006/relationships/tags" Target="../tags/tag1250.xml"/><Relationship Id="rId145" Type="http://schemas.openxmlformats.org/officeDocument/2006/relationships/tags" Target="../tags/tag1255.xml"/><Relationship Id="rId161" Type="http://schemas.openxmlformats.org/officeDocument/2006/relationships/tags" Target="../tags/tag1271.xml"/><Relationship Id="rId166" Type="http://schemas.openxmlformats.org/officeDocument/2006/relationships/tags" Target="../tags/tag1276.xml"/><Relationship Id="rId182" Type="http://schemas.openxmlformats.org/officeDocument/2006/relationships/tags" Target="../tags/tag1292.xml"/><Relationship Id="rId1" Type="http://schemas.openxmlformats.org/officeDocument/2006/relationships/tags" Target="../tags/tag1111.xml"/><Relationship Id="rId6" Type="http://schemas.openxmlformats.org/officeDocument/2006/relationships/tags" Target="../tags/tag1116.xml"/><Relationship Id="rId23" Type="http://schemas.openxmlformats.org/officeDocument/2006/relationships/tags" Target="../tags/tag1133.xml"/><Relationship Id="rId28" Type="http://schemas.openxmlformats.org/officeDocument/2006/relationships/tags" Target="../tags/tag1138.xml"/><Relationship Id="rId49" Type="http://schemas.openxmlformats.org/officeDocument/2006/relationships/tags" Target="../tags/tag1159.xml"/><Relationship Id="rId114" Type="http://schemas.openxmlformats.org/officeDocument/2006/relationships/tags" Target="../tags/tag1224.xml"/><Relationship Id="rId119" Type="http://schemas.openxmlformats.org/officeDocument/2006/relationships/tags" Target="../tags/tag1229.xml"/><Relationship Id="rId44" Type="http://schemas.openxmlformats.org/officeDocument/2006/relationships/tags" Target="../tags/tag1154.xml"/><Relationship Id="rId60" Type="http://schemas.openxmlformats.org/officeDocument/2006/relationships/tags" Target="../tags/tag1170.xml"/><Relationship Id="rId65" Type="http://schemas.openxmlformats.org/officeDocument/2006/relationships/tags" Target="../tags/tag1175.xml"/><Relationship Id="rId81" Type="http://schemas.openxmlformats.org/officeDocument/2006/relationships/tags" Target="../tags/tag1191.xml"/><Relationship Id="rId86" Type="http://schemas.openxmlformats.org/officeDocument/2006/relationships/tags" Target="../tags/tag1196.xml"/><Relationship Id="rId130" Type="http://schemas.openxmlformats.org/officeDocument/2006/relationships/tags" Target="../tags/tag1240.xml"/><Relationship Id="rId135" Type="http://schemas.openxmlformats.org/officeDocument/2006/relationships/tags" Target="../tags/tag1245.xml"/><Relationship Id="rId151" Type="http://schemas.openxmlformats.org/officeDocument/2006/relationships/tags" Target="../tags/tag1261.xml"/><Relationship Id="rId156" Type="http://schemas.openxmlformats.org/officeDocument/2006/relationships/tags" Target="../tags/tag1266.xml"/><Relationship Id="rId177" Type="http://schemas.openxmlformats.org/officeDocument/2006/relationships/tags" Target="../tags/tag1287.xml"/><Relationship Id="rId4" Type="http://schemas.openxmlformats.org/officeDocument/2006/relationships/tags" Target="../tags/tag1114.xml"/><Relationship Id="rId9" Type="http://schemas.openxmlformats.org/officeDocument/2006/relationships/tags" Target="../tags/tag1119.xml"/><Relationship Id="rId172" Type="http://schemas.openxmlformats.org/officeDocument/2006/relationships/tags" Target="../tags/tag1282.xml"/><Relationship Id="rId180" Type="http://schemas.openxmlformats.org/officeDocument/2006/relationships/tags" Target="../tags/tag1290.xml"/><Relationship Id="rId13" Type="http://schemas.openxmlformats.org/officeDocument/2006/relationships/tags" Target="../tags/tag1123.xml"/><Relationship Id="rId18" Type="http://schemas.openxmlformats.org/officeDocument/2006/relationships/tags" Target="../tags/tag1128.xml"/><Relationship Id="rId39" Type="http://schemas.openxmlformats.org/officeDocument/2006/relationships/tags" Target="../tags/tag1149.xml"/><Relationship Id="rId109" Type="http://schemas.openxmlformats.org/officeDocument/2006/relationships/tags" Target="../tags/tag1219.xml"/><Relationship Id="rId34" Type="http://schemas.openxmlformats.org/officeDocument/2006/relationships/tags" Target="../tags/tag1144.xml"/><Relationship Id="rId50" Type="http://schemas.openxmlformats.org/officeDocument/2006/relationships/tags" Target="../tags/tag1160.xml"/><Relationship Id="rId55" Type="http://schemas.openxmlformats.org/officeDocument/2006/relationships/tags" Target="../tags/tag1165.xml"/><Relationship Id="rId76" Type="http://schemas.openxmlformats.org/officeDocument/2006/relationships/tags" Target="../tags/tag1186.xml"/><Relationship Id="rId97" Type="http://schemas.openxmlformats.org/officeDocument/2006/relationships/tags" Target="../tags/tag1207.xml"/><Relationship Id="rId104" Type="http://schemas.openxmlformats.org/officeDocument/2006/relationships/tags" Target="../tags/tag1214.xml"/><Relationship Id="rId120" Type="http://schemas.openxmlformats.org/officeDocument/2006/relationships/tags" Target="../tags/tag1230.xml"/><Relationship Id="rId125" Type="http://schemas.openxmlformats.org/officeDocument/2006/relationships/tags" Target="../tags/tag1235.xml"/><Relationship Id="rId141" Type="http://schemas.openxmlformats.org/officeDocument/2006/relationships/tags" Target="../tags/tag1251.xml"/><Relationship Id="rId146" Type="http://schemas.openxmlformats.org/officeDocument/2006/relationships/tags" Target="../tags/tag1256.xml"/><Relationship Id="rId167" Type="http://schemas.openxmlformats.org/officeDocument/2006/relationships/tags" Target="../tags/tag1277.xml"/><Relationship Id="rId7" Type="http://schemas.openxmlformats.org/officeDocument/2006/relationships/tags" Target="../tags/tag1117.xml"/><Relationship Id="rId71" Type="http://schemas.openxmlformats.org/officeDocument/2006/relationships/tags" Target="../tags/tag1181.xml"/><Relationship Id="rId92" Type="http://schemas.openxmlformats.org/officeDocument/2006/relationships/tags" Target="../tags/tag1202.xml"/><Relationship Id="rId162" Type="http://schemas.openxmlformats.org/officeDocument/2006/relationships/tags" Target="../tags/tag1272.xml"/><Relationship Id="rId183" Type="http://schemas.openxmlformats.org/officeDocument/2006/relationships/tags" Target="../tags/tag1293.xml"/><Relationship Id="rId2" Type="http://schemas.openxmlformats.org/officeDocument/2006/relationships/tags" Target="../tags/tag1112.xml"/><Relationship Id="rId29" Type="http://schemas.openxmlformats.org/officeDocument/2006/relationships/tags" Target="../tags/tag1139.xml"/><Relationship Id="rId24" Type="http://schemas.openxmlformats.org/officeDocument/2006/relationships/tags" Target="../tags/tag1134.xml"/><Relationship Id="rId40" Type="http://schemas.openxmlformats.org/officeDocument/2006/relationships/tags" Target="../tags/tag1150.xml"/><Relationship Id="rId45" Type="http://schemas.openxmlformats.org/officeDocument/2006/relationships/tags" Target="../tags/tag1155.xml"/><Relationship Id="rId66" Type="http://schemas.openxmlformats.org/officeDocument/2006/relationships/tags" Target="../tags/tag1176.xml"/><Relationship Id="rId87" Type="http://schemas.openxmlformats.org/officeDocument/2006/relationships/tags" Target="../tags/tag1197.xml"/><Relationship Id="rId110" Type="http://schemas.openxmlformats.org/officeDocument/2006/relationships/tags" Target="../tags/tag1220.xml"/><Relationship Id="rId115" Type="http://schemas.openxmlformats.org/officeDocument/2006/relationships/tags" Target="../tags/tag1225.xml"/><Relationship Id="rId131" Type="http://schemas.openxmlformats.org/officeDocument/2006/relationships/tags" Target="../tags/tag1241.xml"/><Relationship Id="rId136" Type="http://schemas.openxmlformats.org/officeDocument/2006/relationships/tags" Target="../tags/tag1246.xml"/><Relationship Id="rId157" Type="http://schemas.openxmlformats.org/officeDocument/2006/relationships/tags" Target="../tags/tag1267.xml"/><Relationship Id="rId178" Type="http://schemas.openxmlformats.org/officeDocument/2006/relationships/tags" Target="../tags/tag1288.xml"/><Relationship Id="rId61" Type="http://schemas.openxmlformats.org/officeDocument/2006/relationships/tags" Target="../tags/tag1171.xml"/><Relationship Id="rId82" Type="http://schemas.openxmlformats.org/officeDocument/2006/relationships/tags" Target="../tags/tag1192.xml"/><Relationship Id="rId152" Type="http://schemas.openxmlformats.org/officeDocument/2006/relationships/tags" Target="../tags/tag1262.xml"/><Relationship Id="rId173" Type="http://schemas.openxmlformats.org/officeDocument/2006/relationships/tags" Target="../tags/tag1283.xml"/><Relationship Id="rId19" Type="http://schemas.openxmlformats.org/officeDocument/2006/relationships/tags" Target="../tags/tag1129.xml"/><Relationship Id="rId14" Type="http://schemas.openxmlformats.org/officeDocument/2006/relationships/tags" Target="../tags/tag1124.xml"/><Relationship Id="rId30" Type="http://schemas.openxmlformats.org/officeDocument/2006/relationships/tags" Target="../tags/tag1140.xml"/><Relationship Id="rId35" Type="http://schemas.openxmlformats.org/officeDocument/2006/relationships/tags" Target="../tags/tag1145.xml"/><Relationship Id="rId56" Type="http://schemas.openxmlformats.org/officeDocument/2006/relationships/tags" Target="../tags/tag1166.xml"/><Relationship Id="rId77" Type="http://schemas.openxmlformats.org/officeDocument/2006/relationships/tags" Target="../tags/tag1187.xml"/><Relationship Id="rId100" Type="http://schemas.openxmlformats.org/officeDocument/2006/relationships/tags" Target="../tags/tag1210.xml"/><Relationship Id="rId105" Type="http://schemas.openxmlformats.org/officeDocument/2006/relationships/tags" Target="../tags/tag1215.xml"/><Relationship Id="rId126" Type="http://schemas.openxmlformats.org/officeDocument/2006/relationships/tags" Target="../tags/tag1236.xml"/><Relationship Id="rId147" Type="http://schemas.openxmlformats.org/officeDocument/2006/relationships/tags" Target="../tags/tag1257.xml"/><Relationship Id="rId168" Type="http://schemas.openxmlformats.org/officeDocument/2006/relationships/tags" Target="../tags/tag1278.xml"/><Relationship Id="rId8" Type="http://schemas.openxmlformats.org/officeDocument/2006/relationships/tags" Target="../tags/tag1118.xml"/><Relationship Id="rId51" Type="http://schemas.openxmlformats.org/officeDocument/2006/relationships/tags" Target="../tags/tag1161.xml"/><Relationship Id="rId72" Type="http://schemas.openxmlformats.org/officeDocument/2006/relationships/tags" Target="../tags/tag1182.xml"/><Relationship Id="rId93" Type="http://schemas.openxmlformats.org/officeDocument/2006/relationships/tags" Target="../tags/tag1203.xml"/><Relationship Id="rId98" Type="http://schemas.openxmlformats.org/officeDocument/2006/relationships/tags" Target="../tags/tag1208.xml"/><Relationship Id="rId121" Type="http://schemas.openxmlformats.org/officeDocument/2006/relationships/tags" Target="../tags/tag1231.xml"/><Relationship Id="rId142" Type="http://schemas.openxmlformats.org/officeDocument/2006/relationships/tags" Target="../tags/tag1252.xml"/><Relationship Id="rId163" Type="http://schemas.openxmlformats.org/officeDocument/2006/relationships/tags" Target="../tags/tag1273.xml"/><Relationship Id="rId184" Type="http://schemas.openxmlformats.org/officeDocument/2006/relationships/tags" Target="../tags/tag1294.xml"/><Relationship Id="rId3" Type="http://schemas.openxmlformats.org/officeDocument/2006/relationships/tags" Target="../tags/tag1113.xml"/><Relationship Id="rId25" Type="http://schemas.openxmlformats.org/officeDocument/2006/relationships/tags" Target="../tags/tag1135.xml"/><Relationship Id="rId46" Type="http://schemas.openxmlformats.org/officeDocument/2006/relationships/tags" Target="../tags/tag1156.xml"/><Relationship Id="rId67" Type="http://schemas.openxmlformats.org/officeDocument/2006/relationships/tags" Target="../tags/tag1177.xml"/><Relationship Id="rId116" Type="http://schemas.openxmlformats.org/officeDocument/2006/relationships/tags" Target="../tags/tag1226.xml"/><Relationship Id="rId137" Type="http://schemas.openxmlformats.org/officeDocument/2006/relationships/tags" Target="../tags/tag1247.xml"/><Relationship Id="rId158" Type="http://schemas.openxmlformats.org/officeDocument/2006/relationships/tags" Target="../tags/tag1268.xml"/><Relationship Id="rId20" Type="http://schemas.openxmlformats.org/officeDocument/2006/relationships/tags" Target="../tags/tag1130.xml"/><Relationship Id="rId41" Type="http://schemas.openxmlformats.org/officeDocument/2006/relationships/tags" Target="../tags/tag1151.xml"/><Relationship Id="rId62" Type="http://schemas.openxmlformats.org/officeDocument/2006/relationships/tags" Target="../tags/tag1172.xml"/><Relationship Id="rId83" Type="http://schemas.openxmlformats.org/officeDocument/2006/relationships/tags" Target="../tags/tag1193.xml"/><Relationship Id="rId88" Type="http://schemas.openxmlformats.org/officeDocument/2006/relationships/tags" Target="../tags/tag1198.xml"/><Relationship Id="rId111" Type="http://schemas.openxmlformats.org/officeDocument/2006/relationships/tags" Target="../tags/tag1221.xml"/><Relationship Id="rId132" Type="http://schemas.openxmlformats.org/officeDocument/2006/relationships/tags" Target="../tags/tag1242.xml"/><Relationship Id="rId153" Type="http://schemas.openxmlformats.org/officeDocument/2006/relationships/tags" Target="../tags/tag1263.xml"/><Relationship Id="rId174" Type="http://schemas.openxmlformats.org/officeDocument/2006/relationships/tags" Target="../tags/tag1284.xml"/><Relationship Id="rId179" Type="http://schemas.openxmlformats.org/officeDocument/2006/relationships/tags" Target="../tags/tag1289.xml"/><Relationship Id="rId15" Type="http://schemas.openxmlformats.org/officeDocument/2006/relationships/tags" Target="../tags/tag1125.xml"/><Relationship Id="rId36" Type="http://schemas.openxmlformats.org/officeDocument/2006/relationships/tags" Target="../tags/tag1146.xml"/><Relationship Id="rId57" Type="http://schemas.openxmlformats.org/officeDocument/2006/relationships/tags" Target="../tags/tag1167.xml"/><Relationship Id="rId106" Type="http://schemas.openxmlformats.org/officeDocument/2006/relationships/tags" Target="../tags/tag1216.xml"/><Relationship Id="rId127" Type="http://schemas.openxmlformats.org/officeDocument/2006/relationships/tags" Target="../tags/tag1237.xml"/><Relationship Id="rId10" Type="http://schemas.openxmlformats.org/officeDocument/2006/relationships/tags" Target="../tags/tag1120.xml"/><Relationship Id="rId31" Type="http://schemas.openxmlformats.org/officeDocument/2006/relationships/tags" Target="../tags/tag1141.xml"/><Relationship Id="rId52" Type="http://schemas.openxmlformats.org/officeDocument/2006/relationships/tags" Target="../tags/tag1162.xml"/><Relationship Id="rId73" Type="http://schemas.openxmlformats.org/officeDocument/2006/relationships/tags" Target="../tags/tag1183.xml"/><Relationship Id="rId78" Type="http://schemas.openxmlformats.org/officeDocument/2006/relationships/tags" Target="../tags/tag1188.xml"/><Relationship Id="rId94" Type="http://schemas.openxmlformats.org/officeDocument/2006/relationships/tags" Target="../tags/tag1204.xml"/><Relationship Id="rId99" Type="http://schemas.openxmlformats.org/officeDocument/2006/relationships/tags" Target="../tags/tag1209.xml"/><Relationship Id="rId101" Type="http://schemas.openxmlformats.org/officeDocument/2006/relationships/tags" Target="../tags/tag1211.xml"/><Relationship Id="rId122" Type="http://schemas.openxmlformats.org/officeDocument/2006/relationships/tags" Target="../tags/tag1232.xml"/><Relationship Id="rId143" Type="http://schemas.openxmlformats.org/officeDocument/2006/relationships/tags" Target="../tags/tag1253.xml"/><Relationship Id="rId148" Type="http://schemas.openxmlformats.org/officeDocument/2006/relationships/tags" Target="../tags/tag1258.xml"/><Relationship Id="rId164" Type="http://schemas.openxmlformats.org/officeDocument/2006/relationships/tags" Target="../tags/tag1274.xml"/><Relationship Id="rId169" Type="http://schemas.openxmlformats.org/officeDocument/2006/relationships/tags" Target="../tags/tag1279.xml"/><Relationship Id="rId185" Type="http://schemas.openxmlformats.org/officeDocument/2006/relationships/tags" Target="../tags/tag1295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321.xml"/><Relationship Id="rId117" Type="http://schemas.openxmlformats.org/officeDocument/2006/relationships/tags" Target="../tags/tag1412.xml"/><Relationship Id="rId21" Type="http://schemas.openxmlformats.org/officeDocument/2006/relationships/tags" Target="../tags/tag1316.xml"/><Relationship Id="rId42" Type="http://schemas.openxmlformats.org/officeDocument/2006/relationships/tags" Target="../tags/tag1337.xml"/><Relationship Id="rId47" Type="http://schemas.openxmlformats.org/officeDocument/2006/relationships/tags" Target="../tags/tag1342.xml"/><Relationship Id="rId63" Type="http://schemas.openxmlformats.org/officeDocument/2006/relationships/tags" Target="../tags/tag1358.xml"/><Relationship Id="rId68" Type="http://schemas.openxmlformats.org/officeDocument/2006/relationships/tags" Target="../tags/tag1363.xml"/><Relationship Id="rId84" Type="http://schemas.openxmlformats.org/officeDocument/2006/relationships/tags" Target="../tags/tag1379.xml"/><Relationship Id="rId89" Type="http://schemas.openxmlformats.org/officeDocument/2006/relationships/tags" Target="../tags/tag1384.xml"/><Relationship Id="rId112" Type="http://schemas.openxmlformats.org/officeDocument/2006/relationships/tags" Target="../tags/tag1407.xml"/><Relationship Id="rId133" Type="http://schemas.openxmlformats.org/officeDocument/2006/relationships/tags" Target="../tags/tag1428.xml"/><Relationship Id="rId138" Type="http://schemas.openxmlformats.org/officeDocument/2006/relationships/tags" Target="../tags/tag1433.xml"/><Relationship Id="rId16" Type="http://schemas.openxmlformats.org/officeDocument/2006/relationships/tags" Target="../tags/tag1311.xml"/><Relationship Id="rId107" Type="http://schemas.openxmlformats.org/officeDocument/2006/relationships/tags" Target="../tags/tag1402.xml"/><Relationship Id="rId11" Type="http://schemas.openxmlformats.org/officeDocument/2006/relationships/tags" Target="../tags/tag1306.xml"/><Relationship Id="rId32" Type="http://schemas.openxmlformats.org/officeDocument/2006/relationships/tags" Target="../tags/tag1327.xml"/><Relationship Id="rId37" Type="http://schemas.openxmlformats.org/officeDocument/2006/relationships/tags" Target="../tags/tag1332.xml"/><Relationship Id="rId53" Type="http://schemas.openxmlformats.org/officeDocument/2006/relationships/tags" Target="../tags/tag1348.xml"/><Relationship Id="rId58" Type="http://schemas.openxmlformats.org/officeDocument/2006/relationships/tags" Target="../tags/tag1353.xml"/><Relationship Id="rId74" Type="http://schemas.openxmlformats.org/officeDocument/2006/relationships/tags" Target="../tags/tag1369.xml"/><Relationship Id="rId79" Type="http://schemas.openxmlformats.org/officeDocument/2006/relationships/tags" Target="../tags/tag1374.xml"/><Relationship Id="rId102" Type="http://schemas.openxmlformats.org/officeDocument/2006/relationships/tags" Target="../tags/tag1397.xml"/><Relationship Id="rId123" Type="http://schemas.openxmlformats.org/officeDocument/2006/relationships/tags" Target="../tags/tag1418.xml"/><Relationship Id="rId128" Type="http://schemas.openxmlformats.org/officeDocument/2006/relationships/tags" Target="../tags/tag1423.xml"/><Relationship Id="rId5" Type="http://schemas.openxmlformats.org/officeDocument/2006/relationships/tags" Target="../tags/tag1300.xml"/><Relationship Id="rId90" Type="http://schemas.openxmlformats.org/officeDocument/2006/relationships/tags" Target="../tags/tag1385.xml"/><Relationship Id="rId95" Type="http://schemas.openxmlformats.org/officeDocument/2006/relationships/tags" Target="../tags/tag1390.xml"/><Relationship Id="rId22" Type="http://schemas.openxmlformats.org/officeDocument/2006/relationships/tags" Target="../tags/tag1317.xml"/><Relationship Id="rId27" Type="http://schemas.openxmlformats.org/officeDocument/2006/relationships/tags" Target="../tags/tag1322.xml"/><Relationship Id="rId43" Type="http://schemas.openxmlformats.org/officeDocument/2006/relationships/tags" Target="../tags/tag1338.xml"/><Relationship Id="rId48" Type="http://schemas.openxmlformats.org/officeDocument/2006/relationships/tags" Target="../tags/tag1343.xml"/><Relationship Id="rId64" Type="http://schemas.openxmlformats.org/officeDocument/2006/relationships/tags" Target="../tags/tag1359.xml"/><Relationship Id="rId69" Type="http://schemas.openxmlformats.org/officeDocument/2006/relationships/tags" Target="../tags/tag1364.xml"/><Relationship Id="rId113" Type="http://schemas.openxmlformats.org/officeDocument/2006/relationships/tags" Target="../tags/tag1408.xml"/><Relationship Id="rId118" Type="http://schemas.openxmlformats.org/officeDocument/2006/relationships/tags" Target="../tags/tag1413.xml"/><Relationship Id="rId134" Type="http://schemas.openxmlformats.org/officeDocument/2006/relationships/tags" Target="../tags/tag1429.xml"/><Relationship Id="rId139" Type="http://schemas.openxmlformats.org/officeDocument/2006/relationships/slideLayout" Target="../slideLayouts/slideLayout1.xml"/><Relationship Id="rId8" Type="http://schemas.openxmlformats.org/officeDocument/2006/relationships/tags" Target="../tags/tag1303.xml"/><Relationship Id="rId51" Type="http://schemas.openxmlformats.org/officeDocument/2006/relationships/tags" Target="../tags/tag1346.xml"/><Relationship Id="rId72" Type="http://schemas.openxmlformats.org/officeDocument/2006/relationships/tags" Target="../tags/tag1367.xml"/><Relationship Id="rId80" Type="http://schemas.openxmlformats.org/officeDocument/2006/relationships/tags" Target="../tags/tag1375.xml"/><Relationship Id="rId85" Type="http://schemas.openxmlformats.org/officeDocument/2006/relationships/tags" Target="../tags/tag1380.xml"/><Relationship Id="rId93" Type="http://schemas.openxmlformats.org/officeDocument/2006/relationships/tags" Target="../tags/tag1388.xml"/><Relationship Id="rId98" Type="http://schemas.openxmlformats.org/officeDocument/2006/relationships/tags" Target="../tags/tag1393.xml"/><Relationship Id="rId121" Type="http://schemas.openxmlformats.org/officeDocument/2006/relationships/tags" Target="../tags/tag1416.xml"/><Relationship Id="rId3" Type="http://schemas.openxmlformats.org/officeDocument/2006/relationships/tags" Target="../tags/tag1298.xml"/><Relationship Id="rId12" Type="http://schemas.openxmlformats.org/officeDocument/2006/relationships/tags" Target="../tags/tag1307.xml"/><Relationship Id="rId17" Type="http://schemas.openxmlformats.org/officeDocument/2006/relationships/tags" Target="../tags/tag1312.xml"/><Relationship Id="rId25" Type="http://schemas.openxmlformats.org/officeDocument/2006/relationships/tags" Target="../tags/tag1320.xml"/><Relationship Id="rId33" Type="http://schemas.openxmlformats.org/officeDocument/2006/relationships/tags" Target="../tags/tag1328.xml"/><Relationship Id="rId38" Type="http://schemas.openxmlformats.org/officeDocument/2006/relationships/tags" Target="../tags/tag1333.xml"/><Relationship Id="rId46" Type="http://schemas.openxmlformats.org/officeDocument/2006/relationships/tags" Target="../tags/tag1341.xml"/><Relationship Id="rId59" Type="http://schemas.openxmlformats.org/officeDocument/2006/relationships/tags" Target="../tags/tag1354.xml"/><Relationship Id="rId67" Type="http://schemas.openxmlformats.org/officeDocument/2006/relationships/tags" Target="../tags/tag1362.xml"/><Relationship Id="rId103" Type="http://schemas.openxmlformats.org/officeDocument/2006/relationships/tags" Target="../tags/tag1398.xml"/><Relationship Id="rId108" Type="http://schemas.openxmlformats.org/officeDocument/2006/relationships/tags" Target="../tags/tag1403.xml"/><Relationship Id="rId116" Type="http://schemas.openxmlformats.org/officeDocument/2006/relationships/tags" Target="../tags/tag1411.xml"/><Relationship Id="rId124" Type="http://schemas.openxmlformats.org/officeDocument/2006/relationships/tags" Target="../tags/tag1419.xml"/><Relationship Id="rId129" Type="http://schemas.openxmlformats.org/officeDocument/2006/relationships/tags" Target="../tags/tag1424.xml"/><Relationship Id="rId137" Type="http://schemas.openxmlformats.org/officeDocument/2006/relationships/tags" Target="../tags/tag1432.xml"/><Relationship Id="rId20" Type="http://schemas.openxmlformats.org/officeDocument/2006/relationships/tags" Target="../tags/tag1315.xml"/><Relationship Id="rId41" Type="http://schemas.openxmlformats.org/officeDocument/2006/relationships/tags" Target="../tags/tag1336.xml"/><Relationship Id="rId54" Type="http://schemas.openxmlformats.org/officeDocument/2006/relationships/tags" Target="../tags/tag1349.xml"/><Relationship Id="rId62" Type="http://schemas.openxmlformats.org/officeDocument/2006/relationships/tags" Target="../tags/tag1357.xml"/><Relationship Id="rId70" Type="http://schemas.openxmlformats.org/officeDocument/2006/relationships/tags" Target="../tags/tag1365.xml"/><Relationship Id="rId75" Type="http://schemas.openxmlformats.org/officeDocument/2006/relationships/tags" Target="../tags/tag1370.xml"/><Relationship Id="rId83" Type="http://schemas.openxmlformats.org/officeDocument/2006/relationships/tags" Target="../tags/tag1378.xml"/><Relationship Id="rId88" Type="http://schemas.openxmlformats.org/officeDocument/2006/relationships/tags" Target="../tags/tag1383.xml"/><Relationship Id="rId91" Type="http://schemas.openxmlformats.org/officeDocument/2006/relationships/tags" Target="../tags/tag1386.xml"/><Relationship Id="rId96" Type="http://schemas.openxmlformats.org/officeDocument/2006/relationships/tags" Target="../tags/tag1391.xml"/><Relationship Id="rId111" Type="http://schemas.openxmlformats.org/officeDocument/2006/relationships/tags" Target="../tags/tag1406.xml"/><Relationship Id="rId132" Type="http://schemas.openxmlformats.org/officeDocument/2006/relationships/tags" Target="../tags/tag1427.xml"/><Relationship Id="rId1" Type="http://schemas.openxmlformats.org/officeDocument/2006/relationships/tags" Target="../tags/tag1296.xml"/><Relationship Id="rId6" Type="http://schemas.openxmlformats.org/officeDocument/2006/relationships/tags" Target="../tags/tag1301.xml"/><Relationship Id="rId15" Type="http://schemas.openxmlformats.org/officeDocument/2006/relationships/tags" Target="../tags/tag1310.xml"/><Relationship Id="rId23" Type="http://schemas.openxmlformats.org/officeDocument/2006/relationships/tags" Target="../tags/tag1318.xml"/><Relationship Id="rId28" Type="http://schemas.openxmlformats.org/officeDocument/2006/relationships/tags" Target="../tags/tag1323.xml"/><Relationship Id="rId36" Type="http://schemas.openxmlformats.org/officeDocument/2006/relationships/tags" Target="../tags/tag1331.xml"/><Relationship Id="rId49" Type="http://schemas.openxmlformats.org/officeDocument/2006/relationships/tags" Target="../tags/tag1344.xml"/><Relationship Id="rId57" Type="http://schemas.openxmlformats.org/officeDocument/2006/relationships/tags" Target="../tags/tag1352.xml"/><Relationship Id="rId106" Type="http://schemas.openxmlformats.org/officeDocument/2006/relationships/tags" Target="../tags/tag1401.xml"/><Relationship Id="rId114" Type="http://schemas.openxmlformats.org/officeDocument/2006/relationships/tags" Target="../tags/tag1409.xml"/><Relationship Id="rId119" Type="http://schemas.openxmlformats.org/officeDocument/2006/relationships/tags" Target="../tags/tag1414.xml"/><Relationship Id="rId127" Type="http://schemas.openxmlformats.org/officeDocument/2006/relationships/tags" Target="../tags/tag1422.xml"/><Relationship Id="rId10" Type="http://schemas.openxmlformats.org/officeDocument/2006/relationships/tags" Target="../tags/tag1305.xml"/><Relationship Id="rId31" Type="http://schemas.openxmlformats.org/officeDocument/2006/relationships/tags" Target="../tags/tag1326.xml"/><Relationship Id="rId44" Type="http://schemas.openxmlformats.org/officeDocument/2006/relationships/tags" Target="../tags/tag1339.xml"/><Relationship Id="rId52" Type="http://schemas.openxmlformats.org/officeDocument/2006/relationships/tags" Target="../tags/tag1347.xml"/><Relationship Id="rId60" Type="http://schemas.openxmlformats.org/officeDocument/2006/relationships/tags" Target="../tags/tag1355.xml"/><Relationship Id="rId65" Type="http://schemas.openxmlformats.org/officeDocument/2006/relationships/tags" Target="../tags/tag1360.xml"/><Relationship Id="rId73" Type="http://schemas.openxmlformats.org/officeDocument/2006/relationships/tags" Target="../tags/tag1368.xml"/><Relationship Id="rId78" Type="http://schemas.openxmlformats.org/officeDocument/2006/relationships/tags" Target="../tags/tag1373.xml"/><Relationship Id="rId81" Type="http://schemas.openxmlformats.org/officeDocument/2006/relationships/tags" Target="../tags/tag1376.xml"/><Relationship Id="rId86" Type="http://schemas.openxmlformats.org/officeDocument/2006/relationships/tags" Target="../tags/tag1381.xml"/><Relationship Id="rId94" Type="http://schemas.openxmlformats.org/officeDocument/2006/relationships/tags" Target="../tags/tag1389.xml"/><Relationship Id="rId99" Type="http://schemas.openxmlformats.org/officeDocument/2006/relationships/tags" Target="../tags/tag1394.xml"/><Relationship Id="rId101" Type="http://schemas.openxmlformats.org/officeDocument/2006/relationships/tags" Target="../tags/tag1396.xml"/><Relationship Id="rId122" Type="http://schemas.openxmlformats.org/officeDocument/2006/relationships/tags" Target="../tags/tag1417.xml"/><Relationship Id="rId130" Type="http://schemas.openxmlformats.org/officeDocument/2006/relationships/tags" Target="../tags/tag1425.xml"/><Relationship Id="rId135" Type="http://schemas.openxmlformats.org/officeDocument/2006/relationships/tags" Target="../tags/tag1430.xml"/><Relationship Id="rId4" Type="http://schemas.openxmlformats.org/officeDocument/2006/relationships/tags" Target="../tags/tag1299.xml"/><Relationship Id="rId9" Type="http://schemas.openxmlformats.org/officeDocument/2006/relationships/tags" Target="../tags/tag1304.xml"/><Relationship Id="rId13" Type="http://schemas.openxmlformats.org/officeDocument/2006/relationships/tags" Target="../tags/tag1308.xml"/><Relationship Id="rId18" Type="http://schemas.openxmlformats.org/officeDocument/2006/relationships/tags" Target="../tags/tag1313.xml"/><Relationship Id="rId39" Type="http://schemas.openxmlformats.org/officeDocument/2006/relationships/tags" Target="../tags/tag1334.xml"/><Relationship Id="rId109" Type="http://schemas.openxmlformats.org/officeDocument/2006/relationships/tags" Target="../tags/tag1404.xml"/><Relationship Id="rId34" Type="http://schemas.openxmlformats.org/officeDocument/2006/relationships/tags" Target="../tags/tag1329.xml"/><Relationship Id="rId50" Type="http://schemas.openxmlformats.org/officeDocument/2006/relationships/tags" Target="../tags/tag1345.xml"/><Relationship Id="rId55" Type="http://schemas.openxmlformats.org/officeDocument/2006/relationships/tags" Target="../tags/tag1350.xml"/><Relationship Id="rId76" Type="http://schemas.openxmlformats.org/officeDocument/2006/relationships/tags" Target="../tags/tag1371.xml"/><Relationship Id="rId97" Type="http://schemas.openxmlformats.org/officeDocument/2006/relationships/tags" Target="../tags/tag1392.xml"/><Relationship Id="rId104" Type="http://schemas.openxmlformats.org/officeDocument/2006/relationships/tags" Target="../tags/tag1399.xml"/><Relationship Id="rId120" Type="http://schemas.openxmlformats.org/officeDocument/2006/relationships/tags" Target="../tags/tag1415.xml"/><Relationship Id="rId125" Type="http://schemas.openxmlformats.org/officeDocument/2006/relationships/tags" Target="../tags/tag1420.xml"/><Relationship Id="rId7" Type="http://schemas.openxmlformats.org/officeDocument/2006/relationships/tags" Target="../tags/tag1302.xml"/><Relationship Id="rId71" Type="http://schemas.openxmlformats.org/officeDocument/2006/relationships/tags" Target="../tags/tag1366.xml"/><Relationship Id="rId92" Type="http://schemas.openxmlformats.org/officeDocument/2006/relationships/tags" Target="../tags/tag1387.xml"/><Relationship Id="rId2" Type="http://schemas.openxmlformats.org/officeDocument/2006/relationships/tags" Target="../tags/tag1297.xml"/><Relationship Id="rId29" Type="http://schemas.openxmlformats.org/officeDocument/2006/relationships/tags" Target="../tags/tag1324.xml"/><Relationship Id="rId24" Type="http://schemas.openxmlformats.org/officeDocument/2006/relationships/tags" Target="../tags/tag1319.xml"/><Relationship Id="rId40" Type="http://schemas.openxmlformats.org/officeDocument/2006/relationships/tags" Target="../tags/tag1335.xml"/><Relationship Id="rId45" Type="http://schemas.openxmlformats.org/officeDocument/2006/relationships/tags" Target="../tags/tag1340.xml"/><Relationship Id="rId66" Type="http://schemas.openxmlformats.org/officeDocument/2006/relationships/tags" Target="../tags/tag1361.xml"/><Relationship Id="rId87" Type="http://schemas.openxmlformats.org/officeDocument/2006/relationships/tags" Target="../tags/tag1382.xml"/><Relationship Id="rId110" Type="http://schemas.openxmlformats.org/officeDocument/2006/relationships/tags" Target="../tags/tag1405.xml"/><Relationship Id="rId115" Type="http://schemas.openxmlformats.org/officeDocument/2006/relationships/tags" Target="../tags/tag1410.xml"/><Relationship Id="rId131" Type="http://schemas.openxmlformats.org/officeDocument/2006/relationships/tags" Target="../tags/tag1426.xml"/><Relationship Id="rId136" Type="http://schemas.openxmlformats.org/officeDocument/2006/relationships/tags" Target="../tags/tag1431.xml"/><Relationship Id="rId61" Type="http://schemas.openxmlformats.org/officeDocument/2006/relationships/tags" Target="../tags/tag1356.xml"/><Relationship Id="rId82" Type="http://schemas.openxmlformats.org/officeDocument/2006/relationships/tags" Target="../tags/tag1377.xml"/><Relationship Id="rId19" Type="http://schemas.openxmlformats.org/officeDocument/2006/relationships/tags" Target="../tags/tag1314.xml"/><Relationship Id="rId14" Type="http://schemas.openxmlformats.org/officeDocument/2006/relationships/tags" Target="../tags/tag1309.xml"/><Relationship Id="rId30" Type="http://schemas.openxmlformats.org/officeDocument/2006/relationships/tags" Target="../tags/tag1325.xml"/><Relationship Id="rId35" Type="http://schemas.openxmlformats.org/officeDocument/2006/relationships/tags" Target="../tags/tag1330.xml"/><Relationship Id="rId56" Type="http://schemas.openxmlformats.org/officeDocument/2006/relationships/tags" Target="../tags/tag1351.xml"/><Relationship Id="rId77" Type="http://schemas.openxmlformats.org/officeDocument/2006/relationships/tags" Target="../tags/tag1372.xml"/><Relationship Id="rId100" Type="http://schemas.openxmlformats.org/officeDocument/2006/relationships/tags" Target="../tags/tag1395.xml"/><Relationship Id="rId105" Type="http://schemas.openxmlformats.org/officeDocument/2006/relationships/tags" Target="../tags/tag1400.xml"/><Relationship Id="rId126" Type="http://schemas.openxmlformats.org/officeDocument/2006/relationships/tags" Target="../tags/tag14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SMARTInkShape-Group652">
            <a:extLst>
              <a:ext uri="{FF2B5EF4-FFF2-40B4-BE49-F238E27FC236}">
                <a16:creationId xmlns:a16="http://schemas.microsoft.com/office/drawing/2014/main" xmlns="" id="{60ED0907-72BD-4781-8FFE-34D67B578962}"/>
              </a:ext>
            </a:extLst>
          </p:cNvPr>
          <p:cNvGrpSpPr/>
          <p:nvPr/>
        </p:nvGrpSpPr>
        <p:grpSpPr>
          <a:xfrm>
            <a:off x="8206891" y="5624502"/>
            <a:ext cx="1374126" cy="928699"/>
            <a:chOff x="8206891" y="5624502"/>
            <a:chExt cx="1374126" cy="928699"/>
          </a:xfrm>
        </p:grpSpPr>
        <p:sp>
          <p:nvSpPr>
            <p:cNvPr id="757" name="SMARTInkShape-3211">
              <a:extLst>
                <a:ext uri="{FF2B5EF4-FFF2-40B4-BE49-F238E27FC236}">
                  <a16:creationId xmlns:a16="http://schemas.microsoft.com/office/drawing/2014/main" xmlns="" id="{9205F5D3-5F0C-481A-AE29-FE41447831F8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8312150" y="6347171"/>
              <a:ext cx="241301" cy="93654"/>
            </a:xfrm>
            <a:custGeom>
              <a:avLst/>
              <a:gdLst/>
              <a:ahLst/>
              <a:cxnLst/>
              <a:rect l="0" t="0" r="0" b="0"/>
              <a:pathLst>
                <a:path w="241301" h="93654">
                  <a:moveTo>
                    <a:pt x="0" y="28229"/>
                  </a:moveTo>
                  <a:lnTo>
                    <a:pt x="0" y="28229"/>
                  </a:lnTo>
                  <a:lnTo>
                    <a:pt x="0" y="24858"/>
                  </a:lnTo>
                  <a:lnTo>
                    <a:pt x="1881" y="21322"/>
                  </a:lnTo>
                  <a:lnTo>
                    <a:pt x="5775" y="17397"/>
                  </a:lnTo>
                  <a:lnTo>
                    <a:pt x="17311" y="11223"/>
                  </a:lnTo>
                  <a:lnTo>
                    <a:pt x="56199" y="0"/>
                  </a:lnTo>
                  <a:lnTo>
                    <a:pt x="66370" y="1101"/>
                  </a:lnTo>
                  <a:lnTo>
                    <a:pt x="69647" y="3794"/>
                  </a:lnTo>
                  <a:lnTo>
                    <a:pt x="73287" y="12430"/>
                  </a:lnTo>
                  <a:lnTo>
                    <a:pt x="73023" y="23324"/>
                  </a:lnTo>
                  <a:lnTo>
                    <a:pt x="69145" y="35927"/>
                  </a:lnTo>
                  <a:lnTo>
                    <a:pt x="53648" y="58888"/>
                  </a:lnTo>
                  <a:lnTo>
                    <a:pt x="24303" y="86847"/>
                  </a:lnTo>
                  <a:lnTo>
                    <a:pt x="26080" y="89180"/>
                  </a:lnTo>
                  <a:lnTo>
                    <a:pt x="37461" y="93653"/>
                  </a:lnTo>
                  <a:lnTo>
                    <a:pt x="77187" y="90026"/>
                  </a:lnTo>
                  <a:lnTo>
                    <a:pt x="114974" y="83681"/>
                  </a:lnTo>
                  <a:lnTo>
                    <a:pt x="156933" y="76158"/>
                  </a:lnTo>
                  <a:lnTo>
                    <a:pt x="199099" y="68111"/>
                  </a:lnTo>
                  <a:lnTo>
                    <a:pt x="241300" y="599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3212">
              <a:extLst>
                <a:ext uri="{FF2B5EF4-FFF2-40B4-BE49-F238E27FC236}">
                  <a16:creationId xmlns:a16="http://schemas.microsoft.com/office/drawing/2014/main" xmlns="" id="{ECB7C74C-B9CE-46D0-93CA-DF3D0EE39B43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8226230" y="6432550"/>
              <a:ext cx="70260" cy="120651"/>
            </a:xfrm>
            <a:custGeom>
              <a:avLst/>
              <a:gdLst/>
              <a:ahLst/>
              <a:cxnLst/>
              <a:rect l="0" t="0" r="0" b="0"/>
              <a:pathLst>
                <a:path w="70260" h="120651">
                  <a:moveTo>
                    <a:pt x="9720" y="0"/>
                  </a:moveTo>
                  <a:lnTo>
                    <a:pt x="9720" y="0"/>
                  </a:lnTo>
                  <a:lnTo>
                    <a:pt x="9720" y="3371"/>
                  </a:lnTo>
                  <a:lnTo>
                    <a:pt x="4252" y="30507"/>
                  </a:lnTo>
                  <a:lnTo>
                    <a:pt x="3486" y="75268"/>
                  </a:lnTo>
                  <a:lnTo>
                    <a:pt x="3377" y="110993"/>
                  </a:lnTo>
                  <a:lnTo>
                    <a:pt x="2668" y="111390"/>
                  </a:lnTo>
                  <a:lnTo>
                    <a:pt x="1491" y="110948"/>
                  </a:lnTo>
                  <a:lnTo>
                    <a:pt x="0" y="109949"/>
                  </a:lnTo>
                  <a:lnTo>
                    <a:pt x="1274" y="91687"/>
                  </a:lnTo>
                  <a:lnTo>
                    <a:pt x="10001" y="47465"/>
                  </a:lnTo>
                  <a:lnTo>
                    <a:pt x="14783" y="33796"/>
                  </a:lnTo>
                  <a:lnTo>
                    <a:pt x="25409" y="18872"/>
                  </a:lnTo>
                  <a:lnTo>
                    <a:pt x="36790" y="10373"/>
                  </a:lnTo>
                  <a:lnTo>
                    <a:pt x="42447" y="8139"/>
                  </a:lnTo>
                  <a:lnTo>
                    <a:pt x="45648" y="8953"/>
                  </a:lnTo>
                  <a:lnTo>
                    <a:pt x="52969" y="13622"/>
                  </a:lnTo>
                  <a:lnTo>
                    <a:pt x="65024" y="27555"/>
                  </a:lnTo>
                  <a:lnTo>
                    <a:pt x="69578" y="42821"/>
                  </a:lnTo>
                  <a:lnTo>
                    <a:pt x="70259" y="69368"/>
                  </a:lnTo>
                  <a:lnTo>
                    <a:pt x="67002" y="115889"/>
                  </a:lnTo>
                  <a:lnTo>
                    <a:pt x="66870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3213">
              <a:extLst>
                <a:ext uri="{FF2B5EF4-FFF2-40B4-BE49-F238E27FC236}">
                  <a16:creationId xmlns:a16="http://schemas.microsoft.com/office/drawing/2014/main" xmlns="" id="{ADD08128-132C-4AC8-85D9-D56A10BE1C42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8206891" y="6267450"/>
              <a:ext cx="175110" cy="18294"/>
            </a:xfrm>
            <a:custGeom>
              <a:avLst/>
              <a:gdLst/>
              <a:ahLst/>
              <a:cxnLst/>
              <a:rect l="0" t="0" r="0" b="0"/>
              <a:pathLst>
                <a:path w="175110" h="18294">
                  <a:moveTo>
                    <a:pt x="3659" y="12700"/>
                  </a:moveTo>
                  <a:lnTo>
                    <a:pt x="3659" y="12700"/>
                  </a:lnTo>
                  <a:lnTo>
                    <a:pt x="288" y="16071"/>
                  </a:lnTo>
                  <a:lnTo>
                    <a:pt x="0" y="17064"/>
                  </a:lnTo>
                  <a:lnTo>
                    <a:pt x="514" y="17726"/>
                  </a:lnTo>
                  <a:lnTo>
                    <a:pt x="1563" y="18167"/>
                  </a:lnTo>
                  <a:lnTo>
                    <a:pt x="47580" y="18293"/>
                  </a:lnTo>
                  <a:lnTo>
                    <a:pt x="85738" y="13260"/>
                  </a:lnTo>
                  <a:lnTo>
                    <a:pt x="133153" y="3037"/>
                  </a:lnTo>
                  <a:lnTo>
                    <a:pt x="1751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3214">
              <a:extLst>
                <a:ext uri="{FF2B5EF4-FFF2-40B4-BE49-F238E27FC236}">
                  <a16:creationId xmlns:a16="http://schemas.microsoft.com/office/drawing/2014/main" xmlns="" id="{90625B54-9294-43B7-95A3-0B04D6AED042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8255000" y="6083562"/>
              <a:ext cx="6351" cy="114039"/>
            </a:xfrm>
            <a:custGeom>
              <a:avLst/>
              <a:gdLst/>
              <a:ahLst/>
              <a:cxnLst/>
              <a:rect l="0" t="0" r="0" b="0"/>
              <a:pathLst>
                <a:path w="6351" h="11403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3370" y="6558"/>
                  </a:lnTo>
                  <a:lnTo>
                    <a:pt x="5958" y="36149"/>
                  </a:lnTo>
                  <a:lnTo>
                    <a:pt x="6298" y="79949"/>
                  </a:lnTo>
                  <a:lnTo>
                    <a:pt x="6350" y="1140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3215">
              <a:extLst>
                <a:ext uri="{FF2B5EF4-FFF2-40B4-BE49-F238E27FC236}">
                  <a16:creationId xmlns:a16="http://schemas.microsoft.com/office/drawing/2014/main" xmlns="" id="{59B4DB49-A23D-44EE-B564-405FBD7F0A0A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8401050" y="5981700"/>
              <a:ext cx="88901" cy="44451"/>
            </a:xfrm>
            <a:custGeom>
              <a:avLst/>
              <a:gdLst/>
              <a:ahLst/>
              <a:cxnLst/>
              <a:rect l="0" t="0" r="0" b="0"/>
              <a:pathLst>
                <a:path w="88901" h="44451">
                  <a:moveTo>
                    <a:pt x="88900" y="0"/>
                  </a:moveTo>
                  <a:lnTo>
                    <a:pt x="88900" y="0"/>
                  </a:lnTo>
                  <a:lnTo>
                    <a:pt x="68177" y="1881"/>
                  </a:lnTo>
                  <a:lnTo>
                    <a:pt x="46541" y="1067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3216">
              <a:extLst>
                <a:ext uri="{FF2B5EF4-FFF2-40B4-BE49-F238E27FC236}">
                  <a16:creationId xmlns:a16="http://schemas.microsoft.com/office/drawing/2014/main" xmlns="" id="{583DC835-3085-4C88-9F5D-B889CD04FF20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8296961" y="5969000"/>
              <a:ext cx="116790" cy="50801"/>
            </a:xfrm>
            <a:custGeom>
              <a:avLst/>
              <a:gdLst/>
              <a:ahLst/>
              <a:cxnLst/>
              <a:rect l="0" t="0" r="0" b="0"/>
              <a:pathLst>
                <a:path w="116790" h="50801">
                  <a:moveTo>
                    <a:pt x="8839" y="0"/>
                  </a:moveTo>
                  <a:lnTo>
                    <a:pt x="8839" y="0"/>
                  </a:lnTo>
                  <a:lnTo>
                    <a:pt x="5468" y="0"/>
                  </a:lnTo>
                  <a:lnTo>
                    <a:pt x="1931" y="1881"/>
                  </a:lnTo>
                  <a:lnTo>
                    <a:pt x="0" y="3371"/>
                  </a:lnTo>
                  <a:lnTo>
                    <a:pt x="124" y="5775"/>
                  </a:lnTo>
                  <a:lnTo>
                    <a:pt x="4025" y="12209"/>
                  </a:lnTo>
                  <a:lnTo>
                    <a:pt x="14155" y="23766"/>
                  </a:lnTo>
                  <a:lnTo>
                    <a:pt x="36206" y="36126"/>
                  </a:lnTo>
                  <a:lnTo>
                    <a:pt x="75262" y="47170"/>
                  </a:lnTo>
                  <a:lnTo>
                    <a:pt x="116789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3217">
              <a:extLst>
                <a:ext uri="{FF2B5EF4-FFF2-40B4-BE49-F238E27FC236}">
                  <a16:creationId xmlns:a16="http://schemas.microsoft.com/office/drawing/2014/main" xmlns="" id="{3A5FDEF1-A707-47F7-80DE-047C6F059F05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8382581" y="5624502"/>
              <a:ext cx="1052115" cy="388949"/>
            </a:xfrm>
            <a:custGeom>
              <a:avLst/>
              <a:gdLst/>
              <a:ahLst/>
              <a:cxnLst/>
              <a:rect l="0" t="0" r="0" b="0"/>
              <a:pathLst>
                <a:path w="1052115" h="388949">
                  <a:moveTo>
                    <a:pt x="1034469" y="357198"/>
                  </a:moveTo>
                  <a:lnTo>
                    <a:pt x="1034469" y="357198"/>
                  </a:lnTo>
                  <a:lnTo>
                    <a:pt x="1046402" y="343383"/>
                  </a:lnTo>
                  <a:lnTo>
                    <a:pt x="1048774" y="339522"/>
                  </a:lnTo>
                  <a:lnTo>
                    <a:pt x="1052114" y="323974"/>
                  </a:lnTo>
                  <a:lnTo>
                    <a:pt x="1049732" y="305961"/>
                  </a:lnTo>
                  <a:lnTo>
                    <a:pt x="1036829" y="264292"/>
                  </a:lnTo>
                  <a:lnTo>
                    <a:pt x="1017765" y="219996"/>
                  </a:lnTo>
                  <a:lnTo>
                    <a:pt x="979975" y="175278"/>
                  </a:lnTo>
                  <a:lnTo>
                    <a:pt x="944396" y="145582"/>
                  </a:lnTo>
                  <a:lnTo>
                    <a:pt x="901303" y="117801"/>
                  </a:lnTo>
                  <a:lnTo>
                    <a:pt x="877958" y="104467"/>
                  </a:lnTo>
                  <a:lnTo>
                    <a:pt x="851813" y="91344"/>
                  </a:lnTo>
                  <a:lnTo>
                    <a:pt x="823799" y="78362"/>
                  </a:lnTo>
                  <a:lnTo>
                    <a:pt x="794537" y="65474"/>
                  </a:lnTo>
                  <a:lnTo>
                    <a:pt x="764449" y="54060"/>
                  </a:lnTo>
                  <a:lnTo>
                    <a:pt x="733803" y="43628"/>
                  </a:lnTo>
                  <a:lnTo>
                    <a:pt x="702792" y="33851"/>
                  </a:lnTo>
                  <a:lnTo>
                    <a:pt x="670829" y="25922"/>
                  </a:lnTo>
                  <a:lnTo>
                    <a:pt x="638230" y="19226"/>
                  </a:lnTo>
                  <a:lnTo>
                    <a:pt x="605209" y="13350"/>
                  </a:lnTo>
                  <a:lnTo>
                    <a:pt x="572613" y="8727"/>
                  </a:lnTo>
                  <a:lnTo>
                    <a:pt x="540298" y="4939"/>
                  </a:lnTo>
                  <a:lnTo>
                    <a:pt x="508172" y="1708"/>
                  </a:lnTo>
                  <a:lnTo>
                    <a:pt x="476876" y="260"/>
                  </a:lnTo>
                  <a:lnTo>
                    <a:pt x="446135" y="0"/>
                  </a:lnTo>
                  <a:lnTo>
                    <a:pt x="415763" y="533"/>
                  </a:lnTo>
                  <a:lnTo>
                    <a:pt x="387048" y="3005"/>
                  </a:lnTo>
                  <a:lnTo>
                    <a:pt x="359438" y="6769"/>
                  </a:lnTo>
                  <a:lnTo>
                    <a:pt x="332565" y="11395"/>
                  </a:lnTo>
                  <a:lnTo>
                    <a:pt x="285773" y="20299"/>
                  </a:lnTo>
                  <a:lnTo>
                    <a:pt x="244516" y="28959"/>
                  </a:lnTo>
                  <a:lnTo>
                    <a:pt x="207364" y="37512"/>
                  </a:lnTo>
                  <a:lnTo>
                    <a:pt x="161456" y="50261"/>
                  </a:lnTo>
                  <a:lnTo>
                    <a:pt x="115204" y="67916"/>
                  </a:lnTo>
                  <a:lnTo>
                    <a:pt x="101209" y="79049"/>
                  </a:lnTo>
                  <a:lnTo>
                    <a:pt x="85396" y="100590"/>
                  </a:lnTo>
                  <a:lnTo>
                    <a:pt x="71776" y="144703"/>
                  </a:lnTo>
                  <a:lnTo>
                    <a:pt x="60290" y="190128"/>
                  </a:lnTo>
                  <a:lnTo>
                    <a:pt x="52108" y="222736"/>
                  </a:lnTo>
                  <a:lnTo>
                    <a:pt x="41886" y="256045"/>
                  </a:lnTo>
                  <a:lnTo>
                    <a:pt x="24231" y="300886"/>
                  </a:lnTo>
                  <a:lnTo>
                    <a:pt x="6044" y="347643"/>
                  </a:lnTo>
                  <a:lnTo>
                    <a:pt x="0" y="382249"/>
                  </a:lnTo>
                  <a:lnTo>
                    <a:pt x="512" y="384482"/>
                  </a:lnTo>
                  <a:lnTo>
                    <a:pt x="1558" y="385971"/>
                  </a:lnTo>
                  <a:lnTo>
                    <a:pt x="5769" y="3889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3218">
              <a:extLst>
                <a:ext uri="{FF2B5EF4-FFF2-40B4-BE49-F238E27FC236}">
                  <a16:creationId xmlns:a16="http://schemas.microsoft.com/office/drawing/2014/main" xmlns="" id="{E24C3C97-2694-4F74-88CB-9F7AF95DC75A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9229660" y="5945518"/>
              <a:ext cx="351357" cy="590835"/>
            </a:xfrm>
            <a:custGeom>
              <a:avLst/>
              <a:gdLst/>
              <a:ahLst/>
              <a:cxnLst/>
              <a:rect l="0" t="0" r="0" b="0"/>
              <a:pathLst>
                <a:path w="351357" h="590835">
                  <a:moveTo>
                    <a:pt x="295340" y="93332"/>
                  </a:moveTo>
                  <a:lnTo>
                    <a:pt x="295340" y="93332"/>
                  </a:lnTo>
                  <a:lnTo>
                    <a:pt x="310267" y="48551"/>
                  </a:lnTo>
                  <a:lnTo>
                    <a:pt x="310676" y="37916"/>
                  </a:lnTo>
                  <a:lnTo>
                    <a:pt x="307800" y="27781"/>
                  </a:lnTo>
                  <a:lnTo>
                    <a:pt x="301818" y="16220"/>
                  </a:lnTo>
                  <a:lnTo>
                    <a:pt x="290693" y="7790"/>
                  </a:lnTo>
                  <a:lnTo>
                    <a:pt x="275636" y="2396"/>
                  </a:lnTo>
                  <a:lnTo>
                    <a:pt x="257184" y="0"/>
                  </a:lnTo>
                  <a:lnTo>
                    <a:pt x="223590" y="5392"/>
                  </a:lnTo>
                  <a:lnTo>
                    <a:pt x="183456" y="26040"/>
                  </a:lnTo>
                  <a:lnTo>
                    <a:pt x="136915" y="57871"/>
                  </a:lnTo>
                  <a:lnTo>
                    <a:pt x="90747" y="100856"/>
                  </a:lnTo>
                  <a:lnTo>
                    <a:pt x="64474" y="138539"/>
                  </a:lnTo>
                  <a:lnTo>
                    <a:pt x="41744" y="182568"/>
                  </a:lnTo>
                  <a:lnTo>
                    <a:pt x="31731" y="207150"/>
                  </a:lnTo>
                  <a:lnTo>
                    <a:pt x="22232" y="232711"/>
                  </a:lnTo>
                  <a:lnTo>
                    <a:pt x="15197" y="258218"/>
                  </a:lnTo>
                  <a:lnTo>
                    <a:pt x="9801" y="283689"/>
                  </a:lnTo>
                  <a:lnTo>
                    <a:pt x="5497" y="309137"/>
                  </a:lnTo>
                  <a:lnTo>
                    <a:pt x="2628" y="333863"/>
                  </a:lnTo>
                  <a:lnTo>
                    <a:pt x="715" y="358108"/>
                  </a:lnTo>
                  <a:lnTo>
                    <a:pt x="0" y="405038"/>
                  </a:lnTo>
                  <a:lnTo>
                    <a:pt x="4387" y="449414"/>
                  </a:lnTo>
                  <a:lnTo>
                    <a:pt x="11040" y="487011"/>
                  </a:lnTo>
                  <a:lnTo>
                    <a:pt x="21523" y="519478"/>
                  </a:lnTo>
                  <a:lnTo>
                    <a:pt x="40294" y="548019"/>
                  </a:lnTo>
                  <a:lnTo>
                    <a:pt x="81403" y="577775"/>
                  </a:lnTo>
                  <a:lnTo>
                    <a:pt x="113004" y="587334"/>
                  </a:lnTo>
                  <a:lnTo>
                    <a:pt x="158763" y="590834"/>
                  </a:lnTo>
                  <a:lnTo>
                    <a:pt x="185955" y="586788"/>
                  </a:lnTo>
                  <a:lnTo>
                    <a:pt x="212154" y="575583"/>
                  </a:lnTo>
                  <a:lnTo>
                    <a:pt x="250701" y="536553"/>
                  </a:lnTo>
                  <a:lnTo>
                    <a:pt x="276206" y="497047"/>
                  </a:lnTo>
                  <a:lnTo>
                    <a:pt x="300947" y="449854"/>
                  </a:lnTo>
                  <a:lnTo>
                    <a:pt x="312484" y="423442"/>
                  </a:lnTo>
                  <a:lnTo>
                    <a:pt x="323703" y="395955"/>
                  </a:lnTo>
                  <a:lnTo>
                    <a:pt x="332593" y="369870"/>
                  </a:lnTo>
                  <a:lnTo>
                    <a:pt x="339930" y="344718"/>
                  </a:lnTo>
                  <a:lnTo>
                    <a:pt x="346234" y="320189"/>
                  </a:lnTo>
                  <a:lnTo>
                    <a:pt x="351356" y="274121"/>
                  </a:lnTo>
                  <a:lnTo>
                    <a:pt x="349164" y="231538"/>
                  </a:lnTo>
                  <a:lnTo>
                    <a:pt x="338782" y="193798"/>
                  </a:lnTo>
                  <a:lnTo>
                    <a:pt x="313699" y="147559"/>
                  </a:lnTo>
                  <a:lnTo>
                    <a:pt x="272782" y="102606"/>
                  </a:lnTo>
                  <a:lnTo>
                    <a:pt x="257240" y="869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9" name="SMARTInkShape-Group653">
            <a:extLst>
              <a:ext uri="{FF2B5EF4-FFF2-40B4-BE49-F238E27FC236}">
                <a16:creationId xmlns:a16="http://schemas.microsoft.com/office/drawing/2014/main" xmlns="" id="{A0FC3C5E-4781-4801-839C-A8C5D621723D}"/>
              </a:ext>
            </a:extLst>
          </p:cNvPr>
          <p:cNvGrpSpPr/>
          <p:nvPr/>
        </p:nvGrpSpPr>
        <p:grpSpPr>
          <a:xfrm>
            <a:off x="6458735" y="5603979"/>
            <a:ext cx="1332838" cy="890666"/>
            <a:chOff x="6458735" y="5603979"/>
            <a:chExt cx="1332838" cy="890666"/>
          </a:xfrm>
        </p:grpSpPr>
        <p:sp>
          <p:nvSpPr>
            <p:cNvPr id="766" name="SMARTInkShape-3219">
              <a:extLst>
                <a:ext uri="{FF2B5EF4-FFF2-40B4-BE49-F238E27FC236}">
                  <a16:creationId xmlns:a16="http://schemas.microsoft.com/office/drawing/2014/main" xmlns="" id="{07344607-6E3C-4843-B628-D7618E628B27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7635619" y="5603979"/>
              <a:ext cx="155954" cy="188964"/>
            </a:xfrm>
            <a:custGeom>
              <a:avLst/>
              <a:gdLst/>
              <a:ahLst/>
              <a:cxnLst/>
              <a:rect l="0" t="0" r="0" b="0"/>
              <a:pathLst>
                <a:path w="155954" h="188964">
                  <a:moveTo>
                    <a:pt x="79631" y="9421"/>
                  </a:moveTo>
                  <a:lnTo>
                    <a:pt x="79631" y="9421"/>
                  </a:lnTo>
                  <a:lnTo>
                    <a:pt x="79631" y="6050"/>
                  </a:lnTo>
                  <a:lnTo>
                    <a:pt x="75868" y="2514"/>
                  </a:lnTo>
                  <a:lnTo>
                    <a:pt x="72889" y="582"/>
                  </a:lnTo>
                  <a:lnTo>
                    <a:pt x="69492" y="0"/>
                  </a:lnTo>
                  <a:lnTo>
                    <a:pt x="61955" y="1236"/>
                  </a:lnTo>
                  <a:lnTo>
                    <a:pt x="43036" y="16011"/>
                  </a:lnTo>
                  <a:lnTo>
                    <a:pt x="17133" y="56427"/>
                  </a:lnTo>
                  <a:lnTo>
                    <a:pt x="3650" y="92728"/>
                  </a:lnTo>
                  <a:lnTo>
                    <a:pt x="0" y="117708"/>
                  </a:lnTo>
                  <a:lnTo>
                    <a:pt x="4022" y="141039"/>
                  </a:lnTo>
                  <a:lnTo>
                    <a:pt x="18187" y="170245"/>
                  </a:lnTo>
                  <a:lnTo>
                    <a:pt x="23852" y="178020"/>
                  </a:lnTo>
                  <a:lnTo>
                    <a:pt x="31156" y="183204"/>
                  </a:lnTo>
                  <a:lnTo>
                    <a:pt x="48679" y="188963"/>
                  </a:lnTo>
                  <a:lnTo>
                    <a:pt x="70108" y="185879"/>
                  </a:lnTo>
                  <a:lnTo>
                    <a:pt x="93036" y="176041"/>
                  </a:lnTo>
                  <a:lnTo>
                    <a:pt x="114987" y="159909"/>
                  </a:lnTo>
                  <a:lnTo>
                    <a:pt x="137065" y="127623"/>
                  </a:lnTo>
                  <a:lnTo>
                    <a:pt x="155050" y="85268"/>
                  </a:lnTo>
                  <a:lnTo>
                    <a:pt x="155953" y="69236"/>
                  </a:lnTo>
                  <a:lnTo>
                    <a:pt x="153092" y="62703"/>
                  </a:lnTo>
                  <a:lnTo>
                    <a:pt x="142384" y="51682"/>
                  </a:lnTo>
                  <a:lnTo>
                    <a:pt x="124455" y="47724"/>
                  </a:lnTo>
                  <a:lnTo>
                    <a:pt x="78450" y="50932"/>
                  </a:lnTo>
                  <a:lnTo>
                    <a:pt x="54231" y="538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3220">
              <a:extLst>
                <a:ext uri="{FF2B5EF4-FFF2-40B4-BE49-F238E27FC236}">
                  <a16:creationId xmlns:a16="http://schemas.microsoft.com/office/drawing/2014/main" xmlns="" id="{6DE9E251-AA6E-4871-903C-E6618A2D2731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7348715" y="5735349"/>
              <a:ext cx="176274" cy="195552"/>
            </a:xfrm>
            <a:custGeom>
              <a:avLst/>
              <a:gdLst/>
              <a:ahLst/>
              <a:cxnLst/>
              <a:rect l="0" t="0" r="0" b="0"/>
              <a:pathLst>
                <a:path w="176274" h="195552">
                  <a:moveTo>
                    <a:pt x="10935" y="24101"/>
                  </a:moveTo>
                  <a:lnTo>
                    <a:pt x="10935" y="24101"/>
                  </a:lnTo>
                  <a:lnTo>
                    <a:pt x="2207" y="14667"/>
                  </a:lnTo>
                  <a:lnTo>
                    <a:pt x="0" y="9796"/>
                  </a:lnTo>
                  <a:lnTo>
                    <a:pt x="822" y="7509"/>
                  </a:lnTo>
                  <a:lnTo>
                    <a:pt x="5500" y="3086"/>
                  </a:lnTo>
                  <a:lnTo>
                    <a:pt x="22808" y="0"/>
                  </a:lnTo>
                  <a:lnTo>
                    <a:pt x="63374" y="4027"/>
                  </a:lnTo>
                  <a:lnTo>
                    <a:pt x="107972" y="15379"/>
                  </a:lnTo>
                  <a:lnTo>
                    <a:pt x="153967" y="37587"/>
                  </a:lnTo>
                  <a:lnTo>
                    <a:pt x="168108" y="51731"/>
                  </a:lnTo>
                  <a:lnTo>
                    <a:pt x="172867" y="59455"/>
                  </a:lnTo>
                  <a:lnTo>
                    <a:pt x="176273" y="79325"/>
                  </a:lnTo>
                  <a:lnTo>
                    <a:pt x="176193" y="90550"/>
                  </a:lnTo>
                  <a:lnTo>
                    <a:pt x="162598" y="126575"/>
                  </a:lnTo>
                  <a:lnTo>
                    <a:pt x="135251" y="173619"/>
                  </a:lnTo>
                  <a:lnTo>
                    <a:pt x="125235" y="1955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3221">
              <a:extLst>
                <a:ext uri="{FF2B5EF4-FFF2-40B4-BE49-F238E27FC236}">
                  <a16:creationId xmlns:a16="http://schemas.microsoft.com/office/drawing/2014/main" xmlns="" id="{6C66C420-CCC8-4ABD-8D26-268CC16DC16B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6458735" y="5794296"/>
              <a:ext cx="1025474" cy="700349"/>
            </a:xfrm>
            <a:custGeom>
              <a:avLst/>
              <a:gdLst/>
              <a:ahLst/>
              <a:cxnLst/>
              <a:rect l="0" t="0" r="0" b="0"/>
              <a:pathLst>
                <a:path w="1025474" h="700349">
                  <a:moveTo>
                    <a:pt x="18265" y="682704"/>
                  </a:moveTo>
                  <a:lnTo>
                    <a:pt x="18265" y="682704"/>
                  </a:lnTo>
                  <a:lnTo>
                    <a:pt x="5174" y="692138"/>
                  </a:lnTo>
                  <a:lnTo>
                    <a:pt x="0" y="700348"/>
                  </a:lnTo>
                  <a:lnTo>
                    <a:pt x="6189" y="697967"/>
                  </a:lnTo>
                  <a:lnTo>
                    <a:pt x="46845" y="671398"/>
                  </a:lnTo>
                  <a:lnTo>
                    <a:pt x="91409" y="640050"/>
                  </a:lnTo>
                  <a:lnTo>
                    <a:pt x="120650" y="618990"/>
                  </a:lnTo>
                  <a:lnTo>
                    <a:pt x="153550" y="595073"/>
                  </a:lnTo>
                  <a:lnTo>
                    <a:pt x="188888" y="569249"/>
                  </a:lnTo>
                  <a:lnTo>
                    <a:pt x="229380" y="540745"/>
                  </a:lnTo>
                  <a:lnTo>
                    <a:pt x="273308" y="510454"/>
                  </a:lnTo>
                  <a:lnTo>
                    <a:pt x="319527" y="478969"/>
                  </a:lnTo>
                  <a:lnTo>
                    <a:pt x="370095" y="445987"/>
                  </a:lnTo>
                  <a:lnTo>
                    <a:pt x="423564" y="412003"/>
                  </a:lnTo>
                  <a:lnTo>
                    <a:pt x="478964" y="377354"/>
                  </a:lnTo>
                  <a:lnTo>
                    <a:pt x="534947" y="342260"/>
                  </a:lnTo>
                  <a:lnTo>
                    <a:pt x="591320" y="306869"/>
                  </a:lnTo>
                  <a:lnTo>
                    <a:pt x="647951" y="271280"/>
                  </a:lnTo>
                  <a:lnTo>
                    <a:pt x="699816" y="238382"/>
                  </a:lnTo>
                  <a:lnTo>
                    <a:pt x="748505" y="207280"/>
                  </a:lnTo>
                  <a:lnTo>
                    <a:pt x="795075" y="177370"/>
                  </a:lnTo>
                  <a:lnTo>
                    <a:pt x="835293" y="151082"/>
                  </a:lnTo>
                  <a:lnTo>
                    <a:pt x="871278" y="127205"/>
                  </a:lnTo>
                  <a:lnTo>
                    <a:pt x="904440" y="104938"/>
                  </a:lnTo>
                  <a:lnTo>
                    <a:pt x="932192" y="85861"/>
                  </a:lnTo>
                  <a:lnTo>
                    <a:pt x="978081" y="53373"/>
                  </a:lnTo>
                  <a:lnTo>
                    <a:pt x="1020998" y="18302"/>
                  </a:lnTo>
                  <a:lnTo>
                    <a:pt x="1024010" y="12580"/>
                  </a:lnTo>
                  <a:lnTo>
                    <a:pt x="1025473" y="3871"/>
                  </a:lnTo>
                  <a:lnTo>
                    <a:pt x="1024875" y="1548"/>
                  </a:lnTo>
                  <a:lnTo>
                    <a:pt x="1023773" y="0"/>
                  </a:lnTo>
                  <a:lnTo>
                    <a:pt x="1020920" y="379"/>
                  </a:lnTo>
                  <a:lnTo>
                    <a:pt x="1001133" y="7364"/>
                  </a:lnTo>
                  <a:lnTo>
                    <a:pt x="983465" y="96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6" name="SMARTInkShape-Group654">
            <a:extLst>
              <a:ext uri="{FF2B5EF4-FFF2-40B4-BE49-F238E27FC236}">
                <a16:creationId xmlns:a16="http://schemas.microsoft.com/office/drawing/2014/main" xmlns="" id="{48433823-C9E0-49F2-8880-889C360F09AC}"/>
              </a:ext>
            </a:extLst>
          </p:cNvPr>
          <p:cNvGrpSpPr/>
          <p:nvPr/>
        </p:nvGrpSpPr>
        <p:grpSpPr>
          <a:xfrm>
            <a:off x="7938383" y="5959802"/>
            <a:ext cx="2402103" cy="555299"/>
            <a:chOff x="7938383" y="5959802"/>
            <a:chExt cx="2402103" cy="555299"/>
          </a:xfrm>
        </p:grpSpPr>
        <p:sp>
          <p:nvSpPr>
            <p:cNvPr id="770" name="SMARTInkShape-3222">
              <a:extLst>
                <a:ext uri="{FF2B5EF4-FFF2-40B4-BE49-F238E27FC236}">
                  <a16:creationId xmlns:a16="http://schemas.microsoft.com/office/drawing/2014/main" xmlns="" id="{15C6E7F0-48EF-4D05-81D9-2046FB38F427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0210800" y="6051550"/>
              <a:ext cx="129686" cy="463551"/>
            </a:xfrm>
            <a:custGeom>
              <a:avLst/>
              <a:gdLst/>
              <a:ahLst/>
              <a:cxnLst/>
              <a:rect l="0" t="0" r="0" b="0"/>
              <a:pathLst>
                <a:path w="129686" h="463551">
                  <a:moveTo>
                    <a:pt x="76200" y="0"/>
                  </a:moveTo>
                  <a:lnTo>
                    <a:pt x="76200" y="0"/>
                  </a:lnTo>
                  <a:lnTo>
                    <a:pt x="86312" y="3371"/>
                  </a:lnTo>
                  <a:lnTo>
                    <a:pt x="102714" y="25693"/>
                  </a:lnTo>
                  <a:lnTo>
                    <a:pt x="120979" y="69231"/>
                  </a:lnTo>
                  <a:lnTo>
                    <a:pt x="127853" y="107910"/>
                  </a:lnTo>
                  <a:lnTo>
                    <a:pt x="129685" y="129091"/>
                  </a:lnTo>
                  <a:lnTo>
                    <a:pt x="128083" y="158733"/>
                  </a:lnTo>
                  <a:lnTo>
                    <a:pt x="124195" y="194015"/>
                  </a:lnTo>
                  <a:lnTo>
                    <a:pt x="118780" y="233061"/>
                  </a:lnTo>
                  <a:lnTo>
                    <a:pt x="110230" y="270379"/>
                  </a:lnTo>
                  <a:lnTo>
                    <a:pt x="99594" y="306547"/>
                  </a:lnTo>
                  <a:lnTo>
                    <a:pt x="87563" y="341947"/>
                  </a:lnTo>
                  <a:lnTo>
                    <a:pt x="64788" y="388808"/>
                  </a:lnTo>
                  <a:lnTo>
                    <a:pt x="35895" y="429175"/>
                  </a:lnTo>
                  <a:lnTo>
                    <a:pt x="0" y="463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3223">
              <a:extLst>
                <a:ext uri="{FF2B5EF4-FFF2-40B4-BE49-F238E27FC236}">
                  <a16:creationId xmlns:a16="http://schemas.microsoft.com/office/drawing/2014/main" xmlns="" id="{EBAAEA07-FB57-42A8-A3A6-402523496B3A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0204450" y="62420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0"/>
                  </a:moveTo>
                  <a:lnTo>
                    <a:pt x="0" y="0"/>
                  </a:lnTo>
                  <a:lnTo>
                    <a:pt x="0" y="6741"/>
                  </a:lnTo>
                  <a:lnTo>
                    <a:pt x="1411" y="9434"/>
                  </a:lnTo>
                  <a:lnTo>
                    <a:pt x="127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3224">
              <a:extLst>
                <a:ext uri="{FF2B5EF4-FFF2-40B4-BE49-F238E27FC236}">
                  <a16:creationId xmlns:a16="http://schemas.microsoft.com/office/drawing/2014/main" xmlns="" id="{EE7F368D-E044-4A03-82D2-13A1455DB769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0179050" y="63182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467" y="15580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3225">
              <a:extLst>
                <a:ext uri="{FF2B5EF4-FFF2-40B4-BE49-F238E27FC236}">
                  <a16:creationId xmlns:a16="http://schemas.microsoft.com/office/drawing/2014/main" xmlns="" id="{6ACCF02E-29BE-40C7-A4A2-8929FCA6B0B9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9967743" y="6079929"/>
              <a:ext cx="211308" cy="263722"/>
            </a:xfrm>
            <a:custGeom>
              <a:avLst/>
              <a:gdLst/>
              <a:ahLst/>
              <a:cxnLst/>
              <a:rect l="0" t="0" r="0" b="0"/>
              <a:pathLst>
                <a:path w="211308" h="263722">
                  <a:moveTo>
                    <a:pt x="211307" y="3371"/>
                  </a:moveTo>
                  <a:lnTo>
                    <a:pt x="211307" y="3371"/>
                  </a:lnTo>
                  <a:lnTo>
                    <a:pt x="207936" y="0"/>
                  </a:lnTo>
                  <a:lnTo>
                    <a:pt x="204827" y="1123"/>
                  </a:lnTo>
                  <a:lnTo>
                    <a:pt x="190337" y="13524"/>
                  </a:lnTo>
                  <a:lnTo>
                    <a:pt x="153512" y="57459"/>
                  </a:lnTo>
                  <a:lnTo>
                    <a:pt x="123705" y="93245"/>
                  </a:lnTo>
                  <a:lnTo>
                    <a:pt x="89160" y="137402"/>
                  </a:lnTo>
                  <a:lnTo>
                    <a:pt x="55486" y="179491"/>
                  </a:lnTo>
                  <a:lnTo>
                    <a:pt x="23346" y="224453"/>
                  </a:lnTo>
                  <a:lnTo>
                    <a:pt x="1507" y="253984"/>
                  </a:lnTo>
                  <a:lnTo>
                    <a:pt x="180" y="257230"/>
                  </a:lnTo>
                  <a:lnTo>
                    <a:pt x="0" y="259394"/>
                  </a:lnTo>
                  <a:lnTo>
                    <a:pt x="1757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3226">
              <a:extLst>
                <a:ext uri="{FF2B5EF4-FFF2-40B4-BE49-F238E27FC236}">
                  <a16:creationId xmlns:a16="http://schemas.microsoft.com/office/drawing/2014/main" xmlns="" id="{FE5BDA99-5ABD-44A8-9A9B-2D2C01396ED5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10001250" y="6103233"/>
              <a:ext cx="127001" cy="240418"/>
            </a:xfrm>
            <a:custGeom>
              <a:avLst/>
              <a:gdLst/>
              <a:ahLst/>
              <a:cxnLst/>
              <a:rect l="0" t="0" r="0" b="0"/>
              <a:pathLst>
                <a:path w="127001" h="2404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2749"/>
                  </a:lnTo>
                  <a:lnTo>
                    <a:pt x="32603" y="47323"/>
                  </a:lnTo>
                  <a:lnTo>
                    <a:pt x="51052" y="82780"/>
                  </a:lnTo>
                  <a:lnTo>
                    <a:pt x="69922" y="123468"/>
                  </a:lnTo>
                  <a:lnTo>
                    <a:pt x="88922" y="163432"/>
                  </a:lnTo>
                  <a:lnTo>
                    <a:pt x="111864" y="210036"/>
                  </a:lnTo>
                  <a:lnTo>
                    <a:pt x="12700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3227">
              <a:extLst>
                <a:ext uri="{FF2B5EF4-FFF2-40B4-BE49-F238E27FC236}">
                  <a16:creationId xmlns:a16="http://schemas.microsoft.com/office/drawing/2014/main" xmlns="" id="{1BD1218A-EC6F-4DD7-84DF-F7CBD4800F1E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9676256" y="6102612"/>
              <a:ext cx="274195" cy="228339"/>
            </a:xfrm>
            <a:custGeom>
              <a:avLst/>
              <a:gdLst/>
              <a:ahLst/>
              <a:cxnLst/>
              <a:rect l="0" t="0" r="0" b="0"/>
              <a:pathLst>
                <a:path w="274195" h="228339">
                  <a:moveTo>
                    <a:pt x="191644" y="6088"/>
                  </a:moveTo>
                  <a:lnTo>
                    <a:pt x="191644" y="6088"/>
                  </a:lnTo>
                  <a:lnTo>
                    <a:pt x="191644" y="0"/>
                  </a:lnTo>
                  <a:lnTo>
                    <a:pt x="153740" y="18712"/>
                  </a:lnTo>
                  <a:lnTo>
                    <a:pt x="115502" y="34444"/>
                  </a:lnTo>
                  <a:lnTo>
                    <a:pt x="71134" y="56061"/>
                  </a:lnTo>
                  <a:lnTo>
                    <a:pt x="29230" y="77741"/>
                  </a:lnTo>
                  <a:lnTo>
                    <a:pt x="24210" y="83324"/>
                  </a:lnTo>
                  <a:lnTo>
                    <a:pt x="24283" y="86507"/>
                  </a:lnTo>
                  <a:lnTo>
                    <a:pt x="28126" y="93806"/>
                  </a:lnTo>
                  <a:lnTo>
                    <a:pt x="32537" y="96317"/>
                  </a:lnTo>
                  <a:lnTo>
                    <a:pt x="74571" y="104046"/>
                  </a:lnTo>
                  <a:lnTo>
                    <a:pt x="115316" y="112039"/>
                  </a:lnTo>
                  <a:lnTo>
                    <a:pt x="137264" y="120411"/>
                  </a:lnTo>
                  <a:lnTo>
                    <a:pt x="140575" y="122520"/>
                  </a:lnTo>
                  <a:lnTo>
                    <a:pt x="142075" y="125337"/>
                  </a:lnTo>
                  <a:lnTo>
                    <a:pt x="142372" y="128626"/>
                  </a:lnTo>
                  <a:lnTo>
                    <a:pt x="141863" y="132230"/>
                  </a:lnTo>
                  <a:lnTo>
                    <a:pt x="135651" y="139998"/>
                  </a:lnTo>
                  <a:lnTo>
                    <a:pt x="123719" y="148153"/>
                  </a:lnTo>
                  <a:lnTo>
                    <a:pt x="83448" y="164886"/>
                  </a:lnTo>
                  <a:lnTo>
                    <a:pt x="41311" y="181781"/>
                  </a:lnTo>
                  <a:lnTo>
                    <a:pt x="2275" y="198334"/>
                  </a:lnTo>
                  <a:lnTo>
                    <a:pt x="484" y="200575"/>
                  </a:lnTo>
                  <a:lnTo>
                    <a:pt x="0" y="202773"/>
                  </a:lnTo>
                  <a:lnTo>
                    <a:pt x="381" y="204944"/>
                  </a:lnTo>
                  <a:lnTo>
                    <a:pt x="2046" y="206393"/>
                  </a:lnTo>
                  <a:lnTo>
                    <a:pt x="25495" y="212279"/>
                  </a:lnTo>
                  <a:lnTo>
                    <a:pt x="72015" y="214269"/>
                  </a:lnTo>
                  <a:lnTo>
                    <a:pt x="114963" y="211783"/>
                  </a:lnTo>
                  <a:lnTo>
                    <a:pt x="161711" y="214888"/>
                  </a:lnTo>
                  <a:lnTo>
                    <a:pt x="202295" y="219571"/>
                  </a:lnTo>
                  <a:lnTo>
                    <a:pt x="248716" y="225041"/>
                  </a:lnTo>
                  <a:lnTo>
                    <a:pt x="274194" y="228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3228">
              <a:extLst>
                <a:ext uri="{FF2B5EF4-FFF2-40B4-BE49-F238E27FC236}">
                  <a16:creationId xmlns:a16="http://schemas.microsoft.com/office/drawing/2014/main" xmlns="" id="{F51C4517-96C1-4508-9EC9-FF232D374160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9391657" y="6370770"/>
              <a:ext cx="95244" cy="112581"/>
            </a:xfrm>
            <a:custGeom>
              <a:avLst/>
              <a:gdLst/>
              <a:ahLst/>
              <a:cxnLst/>
              <a:rect l="0" t="0" r="0" b="0"/>
              <a:pathLst>
                <a:path w="95244" h="112581">
                  <a:moveTo>
                    <a:pt x="12693" y="4630"/>
                  </a:moveTo>
                  <a:lnTo>
                    <a:pt x="12693" y="4630"/>
                  </a:lnTo>
                  <a:lnTo>
                    <a:pt x="9322" y="4628"/>
                  </a:lnTo>
                  <a:lnTo>
                    <a:pt x="8330" y="6041"/>
                  </a:lnTo>
                  <a:lnTo>
                    <a:pt x="632" y="44406"/>
                  </a:lnTo>
                  <a:lnTo>
                    <a:pt x="18" y="66487"/>
                  </a:lnTo>
                  <a:lnTo>
                    <a:pt x="0" y="60901"/>
                  </a:lnTo>
                  <a:lnTo>
                    <a:pt x="6737" y="46939"/>
                  </a:lnTo>
                  <a:lnTo>
                    <a:pt x="39120" y="6985"/>
                  </a:lnTo>
                  <a:lnTo>
                    <a:pt x="47017" y="2149"/>
                  </a:lnTo>
                  <a:lnTo>
                    <a:pt x="55229" y="0"/>
                  </a:lnTo>
                  <a:lnTo>
                    <a:pt x="61702" y="926"/>
                  </a:lnTo>
                  <a:lnTo>
                    <a:pt x="67638" y="4396"/>
                  </a:lnTo>
                  <a:lnTo>
                    <a:pt x="74975" y="10640"/>
                  </a:lnTo>
                  <a:lnTo>
                    <a:pt x="83672" y="28832"/>
                  </a:lnTo>
                  <a:lnTo>
                    <a:pt x="88434" y="68025"/>
                  </a:lnTo>
                  <a:lnTo>
                    <a:pt x="88883" y="109697"/>
                  </a:lnTo>
                  <a:lnTo>
                    <a:pt x="89591" y="110658"/>
                  </a:lnTo>
                  <a:lnTo>
                    <a:pt x="95243" y="112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3229">
              <a:extLst>
                <a:ext uri="{FF2B5EF4-FFF2-40B4-BE49-F238E27FC236}">
                  <a16:creationId xmlns:a16="http://schemas.microsoft.com/office/drawing/2014/main" xmlns="" id="{D48DD364-4F4B-40DE-909F-B990D27CACE9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9296400" y="6305550"/>
              <a:ext cx="247651" cy="12701"/>
            </a:xfrm>
            <a:custGeom>
              <a:avLst/>
              <a:gdLst/>
              <a:ahLst/>
              <a:cxnLst/>
              <a:rect l="0" t="0" r="0" b="0"/>
              <a:pathLst>
                <a:path w="247651" h="12701">
                  <a:moveTo>
                    <a:pt x="0" y="0"/>
                  </a:moveTo>
                  <a:lnTo>
                    <a:pt x="0" y="0"/>
                  </a:lnTo>
                  <a:lnTo>
                    <a:pt x="39693" y="0"/>
                  </a:lnTo>
                  <a:lnTo>
                    <a:pt x="69852" y="0"/>
                  </a:lnTo>
                  <a:lnTo>
                    <a:pt x="108186" y="1881"/>
                  </a:lnTo>
                  <a:lnTo>
                    <a:pt x="148272" y="4364"/>
                  </a:lnTo>
                  <a:lnTo>
                    <a:pt x="182549" y="5467"/>
                  </a:lnTo>
                  <a:lnTo>
                    <a:pt x="222873" y="9459"/>
                  </a:lnTo>
                  <a:lnTo>
                    <a:pt x="2476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3230">
              <a:extLst>
                <a:ext uri="{FF2B5EF4-FFF2-40B4-BE49-F238E27FC236}">
                  <a16:creationId xmlns:a16="http://schemas.microsoft.com/office/drawing/2014/main" xmlns="" id="{8A3EFB99-BADC-448D-9146-9C2123EBE5DD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9486900" y="60960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1881" y="47385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3231">
              <a:extLst>
                <a:ext uri="{FF2B5EF4-FFF2-40B4-BE49-F238E27FC236}">
                  <a16:creationId xmlns:a16="http://schemas.microsoft.com/office/drawing/2014/main" xmlns="" id="{1F31BF6C-5D14-4CB6-A74D-9334D34F3D46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9245600" y="61976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6743" y="2979"/>
                  </a:lnTo>
                  <a:lnTo>
                    <a:pt x="54270" y="5728"/>
                  </a:lnTo>
                  <a:lnTo>
                    <a:pt x="94037" y="438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3232">
              <a:extLst>
                <a:ext uri="{FF2B5EF4-FFF2-40B4-BE49-F238E27FC236}">
                  <a16:creationId xmlns:a16="http://schemas.microsoft.com/office/drawing/2014/main" xmlns="" id="{D06BB050-D0A5-4C69-ACCF-F357EE44A4A6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9078039" y="5959802"/>
              <a:ext cx="180262" cy="460049"/>
            </a:xfrm>
            <a:custGeom>
              <a:avLst/>
              <a:gdLst/>
              <a:ahLst/>
              <a:cxnLst/>
              <a:rect l="0" t="0" r="0" b="0"/>
              <a:pathLst>
                <a:path w="180262" h="460049">
                  <a:moveTo>
                    <a:pt x="180261" y="15548"/>
                  </a:moveTo>
                  <a:lnTo>
                    <a:pt x="180261" y="15548"/>
                  </a:lnTo>
                  <a:lnTo>
                    <a:pt x="173793" y="3319"/>
                  </a:lnTo>
                  <a:lnTo>
                    <a:pt x="170801" y="0"/>
                  </a:lnTo>
                  <a:lnTo>
                    <a:pt x="167605" y="949"/>
                  </a:lnTo>
                  <a:lnTo>
                    <a:pt x="151581" y="14514"/>
                  </a:lnTo>
                  <a:lnTo>
                    <a:pt x="113396" y="59715"/>
                  </a:lnTo>
                  <a:lnTo>
                    <a:pt x="89864" y="92328"/>
                  </a:lnTo>
                  <a:lnTo>
                    <a:pt x="65295" y="132694"/>
                  </a:lnTo>
                  <a:lnTo>
                    <a:pt x="42146" y="174621"/>
                  </a:lnTo>
                  <a:lnTo>
                    <a:pt x="22216" y="217481"/>
                  </a:lnTo>
                  <a:lnTo>
                    <a:pt x="8654" y="262400"/>
                  </a:lnTo>
                  <a:lnTo>
                    <a:pt x="1686" y="306352"/>
                  </a:lnTo>
                  <a:lnTo>
                    <a:pt x="0" y="346583"/>
                  </a:lnTo>
                  <a:lnTo>
                    <a:pt x="8396" y="393033"/>
                  </a:lnTo>
                  <a:lnTo>
                    <a:pt x="20856" y="420385"/>
                  </a:lnTo>
                  <a:lnTo>
                    <a:pt x="41445" y="439127"/>
                  </a:lnTo>
                  <a:lnTo>
                    <a:pt x="67059" y="450751"/>
                  </a:lnTo>
                  <a:lnTo>
                    <a:pt x="123111" y="460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3233">
              <a:extLst>
                <a:ext uri="{FF2B5EF4-FFF2-40B4-BE49-F238E27FC236}">
                  <a16:creationId xmlns:a16="http://schemas.microsoft.com/office/drawing/2014/main" xmlns="" id="{09F3C586-3506-40C1-ADAC-96F37988B7CD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8724900" y="6153150"/>
              <a:ext cx="228601" cy="160892"/>
            </a:xfrm>
            <a:custGeom>
              <a:avLst/>
              <a:gdLst/>
              <a:ahLst/>
              <a:cxnLst/>
              <a:rect l="0" t="0" r="0" b="0"/>
              <a:pathLst>
                <a:path w="228601" h="160892">
                  <a:moveTo>
                    <a:pt x="0" y="63500"/>
                  </a:moveTo>
                  <a:lnTo>
                    <a:pt x="0" y="63500"/>
                  </a:lnTo>
                  <a:lnTo>
                    <a:pt x="0" y="56759"/>
                  </a:lnTo>
                  <a:lnTo>
                    <a:pt x="1881" y="51567"/>
                  </a:lnTo>
                  <a:lnTo>
                    <a:pt x="3370" y="49195"/>
                  </a:lnTo>
                  <a:lnTo>
                    <a:pt x="5069" y="47613"/>
                  </a:lnTo>
                  <a:lnTo>
                    <a:pt x="8837" y="45856"/>
                  </a:lnTo>
                  <a:lnTo>
                    <a:pt x="28411" y="51609"/>
                  </a:lnTo>
                  <a:lnTo>
                    <a:pt x="59923" y="72363"/>
                  </a:lnTo>
                  <a:lnTo>
                    <a:pt x="85958" y="100854"/>
                  </a:lnTo>
                  <a:lnTo>
                    <a:pt x="92767" y="119380"/>
                  </a:lnTo>
                  <a:lnTo>
                    <a:pt x="92735" y="136313"/>
                  </a:lnTo>
                  <a:lnTo>
                    <a:pt x="88017" y="150895"/>
                  </a:lnTo>
                  <a:lnTo>
                    <a:pt x="83372" y="155629"/>
                  </a:lnTo>
                  <a:lnTo>
                    <a:pt x="70686" y="160891"/>
                  </a:lnTo>
                  <a:lnTo>
                    <a:pt x="64763" y="160178"/>
                  </a:lnTo>
                  <a:lnTo>
                    <a:pt x="54418" y="153740"/>
                  </a:lnTo>
                  <a:lnTo>
                    <a:pt x="48881" y="140060"/>
                  </a:lnTo>
                  <a:lnTo>
                    <a:pt x="47830" y="121515"/>
                  </a:lnTo>
                  <a:lnTo>
                    <a:pt x="52067" y="99161"/>
                  </a:lnTo>
                  <a:lnTo>
                    <a:pt x="71825" y="75116"/>
                  </a:lnTo>
                  <a:lnTo>
                    <a:pt x="102477" y="51729"/>
                  </a:lnTo>
                  <a:lnTo>
                    <a:pt x="139619" y="31928"/>
                  </a:lnTo>
                  <a:lnTo>
                    <a:pt x="175882" y="17483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3234">
              <a:extLst>
                <a:ext uri="{FF2B5EF4-FFF2-40B4-BE49-F238E27FC236}">
                  <a16:creationId xmlns:a16="http://schemas.microsoft.com/office/drawing/2014/main" xmlns="" id="{E792E847-AF05-48F2-86D6-D725289185F4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8574722" y="6193692"/>
              <a:ext cx="137479" cy="105509"/>
            </a:xfrm>
            <a:custGeom>
              <a:avLst/>
              <a:gdLst/>
              <a:ahLst/>
              <a:cxnLst/>
              <a:rect l="0" t="0" r="0" b="0"/>
              <a:pathLst>
                <a:path w="137479" h="105509">
                  <a:moveTo>
                    <a:pt x="80328" y="35658"/>
                  </a:moveTo>
                  <a:lnTo>
                    <a:pt x="80328" y="35658"/>
                  </a:lnTo>
                  <a:lnTo>
                    <a:pt x="79623" y="25519"/>
                  </a:lnTo>
                  <a:lnTo>
                    <a:pt x="74860" y="5804"/>
                  </a:lnTo>
                  <a:lnTo>
                    <a:pt x="73155" y="3055"/>
                  </a:lnTo>
                  <a:lnTo>
                    <a:pt x="70607" y="1223"/>
                  </a:lnTo>
                  <a:lnTo>
                    <a:pt x="67497" y="0"/>
                  </a:lnTo>
                  <a:lnTo>
                    <a:pt x="60279" y="525"/>
                  </a:lnTo>
                  <a:lnTo>
                    <a:pt x="56379" y="1653"/>
                  </a:lnTo>
                  <a:lnTo>
                    <a:pt x="19377" y="47902"/>
                  </a:lnTo>
                  <a:lnTo>
                    <a:pt x="2775" y="81717"/>
                  </a:lnTo>
                  <a:lnTo>
                    <a:pt x="0" y="90937"/>
                  </a:lnTo>
                  <a:lnTo>
                    <a:pt x="670" y="93678"/>
                  </a:lnTo>
                  <a:lnTo>
                    <a:pt x="2528" y="95504"/>
                  </a:lnTo>
                  <a:lnTo>
                    <a:pt x="5178" y="96722"/>
                  </a:lnTo>
                  <a:lnTo>
                    <a:pt x="13766" y="94313"/>
                  </a:lnTo>
                  <a:lnTo>
                    <a:pt x="23933" y="87832"/>
                  </a:lnTo>
                  <a:lnTo>
                    <a:pt x="40078" y="68306"/>
                  </a:lnTo>
                  <a:lnTo>
                    <a:pt x="46211" y="60046"/>
                  </a:lnTo>
                  <a:lnTo>
                    <a:pt x="53640" y="54023"/>
                  </a:lnTo>
                  <a:lnTo>
                    <a:pt x="57598" y="52840"/>
                  </a:lnTo>
                  <a:lnTo>
                    <a:pt x="65757" y="53407"/>
                  </a:lnTo>
                  <a:lnTo>
                    <a:pt x="81654" y="61065"/>
                  </a:lnTo>
                  <a:lnTo>
                    <a:pt x="127101" y="97414"/>
                  </a:lnTo>
                  <a:lnTo>
                    <a:pt x="137478" y="105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3235">
              <a:extLst>
                <a:ext uri="{FF2B5EF4-FFF2-40B4-BE49-F238E27FC236}">
                  <a16:creationId xmlns:a16="http://schemas.microsoft.com/office/drawing/2014/main" xmlns="" id="{84659FCF-973D-4CD3-9FD7-932FDFEBC85E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8413748" y="6024688"/>
              <a:ext cx="152403" cy="283430"/>
            </a:xfrm>
            <a:custGeom>
              <a:avLst/>
              <a:gdLst/>
              <a:ahLst/>
              <a:cxnLst/>
              <a:rect l="0" t="0" r="0" b="0"/>
              <a:pathLst>
                <a:path w="152403" h="283430">
                  <a:moveTo>
                    <a:pt x="2" y="52262"/>
                  </a:moveTo>
                  <a:lnTo>
                    <a:pt x="2" y="52262"/>
                  </a:lnTo>
                  <a:lnTo>
                    <a:pt x="0" y="46795"/>
                  </a:lnTo>
                  <a:lnTo>
                    <a:pt x="3372" y="49544"/>
                  </a:lnTo>
                  <a:lnTo>
                    <a:pt x="15903" y="69050"/>
                  </a:lnTo>
                  <a:lnTo>
                    <a:pt x="33848" y="113354"/>
                  </a:lnTo>
                  <a:lnTo>
                    <a:pt x="49542" y="156911"/>
                  </a:lnTo>
                  <a:lnTo>
                    <a:pt x="61246" y="201802"/>
                  </a:lnTo>
                  <a:lnTo>
                    <a:pt x="69184" y="240033"/>
                  </a:lnTo>
                  <a:lnTo>
                    <a:pt x="75791" y="283429"/>
                  </a:lnTo>
                  <a:lnTo>
                    <a:pt x="76634" y="282573"/>
                  </a:lnTo>
                  <a:lnTo>
                    <a:pt x="81190" y="268433"/>
                  </a:lnTo>
                  <a:lnTo>
                    <a:pt x="87714" y="232102"/>
                  </a:lnTo>
                  <a:lnTo>
                    <a:pt x="94488" y="196867"/>
                  </a:lnTo>
                  <a:lnTo>
                    <a:pt x="100321" y="157689"/>
                  </a:lnTo>
                  <a:lnTo>
                    <a:pt x="106678" y="118167"/>
                  </a:lnTo>
                  <a:lnTo>
                    <a:pt x="116558" y="81789"/>
                  </a:lnTo>
                  <a:lnTo>
                    <a:pt x="130650" y="39688"/>
                  </a:lnTo>
                  <a:lnTo>
                    <a:pt x="144375" y="0"/>
                  </a:lnTo>
                  <a:lnTo>
                    <a:pt x="145639" y="1193"/>
                  </a:lnTo>
                  <a:lnTo>
                    <a:pt x="152402" y="20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3236">
              <a:extLst>
                <a:ext uri="{FF2B5EF4-FFF2-40B4-BE49-F238E27FC236}">
                  <a16:creationId xmlns:a16="http://schemas.microsoft.com/office/drawing/2014/main" xmlns="" id="{20505A55-1339-4808-858E-3707E6B309A0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8051800" y="6070600"/>
              <a:ext cx="10985" cy="234951"/>
            </a:xfrm>
            <a:custGeom>
              <a:avLst/>
              <a:gdLst/>
              <a:ahLst/>
              <a:cxnLst/>
              <a:rect l="0" t="0" r="0" b="0"/>
              <a:pathLst>
                <a:path w="10985" h="234951">
                  <a:moveTo>
                    <a:pt x="0" y="0"/>
                  </a:moveTo>
                  <a:lnTo>
                    <a:pt x="0" y="0"/>
                  </a:lnTo>
                  <a:lnTo>
                    <a:pt x="6907" y="42376"/>
                  </a:lnTo>
                  <a:lnTo>
                    <a:pt x="10984" y="81231"/>
                  </a:lnTo>
                  <a:lnTo>
                    <a:pt x="10310" y="124728"/>
                  </a:lnTo>
                  <a:lnTo>
                    <a:pt x="7524" y="164426"/>
                  </a:lnTo>
                  <a:lnTo>
                    <a:pt x="6697" y="201118"/>
                  </a:lnTo>
                  <a:lnTo>
                    <a:pt x="63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3237">
              <a:extLst>
                <a:ext uri="{FF2B5EF4-FFF2-40B4-BE49-F238E27FC236}">
                  <a16:creationId xmlns:a16="http://schemas.microsoft.com/office/drawing/2014/main" xmlns="" id="{19E52DC0-8D3A-4A79-86DF-BADD185FC572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7938383" y="6184898"/>
              <a:ext cx="195968" cy="3"/>
            </a:xfrm>
            <a:custGeom>
              <a:avLst/>
              <a:gdLst/>
              <a:ahLst/>
              <a:cxnLst/>
              <a:rect l="0" t="0" r="0" b="0"/>
              <a:pathLst>
                <a:path w="195968" h="3">
                  <a:moveTo>
                    <a:pt x="5467" y="2"/>
                  </a:moveTo>
                  <a:lnTo>
                    <a:pt x="5467" y="2"/>
                  </a:lnTo>
                  <a:lnTo>
                    <a:pt x="0" y="0"/>
                  </a:lnTo>
                  <a:lnTo>
                    <a:pt x="38384" y="0"/>
                  </a:lnTo>
                  <a:lnTo>
                    <a:pt x="79425" y="0"/>
                  </a:lnTo>
                  <a:lnTo>
                    <a:pt x="123571" y="0"/>
                  </a:lnTo>
                  <a:lnTo>
                    <a:pt x="161581" y="0"/>
                  </a:lnTo>
                  <a:lnTo>
                    <a:pt x="195967" y="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3" name="SMARTInkShape-Group655">
            <a:extLst>
              <a:ext uri="{FF2B5EF4-FFF2-40B4-BE49-F238E27FC236}">
                <a16:creationId xmlns:a16="http://schemas.microsoft.com/office/drawing/2014/main" xmlns="" id="{30254F16-F4D1-45D1-AD95-36D49DC9FB67}"/>
              </a:ext>
            </a:extLst>
          </p:cNvPr>
          <p:cNvGrpSpPr/>
          <p:nvPr/>
        </p:nvGrpSpPr>
        <p:grpSpPr>
          <a:xfrm>
            <a:off x="6477000" y="5982583"/>
            <a:ext cx="1090032" cy="405518"/>
            <a:chOff x="6477000" y="5982583"/>
            <a:chExt cx="1090032" cy="405518"/>
          </a:xfrm>
        </p:grpSpPr>
        <p:sp>
          <p:nvSpPr>
            <p:cNvPr id="787" name="SMARTInkShape-3238">
              <a:extLst>
                <a:ext uri="{FF2B5EF4-FFF2-40B4-BE49-F238E27FC236}">
                  <a16:creationId xmlns:a16="http://schemas.microsoft.com/office/drawing/2014/main" xmlns="" id="{488B83CB-8F0F-490B-B730-C4A2595BE437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6679154" y="6141980"/>
              <a:ext cx="115347" cy="119121"/>
            </a:xfrm>
            <a:custGeom>
              <a:avLst/>
              <a:gdLst/>
              <a:ahLst/>
              <a:cxnLst/>
              <a:rect l="0" t="0" r="0" b="0"/>
              <a:pathLst>
                <a:path w="115347" h="119121">
                  <a:moveTo>
                    <a:pt x="83596" y="36570"/>
                  </a:moveTo>
                  <a:lnTo>
                    <a:pt x="83596" y="36570"/>
                  </a:lnTo>
                  <a:lnTo>
                    <a:pt x="83596" y="29829"/>
                  </a:lnTo>
                  <a:lnTo>
                    <a:pt x="85477" y="24637"/>
                  </a:lnTo>
                  <a:lnTo>
                    <a:pt x="86966" y="22265"/>
                  </a:lnTo>
                  <a:lnTo>
                    <a:pt x="87253" y="19271"/>
                  </a:lnTo>
                  <a:lnTo>
                    <a:pt x="85690" y="12184"/>
                  </a:lnTo>
                  <a:lnTo>
                    <a:pt x="80846" y="3631"/>
                  </a:lnTo>
                  <a:lnTo>
                    <a:pt x="76964" y="764"/>
                  </a:lnTo>
                  <a:lnTo>
                    <a:pt x="74941" y="0"/>
                  </a:lnTo>
                  <a:lnTo>
                    <a:pt x="61981" y="2294"/>
                  </a:lnTo>
                  <a:lnTo>
                    <a:pt x="44736" y="14185"/>
                  </a:lnTo>
                  <a:lnTo>
                    <a:pt x="15527" y="50223"/>
                  </a:lnTo>
                  <a:lnTo>
                    <a:pt x="536" y="76583"/>
                  </a:lnTo>
                  <a:lnTo>
                    <a:pt x="0" y="80884"/>
                  </a:lnTo>
                  <a:lnTo>
                    <a:pt x="1055" y="84457"/>
                  </a:lnTo>
                  <a:lnTo>
                    <a:pt x="3168" y="87545"/>
                  </a:lnTo>
                  <a:lnTo>
                    <a:pt x="6694" y="89604"/>
                  </a:lnTo>
                  <a:lnTo>
                    <a:pt x="16256" y="91890"/>
                  </a:lnTo>
                  <a:lnTo>
                    <a:pt x="21770" y="90382"/>
                  </a:lnTo>
                  <a:lnTo>
                    <a:pt x="65906" y="58816"/>
                  </a:lnTo>
                  <a:lnTo>
                    <a:pt x="75006" y="51155"/>
                  </a:lnTo>
                  <a:lnTo>
                    <a:pt x="76458" y="51938"/>
                  </a:lnTo>
                  <a:lnTo>
                    <a:pt x="79953" y="56571"/>
                  </a:lnTo>
                  <a:lnTo>
                    <a:pt x="103227" y="103500"/>
                  </a:lnTo>
                  <a:lnTo>
                    <a:pt x="115346" y="119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3239">
              <a:extLst>
                <a:ext uri="{FF2B5EF4-FFF2-40B4-BE49-F238E27FC236}">
                  <a16:creationId xmlns:a16="http://schemas.microsoft.com/office/drawing/2014/main" xmlns="" id="{4B536E68-6614-4500-A2B1-0BBE9C80A795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6477000" y="5982583"/>
              <a:ext cx="171451" cy="276374"/>
            </a:xfrm>
            <a:custGeom>
              <a:avLst/>
              <a:gdLst/>
              <a:ahLst/>
              <a:cxnLst/>
              <a:rect l="0" t="0" r="0" b="0"/>
              <a:pathLst>
                <a:path w="171451" h="276374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6120"/>
                  </a:lnTo>
                  <a:lnTo>
                    <a:pt x="15696" y="49367"/>
                  </a:lnTo>
                  <a:lnTo>
                    <a:pt x="30756" y="93497"/>
                  </a:lnTo>
                  <a:lnTo>
                    <a:pt x="39070" y="128553"/>
                  </a:lnTo>
                  <a:lnTo>
                    <a:pt x="45116" y="165300"/>
                  </a:lnTo>
                  <a:lnTo>
                    <a:pt x="53918" y="200917"/>
                  </a:lnTo>
                  <a:lnTo>
                    <a:pt x="67011" y="245178"/>
                  </a:lnTo>
                  <a:lnTo>
                    <a:pt x="77756" y="275302"/>
                  </a:lnTo>
                  <a:lnTo>
                    <a:pt x="79353" y="276373"/>
                  </a:lnTo>
                  <a:lnTo>
                    <a:pt x="80419" y="274971"/>
                  </a:lnTo>
                  <a:lnTo>
                    <a:pt x="85500" y="240657"/>
                  </a:lnTo>
                  <a:lnTo>
                    <a:pt x="93034" y="209479"/>
                  </a:lnTo>
                  <a:lnTo>
                    <a:pt x="103437" y="174456"/>
                  </a:lnTo>
                  <a:lnTo>
                    <a:pt x="115116" y="137723"/>
                  </a:lnTo>
                  <a:lnTo>
                    <a:pt x="125481" y="103993"/>
                  </a:lnTo>
                  <a:lnTo>
                    <a:pt x="141131" y="61000"/>
                  </a:lnTo>
                  <a:lnTo>
                    <a:pt x="163185" y="15718"/>
                  </a:lnTo>
                  <a:lnTo>
                    <a:pt x="164528" y="15828"/>
                  </a:lnTo>
                  <a:lnTo>
                    <a:pt x="171450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3240">
              <a:extLst>
                <a:ext uri="{FF2B5EF4-FFF2-40B4-BE49-F238E27FC236}">
                  <a16:creationId xmlns:a16="http://schemas.microsoft.com/office/drawing/2014/main" xmlns="" id="{3F0BE8FF-FA2D-4206-B0E5-DCE89F3711FB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6851650" y="6102350"/>
              <a:ext cx="171451" cy="184070"/>
            </a:xfrm>
            <a:custGeom>
              <a:avLst/>
              <a:gdLst/>
              <a:ahLst/>
              <a:cxnLst/>
              <a:rect l="0" t="0" r="0" b="0"/>
              <a:pathLst>
                <a:path w="171451" h="184070">
                  <a:moveTo>
                    <a:pt x="0" y="50800"/>
                  </a:moveTo>
                  <a:lnTo>
                    <a:pt x="0" y="50800"/>
                  </a:lnTo>
                  <a:lnTo>
                    <a:pt x="8838" y="41961"/>
                  </a:lnTo>
                  <a:lnTo>
                    <a:pt x="12243" y="42085"/>
                  </a:lnTo>
                  <a:lnTo>
                    <a:pt x="21668" y="45986"/>
                  </a:lnTo>
                  <a:lnTo>
                    <a:pt x="38876" y="59487"/>
                  </a:lnTo>
                  <a:lnTo>
                    <a:pt x="57379" y="83634"/>
                  </a:lnTo>
                  <a:lnTo>
                    <a:pt x="69526" y="119874"/>
                  </a:lnTo>
                  <a:lnTo>
                    <a:pt x="74223" y="151778"/>
                  </a:lnTo>
                  <a:lnTo>
                    <a:pt x="71558" y="166470"/>
                  </a:lnTo>
                  <a:lnTo>
                    <a:pt x="61721" y="184028"/>
                  </a:lnTo>
                  <a:lnTo>
                    <a:pt x="58080" y="184069"/>
                  </a:lnTo>
                  <a:lnTo>
                    <a:pt x="48391" y="178468"/>
                  </a:lnTo>
                  <a:lnTo>
                    <a:pt x="40793" y="163281"/>
                  </a:lnTo>
                  <a:lnTo>
                    <a:pt x="37779" y="153304"/>
                  </a:lnTo>
                  <a:lnTo>
                    <a:pt x="41955" y="129048"/>
                  </a:lnTo>
                  <a:lnTo>
                    <a:pt x="56041" y="101098"/>
                  </a:lnTo>
                  <a:lnTo>
                    <a:pt x="94293" y="56454"/>
                  </a:lnTo>
                  <a:lnTo>
                    <a:pt x="131656" y="2550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3241">
              <a:extLst>
                <a:ext uri="{FF2B5EF4-FFF2-40B4-BE49-F238E27FC236}">
                  <a16:creationId xmlns:a16="http://schemas.microsoft.com/office/drawing/2014/main" xmlns="" id="{70A4E2D6-1275-4394-B9D2-083D962880FF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7121905" y="6001012"/>
              <a:ext cx="129796" cy="310889"/>
            </a:xfrm>
            <a:custGeom>
              <a:avLst/>
              <a:gdLst/>
              <a:ahLst/>
              <a:cxnLst/>
              <a:rect l="0" t="0" r="0" b="0"/>
              <a:pathLst>
                <a:path w="129796" h="310889">
                  <a:moveTo>
                    <a:pt x="129795" y="6088"/>
                  </a:moveTo>
                  <a:lnTo>
                    <a:pt x="129795" y="6088"/>
                  </a:lnTo>
                  <a:lnTo>
                    <a:pt x="126424" y="2717"/>
                  </a:lnTo>
                  <a:lnTo>
                    <a:pt x="122888" y="1062"/>
                  </a:lnTo>
                  <a:lnTo>
                    <a:pt x="108126" y="0"/>
                  </a:lnTo>
                  <a:lnTo>
                    <a:pt x="87548" y="9928"/>
                  </a:lnTo>
                  <a:lnTo>
                    <a:pt x="58969" y="48866"/>
                  </a:lnTo>
                  <a:lnTo>
                    <a:pt x="32296" y="92689"/>
                  </a:lnTo>
                  <a:lnTo>
                    <a:pt x="11771" y="137266"/>
                  </a:lnTo>
                  <a:lnTo>
                    <a:pt x="1300" y="181756"/>
                  </a:lnTo>
                  <a:lnTo>
                    <a:pt x="0" y="225512"/>
                  </a:lnTo>
                  <a:lnTo>
                    <a:pt x="11374" y="264189"/>
                  </a:lnTo>
                  <a:lnTo>
                    <a:pt x="19778" y="284723"/>
                  </a:lnTo>
                  <a:lnTo>
                    <a:pt x="26110" y="292034"/>
                  </a:lnTo>
                  <a:lnTo>
                    <a:pt x="59945" y="310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3242">
              <a:extLst>
                <a:ext uri="{FF2B5EF4-FFF2-40B4-BE49-F238E27FC236}">
                  <a16:creationId xmlns:a16="http://schemas.microsoft.com/office/drawing/2014/main" xmlns="" id="{3BD2318E-56DF-4F06-AD07-2000B257B8E1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7280379" y="6116496"/>
              <a:ext cx="155472" cy="154277"/>
            </a:xfrm>
            <a:custGeom>
              <a:avLst/>
              <a:gdLst/>
              <a:ahLst/>
              <a:cxnLst/>
              <a:rect l="0" t="0" r="0" b="0"/>
              <a:pathLst>
                <a:path w="155472" h="154277">
                  <a:moveTo>
                    <a:pt x="9421" y="49354"/>
                  </a:moveTo>
                  <a:lnTo>
                    <a:pt x="9421" y="49354"/>
                  </a:lnTo>
                  <a:lnTo>
                    <a:pt x="0" y="18272"/>
                  </a:lnTo>
                  <a:lnTo>
                    <a:pt x="2527" y="3434"/>
                  </a:lnTo>
                  <a:lnTo>
                    <a:pt x="4119" y="1806"/>
                  </a:lnTo>
                  <a:lnTo>
                    <a:pt x="9651" y="0"/>
                  </a:lnTo>
                  <a:lnTo>
                    <a:pt x="27443" y="2353"/>
                  </a:lnTo>
                  <a:lnTo>
                    <a:pt x="50587" y="10890"/>
                  </a:lnTo>
                  <a:lnTo>
                    <a:pt x="68577" y="25727"/>
                  </a:lnTo>
                  <a:lnTo>
                    <a:pt x="74519" y="39322"/>
                  </a:lnTo>
                  <a:lnTo>
                    <a:pt x="76102" y="46900"/>
                  </a:lnTo>
                  <a:lnTo>
                    <a:pt x="72219" y="64727"/>
                  </a:lnTo>
                  <a:lnTo>
                    <a:pt x="52478" y="101545"/>
                  </a:lnTo>
                  <a:lnTo>
                    <a:pt x="27858" y="135331"/>
                  </a:lnTo>
                  <a:lnTo>
                    <a:pt x="26651" y="139127"/>
                  </a:lnTo>
                  <a:lnTo>
                    <a:pt x="26552" y="142364"/>
                  </a:lnTo>
                  <a:lnTo>
                    <a:pt x="27192" y="145227"/>
                  </a:lnTo>
                  <a:lnTo>
                    <a:pt x="29029" y="147136"/>
                  </a:lnTo>
                  <a:lnTo>
                    <a:pt x="34835" y="149257"/>
                  </a:lnTo>
                  <a:lnTo>
                    <a:pt x="71042" y="154276"/>
                  </a:lnTo>
                  <a:lnTo>
                    <a:pt x="109444" y="151547"/>
                  </a:lnTo>
                  <a:lnTo>
                    <a:pt x="155471" y="144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3243">
              <a:extLst>
                <a:ext uri="{FF2B5EF4-FFF2-40B4-BE49-F238E27FC236}">
                  <a16:creationId xmlns:a16="http://schemas.microsoft.com/office/drawing/2014/main" xmlns="" id="{1CACCCAE-BB92-455F-835A-A664E15518FA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7461248" y="6052956"/>
              <a:ext cx="105784" cy="335145"/>
            </a:xfrm>
            <a:custGeom>
              <a:avLst/>
              <a:gdLst/>
              <a:ahLst/>
              <a:cxnLst/>
              <a:rect l="0" t="0" r="0" b="0"/>
              <a:pathLst>
                <a:path w="105784" h="335145">
                  <a:moveTo>
                    <a:pt x="2" y="17644"/>
                  </a:moveTo>
                  <a:lnTo>
                    <a:pt x="2" y="17644"/>
                  </a:lnTo>
                  <a:lnTo>
                    <a:pt x="0" y="10903"/>
                  </a:lnTo>
                  <a:lnTo>
                    <a:pt x="1413" y="8210"/>
                  </a:lnTo>
                  <a:lnTo>
                    <a:pt x="6743" y="3339"/>
                  </a:lnTo>
                  <a:lnTo>
                    <a:pt x="15698" y="704"/>
                  </a:lnTo>
                  <a:lnTo>
                    <a:pt x="21049" y="0"/>
                  </a:lnTo>
                  <a:lnTo>
                    <a:pt x="36403" y="6744"/>
                  </a:lnTo>
                  <a:lnTo>
                    <a:pt x="54985" y="21266"/>
                  </a:lnTo>
                  <a:lnTo>
                    <a:pt x="83871" y="58620"/>
                  </a:lnTo>
                  <a:lnTo>
                    <a:pt x="99365" y="91595"/>
                  </a:lnTo>
                  <a:lnTo>
                    <a:pt x="105783" y="129298"/>
                  </a:lnTo>
                  <a:lnTo>
                    <a:pt x="105576" y="169573"/>
                  </a:lnTo>
                  <a:lnTo>
                    <a:pt x="100781" y="210992"/>
                  </a:lnTo>
                  <a:lnTo>
                    <a:pt x="88302" y="249157"/>
                  </a:lnTo>
                  <a:lnTo>
                    <a:pt x="61442" y="296731"/>
                  </a:lnTo>
                  <a:lnTo>
                    <a:pt x="31752" y="335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9" name="SMARTInkShape-Group656">
            <a:extLst>
              <a:ext uri="{FF2B5EF4-FFF2-40B4-BE49-F238E27FC236}">
                <a16:creationId xmlns:a16="http://schemas.microsoft.com/office/drawing/2014/main" xmlns="" id="{F1019928-3D2C-46A2-B9DF-8AC28884AE6B}"/>
              </a:ext>
            </a:extLst>
          </p:cNvPr>
          <p:cNvGrpSpPr/>
          <p:nvPr/>
        </p:nvGrpSpPr>
        <p:grpSpPr>
          <a:xfrm>
            <a:off x="5569770" y="5784850"/>
            <a:ext cx="494481" cy="412751"/>
            <a:chOff x="5569770" y="5784850"/>
            <a:chExt cx="494481" cy="412751"/>
          </a:xfrm>
        </p:grpSpPr>
        <p:sp>
          <p:nvSpPr>
            <p:cNvPr id="794" name="SMARTInkShape-3244">
              <a:extLst>
                <a:ext uri="{FF2B5EF4-FFF2-40B4-BE49-F238E27FC236}">
                  <a16:creationId xmlns:a16="http://schemas.microsoft.com/office/drawing/2014/main" xmlns="" id="{26C1B378-A46E-4694-8767-BC525071F487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5619750" y="6089650"/>
              <a:ext cx="298451" cy="19051"/>
            </a:xfrm>
            <a:custGeom>
              <a:avLst/>
              <a:gdLst/>
              <a:ahLst/>
              <a:cxnLst/>
              <a:rect l="0" t="0" r="0" b="0"/>
              <a:pathLst>
                <a:path w="298451" h="190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7590" y="10126"/>
                  </a:lnTo>
                  <a:lnTo>
                    <a:pt x="84124" y="12643"/>
                  </a:lnTo>
                  <a:lnTo>
                    <a:pt x="126995" y="15731"/>
                  </a:lnTo>
                  <a:lnTo>
                    <a:pt x="170507" y="17576"/>
                  </a:lnTo>
                  <a:lnTo>
                    <a:pt x="213364" y="18395"/>
                  </a:lnTo>
                  <a:lnTo>
                    <a:pt x="255931" y="18759"/>
                  </a:lnTo>
                  <a:lnTo>
                    <a:pt x="2984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3245">
              <a:extLst>
                <a:ext uri="{FF2B5EF4-FFF2-40B4-BE49-F238E27FC236}">
                  <a16:creationId xmlns:a16="http://schemas.microsoft.com/office/drawing/2014/main" xmlns="" id="{97FD15B7-4236-4B26-B3DA-7D3CA559EAB0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5638800" y="6165850"/>
              <a:ext cx="349251" cy="31751"/>
            </a:xfrm>
            <a:custGeom>
              <a:avLst/>
              <a:gdLst/>
              <a:ahLst/>
              <a:cxnLst/>
              <a:rect l="0" t="0" r="0" b="0"/>
              <a:pathLst>
                <a:path w="349251" h="31751">
                  <a:moveTo>
                    <a:pt x="0" y="31750"/>
                  </a:moveTo>
                  <a:lnTo>
                    <a:pt x="0" y="31750"/>
                  </a:lnTo>
                  <a:lnTo>
                    <a:pt x="46741" y="28379"/>
                  </a:lnTo>
                  <a:lnTo>
                    <a:pt x="85685" y="24843"/>
                  </a:lnTo>
                  <a:lnTo>
                    <a:pt x="132627" y="20213"/>
                  </a:lnTo>
                  <a:lnTo>
                    <a:pt x="158972" y="17002"/>
                  </a:lnTo>
                  <a:lnTo>
                    <a:pt x="186415" y="13452"/>
                  </a:lnTo>
                  <a:lnTo>
                    <a:pt x="211766" y="10379"/>
                  </a:lnTo>
                  <a:lnTo>
                    <a:pt x="258747" y="5083"/>
                  </a:lnTo>
                  <a:lnTo>
                    <a:pt x="297503" y="2259"/>
                  </a:lnTo>
                  <a:lnTo>
                    <a:pt x="349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3246">
              <a:extLst>
                <a:ext uri="{FF2B5EF4-FFF2-40B4-BE49-F238E27FC236}">
                  <a16:creationId xmlns:a16="http://schemas.microsoft.com/office/drawing/2014/main" xmlns="" id="{F5CD5B97-7BED-41A6-99CB-33FE4962270F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5569770" y="5784850"/>
              <a:ext cx="157931" cy="176387"/>
            </a:xfrm>
            <a:custGeom>
              <a:avLst/>
              <a:gdLst/>
              <a:ahLst/>
              <a:cxnLst/>
              <a:rect l="0" t="0" r="0" b="0"/>
              <a:pathLst>
                <a:path w="157931" h="176387">
                  <a:moveTo>
                    <a:pt x="75380" y="0"/>
                  </a:moveTo>
                  <a:lnTo>
                    <a:pt x="75380" y="0"/>
                  </a:lnTo>
                  <a:lnTo>
                    <a:pt x="55607" y="47385"/>
                  </a:lnTo>
                  <a:lnTo>
                    <a:pt x="34362" y="93388"/>
                  </a:lnTo>
                  <a:lnTo>
                    <a:pt x="8517" y="137503"/>
                  </a:lnTo>
                  <a:lnTo>
                    <a:pt x="1947" y="154728"/>
                  </a:lnTo>
                  <a:lnTo>
                    <a:pt x="0" y="165398"/>
                  </a:lnTo>
                  <a:lnTo>
                    <a:pt x="1138" y="168121"/>
                  </a:lnTo>
                  <a:lnTo>
                    <a:pt x="6164" y="173027"/>
                  </a:lnTo>
                  <a:lnTo>
                    <a:pt x="27041" y="176386"/>
                  </a:lnTo>
                  <a:lnTo>
                    <a:pt x="70771" y="173157"/>
                  </a:lnTo>
                  <a:lnTo>
                    <a:pt x="116411" y="171787"/>
                  </a:lnTo>
                  <a:lnTo>
                    <a:pt x="15793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3247">
              <a:extLst>
                <a:ext uri="{FF2B5EF4-FFF2-40B4-BE49-F238E27FC236}">
                  <a16:creationId xmlns:a16="http://schemas.microsoft.com/office/drawing/2014/main" xmlns="" id="{F68276A1-A039-42BC-AD13-DD2BE56917ED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5767699" y="5836066"/>
              <a:ext cx="88368" cy="124222"/>
            </a:xfrm>
            <a:custGeom>
              <a:avLst/>
              <a:gdLst/>
              <a:ahLst/>
              <a:cxnLst/>
              <a:rect l="0" t="0" r="0" b="0"/>
              <a:pathLst>
                <a:path w="88368" h="124222">
                  <a:moveTo>
                    <a:pt x="42551" y="18634"/>
                  </a:moveTo>
                  <a:lnTo>
                    <a:pt x="42551" y="18634"/>
                  </a:lnTo>
                  <a:lnTo>
                    <a:pt x="42551" y="0"/>
                  </a:lnTo>
                  <a:lnTo>
                    <a:pt x="16036" y="29507"/>
                  </a:lnTo>
                  <a:lnTo>
                    <a:pt x="4513" y="53213"/>
                  </a:lnTo>
                  <a:lnTo>
                    <a:pt x="0" y="78111"/>
                  </a:lnTo>
                  <a:lnTo>
                    <a:pt x="2034" y="103363"/>
                  </a:lnTo>
                  <a:lnTo>
                    <a:pt x="4958" y="109692"/>
                  </a:lnTo>
                  <a:lnTo>
                    <a:pt x="13848" y="118607"/>
                  </a:lnTo>
                  <a:lnTo>
                    <a:pt x="24855" y="123038"/>
                  </a:lnTo>
                  <a:lnTo>
                    <a:pt x="30754" y="124221"/>
                  </a:lnTo>
                  <a:lnTo>
                    <a:pt x="44835" y="119889"/>
                  </a:lnTo>
                  <a:lnTo>
                    <a:pt x="59793" y="110202"/>
                  </a:lnTo>
                  <a:lnTo>
                    <a:pt x="73497" y="96490"/>
                  </a:lnTo>
                  <a:lnTo>
                    <a:pt x="86370" y="66162"/>
                  </a:lnTo>
                  <a:lnTo>
                    <a:pt x="88367" y="48224"/>
                  </a:lnTo>
                  <a:lnTo>
                    <a:pt x="86197" y="33903"/>
                  </a:lnTo>
                  <a:lnTo>
                    <a:pt x="80529" y="22833"/>
                  </a:lnTo>
                  <a:lnTo>
                    <a:pt x="76337" y="19318"/>
                  </a:lnTo>
                  <a:lnTo>
                    <a:pt x="66033" y="15409"/>
                  </a:lnTo>
                  <a:lnTo>
                    <a:pt x="54398" y="15556"/>
                  </a:lnTo>
                  <a:lnTo>
                    <a:pt x="36201" y="18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3248">
              <a:extLst>
                <a:ext uri="{FF2B5EF4-FFF2-40B4-BE49-F238E27FC236}">
                  <a16:creationId xmlns:a16="http://schemas.microsoft.com/office/drawing/2014/main" xmlns="" id="{D2AE6EEE-0993-40F8-B79B-3E5C9E9408EF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5886450" y="5810250"/>
              <a:ext cx="177801" cy="140865"/>
            </a:xfrm>
            <a:custGeom>
              <a:avLst/>
              <a:gdLst/>
              <a:ahLst/>
              <a:cxnLst/>
              <a:rect l="0" t="0" r="0" b="0"/>
              <a:pathLst>
                <a:path w="177801" h="140865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4"/>
                  </a:lnTo>
                  <a:lnTo>
                    <a:pt x="8839" y="12962"/>
                  </a:lnTo>
                  <a:lnTo>
                    <a:pt x="10832" y="14991"/>
                  </a:lnTo>
                  <a:lnTo>
                    <a:pt x="27668" y="50983"/>
                  </a:lnTo>
                  <a:lnTo>
                    <a:pt x="39593" y="89772"/>
                  </a:lnTo>
                  <a:lnTo>
                    <a:pt x="56724" y="134898"/>
                  </a:lnTo>
                  <a:lnTo>
                    <a:pt x="58983" y="138616"/>
                  </a:lnTo>
                  <a:lnTo>
                    <a:pt x="61195" y="140388"/>
                  </a:lnTo>
                  <a:lnTo>
                    <a:pt x="63374" y="140864"/>
                  </a:lnTo>
                  <a:lnTo>
                    <a:pt x="65532" y="140476"/>
                  </a:lnTo>
                  <a:lnTo>
                    <a:pt x="82055" y="123075"/>
                  </a:lnTo>
                  <a:lnTo>
                    <a:pt x="107852" y="76862"/>
                  </a:lnTo>
                  <a:lnTo>
                    <a:pt x="135212" y="36062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5" name="SMARTInkShape-Group657">
            <a:extLst>
              <a:ext uri="{FF2B5EF4-FFF2-40B4-BE49-F238E27FC236}">
                <a16:creationId xmlns:a16="http://schemas.microsoft.com/office/drawing/2014/main" xmlns="" id="{D807CF8B-B784-4F1A-AC5B-916E2E949EA9}"/>
              </a:ext>
            </a:extLst>
          </p:cNvPr>
          <p:cNvGrpSpPr/>
          <p:nvPr/>
        </p:nvGrpSpPr>
        <p:grpSpPr>
          <a:xfrm>
            <a:off x="1976615" y="5650312"/>
            <a:ext cx="3072094" cy="585389"/>
            <a:chOff x="1976615" y="5650312"/>
            <a:chExt cx="3072094" cy="585389"/>
          </a:xfrm>
        </p:grpSpPr>
        <p:sp>
          <p:nvSpPr>
            <p:cNvPr id="800" name="SMARTInkShape-3249">
              <a:extLst>
                <a:ext uri="{FF2B5EF4-FFF2-40B4-BE49-F238E27FC236}">
                  <a16:creationId xmlns:a16="http://schemas.microsoft.com/office/drawing/2014/main" xmlns="" id="{5C2E1CCA-5DE5-435F-A087-0395D41D275B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3879850" y="6098923"/>
              <a:ext cx="133351" cy="130428"/>
            </a:xfrm>
            <a:custGeom>
              <a:avLst/>
              <a:gdLst/>
              <a:ahLst/>
              <a:cxnLst/>
              <a:rect l="0" t="0" r="0" b="0"/>
              <a:pathLst>
                <a:path w="133351" h="130428">
                  <a:moveTo>
                    <a:pt x="0" y="16127"/>
                  </a:moveTo>
                  <a:lnTo>
                    <a:pt x="0" y="16127"/>
                  </a:lnTo>
                  <a:lnTo>
                    <a:pt x="9434" y="32041"/>
                  </a:lnTo>
                  <a:lnTo>
                    <a:pt x="15887" y="53689"/>
                  </a:lnTo>
                  <a:lnTo>
                    <a:pt x="17407" y="77272"/>
                  </a:lnTo>
                  <a:lnTo>
                    <a:pt x="13037" y="111387"/>
                  </a:lnTo>
                  <a:lnTo>
                    <a:pt x="12925" y="111384"/>
                  </a:lnTo>
                  <a:lnTo>
                    <a:pt x="14611" y="91918"/>
                  </a:lnTo>
                  <a:lnTo>
                    <a:pt x="24240" y="45576"/>
                  </a:lnTo>
                  <a:lnTo>
                    <a:pt x="35483" y="20228"/>
                  </a:lnTo>
                  <a:lnTo>
                    <a:pt x="46109" y="8307"/>
                  </a:lnTo>
                  <a:lnTo>
                    <a:pt x="57888" y="2067"/>
                  </a:lnTo>
                  <a:lnTo>
                    <a:pt x="70178" y="0"/>
                  </a:lnTo>
                  <a:lnTo>
                    <a:pt x="82695" y="1434"/>
                  </a:lnTo>
                  <a:lnTo>
                    <a:pt x="95315" y="10067"/>
                  </a:lnTo>
                  <a:lnTo>
                    <a:pt x="101643" y="16321"/>
                  </a:lnTo>
                  <a:lnTo>
                    <a:pt x="110556" y="34558"/>
                  </a:lnTo>
                  <a:lnTo>
                    <a:pt x="118656" y="74017"/>
                  </a:lnTo>
                  <a:lnTo>
                    <a:pt x="129313" y="119331"/>
                  </a:lnTo>
                  <a:lnTo>
                    <a:pt x="133350" y="130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3250">
              <a:extLst>
                <a:ext uri="{FF2B5EF4-FFF2-40B4-BE49-F238E27FC236}">
                  <a16:creationId xmlns:a16="http://schemas.microsoft.com/office/drawing/2014/main" xmlns="" id="{2FA3D50D-3230-4B22-8AE4-3270C6A07331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159736" y="5817016"/>
              <a:ext cx="177315" cy="245005"/>
            </a:xfrm>
            <a:custGeom>
              <a:avLst/>
              <a:gdLst/>
              <a:ahLst/>
              <a:cxnLst/>
              <a:rect l="0" t="0" r="0" b="0"/>
              <a:pathLst>
                <a:path w="177315" h="245005">
                  <a:moveTo>
                    <a:pt x="158264" y="18634"/>
                  </a:moveTo>
                  <a:lnTo>
                    <a:pt x="158264" y="18634"/>
                  </a:lnTo>
                  <a:lnTo>
                    <a:pt x="167102" y="4329"/>
                  </a:lnTo>
                  <a:lnTo>
                    <a:pt x="171129" y="1694"/>
                  </a:lnTo>
                  <a:lnTo>
                    <a:pt x="176092" y="0"/>
                  </a:lnTo>
                  <a:lnTo>
                    <a:pt x="134596" y="16921"/>
                  </a:lnTo>
                  <a:lnTo>
                    <a:pt x="95591" y="37568"/>
                  </a:lnTo>
                  <a:lnTo>
                    <a:pt x="51653" y="67948"/>
                  </a:lnTo>
                  <a:lnTo>
                    <a:pt x="40326" y="80768"/>
                  </a:lnTo>
                  <a:lnTo>
                    <a:pt x="35291" y="91170"/>
                  </a:lnTo>
                  <a:lnTo>
                    <a:pt x="36065" y="95918"/>
                  </a:lnTo>
                  <a:lnTo>
                    <a:pt x="42570" y="104959"/>
                  </a:lnTo>
                  <a:lnTo>
                    <a:pt x="58161" y="109917"/>
                  </a:lnTo>
                  <a:lnTo>
                    <a:pt x="99293" y="113101"/>
                  </a:lnTo>
                  <a:lnTo>
                    <a:pt x="129839" y="114435"/>
                  </a:lnTo>
                  <a:lnTo>
                    <a:pt x="138104" y="117186"/>
                  </a:lnTo>
                  <a:lnTo>
                    <a:pt x="139885" y="119612"/>
                  </a:lnTo>
                  <a:lnTo>
                    <a:pt x="140367" y="122642"/>
                  </a:lnTo>
                  <a:lnTo>
                    <a:pt x="139983" y="126074"/>
                  </a:lnTo>
                  <a:lnTo>
                    <a:pt x="132030" y="135529"/>
                  </a:lnTo>
                  <a:lnTo>
                    <a:pt x="116971" y="146787"/>
                  </a:lnTo>
                  <a:lnTo>
                    <a:pt x="81431" y="165730"/>
                  </a:lnTo>
                  <a:lnTo>
                    <a:pt x="34902" y="195177"/>
                  </a:lnTo>
                  <a:lnTo>
                    <a:pt x="4858" y="218214"/>
                  </a:lnTo>
                  <a:lnTo>
                    <a:pt x="1665" y="222245"/>
                  </a:lnTo>
                  <a:lnTo>
                    <a:pt x="243" y="225635"/>
                  </a:lnTo>
                  <a:lnTo>
                    <a:pt x="0" y="228601"/>
                  </a:lnTo>
                  <a:lnTo>
                    <a:pt x="3492" y="235661"/>
                  </a:lnTo>
                  <a:lnTo>
                    <a:pt x="6400" y="239518"/>
                  </a:lnTo>
                  <a:lnTo>
                    <a:pt x="17156" y="243806"/>
                  </a:lnTo>
                  <a:lnTo>
                    <a:pt x="32755" y="245004"/>
                  </a:lnTo>
                  <a:lnTo>
                    <a:pt x="66748" y="241712"/>
                  </a:lnTo>
                  <a:lnTo>
                    <a:pt x="111942" y="235563"/>
                  </a:lnTo>
                  <a:lnTo>
                    <a:pt x="155435" y="226529"/>
                  </a:lnTo>
                  <a:lnTo>
                    <a:pt x="177314" y="221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3251">
              <a:extLst>
                <a:ext uri="{FF2B5EF4-FFF2-40B4-BE49-F238E27FC236}">
                  <a16:creationId xmlns:a16="http://schemas.microsoft.com/office/drawing/2014/main" xmlns="" id="{A32C0782-5B42-4A44-96F0-ED6B46E47B20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486079" y="5806591"/>
              <a:ext cx="238322" cy="232260"/>
            </a:xfrm>
            <a:custGeom>
              <a:avLst/>
              <a:gdLst/>
              <a:ahLst/>
              <a:cxnLst/>
              <a:rect l="0" t="0" r="0" b="0"/>
              <a:pathLst>
                <a:path w="238322" h="232260">
                  <a:moveTo>
                    <a:pt x="3371" y="3659"/>
                  </a:moveTo>
                  <a:lnTo>
                    <a:pt x="3371" y="3659"/>
                  </a:lnTo>
                  <a:lnTo>
                    <a:pt x="0" y="288"/>
                  </a:lnTo>
                  <a:lnTo>
                    <a:pt x="418" y="0"/>
                  </a:lnTo>
                  <a:lnTo>
                    <a:pt x="4647" y="1563"/>
                  </a:lnTo>
                  <a:lnTo>
                    <a:pt x="51371" y="40103"/>
                  </a:lnTo>
                  <a:lnTo>
                    <a:pt x="90344" y="81642"/>
                  </a:lnTo>
                  <a:lnTo>
                    <a:pt x="116814" y="113343"/>
                  </a:lnTo>
                  <a:lnTo>
                    <a:pt x="155518" y="159158"/>
                  </a:lnTo>
                  <a:lnTo>
                    <a:pt x="196408" y="202454"/>
                  </a:lnTo>
                  <a:lnTo>
                    <a:pt x="219798" y="224909"/>
                  </a:lnTo>
                  <a:lnTo>
                    <a:pt x="238321" y="232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3252">
              <a:extLst>
                <a:ext uri="{FF2B5EF4-FFF2-40B4-BE49-F238E27FC236}">
                  <a16:creationId xmlns:a16="http://schemas.microsoft.com/office/drawing/2014/main" xmlns="" id="{C3E96E75-EDA1-476A-B14C-9D3861B0E6D6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578350" y="5783030"/>
              <a:ext cx="177801" cy="274871"/>
            </a:xfrm>
            <a:custGeom>
              <a:avLst/>
              <a:gdLst/>
              <a:ahLst/>
              <a:cxnLst/>
              <a:rect l="0" t="0" r="0" b="0"/>
              <a:pathLst>
                <a:path w="177801" h="274871">
                  <a:moveTo>
                    <a:pt x="177800" y="8170"/>
                  </a:moveTo>
                  <a:lnTo>
                    <a:pt x="177800" y="8170"/>
                  </a:lnTo>
                  <a:lnTo>
                    <a:pt x="167687" y="1429"/>
                  </a:lnTo>
                  <a:lnTo>
                    <a:pt x="164002" y="147"/>
                  </a:lnTo>
                  <a:lnTo>
                    <a:pt x="160841" y="0"/>
                  </a:lnTo>
                  <a:lnTo>
                    <a:pt x="158027" y="607"/>
                  </a:lnTo>
                  <a:lnTo>
                    <a:pt x="143954" y="11574"/>
                  </a:lnTo>
                  <a:lnTo>
                    <a:pt x="114460" y="50862"/>
                  </a:lnTo>
                  <a:lnTo>
                    <a:pt x="85577" y="96157"/>
                  </a:lnTo>
                  <a:lnTo>
                    <a:pt x="65080" y="131237"/>
                  </a:lnTo>
                  <a:lnTo>
                    <a:pt x="46093" y="166112"/>
                  </a:lnTo>
                  <a:lnTo>
                    <a:pt x="21418" y="213718"/>
                  </a:lnTo>
                  <a:lnTo>
                    <a:pt x="6346" y="248991"/>
                  </a:lnTo>
                  <a:lnTo>
                    <a:pt x="0" y="274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3253">
              <a:extLst>
                <a:ext uri="{FF2B5EF4-FFF2-40B4-BE49-F238E27FC236}">
                  <a16:creationId xmlns:a16="http://schemas.microsoft.com/office/drawing/2014/main" xmlns="" id="{7A7CE01B-5EB0-4D2B-B4D3-82CE1BA320D3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806950" y="600710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12209" y="8839"/>
                  </a:lnTo>
                  <a:lnTo>
                    <a:pt x="14489" y="12948"/>
                  </a:lnTo>
                  <a:lnTo>
                    <a:pt x="23809" y="60247"/>
                  </a:lnTo>
                  <a:lnTo>
                    <a:pt x="254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3254">
              <a:extLst>
                <a:ext uri="{FF2B5EF4-FFF2-40B4-BE49-F238E27FC236}">
                  <a16:creationId xmlns:a16="http://schemas.microsoft.com/office/drawing/2014/main" xmlns="" id="{080835B0-E2DE-4E2D-BD59-EA58FFCBD32C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3810000" y="6007100"/>
              <a:ext cx="222251" cy="31751"/>
            </a:xfrm>
            <a:custGeom>
              <a:avLst/>
              <a:gdLst/>
              <a:ahLst/>
              <a:cxnLst/>
              <a:rect l="0" t="0" r="0" b="0"/>
              <a:pathLst>
                <a:path w="2222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2117" y="27386"/>
                  </a:lnTo>
                  <a:lnTo>
                    <a:pt x="39999" y="18918"/>
                  </a:lnTo>
                  <a:lnTo>
                    <a:pt x="73751" y="13583"/>
                  </a:lnTo>
                  <a:lnTo>
                    <a:pt x="113212" y="8860"/>
                  </a:lnTo>
                  <a:lnTo>
                    <a:pt x="151916" y="4407"/>
                  </a:lnTo>
                  <a:lnTo>
                    <a:pt x="195923" y="1307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3255">
              <a:extLst>
                <a:ext uri="{FF2B5EF4-FFF2-40B4-BE49-F238E27FC236}">
                  <a16:creationId xmlns:a16="http://schemas.microsoft.com/office/drawing/2014/main" xmlns="" id="{0B54F9B7-5E11-4861-A7ED-34F1DC5F874E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976615" y="5741806"/>
              <a:ext cx="264936" cy="421622"/>
            </a:xfrm>
            <a:custGeom>
              <a:avLst/>
              <a:gdLst/>
              <a:ahLst/>
              <a:cxnLst/>
              <a:rect l="0" t="0" r="0" b="0"/>
              <a:pathLst>
                <a:path w="264936" h="421622">
                  <a:moveTo>
                    <a:pt x="10935" y="17644"/>
                  </a:moveTo>
                  <a:lnTo>
                    <a:pt x="10935" y="17644"/>
                  </a:lnTo>
                  <a:lnTo>
                    <a:pt x="2207" y="8210"/>
                  </a:lnTo>
                  <a:lnTo>
                    <a:pt x="0" y="3339"/>
                  </a:lnTo>
                  <a:lnTo>
                    <a:pt x="117" y="1757"/>
                  </a:lnTo>
                  <a:lnTo>
                    <a:pt x="901" y="704"/>
                  </a:lnTo>
                  <a:lnTo>
                    <a:pt x="2129" y="0"/>
                  </a:lnTo>
                  <a:lnTo>
                    <a:pt x="7256" y="2982"/>
                  </a:lnTo>
                  <a:lnTo>
                    <a:pt x="10599" y="5752"/>
                  </a:lnTo>
                  <a:lnTo>
                    <a:pt x="35537" y="47802"/>
                  </a:lnTo>
                  <a:lnTo>
                    <a:pt x="48681" y="82789"/>
                  </a:lnTo>
                  <a:lnTo>
                    <a:pt x="57971" y="114696"/>
                  </a:lnTo>
                  <a:lnTo>
                    <a:pt x="69103" y="155724"/>
                  </a:lnTo>
                  <a:lnTo>
                    <a:pt x="81464" y="202830"/>
                  </a:lnTo>
                  <a:lnTo>
                    <a:pt x="91821" y="241995"/>
                  </a:lnTo>
                  <a:lnTo>
                    <a:pt x="100842" y="275868"/>
                  </a:lnTo>
                  <a:lnTo>
                    <a:pt x="108973" y="306209"/>
                  </a:lnTo>
                  <a:lnTo>
                    <a:pt x="116510" y="332082"/>
                  </a:lnTo>
                  <a:lnTo>
                    <a:pt x="130530" y="375881"/>
                  </a:lnTo>
                  <a:lnTo>
                    <a:pt x="150322" y="415418"/>
                  </a:lnTo>
                  <a:lnTo>
                    <a:pt x="154660" y="420410"/>
                  </a:lnTo>
                  <a:lnTo>
                    <a:pt x="157551" y="421621"/>
                  </a:lnTo>
                  <a:lnTo>
                    <a:pt x="159479" y="420312"/>
                  </a:lnTo>
                  <a:lnTo>
                    <a:pt x="165564" y="378017"/>
                  </a:lnTo>
                  <a:lnTo>
                    <a:pt x="173498" y="331386"/>
                  </a:lnTo>
                  <a:lnTo>
                    <a:pt x="178577" y="305122"/>
                  </a:lnTo>
                  <a:lnTo>
                    <a:pt x="184079" y="278440"/>
                  </a:lnTo>
                  <a:lnTo>
                    <a:pt x="189865" y="251481"/>
                  </a:lnTo>
                  <a:lnTo>
                    <a:pt x="195838" y="224334"/>
                  </a:lnTo>
                  <a:lnTo>
                    <a:pt x="201232" y="197771"/>
                  </a:lnTo>
                  <a:lnTo>
                    <a:pt x="206238" y="171596"/>
                  </a:lnTo>
                  <a:lnTo>
                    <a:pt x="210987" y="145678"/>
                  </a:lnTo>
                  <a:lnTo>
                    <a:pt x="220027" y="101829"/>
                  </a:lnTo>
                  <a:lnTo>
                    <a:pt x="228748" y="65643"/>
                  </a:lnTo>
                  <a:lnTo>
                    <a:pt x="243963" y="19311"/>
                  </a:lnTo>
                  <a:lnTo>
                    <a:pt x="249264" y="8507"/>
                  </a:lnTo>
                  <a:lnTo>
                    <a:pt x="251665" y="6614"/>
                  </a:lnTo>
                  <a:lnTo>
                    <a:pt x="253972" y="6057"/>
                  </a:lnTo>
                  <a:lnTo>
                    <a:pt x="256215" y="7804"/>
                  </a:lnTo>
                  <a:lnTo>
                    <a:pt x="264935" y="23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3256">
              <a:extLst>
                <a:ext uri="{FF2B5EF4-FFF2-40B4-BE49-F238E27FC236}">
                  <a16:creationId xmlns:a16="http://schemas.microsoft.com/office/drawing/2014/main" xmlns="" id="{5F541341-2D96-48B5-B755-696A5A1C63D8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253598" y="5959467"/>
              <a:ext cx="146703" cy="172567"/>
            </a:xfrm>
            <a:custGeom>
              <a:avLst/>
              <a:gdLst/>
              <a:ahLst/>
              <a:cxnLst/>
              <a:rect l="0" t="0" r="0" b="0"/>
              <a:pathLst>
                <a:path w="146703" h="172567">
                  <a:moveTo>
                    <a:pt x="121302" y="73033"/>
                  </a:moveTo>
                  <a:lnTo>
                    <a:pt x="121302" y="73033"/>
                  </a:lnTo>
                  <a:lnTo>
                    <a:pt x="111163" y="61483"/>
                  </a:lnTo>
                  <a:lnTo>
                    <a:pt x="87288" y="18768"/>
                  </a:lnTo>
                  <a:lnTo>
                    <a:pt x="78903" y="7522"/>
                  </a:lnTo>
                  <a:lnTo>
                    <a:pt x="68591" y="1585"/>
                  </a:lnTo>
                  <a:lnTo>
                    <a:pt x="62878" y="0"/>
                  </a:lnTo>
                  <a:lnTo>
                    <a:pt x="56247" y="1766"/>
                  </a:lnTo>
                  <a:lnTo>
                    <a:pt x="41354" y="11255"/>
                  </a:lnTo>
                  <a:lnTo>
                    <a:pt x="17102" y="45948"/>
                  </a:lnTo>
                  <a:lnTo>
                    <a:pt x="2155" y="91976"/>
                  </a:lnTo>
                  <a:lnTo>
                    <a:pt x="0" y="134620"/>
                  </a:lnTo>
                  <a:lnTo>
                    <a:pt x="6007" y="155438"/>
                  </a:lnTo>
                  <a:lnTo>
                    <a:pt x="10572" y="163953"/>
                  </a:lnTo>
                  <a:lnTo>
                    <a:pt x="15026" y="168924"/>
                  </a:lnTo>
                  <a:lnTo>
                    <a:pt x="19407" y="171534"/>
                  </a:lnTo>
                  <a:lnTo>
                    <a:pt x="23739" y="172566"/>
                  </a:lnTo>
                  <a:lnTo>
                    <a:pt x="28743" y="171137"/>
                  </a:lnTo>
                  <a:lnTo>
                    <a:pt x="39948" y="163907"/>
                  </a:lnTo>
                  <a:lnTo>
                    <a:pt x="54786" y="141195"/>
                  </a:lnTo>
                  <a:lnTo>
                    <a:pt x="76733" y="97226"/>
                  </a:lnTo>
                  <a:lnTo>
                    <a:pt x="81006" y="91278"/>
                  </a:lnTo>
                  <a:lnTo>
                    <a:pt x="85266" y="88019"/>
                  </a:lnTo>
                  <a:lnTo>
                    <a:pt x="89517" y="86551"/>
                  </a:lnTo>
                  <a:lnTo>
                    <a:pt x="93762" y="86277"/>
                  </a:lnTo>
                  <a:lnTo>
                    <a:pt x="98003" y="88919"/>
                  </a:lnTo>
                  <a:lnTo>
                    <a:pt x="114949" y="113434"/>
                  </a:lnTo>
                  <a:lnTo>
                    <a:pt x="146702" y="155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3257">
              <a:extLst>
                <a:ext uri="{FF2B5EF4-FFF2-40B4-BE49-F238E27FC236}">
                  <a16:creationId xmlns:a16="http://schemas.microsoft.com/office/drawing/2014/main" xmlns="" id="{103B77E6-3840-42F6-8375-D26BFC7DAAE8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451100" y="5949950"/>
              <a:ext cx="158751" cy="178485"/>
            </a:xfrm>
            <a:custGeom>
              <a:avLst/>
              <a:gdLst/>
              <a:ahLst/>
              <a:cxnLst/>
              <a:rect l="0" t="0" r="0" b="0"/>
              <a:pathLst>
                <a:path w="158751" h="178485">
                  <a:moveTo>
                    <a:pt x="0" y="38100"/>
                  </a:moveTo>
                  <a:lnTo>
                    <a:pt x="0" y="38100"/>
                  </a:lnTo>
                  <a:lnTo>
                    <a:pt x="0" y="31359"/>
                  </a:lnTo>
                  <a:lnTo>
                    <a:pt x="1882" y="26167"/>
                  </a:lnTo>
                  <a:lnTo>
                    <a:pt x="3371" y="23795"/>
                  </a:lnTo>
                  <a:lnTo>
                    <a:pt x="6481" y="22213"/>
                  </a:lnTo>
                  <a:lnTo>
                    <a:pt x="15580" y="20456"/>
                  </a:lnTo>
                  <a:lnTo>
                    <a:pt x="26680" y="25319"/>
                  </a:lnTo>
                  <a:lnTo>
                    <a:pt x="32603" y="29580"/>
                  </a:lnTo>
                  <a:lnTo>
                    <a:pt x="51053" y="55801"/>
                  </a:lnTo>
                  <a:lnTo>
                    <a:pt x="66554" y="93752"/>
                  </a:lnTo>
                  <a:lnTo>
                    <a:pt x="73342" y="129536"/>
                  </a:lnTo>
                  <a:lnTo>
                    <a:pt x="71982" y="159110"/>
                  </a:lnTo>
                  <a:lnTo>
                    <a:pt x="67111" y="175633"/>
                  </a:lnTo>
                  <a:lnTo>
                    <a:pt x="65202" y="177767"/>
                  </a:lnTo>
                  <a:lnTo>
                    <a:pt x="63223" y="178484"/>
                  </a:lnTo>
                  <a:lnTo>
                    <a:pt x="61199" y="178256"/>
                  </a:lnTo>
                  <a:lnTo>
                    <a:pt x="57068" y="170477"/>
                  </a:lnTo>
                  <a:lnTo>
                    <a:pt x="54978" y="164451"/>
                  </a:lnTo>
                  <a:lnTo>
                    <a:pt x="55409" y="129002"/>
                  </a:lnTo>
                  <a:lnTo>
                    <a:pt x="73489" y="82750"/>
                  </a:lnTo>
                  <a:lnTo>
                    <a:pt x="101189" y="40040"/>
                  </a:lnTo>
                  <a:lnTo>
                    <a:pt x="124996" y="14059"/>
                  </a:lnTo>
                  <a:lnTo>
                    <a:pt x="138809" y="6248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3258">
              <a:extLst>
                <a:ext uri="{FF2B5EF4-FFF2-40B4-BE49-F238E27FC236}">
                  <a16:creationId xmlns:a16="http://schemas.microsoft.com/office/drawing/2014/main" xmlns="" id="{09BDA236-DDCE-4EC5-A838-43AA2D95E1BF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823500" y="5746750"/>
              <a:ext cx="116551" cy="444501"/>
            </a:xfrm>
            <a:custGeom>
              <a:avLst/>
              <a:gdLst/>
              <a:ahLst/>
              <a:cxnLst/>
              <a:rect l="0" t="0" r="0" b="0"/>
              <a:pathLst>
                <a:path w="116551" h="444501">
                  <a:moveTo>
                    <a:pt x="116550" y="0"/>
                  </a:moveTo>
                  <a:lnTo>
                    <a:pt x="116550" y="0"/>
                  </a:lnTo>
                  <a:lnTo>
                    <a:pt x="90524" y="705"/>
                  </a:lnTo>
                  <a:lnTo>
                    <a:pt x="81229" y="3371"/>
                  </a:lnTo>
                  <a:lnTo>
                    <a:pt x="61321" y="22322"/>
                  </a:lnTo>
                  <a:lnTo>
                    <a:pt x="40919" y="63764"/>
                  </a:lnTo>
                  <a:lnTo>
                    <a:pt x="27903" y="105716"/>
                  </a:lnTo>
                  <a:lnTo>
                    <a:pt x="21468" y="129744"/>
                  </a:lnTo>
                  <a:lnTo>
                    <a:pt x="16474" y="156345"/>
                  </a:lnTo>
                  <a:lnTo>
                    <a:pt x="12438" y="184663"/>
                  </a:lnTo>
                  <a:lnTo>
                    <a:pt x="9042" y="214126"/>
                  </a:lnTo>
                  <a:lnTo>
                    <a:pt x="6072" y="242234"/>
                  </a:lnTo>
                  <a:lnTo>
                    <a:pt x="3387" y="269439"/>
                  </a:lnTo>
                  <a:lnTo>
                    <a:pt x="892" y="296042"/>
                  </a:lnTo>
                  <a:lnTo>
                    <a:pt x="0" y="342536"/>
                  </a:lnTo>
                  <a:lnTo>
                    <a:pt x="3367" y="382249"/>
                  </a:lnTo>
                  <a:lnTo>
                    <a:pt x="11918" y="414011"/>
                  </a:lnTo>
                  <a:lnTo>
                    <a:pt x="24656" y="432831"/>
                  </a:lnTo>
                  <a:lnTo>
                    <a:pt x="32004" y="438838"/>
                  </a:lnTo>
                  <a:lnTo>
                    <a:pt x="53339" y="443630"/>
                  </a:lnTo>
                  <a:lnTo>
                    <a:pt x="91150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3259">
              <a:extLst>
                <a:ext uri="{FF2B5EF4-FFF2-40B4-BE49-F238E27FC236}">
                  <a16:creationId xmlns:a16="http://schemas.microsoft.com/office/drawing/2014/main" xmlns="" id="{1833B1C1-CBE0-4660-9325-E0C761ED6846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048883" y="5894675"/>
              <a:ext cx="221368" cy="263114"/>
            </a:xfrm>
            <a:custGeom>
              <a:avLst/>
              <a:gdLst/>
              <a:ahLst/>
              <a:cxnLst/>
              <a:rect l="0" t="0" r="0" b="0"/>
              <a:pathLst>
                <a:path w="221368" h="263114">
                  <a:moveTo>
                    <a:pt x="5467" y="55275"/>
                  </a:moveTo>
                  <a:lnTo>
                    <a:pt x="5467" y="55275"/>
                  </a:lnTo>
                  <a:lnTo>
                    <a:pt x="2096" y="51904"/>
                  </a:lnTo>
                  <a:lnTo>
                    <a:pt x="441" y="46486"/>
                  </a:lnTo>
                  <a:lnTo>
                    <a:pt x="0" y="43066"/>
                  </a:lnTo>
                  <a:lnTo>
                    <a:pt x="2750" y="31509"/>
                  </a:lnTo>
                  <a:lnTo>
                    <a:pt x="14775" y="15778"/>
                  </a:lnTo>
                  <a:lnTo>
                    <a:pt x="31743" y="4452"/>
                  </a:lnTo>
                  <a:lnTo>
                    <a:pt x="46805" y="0"/>
                  </a:lnTo>
                  <a:lnTo>
                    <a:pt x="66948" y="5422"/>
                  </a:lnTo>
                  <a:lnTo>
                    <a:pt x="78888" y="15950"/>
                  </a:lnTo>
                  <a:lnTo>
                    <a:pt x="84047" y="22708"/>
                  </a:lnTo>
                  <a:lnTo>
                    <a:pt x="89780" y="43388"/>
                  </a:lnTo>
                  <a:lnTo>
                    <a:pt x="91127" y="84679"/>
                  </a:lnTo>
                  <a:lnTo>
                    <a:pt x="86577" y="114910"/>
                  </a:lnTo>
                  <a:lnTo>
                    <a:pt x="68854" y="155730"/>
                  </a:lnTo>
                  <a:lnTo>
                    <a:pt x="49883" y="193225"/>
                  </a:lnTo>
                  <a:lnTo>
                    <a:pt x="16884" y="239344"/>
                  </a:lnTo>
                  <a:lnTo>
                    <a:pt x="5714" y="252883"/>
                  </a:lnTo>
                  <a:lnTo>
                    <a:pt x="4926" y="256158"/>
                  </a:lnTo>
                  <a:lnTo>
                    <a:pt x="5107" y="259047"/>
                  </a:lnTo>
                  <a:lnTo>
                    <a:pt x="6638" y="260973"/>
                  </a:lnTo>
                  <a:lnTo>
                    <a:pt x="12102" y="263113"/>
                  </a:lnTo>
                  <a:lnTo>
                    <a:pt x="50643" y="255810"/>
                  </a:lnTo>
                  <a:lnTo>
                    <a:pt x="90113" y="246868"/>
                  </a:lnTo>
                  <a:lnTo>
                    <a:pt x="133088" y="237867"/>
                  </a:lnTo>
                  <a:lnTo>
                    <a:pt x="177101" y="226263"/>
                  </a:lnTo>
                  <a:lnTo>
                    <a:pt x="221367" y="214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3260">
              <a:extLst>
                <a:ext uri="{FF2B5EF4-FFF2-40B4-BE49-F238E27FC236}">
                  <a16:creationId xmlns:a16="http://schemas.microsoft.com/office/drawing/2014/main" xmlns="" id="{67AE7188-2767-4F21-A85E-716B1C07C38A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450741" y="5981700"/>
              <a:ext cx="213210" cy="25401"/>
            </a:xfrm>
            <a:custGeom>
              <a:avLst/>
              <a:gdLst/>
              <a:ahLst/>
              <a:cxnLst/>
              <a:rect l="0" t="0" r="0" b="0"/>
              <a:pathLst>
                <a:path w="213210" h="25401">
                  <a:moveTo>
                    <a:pt x="3659" y="25400"/>
                  </a:moveTo>
                  <a:lnTo>
                    <a:pt x="3659" y="25400"/>
                  </a:lnTo>
                  <a:lnTo>
                    <a:pt x="0" y="25400"/>
                  </a:lnTo>
                  <a:lnTo>
                    <a:pt x="45570" y="25400"/>
                  </a:lnTo>
                  <a:lnTo>
                    <a:pt x="91101" y="22029"/>
                  </a:lnTo>
                  <a:lnTo>
                    <a:pt x="138067" y="16561"/>
                  </a:lnTo>
                  <a:lnTo>
                    <a:pt x="183262" y="7102"/>
                  </a:lnTo>
                  <a:lnTo>
                    <a:pt x="213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3261">
              <a:extLst>
                <a:ext uri="{FF2B5EF4-FFF2-40B4-BE49-F238E27FC236}">
                  <a16:creationId xmlns:a16="http://schemas.microsoft.com/office/drawing/2014/main" xmlns="" id="{BDF1DA7A-136B-443E-A240-56A1CAD9FD09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4832350" y="5895493"/>
              <a:ext cx="6351" cy="16358"/>
            </a:xfrm>
            <a:custGeom>
              <a:avLst/>
              <a:gdLst/>
              <a:ahLst/>
              <a:cxnLst/>
              <a:rect l="0" t="0" r="0" b="0"/>
              <a:pathLst>
                <a:path w="6351" h="16358">
                  <a:moveTo>
                    <a:pt x="0" y="3657"/>
                  </a:moveTo>
                  <a:lnTo>
                    <a:pt x="0" y="3657"/>
                  </a:lnTo>
                  <a:lnTo>
                    <a:pt x="0" y="0"/>
                  </a:lnTo>
                  <a:lnTo>
                    <a:pt x="0" y="6406"/>
                  </a:lnTo>
                  <a:lnTo>
                    <a:pt x="1882" y="10288"/>
                  </a:lnTo>
                  <a:lnTo>
                    <a:pt x="6350" y="16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3262">
              <a:extLst>
                <a:ext uri="{FF2B5EF4-FFF2-40B4-BE49-F238E27FC236}">
                  <a16:creationId xmlns:a16="http://schemas.microsoft.com/office/drawing/2014/main" xmlns="" id="{F8BF5C2C-329F-4BCB-A0DC-0DAE812D47E8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4908550" y="5650312"/>
              <a:ext cx="140159" cy="585389"/>
            </a:xfrm>
            <a:custGeom>
              <a:avLst/>
              <a:gdLst/>
              <a:ahLst/>
              <a:cxnLst/>
              <a:rect l="0" t="0" r="0" b="0"/>
              <a:pathLst>
                <a:path w="140159" h="585389">
                  <a:moveTo>
                    <a:pt x="57150" y="20238"/>
                  </a:moveTo>
                  <a:lnTo>
                    <a:pt x="57150" y="20238"/>
                  </a:lnTo>
                  <a:lnTo>
                    <a:pt x="57855" y="6440"/>
                  </a:lnTo>
                  <a:lnTo>
                    <a:pt x="60521" y="464"/>
                  </a:lnTo>
                  <a:lnTo>
                    <a:pt x="63629" y="0"/>
                  </a:lnTo>
                  <a:lnTo>
                    <a:pt x="72730" y="3248"/>
                  </a:lnTo>
                  <a:lnTo>
                    <a:pt x="89753" y="33234"/>
                  </a:lnTo>
                  <a:lnTo>
                    <a:pt x="101979" y="71640"/>
                  </a:lnTo>
                  <a:lnTo>
                    <a:pt x="108203" y="94723"/>
                  </a:lnTo>
                  <a:lnTo>
                    <a:pt x="114468" y="121400"/>
                  </a:lnTo>
                  <a:lnTo>
                    <a:pt x="120762" y="150473"/>
                  </a:lnTo>
                  <a:lnTo>
                    <a:pt x="127074" y="181144"/>
                  </a:lnTo>
                  <a:lnTo>
                    <a:pt x="131988" y="214292"/>
                  </a:lnTo>
                  <a:lnTo>
                    <a:pt x="135970" y="249091"/>
                  </a:lnTo>
                  <a:lnTo>
                    <a:pt x="139330" y="284989"/>
                  </a:lnTo>
                  <a:lnTo>
                    <a:pt x="140158" y="318800"/>
                  </a:lnTo>
                  <a:lnTo>
                    <a:pt x="139300" y="351218"/>
                  </a:lnTo>
                  <a:lnTo>
                    <a:pt x="137317" y="382707"/>
                  </a:lnTo>
                  <a:lnTo>
                    <a:pt x="131761" y="410758"/>
                  </a:lnTo>
                  <a:lnTo>
                    <a:pt x="123824" y="436512"/>
                  </a:lnTo>
                  <a:lnTo>
                    <a:pt x="104422" y="482533"/>
                  </a:lnTo>
                  <a:lnTo>
                    <a:pt x="84039" y="521800"/>
                  </a:lnTo>
                  <a:lnTo>
                    <a:pt x="52731" y="562157"/>
                  </a:lnTo>
                  <a:lnTo>
                    <a:pt x="31667" y="575063"/>
                  </a:lnTo>
                  <a:lnTo>
                    <a:pt x="0" y="585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3263">
              <a:extLst>
                <a:ext uri="{FF2B5EF4-FFF2-40B4-BE49-F238E27FC236}">
                  <a16:creationId xmlns:a16="http://schemas.microsoft.com/office/drawing/2014/main" xmlns="" id="{09819DBB-4EB6-4689-8565-169DF89FC044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3880542" y="5772150"/>
              <a:ext cx="18359" cy="203201"/>
            </a:xfrm>
            <a:custGeom>
              <a:avLst/>
              <a:gdLst/>
              <a:ahLst/>
              <a:cxnLst/>
              <a:rect l="0" t="0" r="0" b="0"/>
              <a:pathLst>
                <a:path w="18359" h="203201">
                  <a:moveTo>
                    <a:pt x="18358" y="0"/>
                  </a:moveTo>
                  <a:lnTo>
                    <a:pt x="18358" y="0"/>
                  </a:lnTo>
                  <a:lnTo>
                    <a:pt x="11616" y="0"/>
                  </a:lnTo>
                  <a:lnTo>
                    <a:pt x="9630" y="2117"/>
                  </a:lnTo>
                  <a:lnTo>
                    <a:pt x="2810" y="29885"/>
                  </a:lnTo>
                  <a:lnTo>
                    <a:pt x="0" y="73402"/>
                  </a:lnTo>
                  <a:lnTo>
                    <a:pt x="218" y="118018"/>
                  </a:lnTo>
                  <a:lnTo>
                    <a:pt x="4438" y="160714"/>
                  </a:lnTo>
                  <a:lnTo>
                    <a:pt x="12008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6" name="SMARTInkShape-3264">
            <a:extLst>
              <a:ext uri="{FF2B5EF4-FFF2-40B4-BE49-F238E27FC236}">
                <a16:creationId xmlns:a16="http://schemas.microsoft.com/office/drawing/2014/main" xmlns="" id="{73376E99-E38E-4DC0-951D-0301DC70DE8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896350" y="4997711"/>
            <a:ext cx="6351" cy="177540"/>
          </a:xfrm>
          <a:custGeom>
            <a:avLst/>
            <a:gdLst/>
            <a:ahLst/>
            <a:cxnLst/>
            <a:rect l="0" t="0" r="0" b="0"/>
            <a:pathLst>
              <a:path w="6351" h="177540">
                <a:moveTo>
                  <a:pt x="0" y="6089"/>
                </a:moveTo>
                <a:lnTo>
                  <a:pt x="0" y="6089"/>
                </a:lnTo>
                <a:lnTo>
                  <a:pt x="0" y="0"/>
                </a:lnTo>
                <a:lnTo>
                  <a:pt x="5025" y="43057"/>
                </a:lnTo>
                <a:lnTo>
                  <a:pt x="6087" y="86299"/>
                </a:lnTo>
                <a:lnTo>
                  <a:pt x="6298" y="128106"/>
                </a:lnTo>
                <a:lnTo>
                  <a:pt x="6350" y="1775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9" name="SMARTInkShape-Group659">
            <a:extLst>
              <a:ext uri="{FF2B5EF4-FFF2-40B4-BE49-F238E27FC236}">
                <a16:creationId xmlns:a16="http://schemas.microsoft.com/office/drawing/2014/main" xmlns="" id="{BCD0B0BA-6543-4006-9AF2-64B03961A630}"/>
              </a:ext>
            </a:extLst>
          </p:cNvPr>
          <p:cNvGrpSpPr/>
          <p:nvPr/>
        </p:nvGrpSpPr>
        <p:grpSpPr>
          <a:xfrm>
            <a:off x="8014762" y="4721556"/>
            <a:ext cx="1992839" cy="771195"/>
            <a:chOff x="8014762" y="4721556"/>
            <a:chExt cx="1992839" cy="771195"/>
          </a:xfrm>
        </p:grpSpPr>
        <p:sp>
          <p:nvSpPr>
            <p:cNvPr id="817" name="SMARTInkShape-3265">
              <a:extLst>
                <a:ext uri="{FF2B5EF4-FFF2-40B4-BE49-F238E27FC236}">
                  <a16:creationId xmlns:a16="http://schemas.microsoft.com/office/drawing/2014/main" xmlns="" id="{17422114-E58B-4EB1-A085-48BD51614E6D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9133798" y="5029284"/>
              <a:ext cx="168953" cy="250054"/>
            </a:xfrm>
            <a:custGeom>
              <a:avLst/>
              <a:gdLst/>
              <a:ahLst/>
              <a:cxnLst/>
              <a:rect l="0" t="0" r="0" b="0"/>
              <a:pathLst>
                <a:path w="168953" h="250054">
                  <a:moveTo>
                    <a:pt x="149902" y="12616"/>
                  </a:moveTo>
                  <a:lnTo>
                    <a:pt x="149902" y="12616"/>
                  </a:lnTo>
                  <a:lnTo>
                    <a:pt x="149902" y="9245"/>
                  </a:lnTo>
                  <a:lnTo>
                    <a:pt x="150607" y="8252"/>
                  </a:lnTo>
                  <a:lnTo>
                    <a:pt x="151783" y="7590"/>
                  </a:lnTo>
                  <a:lnTo>
                    <a:pt x="153272" y="7149"/>
                  </a:lnTo>
                  <a:lnTo>
                    <a:pt x="162767" y="1356"/>
                  </a:lnTo>
                  <a:lnTo>
                    <a:pt x="167730" y="200"/>
                  </a:lnTo>
                  <a:lnTo>
                    <a:pt x="167432" y="106"/>
                  </a:lnTo>
                  <a:lnTo>
                    <a:pt x="165220" y="0"/>
                  </a:lnTo>
                  <a:lnTo>
                    <a:pt x="161883" y="1834"/>
                  </a:lnTo>
                  <a:lnTo>
                    <a:pt x="156639" y="5002"/>
                  </a:lnTo>
                  <a:lnTo>
                    <a:pt x="110894" y="27805"/>
                  </a:lnTo>
                  <a:lnTo>
                    <a:pt x="66395" y="61758"/>
                  </a:lnTo>
                  <a:lnTo>
                    <a:pt x="38706" y="91577"/>
                  </a:lnTo>
                  <a:lnTo>
                    <a:pt x="36262" y="95595"/>
                  </a:lnTo>
                  <a:lnTo>
                    <a:pt x="35336" y="98980"/>
                  </a:lnTo>
                  <a:lnTo>
                    <a:pt x="35424" y="101942"/>
                  </a:lnTo>
                  <a:lnTo>
                    <a:pt x="36896" y="104622"/>
                  </a:lnTo>
                  <a:lnTo>
                    <a:pt x="42292" y="109483"/>
                  </a:lnTo>
                  <a:lnTo>
                    <a:pt x="51275" y="112111"/>
                  </a:lnTo>
                  <a:lnTo>
                    <a:pt x="95452" y="114031"/>
                  </a:lnTo>
                  <a:lnTo>
                    <a:pt x="138837" y="114897"/>
                  </a:lnTo>
                  <a:lnTo>
                    <a:pt x="148042" y="117576"/>
                  </a:lnTo>
                  <a:lnTo>
                    <a:pt x="150073" y="119278"/>
                  </a:lnTo>
                  <a:lnTo>
                    <a:pt x="150723" y="121118"/>
                  </a:lnTo>
                  <a:lnTo>
                    <a:pt x="150448" y="123051"/>
                  </a:lnTo>
                  <a:lnTo>
                    <a:pt x="143322" y="132513"/>
                  </a:lnTo>
                  <a:lnTo>
                    <a:pt x="96562" y="166310"/>
                  </a:lnTo>
                  <a:lnTo>
                    <a:pt x="51172" y="199138"/>
                  </a:lnTo>
                  <a:lnTo>
                    <a:pt x="10155" y="232461"/>
                  </a:lnTo>
                  <a:lnTo>
                    <a:pt x="0" y="244582"/>
                  </a:lnTo>
                  <a:lnTo>
                    <a:pt x="1285" y="246282"/>
                  </a:lnTo>
                  <a:lnTo>
                    <a:pt x="8356" y="250053"/>
                  </a:lnTo>
                  <a:lnTo>
                    <a:pt x="45350" y="248083"/>
                  </a:lnTo>
                  <a:lnTo>
                    <a:pt x="81059" y="242154"/>
                  </a:lnTo>
                  <a:lnTo>
                    <a:pt x="118447" y="232479"/>
                  </a:lnTo>
                  <a:lnTo>
                    <a:pt x="168952" y="222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3266">
              <a:extLst>
                <a:ext uri="{FF2B5EF4-FFF2-40B4-BE49-F238E27FC236}">
                  <a16:creationId xmlns:a16="http://schemas.microsoft.com/office/drawing/2014/main" xmlns="" id="{B4A387FD-A23F-4CE9-8EDF-9B0696D84B9C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851898" y="5317118"/>
              <a:ext cx="127003" cy="128209"/>
            </a:xfrm>
            <a:custGeom>
              <a:avLst/>
              <a:gdLst/>
              <a:ahLst/>
              <a:cxnLst/>
              <a:rect l="0" t="0" r="0" b="0"/>
              <a:pathLst>
                <a:path w="127003" h="128209">
                  <a:moveTo>
                    <a:pt x="2" y="23232"/>
                  </a:moveTo>
                  <a:lnTo>
                    <a:pt x="2" y="23232"/>
                  </a:lnTo>
                  <a:lnTo>
                    <a:pt x="0" y="17765"/>
                  </a:lnTo>
                  <a:lnTo>
                    <a:pt x="12211" y="25798"/>
                  </a:lnTo>
                  <a:lnTo>
                    <a:pt x="17893" y="33544"/>
                  </a:lnTo>
                  <a:lnTo>
                    <a:pt x="22063" y="44749"/>
                  </a:lnTo>
                  <a:lnTo>
                    <a:pt x="25108" y="90662"/>
                  </a:lnTo>
                  <a:lnTo>
                    <a:pt x="25392" y="128208"/>
                  </a:lnTo>
                  <a:lnTo>
                    <a:pt x="24689" y="127788"/>
                  </a:lnTo>
                  <a:lnTo>
                    <a:pt x="22026" y="123559"/>
                  </a:lnTo>
                  <a:lnTo>
                    <a:pt x="19935" y="106502"/>
                  </a:lnTo>
                  <a:lnTo>
                    <a:pt x="29365" y="62363"/>
                  </a:lnTo>
                  <a:lnTo>
                    <a:pt x="41472" y="33964"/>
                  </a:lnTo>
                  <a:lnTo>
                    <a:pt x="57444" y="13241"/>
                  </a:lnTo>
                  <a:lnTo>
                    <a:pt x="66925" y="5151"/>
                  </a:lnTo>
                  <a:lnTo>
                    <a:pt x="75842" y="1085"/>
                  </a:lnTo>
                  <a:lnTo>
                    <a:pt x="80198" y="0"/>
                  </a:lnTo>
                  <a:lnTo>
                    <a:pt x="84508" y="1395"/>
                  </a:lnTo>
                  <a:lnTo>
                    <a:pt x="93064" y="8588"/>
                  </a:lnTo>
                  <a:lnTo>
                    <a:pt x="113062" y="51507"/>
                  </a:lnTo>
                  <a:lnTo>
                    <a:pt x="123515" y="80401"/>
                  </a:lnTo>
                  <a:lnTo>
                    <a:pt x="127002" y="112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3267">
              <a:extLst>
                <a:ext uri="{FF2B5EF4-FFF2-40B4-BE49-F238E27FC236}">
                  <a16:creationId xmlns:a16="http://schemas.microsoft.com/office/drawing/2014/main" xmlns="" id="{210E54BE-09B9-4AAA-9722-F4C91E8DB1C9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769350" y="5213350"/>
              <a:ext cx="222251" cy="38101"/>
            </a:xfrm>
            <a:custGeom>
              <a:avLst/>
              <a:gdLst/>
              <a:ahLst/>
              <a:cxnLst/>
              <a:rect l="0" t="0" r="0" b="0"/>
              <a:pathLst>
                <a:path w="22225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38100"/>
                  </a:lnTo>
                  <a:lnTo>
                    <a:pt x="44258" y="24285"/>
                  </a:lnTo>
                  <a:lnTo>
                    <a:pt x="88137" y="12370"/>
                  </a:lnTo>
                  <a:lnTo>
                    <a:pt x="121720" y="5499"/>
                  </a:lnTo>
                  <a:lnTo>
                    <a:pt x="167691" y="1629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3268">
              <a:extLst>
                <a:ext uri="{FF2B5EF4-FFF2-40B4-BE49-F238E27FC236}">
                  <a16:creationId xmlns:a16="http://schemas.microsoft.com/office/drawing/2014/main" xmlns="" id="{A4AC5C1C-41DC-4E93-A99A-EF7DF21FA36C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8458462" y="5207000"/>
              <a:ext cx="158489" cy="29059"/>
            </a:xfrm>
            <a:custGeom>
              <a:avLst/>
              <a:gdLst/>
              <a:ahLst/>
              <a:cxnLst/>
              <a:rect l="0" t="0" r="0" b="0"/>
              <a:pathLst>
                <a:path w="158489" h="29059">
                  <a:moveTo>
                    <a:pt x="6088" y="25400"/>
                  </a:moveTo>
                  <a:lnTo>
                    <a:pt x="6088" y="25400"/>
                  </a:lnTo>
                  <a:lnTo>
                    <a:pt x="620" y="25400"/>
                  </a:lnTo>
                  <a:lnTo>
                    <a:pt x="326" y="26105"/>
                  </a:lnTo>
                  <a:lnTo>
                    <a:pt x="0" y="28771"/>
                  </a:lnTo>
                  <a:lnTo>
                    <a:pt x="617" y="29058"/>
                  </a:lnTo>
                  <a:lnTo>
                    <a:pt x="6270" y="26797"/>
                  </a:lnTo>
                  <a:lnTo>
                    <a:pt x="39598" y="21913"/>
                  </a:lnTo>
                  <a:lnTo>
                    <a:pt x="83514" y="13548"/>
                  </a:lnTo>
                  <a:lnTo>
                    <a:pt x="158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3269">
              <a:extLst>
                <a:ext uri="{FF2B5EF4-FFF2-40B4-BE49-F238E27FC236}">
                  <a16:creationId xmlns:a16="http://schemas.microsoft.com/office/drawing/2014/main" xmlns="" id="{4154D526-E5B9-4DF2-BA87-7F35029CC0C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014762" y="4985710"/>
              <a:ext cx="62439" cy="443541"/>
            </a:xfrm>
            <a:custGeom>
              <a:avLst/>
              <a:gdLst/>
              <a:ahLst/>
              <a:cxnLst/>
              <a:rect l="0" t="0" r="0" b="0"/>
              <a:pathLst>
                <a:path w="62439" h="443541">
                  <a:moveTo>
                    <a:pt x="56088" y="11740"/>
                  </a:moveTo>
                  <a:lnTo>
                    <a:pt x="56088" y="11740"/>
                  </a:lnTo>
                  <a:lnTo>
                    <a:pt x="52717" y="8369"/>
                  </a:lnTo>
                  <a:lnTo>
                    <a:pt x="49181" y="6714"/>
                  </a:lnTo>
                  <a:lnTo>
                    <a:pt x="47249" y="6273"/>
                  </a:lnTo>
                  <a:lnTo>
                    <a:pt x="45962" y="5273"/>
                  </a:lnTo>
                  <a:lnTo>
                    <a:pt x="44531" y="2280"/>
                  </a:lnTo>
                  <a:lnTo>
                    <a:pt x="43445" y="1200"/>
                  </a:lnTo>
                  <a:lnTo>
                    <a:pt x="40356" y="0"/>
                  </a:lnTo>
                  <a:lnTo>
                    <a:pt x="39250" y="386"/>
                  </a:lnTo>
                  <a:lnTo>
                    <a:pt x="38512" y="1348"/>
                  </a:lnTo>
                  <a:lnTo>
                    <a:pt x="36987" y="4299"/>
                  </a:lnTo>
                  <a:lnTo>
                    <a:pt x="33958" y="7962"/>
                  </a:lnTo>
                  <a:lnTo>
                    <a:pt x="25559" y="43528"/>
                  </a:lnTo>
                  <a:lnTo>
                    <a:pt x="18765" y="74551"/>
                  </a:lnTo>
                  <a:lnTo>
                    <a:pt x="11043" y="111387"/>
                  </a:lnTo>
                  <a:lnTo>
                    <a:pt x="4318" y="151983"/>
                  </a:lnTo>
                  <a:lnTo>
                    <a:pt x="1329" y="195895"/>
                  </a:lnTo>
                  <a:lnTo>
                    <a:pt x="0" y="241284"/>
                  </a:lnTo>
                  <a:lnTo>
                    <a:pt x="821" y="285209"/>
                  </a:lnTo>
                  <a:lnTo>
                    <a:pt x="5890" y="323547"/>
                  </a:lnTo>
                  <a:lnTo>
                    <a:pt x="13305" y="370121"/>
                  </a:lnTo>
                  <a:lnTo>
                    <a:pt x="27201" y="412940"/>
                  </a:lnTo>
                  <a:lnTo>
                    <a:pt x="35254" y="428529"/>
                  </a:lnTo>
                  <a:lnTo>
                    <a:pt x="40081" y="433532"/>
                  </a:lnTo>
                  <a:lnTo>
                    <a:pt x="62438" y="443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3270">
              <a:extLst>
                <a:ext uri="{FF2B5EF4-FFF2-40B4-BE49-F238E27FC236}">
                  <a16:creationId xmlns:a16="http://schemas.microsoft.com/office/drawing/2014/main" xmlns="" id="{4E12D46A-0899-4BD7-AB46-B61CA0423E2D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166098" y="5103303"/>
              <a:ext cx="190503" cy="211622"/>
            </a:xfrm>
            <a:custGeom>
              <a:avLst/>
              <a:gdLst/>
              <a:ahLst/>
              <a:cxnLst/>
              <a:rect l="0" t="0" r="0" b="0"/>
              <a:pathLst>
                <a:path w="190503" h="211622">
                  <a:moveTo>
                    <a:pt x="2" y="40197"/>
                  </a:moveTo>
                  <a:lnTo>
                    <a:pt x="2" y="40197"/>
                  </a:lnTo>
                  <a:lnTo>
                    <a:pt x="0" y="27988"/>
                  </a:lnTo>
                  <a:lnTo>
                    <a:pt x="1883" y="22305"/>
                  </a:lnTo>
                  <a:lnTo>
                    <a:pt x="3372" y="19803"/>
                  </a:lnTo>
                  <a:lnTo>
                    <a:pt x="12211" y="12909"/>
                  </a:lnTo>
                  <a:lnTo>
                    <a:pt x="48337" y="0"/>
                  </a:lnTo>
                  <a:lnTo>
                    <a:pt x="72492" y="379"/>
                  </a:lnTo>
                  <a:lnTo>
                    <a:pt x="94152" y="8330"/>
                  </a:lnTo>
                  <a:lnTo>
                    <a:pt x="103700" y="19448"/>
                  </a:lnTo>
                  <a:lnTo>
                    <a:pt x="109591" y="34503"/>
                  </a:lnTo>
                  <a:lnTo>
                    <a:pt x="112208" y="52954"/>
                  </a:lnTo>
                  <a:lnTo>
                    <a:pt x="106939" y="86545"/>
                  </a:lnTo>
                  <a:lnTo>
                    <a:pt x="87447" y="130752"/>
                  </a:lnTo>
                  <a:lnTo>
                    <a:pt x="63214" y="171574"/>
                  </a:lnTo>
                  <a:lnTo>
                    <a:pt x="44367" y="194600"/>
                  </a:lnTo>
                  <a:lnTo>
                    <a:pt x="29139" y="206596"/>
                  </a:lnTo>
                  <a:lnTo>
                    <a:pt x="19642" y="211352"/>
                  </a:lnTo>
                  <a:lnTo>
                    <a:pt x="38055" y="211621"/>
                  </a:lnTo>
                  <a:lnTo>
                    <a:pt x="80516" y="204736"/>
                  </a:lnTo>
                  <a:lnTo>
                    <a:pt x="121112" y="200090"/>
                  </a:lnTo>
                  <a:lnTo>
                    <a:pt x="164884" y="204123"/>
                  </a:lnTo>
                  <a:lnTo>
                    <a:pt x="190502" y="205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3271">
              <a:extLst>
                <a:ext uri="{FF2B5EF4-FFF2-40B4-BE49-F238E27FC236}">
                  <a16:creationId xmlns:a16="http://schemas.microsoft.com/office/drawing/2014/main" xmlns="" id="{C681024F-0CDB-40BE-989F-FB9A1895DAD7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915658" y="4721556"/>
              <a:ext cx="1091943" cy="28245"/>
            </a:xfrm>
            <a:custGeom>
              <a:avLst/>
              <a:gdLst/>
              <a:ahLst/>
              <a:cxnLst/>
              <a:rect l="0" t="0" r="0" b="0"/>
              <a:pathLst>
                <a:path w="1091943" h="28245">
                  <a:moveTo>
                    <a:pt x="6092" y="28244"/>
                  </a:moveTo>
                  <a:lnTo>
                    <a:pt x="6092" y="28244"/>
                  </a:lnTo>
                  <a:lnTo>
                    <a:pt x="0" y="22156"/>
                  </a:lnTo>
                  <a:lnTo>
                    <a:pt x="40546" y="21899"/>
                  </a:lnTo>
                  <a:lnTo>
                    <a:pt x="85525" y="21895"/>
                  </a:lnTo>
                  <a:lnTo>
                    <a:pt x="130529" y="21894"/>
                  </a:lnTo>
                  <a:lnTo>
                    <a:pt x="157490" y="21189"/>
                  </a:lnTo>
                  <a:lnTo>
                    <a:pt x="186753" y="20013"/>
                  </a:lnTo>
                  <a:lnTo>
                    <a:pt x="217548" y="18523"/>
                  </a:lnTo>
                  <a:lnTo>
                    <a:pt x="253602" y="16825"/>
                  </a:lnTo>
                  <a:lnTo>
                    <a:pt x="293159" y="14986"/>
                  </a:lnTo>
                  <a:lnTo>
                    <a:pt x="335054" y="13055"/>
                  </a:lnTo>
                  <a:lnTo>
                    <a:pt x="379915" y="11062"/>
                  </a:lnTo>
                  <a:lnTo>
                    <a:pt x="426759" y="9029"/>
                  </a:lnTo>
                  <a:lnTo>
                    <a:pt x="474920" y="6967"/>
                  </a:lnTo>
                  <a:lnTo>
                    <a:pt x="523254" y="4887"/>
                  </a:lnTo>
                  <a:lnTo>
                    <a:pt x="571706" y="2796"/>
                  </a:lnTo>
                  <a:lnTo>
                    <a:pt x="620234" y="695"/>
                  </a:lnTo>
                  <a:lnTo>
                    <a:pt x="667404" y="0"/>
                  </a:lnTo>
                  <a:lnTo>
                    <a:pt x="713667" y="241"/>
                  </a:lnTo>
                  <a:lnTo>
                    <a:pt x="759326" y="1109"/>
                  </a:lnTo>
                  <a:lnTo>
                    <a:pt x="802464" y="1687"/>
                  </a:lnTo>
                  <a:lnTo>
                    <a:pt x="843923" y="2073"/>
                  </a:lnTo>
                  <a:lnTo>
                    <a:pt x="884262" y="2330"/>
                  </a:lnTo>
                  <a:lnTo>
                    <a:pt x="919622" y="3207"/>
                  </a:lnTo>
                  <a:lnTo>
                    <a:pt x="951661" y="4497"/>
                  </a:lnTo>
                  <a:lnTo>
                    <a:pt x="981489" y="6062"/>
                  </a:lnTo>
                  <a:lnTo>
                    <a:pt x="1007018" y="7812"/>
                  </a:lnTo>
                  <a:lnTo>
                    <a:pt x="1050434" y="11636"/>
                  </a:lnTo>
                  <a:lnTo>
                    <a:pt x="1091942" y="15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3272">
              <a:extLst>
                <a:ext uri="{FF2B5EF4-FFF2-40B4-BE49-F238E27FC236}">
                  <a16:creationId xmlns:a16="http://schemas.microsoft.com/office/drawing/2014/main" xmlns="" id="{BD612754-E5A0-4021-9BB5-7ADAD9BFD987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9804400" y="4965700"/>
              <a:ext cx="178653" cy="527051"/>
            </a:xfrm>
            <a:custGeom>
              <a:avLst/>
              <a:gdLst/>
              <a:ahLst/>
              <a:cxnLst/>
              <a:rect l="0" t="0" r="0" b="0"/>
              <a:pathLst>
                <a:path w="178653" h="527051">
                  <a:moveTo>
                    <a:pt x="114300" y="0"/>
                  </a:moveTo>
                  <a:lnTo>
                    <a:pt x="114300" y="0"/>
                  </a:lnTo>
                  <a:lnTo>
                    <a:pt x="117671" y="0"/>
                  </a:lnTo>
                  <a:lnTo>
                    <a:pt x="129880" y="13484"/>
                  </a:lnTo>
                  <a:lnTo>
                    <a:pt x="147899" y="60649"/>
                  </a:lnTo>
                  <a:lnTo>
                    <a:pt x="156515" y="96334"/>
                  </a:lnTo>
                  <a:lnTo>
                    <a:pt x="165047" y="139478"/>
                  </a:lnTo>
                  <a:lnTo>
                    <a:pt x="172838" y="186873"/>
                  </a:lnTo>
                  <a:lnTo>
                    <a:pt x="175900" y="211365"/>
                  </a:lnTo>
                  <a:lnTo>
                    <a:pt x="178652" y="236160"/>
                  </a:lnTo>
                  <a:lnTo>
                    <a:pt x="178367" y="261157"/>
                  </a:lnTo>
                  <a:lnTo>
                    <a:pt x="176061" y="286288"/>
                  </a:lnTo>
                  <a:lnTo>
                    <a:pt x="172407" y="311509"/>
                  </a:lnTo>
                  <a:lnTo>
                    <a:pt x="158940" y="358346"/>
                  </a:lnTo>
                  <a:lnTo>
                    <a:pt x="140491" y="400565"/>
                  </a:lnTo>
                  <a:lnTo>
                    <a:pt x="118179" y="435791"/>
                  </a:lnTo>
                  <a:lnTo>
                    <a:pt x="75075" y="476648"/>
                  </a:lnTo>
                  <a:lnTo>
                    <a:pt x="29928" y="507726"/>
                  </a:lnTo>
                  <a:lnTo>
                    <a:pt x="0" y="527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3273">
              <a:extLst>
                <a:ext uri="{FF2B5EF4-FFF2-40B4-BE49-F238E27FC236}">
                  <a16:creationId xmlns:a16="http://schemas.microsoft.com/office/drawing/2014/main" xmlns="" id="{0A9FFBD2-E4BF-4226-97B7-D39CA9F18150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9798205" y="5164315"/>
              <a:ext cx="21900" cy="23255"/>
            </a:xfrm>
            <a:custGeom>
              <a:avLst/>
              <a:gdLst/>
              <a:ahLst/>
              <a:cxnLst/>
              <a:rect l="0" t="0" r="0" b="0"/>
              <a:pathLst>
                <a:path w="21900" h="23255">
                  <a:moveTo>
                    <a:pt x="12545" y="10935"/>
                  </a:moveTo>
                  <a:lnTo>
                    <a:pt x="12545" y="10935"/>
                  </a:lnTo>
                  <a:lnTo>
                    <a:pt x="1610" y="0"/>
                  </a:lnTo>
                  <a:lnTo>
                    <a:pt x="1021" y="823"/>
                  </a:lnTo>
                  <a:lnTo>
                    <a:pt x="0" y="12696"/>
                  </a:lnTo>
                  <a:lnTo>
                    <a:pt x="1795" y="17127"/>
                  </a:lnTo>
                  <a:lnTo>
                    <a:pt x="3262" y="19297"/>
                  </a:lnTo>
                  <a:lnTo>
                    <a:pt x="6774" y="21707"/>
                  </a:lnTo>
                  <a:lnTo>
                    <a:pt x="11404" y="23254"/>
                  </a:lnTo>
                  <a:lnTo>
                    <a:pt x="15578" y="20151"/>
                  </a:lnTo>
                  <a:lnTo>
                    <a:pt x="21282" y="14763"/>
                  </a:lnTo>
                  <a:lnTo>
                    <a:pt x="21899" y="13487"/>
                  </a:lnTo>
                  <a:lnTo>
                    <a:pt x="21603" y="12636"/>
                  </a:lnTo>
                  <a:lnTo>
                    <a:pt x="12545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3274">
              <a:extLst>
                <a:ext uri="{FF2B5EF4-FFF2-40B4-BE49-F238E27FC236}">
                  <a16:creationId xmlns:a16="http://schemas.microsoft.com/office/drawing/2014/main" xmlns="" id="{98DB6E3A-C93E-4F4A-BEFF-E65669F14DFB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9798050" y="52578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0"/>
                  </a:moveTo>
                  <a:lnTo>
                    <a:pt x="0" y="0"/>
                  </a:lnTo>
                  <a:lnTo>
                    <a:pt x="8839" y="8838"/>
                  </a:lnTo>
                  <a:lnTo>
                    <a:pt x="10985" y="16628"/>
                  </a:lnTo>
                  <a:lnTo>
                    <a:pt x="16997" y="61537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3275">
              <a:extLst>
                <a:ext uri="{FF2B5EF4-FFF2-40B4-BE49-F238E27FC236}">
                  <a16:creationId xmlns:a16="http://schemas.microsoft.com/office/drawing/2014/main" xmlns="" id="{63AE7C43-70BA-4434-AF1A-79D00A1F881F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9518650" y="5036073"/>
              <a:ext cx="177801" cy="259828"/>
            </a:xfrm>
            <a:custGeom>
              <a:avLst/>
              <a:gdLst/>
              <a:ahLst/>
              <a:cxnLst/>
              <a:rect l="0" t="0" r="0" b="0"/>
              <a:pathLst>
                <a:path w="177801" h="259828">
                  <a:moveTo>
                    <a:pt x="177800" y="12177"/>
                  </a:moveTo>
                  <a:lnTo>
                    <a:pt x="177800" y="12177"/>
                  </a:lnTo>
                  <a:lnTo>
                    <a:pt x="172333" y="1242"/>
                  </a:lnTo>
                  <a:lnTo>
                    <a:pt x="171332" y="654"/>
                  </a:lnTo>
                  <a:lnTo>
                    <a:pt x="168340" y="0"/>
                  </a:lnTo>
                  <a:lnTo>
                    <a:pt x="162778" y="5353"/>
                  </a:lnTo>
                  <a:lnTo>
                    <a:pt x="151711" y="24031"/>
                  </a:lnTo>
                  <a:lnTo>
                    <a:pt x="128590" y="65318"/>
                  </a:lnTo>
                  <a:lnTo>
                    <a:pt x="105049" y="101771"/>
                  </a:lnTo>
                  <a:lnTo>
                    <a:pt x="73461" y="146125"/>
                  </a:lnTo>
                  <a:lnTo>
                    <a:pt x="47399" y="188272"/>
                  </a:lnTo>
                  <a:lnTo>
                    <a:pt x="21043" y="233253"/>
                  </a:lnTo>
                  <a:lnTo>
                    <a:pt x="10310" y="251326"/>
                  </a:lnTo>
                  <a:lnTo>
                    <a:pt x="0" y="259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3276">
              <a:extLst>
                <a:ext uri="{FF2B5EF4-FFF2-40B4-BE49-F238E27FC236}">
                  <a16:creationId xmlns:a16="http://schemas.microsoft.com/office/drawing/2014/main" xmlns="" id="{C785780B-9C94-4AB9-BDD9-C95A3008509A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9443333" y="5041900"/>
              <a:ext cx="223251" cy="241301"/>
            </a:xfrm>
            <a:custGeom>
              <a:avLst/>
              <a:gdLst/>
              <a:ahLst/>
              <a:cxnLst/>
              <a:rect l="0" t="0" r="0" b="0"/>
              <a:pathLst>
                <a:path w="223251" h="2413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6141" y="3763"/>
                  </a:lnTo>
                  <a:lnTo>
                    <a:pt x="39738" y="44858"/>
                  </a:lnTo>
                  <a:lnTo>
                    <a:pt x="76651" y="83467"/>
                  </a:lnTo>
                  <a:lnTo>
                    <a:pt x="121284" y="128436"/>
                  </a:lnTo>
                  <a:lnTo>
                    <a:pt x="158317" y="165526"/>
                  </a:lnTo>
                  <a:lnTo>
                    <a:pt x="200864" y="209503"/>
                  </a:lnTo>
                  <a:lnTo>
                    <a:pt x="218990" y="234392"/>
                  </a:lnTo>
                  <a:lnTo>
                    <a:pt x="221898" y="236694"/>
                  </a:lnTo>
                  <a:lnTo>
                    <a:pt x="223132" y="238229"/>
                  </a:lnTo>
                  <a:lnTo>
                    <a:pt x="223250" y="239252"/>
                  </a:lnTo>
                  <a:lnTo>
                    <a:pt x="221367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3" name="SMARTInkShape-Group660">
            <a:extLst>
              <a:ext uri="{FF2B5EF4-FFF2-40B4-BE49-F238E27FC236}">
                <a16:creationId xmlns:a16="http://schemas.microsoft.com/office/drawing/2014/main" xmlns="" id="{51D5B4F8-600D-46CB-94BE-AE07CE20EF5D}"/>
              </a:ext>
            </a:extLst>
          </p:cNvPr>
          <p:cNvGrpSpPr/>
          <p:nvPr/>
        </p:nvGrpSpPr>
        <p:grpSpPr>
          <a:xfrm>
            <a:off x="7334250" y="5006685"/>
            <a:ext cx="476251" cy="289755"/>
            <a:chOff x="7334250" y="5006685"/>
            <a:chExt cx="476251" cy="289755"/>
          </a:xfrm>
        </p:grpSpPr>
        <p:sp>
          <p:nvSpPr>
            <p:cNvPr id="830" name="SMARTInkShape-3277">
              <a:extLst>
                <a:ext uri="{FF2B5EF4-FFF2-40B4-BE49-F238E27FC236}">
                  <a16:creationId xmlns:a16="http://schemas.microsoft.com/office/drawing/2014/main" xmlns="" id="{F47FCAEE-0280-4CEC-8EA3-7F827FAB2DD4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7334250" y="5006685"/>
              <a:ext cx="215901" cy="289755"/>
            </a:xfrm>
            <a:custGeom>
              <a:avLst/>
              <a:gdLst/>
              <a:ahLst/>
              <a:cxnLst/>
              <a:rect l="0" t="0" r="0" b="0"/>
              <a:pathLst>
                <a:path w="215901" h="289755">
                  <a:moveTo>
                    <a:pt x="0" y="41565"/>
                  </a:moveTo>
                  <a:lnTo>
                    <a:pt x="0" y="41565"/>
                  </a:lnTo>
                  <a:lnTo>
                    <a:pt x="0" y="35476"/>
                  </a:lnTo>
                  <a:lnTo>
                    <a:pt x="17676" y="73962"/>
                  </a:lnTo>
                  <a:lnTo>
                    <a:pt x="29854" y="110508"/>
                  </a:lnTo>
                  <a:lnTo>
                    <a:pt x="39027" y="152618"/>
                  </a:lnTo>
                  <a:lnTo>
                    <a:pt x="52956" y="196374"/>
                  </a:lnTo>
                  <a:lnTo>
                    <a:pt x="73860" y="237247"/>
                  </a:lnTo>
                  <a:lnTo>
                    <a:pt x="98852" y="282301"/>
                  </a:lnTo>
                  <a:lnTo>
                    <a:pt x="101884" y="286723"/>
                  </a:lnTo>
                  <a:lnTo>
                    <a:pt x="104612" y="288964"/>
                  </a:lnTo>
                  <a:lnTo>
                    <a:pt x="107135" y="289754"/>
                  </a:lnTo>
                  <a:lnTo>
                    <a:pt x="109524" y="289574"/>
                  </a:lnTo>
                  <a:lnTo>
                    <a:pt x="111821" y="286633"/>
                  </a:lnTo>
                  <a:lnTo>
                    <a:pt x="118425" y="266185"/>
                  </a:lnTo>
                  <a:lnTo>
                    <a:pt x="124851" y="224222"/>
                  </a:lnTo>
                  <a:lnTo>
                    <a:pt x="129103" y="187422"/>
                  </a:lnTo>
                  <a:lnTo>
                    <a:pt x="133343" y="143784"/>
                  </a:lnTo>
                  <a:lnTo>
                    <a:pt x="139697" y="98991"/>
                  </a:lnTo>
                  <a:lnTo>
                    <a:pt x="151927" y="60267"/>
                  </a:lnTo>
                  <a:lnTo>
                    <a:pt x="172637" y="19833"/>
                  </a:lnTo>
                  <a:lnTo>
                    <a:pt x="185286" y="4473"/>
                  </a:lnTo>
                  <a:lnTo>
                    <a:pt x="191239" y="385"/>
                  </a:lnTo>
                  <a:lnTo>
                    <a:pt x="193815" y="0"/>
                  </a:lnTo>
                  <a:lnTo>
                    <a:pt x="196238" y="449"/>
                  </a:lnTo>
                  <a:lnTo>
                    <a:pt x="198558" y="1455"/>
                  </a:lnTo>
                  <a:lnTo>
                    <a:pt x="215900" y="22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3278">
              <a:extLst>
                <a:ext uri="{FF2B5EF4-FFF2-40B4-BE49-F238E27FC236}">
                  <a16:creationId xmlns:a16="http://schemas.microsoft.com/office/drawing/2014/main" xmlns="" id="{FAF38506-7281-4086-8671-6B274A5A223A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7570461" y="5142726"/>
              <a:ext cx="93990" cy="138265"/>
            </a:xfrm>
            <a:custGeom>
              <a:avLst/>
              <a:gdLst/>
              <a:ahLst/>
              <a:cxnLst/>
              <a:rect l="0" t="0" r="0" b="0"/>
              <a:pathLst>
                <a:path w="93990" h="138265">
                  <a:moveTo>
                    <a:pt x="74939" y="32524"/>
                  </a:moveTo>
                  <a:lnTo>
                    <a:pt x="74939" y="32524"/>
                  </a:lnTo>
                  <a:lnTo>
                    <a:pt x="69870" y="26749"/>
                  </a:lnTo>
                  <a:lnTo>
                    <a:pt x="53739" y="1865"/>
                  </a:lnTo>
                  <a:lnTo>
                    <a:pt x="50223" y="90"/>
                  </a:lnTo>
                  <a:lnTo>
                    <a:pt x="40670" y="0"/>
                  </a:lnTo>
                  <a:lnTo>
                    <a:pt x="29369" y="6074"/>
                  </a:lnTo>
                  <a:lnTo>
                    <a:pt x="23392" y="10658"/>
                  </a:lnTo>
                  <a:lnTo>
                    <a:pt x="8239" y="33963"/>
                  </a:lnTo>
                  <a:lnTo>
                    <a:pt x="1554" y="63211"/>
                  </a:lnTo>
                  <a:lnTo>
                    <a:pt x="0" y="103287"/>
                  </a:lnTo>
                  <a:lnTo>
                    <a:pt x="2357" y="119007"/>
                  </a:lnTo>
                  <a:lnTo>
                    <a:pt x="7638" y="129286"/>
                  </a:lnTo>
                  <a:lnTo>
                    <a:pt x="11021" y="133016"/>
                  </a:lnTo>
                  <a:lnTo>
                    <a:pt x="18543" y="137159"/>
                  </a:lnTo>
                  <a:lnTo>
                    <a:pt x="22525" y="138264"/>
                  </a:lnTo>
                  <a:lnTo>
                    <a:pt x="26591" y="136884"/>
                  </a:lnTo>
                  <a:lnTo>
                    <a:pt x="34871" y="129706"/>
                  </a:lnTo>
                  <a:lnTo>
                    <a:pt x="44096" y="107023"/>
                  </a:lnTo>
                  <a:lnTo>
                    <a:pt x="50703" y="66211"/>
                  </a:lnTo>
                  <a:lnTo>
                    <a:pt x="59570" y="39965"/>
                  </a:lnTo>
                  <a:lnTo>
                    <a:pt x="60459" y="38896"/>
                  </a:lnTo>
                  <a:lnTo>
                    <a:pt x="61052" y="38888"/>
                  </a:lnTo>
                  <a:lnTo>
                    <a:pt x="66367" y="59155"/>
                  </a:lnTo>
                  <a:lnTo>
                    <a:pt x="69342" y="81493"/>
                  </a:lnTo>
                  <a:lnTo>
                    <a:pt x="75037" y="95210"/>
                  </a:lnTo>
                  <a:lnTo>
                    <a:pt x="82274" y="104599"/>
                  </a:lnTo>
                  <a:lnTo>
                    <a:pt x="93989" y="115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3279">
              <a:extLst>
                <a:ext uri="{FF2B5EF4-FFF2-40B4-BE49-F238E27FC236}">
                  <a16:creationId xmlns:a16="http://schemas.microsoft.com/office/drawing/2014/main" xmlns="" id="{E1EAAA07-976D-469F-907E-E54620ECB7F1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698891" y="5124450"/>
              <a:ext cx="111610" cy="160559"/>
            </a:xfrm>
            <a:custGeom>
              <a:avLst/>
              <a:gdLst/>
              <a:ahLst/>
              <a:cxnLst/>
              <a:rect l="0" t="0" r="0" b="0"/>
              <a:pathLst>
                <a:path w="111610" h="160559">
                  <a:moveTo>
                    <a:pt x="3659" y="25400"/>
                  </a:moveTo>
                  <a:lnTo>
                    <a:pt x="3659" y="25400"/>
                  </a:lnTo>
                  <a:lnTo>
                    <a:pt x="0" y="25400"/>
                  </a:lnTo>
                  <a:lnTo>
                    <a:pt x="1561" y="25400"/>
                  </a:lnTo>
                  <a:lnTo>
                    <a:pt x="12679" y="30469"/>
                  </a:lnTo>
                  <a:lnTo>
                    <a:pt x="31361" y="47069"/>
                  </a:lnTo>
                  <a:lnTo>
                    <a:pt x="45420" y="64276"/>
                  </a:lnTo>
                  <a:lnTo>
                    <a:pt x="55152" y="89522"/>
                  </a:lnTo>
                  <a:lnTo>
                    <a:pt x="58986" y="132611"/>
                  </a:lnTo>
                  <a:lnTo>
                    <a:pt x="55195" y="160403"/>
                  </a:lnTo>
                  <a:lnTo>
                    <a:pt x="53538" y="160558"/>
                  </a:lnTo>
                  <a:lnTo>
                    <a:pt x="47935" y="156966"/>
                  </a:lnTo>
                  <a:lnTo>
                    <a:pt x="36846" y="120043"/>
                  </a:lnTo>
                  <a:lnTo>
                    <a:pt x="38109" y="77901"/>
                  </a:lnTo>
                  <a:lnTo>
                    <a:pt x="50790" y="45346"/>
                  </a:lnTo>
                  <a:lnTo>
                    <a:pt x="64582" y="24568"/>
                  </a:lnTo>
                  <a:lnTo>
                    <a:pt x="80977" y="9474"/>
                  </a:lnTo>
                  <a:lnTo>
                    <a:pt x="93055" y="4211"/>
                  </a:lnTo>
                  <a:lnTo>
                    <a:pt x="111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4" name="SMARTInkShape-3280">
            <a:extLst>
              <a:ext uri="{FF2B5EF4-FFF2-40B4-BE49-F238E27FC236}">
                <a16:creationId xmlns:a16="http://schemas.microsoft.com/office/drawing/2014/main" xmlns="" id="{EB4FF51A-EEAA-4FA9-8712-507D049C1A8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092950" y="4724509"/>
            <a:ext cx="1841501" cy="657267"/>
          </a:xfrm>
          <a:custGeom>
            <a:avLst/>
            <a:gdLst/>
            <a:ahLst/>
            <a:cxnLst/>
            <a:rect l="0" t="0" r="0" b="0"/>
            <a:pathLst>
              <a:path w="1841501" h="657267">
                <a:moveTo>
                  <a:pt x="0" y="520591"/>
                </a:moveTo>
                <a:lnTo>
                  <a:pt x="0" y="520591"/>
                </a:lnTo>
                <a:lnTo>
                  <a:pt x="705" y="527072"/>
                </a:lnTo>
                <a:lnTo>
                  <a:pt x="8789" y="547271"/>
                </a:lnTo>
                <a:lnTo>
                  <a:pt x="32201" y="591707"/>
                </a:lnTo>
                <a:lnTo>
                  <a:pt x="58185" y="633246"/>
                </a:lnTo>
                <a:lnTo>
                  <a:pt x="76979" y="653485"/>
                </a:lnTo>
                <a:lnTo>
                  <a:pt x="83131" y="657266"/>
                </a:lnTo>
                <a:lnTo>
                  <a:pt x="85054" y="656158"/>
                </a:lnTo>
                <a:lnTo>
                  <a:pt x="87191" y="649282"/>
                </a:lnTo>
                <a:lnTo>
                  <a:pt x="87857" y="603815"/>
                </a:lnTo>
                <a:lnTo>
                  <a:pt x="85379" y="563223"/>
                </a:lnTo>
                <a:lnTo>
                  <a:pt x="83024" y="537724"/>
                </a:lnTo>
                <a:lnTo>
                  <a:pt x="80043" y="509435"/>
                </a:lnTo>
                <a:lnTo>
                  <a:pt x="76645" y="479287"/>
                </a:lnTo>
                <a:lnTo>
                  <a:pt x="73675" y="447900"/>
                </a:lnTo>
                <a:lnTo>
                  <a:pt x="70989" y="415687"/>
                </a:lnTo>
                <a:lnTo>
                  <a:pt x="68492" y="382921"/>
                </a:lnTo>
                <a:lnTo>
                  <a:pt x="67534" y="352611"/>
                </a:lnTo>
                <a:lnTo>
                  <a:pt x="67601" y="323937"/>
                </a:lnTo>
                <a:lnTo>
                  <a:pt x="68351" y="296355"/>
                </a:lnTo>
                <a:lnTo>
                  <a:pt x="68850" y="270912"/>
                </a:lnTo>
                <a:lnTo>
                  <a:pt x="69406" y="223826"/>
                </a:lnTo>
                <a:lnTo>
                  <a:pt x="67771" y="185025"/>
                </a:lnTo>
                <a:lnTo>
                  <a:pt x="64692" y="152022"/>
                </a:lnTo>
                <a:lnTo>
                  <a:pt x="59698" y="108232"/>
                </a:lnTo>
                <a:lnTo>
                  <a:pt x="57201" y="64369"/>
                </a:lnTo>
                <a:lnTo>
                  <a:pt x="50807" y="25404"/>
                </a:lnTo>
                <a:lnTo>
                  <a:pt x="50802" y="28695"/>
                </a:lnTo>
                <a:lnTo>
                  <a:pt x="51507" y="29677"/>
                </a:lnTo>
                <a:lnTo>
                  <a:pt x="54172" y="30768"/>
                </a:lnTo>
                <a:lnTo>
                  <a:pt x="72468" y="31565"/>
                </a:lnTo>
                <a:lnTo>
                  <a:pt x="112615" y="26604"/>
                </a:lnTo>
                <a:lnTo>
                  <a:pt x="151195" y="23798"/>
                </a:lnTo>
                <a:lnTo>
                  <a:pt x="185731" y="20394"/>
                </a:lnTo>
                <a:lnTo>
                  <a:pt x="231654" y="16530"/>
                </a:lnTo>
                <a:lnTo>
                  <a:pt x="259564" y="14511"/>
                </a:lnTo>
                <a:lnTo>
                  <a:pt x="290164" y="12460"/>
                </a:lnTo>
                <a:lnTo>
                  <a:pt x="322560" y="10387"/>
                </a:lnTo>
                <a:lnTo>
                  <a:pt x="359679" y="8299"/>
                </a:lnTo>
                <a:lnTo>
                  <a:pt x="399947" y="6202"/>
                </a:lnTo>
                <a:lnTo>
                  <a:pt x="442314" y="4098"/>
                </a:lnTo>
                <a:lnTo>
                  <a:pt x="488903" y="2695"/>
                </a:lnTo>
                <a:lnTo>
                  <a:pt x="538307" y="1761"/>
                </a:lnTo>
                <a:lnTo>
                  <a:pt x="589588" y="1137"/>
                </a:lnTo>
                <a:lnTo>
                  <a:pt x="644236" y="722"/>
                </a:lnTo>
                <a:lnTo>
                  <a:pt x="701131" y="445"/>
                </a:lnTo>
                <a:lnTo>
                  <a:pt x="759521" y="260"/>
                </a:lnTo>
                <a:lnTo>
                  <a:pt x="817496" y="137"/>
                </a:lnTo>
                <a:lnTo>
                  <a:pt x="875198" y="55"/>
                </a:lnTo>
                <a:lnTo>
                  <a:pt x="932715" y="0"/>
                </a:lnTo>
                <a:lnTo>
                  <a:pt x="988699" y="1375"/>
                </a:lnTo>
                <a:lnTo>
                  <a:pt x="1043660" y="3702"/>
                </a:lnTo>
                <a:lnTo>
                  <a:pt x="1097941" y="6665"/>
                </a:lnTo>
                <a:lnTo>
                  <a:pt x="1151765" y="9346"/>
                </a:lnTo>
                <a:lnTo>
                  <a:pt x="1205288" y="11839"/>
                </a:lnTo>
                <a:lnTo>
                  <a:pt x="1258609" y="14206"/>
                </a:lnTo>
                <a:lnTo>
                  <a:pt x="1310384" y="15783"/>
                </a:lnTo>
                <a:lnTo>
                  <a:pt x="1361128" y="16836"/>
                </a:lnTo>
                <a:lnTo>
                  <a:pt x="1411185" y="17538"/>
                </a:lnTo>
                <a:lnTo>
                  <a:pt x="1457257" y="18006"/>
                </a:lnTo>
                <a:lnTo>
                  <a:pt x="1500671" y="18317"/>
                </a:lnTo>
                <a:lnTo>
                  <a:pt x="1542314" y="18525"/>
                </a:lnTo>
                <a:lnTo>
                  <a:pt x="1580659" y="19369"/>
                </a:lnTo>
                <a:lnTo>
                  <a:pt x="1616807" y="20637"/>
                </a:lnTo>
                <a:lnTo>
                  <a:pt x="1651488" y="22188"/>
                </a:lnTo>
                <a:lnTo>
                  <a:pt x="1680959" y="22518"/>
                </a:lnTo>
                <a:lnTo>
                  <a:pt x="1706955" y="22030"/>
                </a:lnTo>
                <a:lnTo>
                  <a:pt x="1751364" y="20314"/>
                </a:lnTo>
                <a:lnTo>
                  <a:pt x="1787565" y="19551"/>
                </a:lnTo>
                <a:lnTo>
                  <a:pt x="1841500" y="1259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7" name="SMARTInkShape-Group662">
            <a:extLst>
              <a:ext uri="{FF2B5EF4-FFF2-40B4-BE49-F238E27FC236}">
                <a16:creationId xmlns:a16="http://schemas.microsoft.com/office/drawing/2014/main" xmlns="" id="{3684700D-5A69-4BE0-9BC6-68CDF73EBEFD}"/>
              </a:ext>
            </a:extLst>
          </p:cNvPr>
          <p:cNvGrpSpPr/>
          <p:nvPr/>
        </p:nvGrpSpPr>
        <p:grpSpPr>
          <a:xfrm>
            <a:off x="6616700" y="5054600"/>
            <a:ext cx="177801" cy="116711"/>
            <a:chOff x="6616700" y="5054600"/>
            <a:chExt cx="177801" cy="116711"/>
          </a:xfrm>
        </p:grpSpPr>
        <p:sp>
          <p:nvSpPr>
            <p:cNvPr id="835" name="SMARTInkShape-3281">
              <a:extLst>
                <a:ext uri="{FF2B5EF4-FFF2-40B4-BE49-F238E27FC236}">
                  <a16:creationId xmlns:a16="http://schemas.microsoft.com/office/drawing/2014/main" xmlns="" id="{9E5F5A97-AC0B-4195-BCBC-1293A5E40991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616700" y="50546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16621" y="8336"/>
                  </a:lnTo>
                  <a:lnTo>
                    <a:pt x="54292" y="4861"/>
                  </a:lnTo>
                  <a:lnTo>
                    <a:pt x="95548" y="96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3282">
              <a:extLst>
                <a:ext uri="{FF2B5EF4-FFF2-40B4-BE49-F238E27FC236}">
                  <a16:creationId xmlns:a16="http://schemas.microsoft.com/office/drawing/2014/main" xmlns="" id="{164EED8E-93E9-4FBF-B858-01D48A9DEDDB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618465" y="5156200"/>
              <a:ext cx="176036" cy="15111"/>
            </a:xfrm>
            <a:custGeom>
              <a:avLst/>
              <a:gdLst/>
              <a:ahLst/>
              <a:cxnLst/>
              <a:rect l="0" t="0" r="0" b="0"/>
              <a:pathLst>
                <a:path w="176036" h="15111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  <a:lnTo>
                    <a:pt x="117" y="6467"/>
                  </a:lnTo>
                  <a:lnTo>
                    <a:pt x="2129" y="9460"/>
                  </a:lnTo>
                  <a:lnTo>
                    <a:pt x="10599" y="15110"/>
                  </a:lnTo>
                  <a:lnTo>
                    <a:pt x="52823" y="13505"/>
                  </a:lnTo>
                  <a:lnTo>
                    <a:pt x="90139" y="11057"/>
                  </a:lnTo>
                  <a:lnTo>
                    <a:pt x="136882" y="3909"/>
                  </a:lnTo>
                  <a:lnTo>
                    <a:pt x="17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0" name="SMARTInkShape-Group663">
            <a:extLst>
              <a:ext uri="{FF2B5EF4-FFF2-40B4-BE49-F238E27FC236}">
                <a16:creationId xmlns:a16="http://schemas.microsoft.com/office/drawing/2014/main" xmlns="" id="{92D576D6-7776-455A-ACF5-3573E72725FD}"/>
              </a:ext>
            </a:extLst>
          </p:cNvPr>
          <p:cNvGrpSpPr/>
          <p:nvPr/>
        </p:nvGrpSpPr>
        <p:grpSpPr>
          <a:xfrm>
            <a:off x="4260850" y="4654550"/>
            <a:ext cx="1788662" cy="654051"/>
            <a:chOff x="4260850" y="4654550"/>
            <a:chExt cx="1788662" cy="654051"/>
          </a:xfrm>
        </p:grpSpPr>
        <p:sp>
          <p:nvSpPr>
            <p:cNvPr id="838" name="SMARTInkShape-3283">
              <a:extLst>
                <a:ext uri="{FF2B5EF4-FFF2-40B4-BE49-F238E27FC236}">
                  <a16:creationId xmlns:a16="http://schemas.microsoft.com/office/drawing/2014/main" xmlns="" id="{4D2391E4-B652-4650-A971-07DB2611EFF8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260850" y="4654550"/>
              <a:ext cx="1765301" cy="592248"/>
            </a:xfrm>
            <a:custGeom>
              <a:avLst/>
              <a:gdLst/>
              <a:ahLst/>
              <a:cxnLst/>
              <a:rect l="0" t="0" r="0" b="0"/>
              <a:pathLst>
                <a:path w="1765301" h="592248">
                  <a:moveTo>
                    <a:pt x="0" y="419100"/>
                  </a:moveTo>
                  <a:lnTo>
                    <a:pt x="0" y="419100"/>
                  </a:lnTo>
                  <a:lnTo>
                    <a:pt x="11537" y="461733"/>
                  </a:lnTo>
                  <a:lnTo>
                    <a:pt x="27887" y="505890"/>
                  </a:lnTo>
                  <a:lnTo>
                    <a:pt x="43305" y="543593"/>
                  </a:lnTo>
                  <a:lnTo>
                    <a:pt x="60961" y="589921"/>
                  </a:lnTo>
                  <a:lnTo>
                    <a:pt x="61807" y="592247"/>
                  </a:lnTo>
                  <a:lnTo>
                    <a:pt x="62371" y="590976"/>
                  </a:lnTo>
                  <a:lnTo>
                    <a:pt x="59980" y="547655"/>
                  </a:lnTo>
                  <a:lnTo>
                    <a:pt x="54646" y="504458"/>
                  </a:lnTo>
                  <a:lnTo>
                    <a:pt x="51246" y="478122"/>
                  </a:lnTo>
                  <a:lnTo>
                    <a:pt x="48981" y="445747"/>
                  </a:lnTo>
                  <a:lnTo>
                    <a:pt x="47471" y="409347"/>
                  </a:lnTo>
                  <a:lnTo>
                    <a:pt x="46464" y="370265"/>
                  </a:lnTo>
                  <a:lnTo>
                    <a:pt x="45793" y="332215"/>
                  </a:lnTo>
                  <a:lnTo>
                    <a:pt x="45345" y="294855"/>
                  </a:lnTo>
                  <a:lnTo>
                    <a:pt x="45046" y="257953"/>
                  </a:lnTo>
                  <a:lnTo>
                    <a:pt x="45553" y="227708"/>
                  </a:lnTo>
                  <a:lnTo>
                    <a:pt x="46596" y="201900"/>
                  </a:lnTo>
                  <a:lnTo>
                    <a:pt x="49637" y="158878"/>
                  </a:lnTo>
                  <a:lnTo>
                    <a:pt x="53341" y="123294"/>
                  </a:lnTo>
                  <a:lnTo>
                    <a:pt x="55692" y="76121"/>
                  </a:lnTo>
                  <a:lnTo>
                    <a:pt x="51857" y="54069"/>
                  </a:lnTo>
                  <a:lnTo>
                    <a:pt x="44459" y="38117"/>
                  </a:lnTo>
                  <a:lnTo>
                    <a:pt x="84600" y="38100"/>
                  </a:lnTo>
                  <a:lnTo>
                    <a:pt x="120160" y="34729"/>
                  </a:lnTo>
                  <a:lnTo>
                    <a:pt x="155240" y="33074"/>
                  </a:lnTo>
                  <a:lnTo>
                    <a:pt x="199523" y="31633"/>
                  </a:lnTo>
                  <a:lnTo>
                    <a:pt x="226149" y="30261"/>
                  </a:lnTo>
                  <a:lnTo>
                    <a:pt x="254483" y="28640"/>
                  </a:lnTo>
                  <a:lnTo>
                    <a:pt x="285366" y="28266"/>
                  </a:lnTo>
                  <a:lnTo>
                    <a:pt x="317950" y="28722"/>
                  </a:lnTo>
                  <a:lnTo>
                    <a:pt x="351667" y="29731"/>
                  </a:lnTo>
                  <a:lnTo>
                    <a:pt x="386843" y="29699"/>
                  </a:lnTo>
                  <a:lnTo>
                    <a:pt x="422996" y="28971"/>
                  </a:lnTo>
                  <a:lnTo>
                    <a:pt x="459798" y="27780"/>
                  </a:lnTo>
                  <a:lnTo>
                    <a:pt x="500559" y="26282"/>
                  </a:lnTo>
                  <a:lnTo>
                    <a:pt x="543962" y="24577"/>
                  </a:lnTo>
                  <a:lnTo>
                    <a:pt x="589125" y="22734"/>
                  </a:lnTo>
                  <a:lnTo>
                    <a:pt x="636167" y="20801"/>
                  </a:lnTo>
                  <a:lnTo>
                    <a:pt x="684461" y="18806"/>
                  </a:lnTo>
                  <a:lnTo>
                    <a:pt x="733590" y="16771"/>
                  </a:lnTo>
                  <a:lnTo>
                    <a:pt x="784688" y="14708"/>
                  </a:lnTo>
                  <a:lnTo>
                    <a:pt x="837097" y="12628"/>
                  </a:lnTo>
                  <a:lnTo>
                    <a:pt x="890382" y="10535"/>
                  </a:lnTo>
                  <a:lnTo>
                    <a:pt x="944955" y="8434"/>
                  </a:lnTo>
                  <a:lnTo>
                    <a:pt x="1000386" y="6329"/>
                  </a:lnTo>
                  <a:lnTo>
                    <a:pt x="1056391" y="4219"/>
                  </a:lnTo>
                  <a:lnTo>
                    <a:pt x="1111366" y="2813"/>
                  </a:lnTo>
                  <a:lnTo>
                    <a:pt x="1165655" y="1875"/>
                  </a:lnTo>
                  <a:lnTo>
                    <a:pt x="1219486" y="1250"/>
                  </a:lnTo>
                  <a:lnTo>
                    <a:pt x="1270191" y="833"/>
                  </a:lnTo>
                  <a:lnTo>
                    <a:pt x="1318811" y="555"/>
                  </a:lnTo>
                  <a:lnTo>
                    <a:pt x="1366041" y="370"/>
                  </a:lnTo>
                  <a:lnTo>
                    <a:pt x="1411639" y="247"/>
                  </a:lnTo>
                  <a:lnTo>
                    <a:pt x="1456148" y="165"/>
                  </a:lnTo>
                  <a:lnTo>
                    <a:pt x="1499932" y="110"/>
                  </a:lnTo>
                  <a:lnTo>
                    <a:pt x="1538999" y="73"/>
                  </a:lnTo>
                  <a:lnTo>
                    <a:pt x="1574922" y="48"/>
                  </a:lnTo>
                  <a:lnTo>
                    <a:pt x="1608748" y="33"/>
                  </a:lnTo>
                  <a:lnTo>
                    <a:pt x="1637648" y="22"/>
                  </a:lnTo>
                  <a:lnTo>
                    <a:pt x="1663264" y="14"/>
                  </a:lnTo>
                  <a:lnTo>
                    <a:pt x="1705840" y="5"/>
                  </a:lnTo>
                  <a:lnTo>
                    <a:pt x="1765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3284">
              <a:extLst>
                <a:ext uri="{FF2B5EF4-FFF2-40B4-BE49-F238E27FC236}">
                  <a16:creationId xmlns:a16="http://schemas.microsoft.com/office/drawing/2014/main" xmlns="" id="{E3503275-3197-447A-8473-9BB7C3BBFD31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476750" y="4876254"/>
              <a:ext cx="190501" cy="320232"/>
            </a:xfrm>
            <a:custGeom>
              <a:avLst/>
              <a:gdLst/>
              <a:ahLst/>
              <a:cxnLst/>
              <a:rect l="0" t="0" r="0" b="0"/>
              <a:pathLst>
                <a:path w="190501" h="320232">
                  <a:moveTo>
                    <a:pt x="0" y="6896"/>
                  </a:moveTo>
                  <a:lnTo>
                    <a:pt x="0" y="6896"/>
                  </a:lnTo>
                  <a:lnTo>
                    <a:pt x="16606" y="29277"/>
                  </a:lnTo>
                  <a:lnTo>
                    <a:pt x="36990" y="71185"/>
                  </a:lnTo>
                  <a:lnTo>
                    <a:pt x="46779" y="101791"/>
                  </a:lnTo>
                  <a:lnTo>
                    <a:pt x="58184" y="136561"/>
                  </a:lnTo>
                  <a:lnTo>
                    <a:pt x="72191" y="173180"/>
                  </a:lnTo>
                  <a:lnTo>
                    <a:pt x="87118" y="209211"/>
                  </a:lnTo>
                  <a:lnTo>
                    <a:pt x="107422" y="256557"/>
                  </a:lnTo>
                  <a:lnTo>
                    <a:pt x="129483" y="303312"/>
                  </a:lnTo>
                  <a:lnTo>
                    <a:pt x="135864" y="315025"/>
                  </a:lnTo>
                  <a:lnTo>
                    <a:pt x="141053" y="320231"/>
                  </a:lnTo>
                  <a:lnTo>
                    <a:pt x="142719" y="320208"/>
                  </a:lnTo>
                  <a:lnTo>
                    <a:pt x="143830" y="318782"/>
                  </a:lnTo>
                  <a:lnTo>
                    <a:pt x="145063" y="311319"/>
                  </a:lnTo>
                  <a:lnTo>
                    <a:pt x="145855" y="268373"/>
                  </a:lnTo>
                  <a:lnTo>
                    <a:pt x="146669" y="231058"/>
                  </a:lnTo>
                  <a:lnTo>
                    <a:pt x="149382" y="186251"/>
                  </a:lnTo>
                  <a:lnTo>
                    <a:pt x="154822" y="141878"/>
                  </a:lnTo>
                  <a:lnTo>
                    <a:pt x="161942" y="101460"/>
                  </a:lnTo>
                  <a:lnTo>
                    <a:pt x="173180" y="56317"/>
                  </a:lnTo>
                  <a:lnTo>
                    <a:pt x="182566" y="12734"/>
                  </a:lnTo>
                  <a:lnTo>
                    <a:pt x="183681" y="786"/>
                  </a:lnTo>
                  <a:lnTo>
                    <a:pt x="184543" y="0"/>
                  </a:lnTo>
                  <a:lnTo>
                    <a:pt x="185822" y="888"/>
                  </a:lnTo>
                  <a:lnTo>
                    <a:pt x="187382" y="2890"/>
                  </a:lnTo>
                  <a:lnTo>
                    <a:pt x="190500" y="38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3285">
              <a:extLst>
                <a:ext uri="{FF2B5EF4-FFF2-40B4-BE49-F238E27FC236}">
                  <a16:creationId xmlns:a16="http://schemas.microsoft.com/office/drawing/2014/main" xmlns="" id="{E43879FA-EEAB-441A-A1D0-BBE8052EC9E5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704095" y="5009671"/>
              <a:ext cx="128256" cy="146042"/>
            </a:xfrm>
            <a:custGeom>
              <a:avLst/>
              <a:gdLst/>
              <a:ahLst/>
              <a:cxnLst/>
              <a:rect l="0" t="0" r="0" b="0"/>
              <a:pathLst>
                <a:path w="128256" h="146042">
                  <a:moveTo>
                    <a:pt x="96505" y="70329"/>
                  </a:moveTo>
                  <a:lnTo>
                    <a:pt x="96505" y="70329"/>
                  </a:lnTo>
                  <a:lnTo>
                    <a:pt x="75134" y="25484"/>
                  </a:lnTo>
                  <a:lnTo>
                    <a:pt x="66733" y="8123"/>
                  </a:lnTo>
                  <a:lnTo>
                    <a:pt x="59519" y="819"/>
                  </a:lnTo>
                  <a:lnTo>
                    <a:pt x="54915" y="0"/>
                  </a:lnTo>
                  <a:lnTo>
                    <a:pt x="44154" y="2853"/>
                  </a:lnTo>
                  <a:lnTo>
                    <a:pt x="26195" y="19135"/>
                  </a:lnTo>
                  <a:lnTo>
                    <a:pt x="10839" y="51946"/>
                  </a:lnTo>
                  <a:lnTo>
                    <a:pt x="724" y="89576"/>
                  </a:lnTo>
                  <a:lnTo>
                    <a:pt x="0" y="120795"/>
                  </a:lnTo>
                  <a:lnTo>
                    <a:pt x="4254" y="141179"/>
                  </a:lnTo>
                  <a:lnTo>
                    <a:pt x="6782" y="144373"/>
                  </a:lnTo>
                  <a:lnTo>
                    <a:pt x="9878" y="145796"/>
                  </a:lnTo>
                  <a:lnTo>
                    <a:pt x="13354" y="146041"/>
                  </a:lnTo>
                  <a:lnTo>
                    <a:pt x="35100" y="122787"/>
                  </a:lnTo>
                  <a:lnTo>
                    <a:pt x="56730" y="79058"/>
                  </a:lnTo>
                  <a:lnTo>
                    <a:pt x="63169" y="61862"/>
                  </a:lnTo>
                  <a:lnTo>
                    <a:pt x="64403" y="61157"/>
                  </a:lnTo>
                  <a:lnTo>
                    <a:pt x="65932" y="61392"/>
                  </a:lnTo>
                  <a:lnTo>
                    <a:pt x="67656" y="62254"/>
                  </a:lnTo>
                  <a:lnTo>
                    <a:pt x="79857" y="83211"/>
                  </a:lnTo>
                  <a:lnTo>
                    <a:pt x="95402" y="114803"/>
                  </a:lnTo>
                  <a:lnTo>
                    <a:pt x="107068" y="123727"/>
                  </a:lnTo>
                  <a:lnTo>
                    <a:pt x="128255" y="133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3286">
              <a:extLst>
                <a:ext uri="{FF2B5EF4-FFF2-40B4-BE49-F238E27FC236}">
                  <a16:creationId xmlns:a16="http://schemas.microsoft.com/office/drawing/2014/main" xmlns="" id="{A90ADD7D-094F-4F32-BB2E-EDEFA9C88CAF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870450" y="4946650"/>
              <a:ext cx="152401" cy="216901"/>
            </a:xfrm>
            <a:custGeom>
              <a:avLst/>
              <a:gdLst/>
              <a:ahLst/>
              <a:cxnLst/>
              <a:rect l="0" t="0" r="0" b="0"/>
              <a:pathLst>
                <a:path w="152401" h="21690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705" y="52786"/>
                  </a:lnTo>
                  <a:lnTo>
                    <a:pt x="1882" y="52124"/>
                  </a:lnTo>
                  <a:lnTo>
                    <a:pt x="3371" y="51683"/>
                  </a:lnTo>
                  <a:lnTo>
                    <a:pt x="15580" y="57803"/>
                  </a:lnTo>
                  <a:lnTo>
                    <a:pt x="54423" y="101724"/>
                  </a:lnTo>
                  <a:lnTo>
                    <a:pt x="80601" y="147329"/>
                  </a:lnTo>
                  <a:lnTo>
                    <a:pt x="89890" y="182413"/>
                  </a:lnTo>
                  <a:lnTo>
                    <a:pt x="88802" y="205742"/>
                  </a:lnTo>
                  <a:lnTo>
                    <a:pt x="85799" y="214443"/>
                  </a:lnTo>
                  <a:lnTo>
                    <a:pt x="84012" y="216340"/>
                  </a:lnTo>
                  <a:lnTo>
                    <a:pt x="82113" y="216900"/>
                  </a:lnTo>
                  <a:lnTo>
                    <a:pt x="80142" y="216565"/>
                  </a:lnTo>
                  <a:lnTo>
                    <a:pt x="76071" y="206789"/>
                  </a:lnTo>
                  <a:lnTo>
                    <a:pt x="71079" y="168396"/>
                  </a:lnTo>
                  <a:lnTo>
                    <a:pt x="76955" y="132445"/>
                  </a:lnTo>
                  <a:lnTo>
                    <a:pt x="87635" y="88240"/>
                  </a:lnTo>
                  <a:lnTo>
                    <a:pt x="103106" y="49507"/>
                  </a:lnTo>
                  <a:lnTo>
                    <a:pt x="117725" y="19059"/>
                  </a:lnTo>
                  <a:lnTo>
                    <a:pt x="123639" y="1270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3287">
              <a:extLst>
                <a:ext uri="{FF2B5EF4-FFF2-40B4-BE49-F238E27FC236}">
                  <a16:creationId xmlns:a16="http://schemas.microsoft.com/office/drawing/2014/main" xmlns="" id="{25233B7B-DE5B-4A58-AD69-91F0404F5187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127084" y="4852283"/>
              <a:ext cx="118017" cy="354718"/>
            </a:xfrm>
            <a:custGeom>
              <a:avLst/>
              <a:gdLst/>
              <a:ahLst/>
              <a:cxnLst/>
              <a:rect l="0" t="0" r="0" b="0"/>
              <a:pathLst>
                <a:path w="118017" h="354718">
                  <a:moveTo>
                    <a:pt x="118016" y="5467"/>
                  </a:moveTo>
                  <a:lnTo>
                    <a:pt x="118016" y="5467"/>
                  </a:lnTo>
                  <a:lnTo>
                    <a:pt x="114645" y="2096"/>
                  </a:lnTo>
                  <a:lnTo>
                    <a:pt x="111108" y="441"/>
                  </a:lnTo>
                  <a:lnTo>
                    <a:pt x="109178" y="0"/>
                  </a:lnTo>
                  <a:lnTo>
                    <a:pt x="96347" y="2749"/>
                  </a:lnTo>
                  <a:lnTo>
                    <a:pt x="79140" y="14775"/>
                  </a:lnTo>
                  <a:lnTo>
                    <a:pt x="41156" y="61535"/>
                  </a:lnTo>
                  <a:lnTo>
                    <a:pt x="19984" y="106040"/>
                  </a:lnTo>
                  <a:lnTo>
                    <a:pt x="10241" y="141183"/>
                  </a:lnTo>
                  <a:lnTo>
                    <a:pt x="3559" y="177968"/>
                  </a:lnTo>
                  <a:lnTo>
                    <a:pt x="118" y="213602"/>
                  </a:lnTo>
                  <a:lnTo>
                    <a:pt x="0" y="246844"/>
                  </a:lnTo>
                  <a:lnTo>
                    <a:pt x="4652" y="275729"/>
                  </a:lnTo>
                  <a:lnTo>
                    <a:pt x="17067" y="298915"/>
                  </a:lnTo>
                  <a:lnTo>
                    <a:pt x="60376" y="342770"/>
                  </a:lnTo>
                  <a:lnTo>
                    <a:pt x="73566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3288">
              <a:extLst>
                <a:ext uri="{FF2B5EF4-FFF2-40B4-BE49-F238E27FC236}">
                  <a16:creationId xmlns:a16="http://schemas.microsoft.com/office/drawing/2014/main" xmlns="" id="{6AF9DBEF-AFCD-47F6-8B81-1A9397929E8D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323879" y="4943929"/>
              <a:ext cx="149822" cy="253236"/>
            </a:xfrm>
            <a:custGeom>
              <a:avLst/>
              <a:gdLst/>
              <a:ahLst/>
              <a:cxnLst/>
              <a:rect l="0" t="0" r="0" b="0"/>
              <a:pathLst>
                <a:path w="149822" h="253236">
                  <a:moveTo>
                    <a:pt x="92671" y="21771"/>
                  </a:moveTo>
                  <a:lnTo>
                    <a:pt x="92671" y="21771"/>
                  </a:lnTo>
                  <a:lnTo>
                    <a:pt x="71966" y="2949"/>
                  </a:lnTo>
                  <a:lnTo>
                    <a:pt x="68285" y="756"/>
                  </a:lnTo>
                  <a:lnTo>
                    <a:pt x="65125" y="0"/>
                  </a:lnTo>
                  <a:lnTo>
                    <a:pt x="62312" y="201"/>
                  </a:lnTo>
                  <a:lnTo>
                    <a:pt x="59732" y="1041"/>
                  </a:lnTo>
                  <a:lnTo>
                    <a:pt x="33976" y="32459"/>
                  </a:lnTo>
                  <a:lnTo>
                    <a:pt x="19384" y="66409"/>
                  </a:lnTo>
                  <a:lnTo>
                    <a:pt x="6124" y="111118"/>
                  </a:lnTo>
                  <a:lnTo>
                    <a:pt x="0" y="153371"/>
                  </a:lnTo>
                  <a:lnTo>
                    <a:pt x="1556" y="192703"/>
                  </a:lnTo>
                  <a:lnTo>
                    <a:pt x="9109" y="232368"/>
                  </a:lnTo>
                  <a:lnTo>
                    <a:pt x="15786" y="244957"/>
                  </a:lnTo>
                  <a:lnTo>
                    <a:pt x="20248" y="248878"/>
                  </a:lnTo>
                  <a:lnTo>
                    <a:pt x="30850" y="253235"/>
                  </a:lnTo>
                  <a:lnTo>
                    <a:pt x="35935" y="252986"/>
                  </a:lnTo>
                  <a:lnTo>
                    <a:pt x="65322" y="238738"/>
                  </a:lnTo>
                  <a:lnTo>
                    <a:pt x="103790" y="199642"/>
                  </a:lnTo>
                  <a:lnTo>
                    <a:pt x="115958" y="181963"/>
                  </a:lnTo>
                  <a:lnTo>
                    <a:pt x="123717" y="162347"/>
                  </a:lnTo>
                  <a:lnTo>
                    <a:pt x="125310" y="131471"/>
                  </a:lnTo>
                  <a:lnTo>
                    <a:pt x="118116" y="90137"/>
                  </a:lnTo>
                  <a:lnTo>
                    <a:pt x="97775" y="55944"/>
                  </a:lnTo>
                  <a:lnTo>
                    <a:pt x="85767" y="43310"/>
                  </a:lnTo>
                  <a:lnTo>
                    <a:pt x="73375" y="35342"/>
                  </a:lnTo>
                  <a:lnTo>
                    <a:pt x="58930" y="33211"/>
                  </a:lnTo>
                  <a:lnTo>
                    <a:pt x="44514" y="35322"/>
                  </a:lnTo>
                  <a:lnTo>
                    <a:pt x="28464" y="44444"/>
                  </a:lnTo>
                  <a:lnTo>
                    <a:pt x="19214" y="52074"/>
                  </a:lnTo>
                  <a:lnTo>
                    <a:pt x="14163" y="62050"/>
                  </a:lnTo>
                  <a:lnTo>
                    <a:pt x="12622" y="72834"/>
                  </a:lnTo>
                  <a:lnTo>
                    <a:pt x="14291" y="82330"/>
                  </a:lnTo>
                  <a:lnTo>
                    <a:pt x="22568" y="95610"/>
                  </a:lnTo>
                  <a:lnTo>
                    <a:pt x="33956" y="105110"/>
                  </a:lnTo>
                  <a:lnTo>
                    <a:pt x="56381" y="109023"/>
                  </a:lnTo>
                  <a:lnTo>
                    <a:pt x="91199" y="108935"/>
                  </a:lnTo>
                  <a:lnTo>
                    <a:pt x="134977" y="96323"/>
                  </a:lnTo>
                  <a:lnTo>
                    <a:pt x="149821" y="91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3289">
              <a:extLst>
                <a:ext uri="{FF2B5EF4-FFF2-40B4-BE49-F238E27FC236}">
                  <a16:creationId xmlns:a16="http://schemas.microsoft.com/office/drawing/2014/main" xmlns="" id="{BE5AB24E-2999-480B-8CE9-6458CCA90980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366043" y="4826771"/>
              <a:ext cx="94958" cy="94480"/>
            </a:xfrm>
            <a:custGeom>
              <a:avLst/>
              <a:gdLst/>
              <a:ahLst/>
              <a:cxnLst/>
              <a:rect l="0" t="0" r="0" b="0"/>
              <a:pathLst>
                <a:path w="94958" h="94480">
                  <a:moveTo>
                    <a:pt x="31457" y="30979"/>
                  </a:moveTo>
                  <a:lnTo>
                    <a:pt x="31457" y="30979"/>
                  </a:lnTo>
                  <a:lnTo>
                    <a:pt x="25990" y="20044"/>
                  </a:lnTo>
                  <a:lnTo>
                    <a:pt x="24990" y="20161"/>
                  </a:lnTo>
                  <a:lnTo>
                    <a:pt x="21997" y="22173"/>
                  </a:lnTo>
                  <a:lnTo>
                    <a:pt x="16346" y="30643"/>
                  </a:lnTo>
                  <a:lnTo>
                    <a:pt x="8821" y="50512"/>
                  </a:lnTo>
                  <a:lnTo>
                    <a:pt x="6170" y="63656"/>
                  </a:lnTo>
                  <a:lnTo>
                    <a:pt x="697" y="73740"/>
                  </a:lnTo>
                  <a:lnTo>
                    <a:pt x="368" y="72892"/>
                  </a:lnTo>
                  <a:lnTo>
                    <a:pt x="0" y="68186"/>
                  </a:lnTo>
                  <a:lnTo>
                    <a:pt x="8571" y="36693"/>
                  </a:lnTo>
                  <a:lnTo>
                    <a:pt x="18012" y="21462"/>
                  </a:lnTo>
                  <a:lnTo>
                    <a:pt x="29747" y="8011"/>
                  </a:lnTo>
                  <a:lnTo>
                    <a:pt x="37988" y="3131"/>
                  </a:lnTo>
                  <a:lnTo>
                    <a:pt x="54776" y="0"/>
                  </a:lnTo>
                  <a:lnTo>
                    <a:pt x="58292" y="1154"/>
                  </a:lnTo>
                  <a:lnTo>
                    <a:pt x="64080" y="6199"/>
                  </a:lnTo>
                  <a:lnTo>
                    <a:pt x="73546" y="26711"/>
                  </a:lnTo>
                  <a:lnTo>
                    <a:pt x="86469" y="68612"/>
                  </a:lnTo>
                  <a:lnTo>
                    <a:pt x="94957" y="94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3290">
              <a:extLst>
                <a:ext uri="{FF2B5EF4-FFF2-40B4-BE49-F238E27FC236}">
                  <a16:creationId xmlns:a16="http://schemas.microsoft.com/office/drawing/2014/main" xmlns="" id="{A6E89DA0-1B07-4536-86BD-453494364A55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508768" y="5123341"/>
              <a:ext cx="115844" cy="150305"/>
            </a:xfrm>
            <a:custGeom>
              <a:avLst/>
              <a:gdLst/>
              <a:ahLst/>
              <a:cxnLst/>
              <a:rect l="0" t="0" r="0" b="0"/>
              <a:pathLst>
                <a:path w="115844" h="150305">
                  <a:moveTo>
                    <a:pt x="22082" y="58259"/>
                  </a:moveTo>
                  <a:lnTo>
                    <a:pt x="22082" y="58259"/>
                  </a:lnTo>
                  <a:lnTo>
                    <a:pt x="16615" y="58259"/>
                  </a:lnTo>
                  <a:lnTo>
                    <a:pt x="16320" y="58965"/>
                  </a:lnTo>
                  <a:lnTo>
                    <a:pt x="15737" y="103223"/>
                  </a:lnTo>
                  <a:lnTo>
                    <a:pt x="13851" y="134526"/>
                  </a:lnTo>
                  <a:lnTo>
                    <a:pt x="10663" y="145072"/>
                  </a:lnTo>
                  <a:lnTo>
                    <a:pt x="6893" y="149759"/>
                  </a:lnTo>
                  <a:lnTo>
                    <a:pt x="5606" y="150304"/>
                  </a:lnTo>
                  <a:lnTo>
                    <a:pt x="4748" y="149961"/>
                  </a:lnTo>
                  <a:lnTo>
                    <a:pt x="0" y="137600"/>
                  </a:lnTo>
                  <a:lnTo>
                    <a:pt x="2407" y="99566"/>
                  </a:lnTo>
                  <a:lnTo>
                    <a:pt x="9677" y="53169"/>
                  </a:lnTo>
                  <a:lnTo>
                    <a:pt x="17700" y="24296"/>
                  </a:lnTo>
                  <a:lnTo>
                    <a:pt x="29683" y="2317"/>
                  </a:lnTo>
                  <a:lnTo>
                    <a:pt x="32088" y="504"/>
                  </a:lnTo>
                  <a:lnTo>
                    <a:pt x="34398" y="0"/>
                  </a:lnTo>
                  <a:lnTo>
                    <a:pt x="36642" y="370"/>
                  </a:lnTo>
                  <a:lnTo>
                    <a:pt x="41018" y="2662"/>
                  </a:lnTo>
                  <a:lnTo>
                    <a:pt x="43173" y="4261"/>
                  </a:lnTo>
                  <a:lnTo>
                    <a:pt x="49576" y="16624"/>
                  </a:lnTo>
                  <a:lnTo>
                    <a:pt x="56829" y="43318"/>
                  </a:lnTo>
                  <a:lnTo>
                    <a:pt x="60573" y="48091"/>
                  </a:lnTo>
                  <a:lnTo>
                    <a:pt x="62559" y="49363"/>
                  </a:lnTo>
                  <a:lnTo>
                    <a:pt x="65294" y="48801"/>
                  </a:lnTo>
                  <a:lnTo>
                    <a:pt x="72096" y="44413"/>
                  </a:lnTo>
                  <a:lnTo>
                    <a:pt x="80489" y="34009"/>
                  </a:lnTo>
                  <a:lnTo>
                    <a:pt x="96115" y="6695"/>
                  </a:lnTo>
                  <a:lnTo>
                    <a:pt x="100376" y="3592"/>
                  </a:lnTo>
                  <a:lnTo>
                    <a:pt x="102500" y="3470"/>
                  </a:lnTo>
                  <a:lnTo>
                    <a:pt x="106742" y="5216"/>
                  </a:lnTo>
                  <a:lnTo>
                    <a:pt x="109097" y="13988"/>
                  </a:lnTo>
                  <a:lnTo>
                    <a:pt x="115843" y="60714"/>
                  </a:lnTo>
                  <a:lnTo>
                    <a:pt x="115010" y="86974"/>
                  </a:lnTo>
                  <a:lnTo>
                    <a:pt x="110982" y="134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3291">
              <a:extLst>
                <a:ext uri="{FF2B5EF4-FFF2-40B4-BE49-F238E27FC236}">
                  <a16:creationId xmlns:a16="http://schemas.microsoft.com/office/drawing/2014/main" xmlns="" id="{958D7AAA-87E3-4F11-80F1-37498097DDE3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677162" y="5145801"/>
              <a:ext cx="121538" cy="124700"/>
            </a:xfrm>
            <a:custGeom>
              <a:avLst/>
              <a:gdLst/>
              <a:ahLst/>
              <a:cxnLst/>
              <a:rect l="0" t="0" r="0" b="0"/>
              <a:pathLst>
                <a:path w="121538" h="124700">
                  <a:moveTo>
                    <a:pt x="6088" y="16749"/>
                  </a:moveTo>
                  <a:lnTo>
                    <a:pt x="6088" y="16749"/>
                  </a:lnTo>
                  <a:lnTo>
                    <a:pt x="6088" y="60487"/>
                  </a:lnTo>
                  <a:lnTo>
                    <a:pt x="1062" y="107761"/>
                  </a:lnTo>
                  <a:lnTo>
                    <a:pt x="0" y="116257"/>
                  </a:lnTo>
                  <a:lnTo>
                    <a:pt x="1629" y="69002"/>
                  </a:lnTo>
                  <a:lnTo>
                    <a:pt x="8578" y="28874"/>
                  </a:lnTo>
                  <a:lnTo>
                    <a:pt x="17566" y="1086"/>
                  </a:lnTo>
                  <a:lnTo>
                    <a:pt x="18679" y="1369"/>
                  </a:lnTo>
                  <a:lnTo>
                    <a:pt x="21797" y="5443"/>
                  </a:lnTo>
                  <a:lnTo>
                    <a:pt x="35992" y="40013"/>
                  </a:lnTo>
                  <a:lnTo>
                    <a:pt x="36607" y="42842"/>
                  </a:lnTo>
                  <a:lnTo>
                    <a:pt x="37723" y="44728"/>
                  </a:lnTo>
                  <a:lnTo>
                    <a:pt x="39173" y="45984"/>
                  </a:lnTo>
                  <a:lnTo>
                    <a:pt x="40845" y="46823"/>
                  </a:lnTo>
                  <a:lnTo>
                    <a:pt x="42664" y="45970"/>
                  </a:lnTo>
                  <a:lnTo>
                    <a:pt x="78015" y="2878"/>
                  </a:lnTo>
                  <a:lnTo>
                    <a:pt x="83446" y="0"/>
                  </a:lnTo>
                  <a:lnTo>
                    <a:pt x="90093" y="603"/>
                  </a:lnTo>
                  <a:lnTo>
                    <a:pt x="93842" y="1751"/>
                  </a:lnTo>
                  <a:lnTo>
                    <a:pt x="99888" y="6791"/>
                  </a:lnTo>
                  <a:lnTo>
                    <a:pt x="112889" y="28266"/>
                  </a:lnTo>
                  <a:lnTo>
                    <a:pt x="121537" y="51519"/>
                  </a:lnTo>
                  <a:lnTo>
                    <a:pt x="120814" y="94753"/>
                  </a:lnTo>
                  <a:lnTo>
                    <a:pt x="119766" y="112930"/>
                  </a:lnTo>
                  <a:lnTo>
                    <a:pt x="114038" y="124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3292">
              <a:extLst>
                <a:ext uri="{FF2B5EF4-FFF2-40B4-BE49-F238E27FC236}">
                  <a16:creationId xmlns:a16="http://schemas.microsoft.com/office/drawing/2014/main" xmlns="" id="{50506170-010B-4057-8B3C-7606192F2151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861222" y="5118361"/>
              <a:ext cx="95079" cy="169372"/>
            </a:xfrm>
            <a:custGeom>
              <a:avLst/>
              <a:gdLst/>
              <a:ahLst/>
              <a:cxnLst/>
              <a:rect l="0" t="0" r="0" b="0"/>
              <a:pathLst>
                <a:path w="95079" h="169372">
                  <a:moveTo>
                    <a:pt x="82378" y="6089"/>
                  </a:moveTo>
                  <a:lnTo>
                    <a:pt x="82378" y="6089"/>
                  </a:lnTo>
                  <a:lnTo>
                    <a:pt x="82378" y="2718"/>
                  </a:lnTo>
                  <a:lnTo>
                    <a:pt x="81673" y="1725"/>
                  </a:lnTo>
                  <a:lnTo>
                    <a:pt x="80497" y="1063"/>
                  </a:lnTo>
                  <a:lnTo>
                    <a:pt x="73539" y="0"/>
                  </a:lnTo>
                  <a:lnTo>
                    <a:pt x="30662" y="16750"/>
                  </a:lnTo>
                  <a:lnTo>
                    <a:pt x="9760" y="25155"/>
                  </a:lnTo>
                  <a:lnTo>
                    <a:pt x="6449" y="27266"/>
                  </a:lnTo>
                  <a:lnTo>
                    <a:pt x="4242" y="30084"/>
                  </a:lnTo>
                  <a:lnTo>
                    <a:pt x="1790" y="36979"/>
                  </a:lnTo>
                  <a:lnTo>
                    <a:pt x="0" y="61233"/>
                  </a:lnTo>
                  <a:lnTo>
                    <a:pt x="5792" y="106927"/>
                  </a:lnTo>
                  <a:lnTo>
                    <a:pt x="6155" y="154190"/>
                  </a:lnTo>
                  <a:lnTo>
                    <a:pt x="4287" y="161988"/>
                  </a:lnTo>
                  <a:lnTo>
                    <a:pt x="2800" y="165055"/>
                  </a:lnTo>
                  <a:lnTo>
                    <a:pt x="2515" y="167100"/>
                  </a:lnTo>
                  <a:lnTo>
                    <a:pt x="3031" y="168462"/>
                  </a:lnTo>
                  <a:lnTo>
                    <a:pt x="4079" y="169371"/>
                  </a:lnTo>
                  <a:lnTo>
                    <a:pt x="5484" y="169271"/>
                  </a:lnTo>
                  <a:lnTo>
                    <a:pt x="11539" y="166466"/>
                  </a:lnTo>
                  <a:lnTo>
                    <a:pt x="57868" y="156064"/>
                  </a:lnTo>
                  <a:lnTo>
                    <a:pt x="95078" y="139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3293">
              <a:extLst>
                <a:ext uri="{FF2B5EF4-FFF2-40B4-BE49-F238E27FC236}">
                  <a16:creationId xmlns:a16="http://schemas.microsoft.com/office/drawing/2014/main" xmlns="" id="{4A447C5D-7A77-40E2-A3ED-01F28056A4F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861050" y="5213350"/>
              <a:ext cx="88901" cy="16072"/>
            </a:xfrm>
            <a:custGeom>
              <a:avLst/>
              <a:gdLst/>
              <a:ahLst/>
              <a:cxnLst/>
              <a:rect l="0" t="0" r="0" b="0"/>
              <a:pathLst>
                <a:path w="88901" h="16072">
                  <a:moveTo>
                    <a:pt x="0" y="12700"/>
                  </a:moveTo>
                  <a:lnTo>
                    <a:pt x="0" y="12700"/>
                  </a:lnTo>
                  <a:lnTo>
                    <a:pt x="6741" y="16071"/>
                  </a:lnTo>
                  <a:lnTo>
                    <a:pt x="15696" y="15845"/>
                  </a:lnTo>
                  <a:lnTo>
                    <a:pt x="56708" y="921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3294">
              <a:extLst>
                <a:ext uri="{FF2B5EF4-FFF2-40B4-BE49-F238E27FC236}">
                  <a16:creationId xmlns:a16="http://schemas.microsoft.com/office/drawing/2014/main" xmlns="" id="{F18F2909-24D6-4426-85E3-FAA5620B7579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969000" y="4870450"/>
              <a:ext cx="80512" cy="438151"/>
            </a:xfrm>
            <a:custGeom>
              <a:avLst/>
              <a:gdLst/>
              <a:ahLst/>
              <a:cxnLst/>
              <a:rect l="0" t="0" r="0" b="0"/>
              <a:pathLst>
                <a:path w="80512" h="4381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10113"/>
                  </a:lnTo>
                  <a:lnTo>
                    <a:pt x="29249" y="46160"/>
                  </a:lnTo>
                  <a:lnTo>
                    <a:pt x="42868" y="79312"/>
                  </a:lnTo>
                  <a:lnTo>
                    <a:pt x="56447" y="119446"/>
                  </a:lnTo>
                  <a:lnTo>
                    <a:pt x="68126" y="163859"/>
                  </a:lnTo>
                  <a:lnTo>
                    <a:pt x="72229" y="187556"/>
                  </a:lnTo>
                  <a:lnTo>
                    <a:pt x="75669" y="211820"/>
                  </a:lnTo>
                  <a:lnTo>
                    <a:pt x="77963" y="237170"/>
                  </a:lnTo>
                  <a:lnTo>
                    <a:pt x="79491" y="263241"/>
                  </a:lnTo>
                  <a:lnTo>
                    <a:pt x="80511" y="289794"/>
                  </a:lnTo>
                  <a:lnTo>
                    <a:pt x="75999" y="334349"/>
                  </a:lnTo>
                  <a:lnTo>
                    <a:pt x="64117" y="372260"/>
                  </a:lnTo>
                  <a:lnTo>
                    <a:pt x="34598" y="416432"/>
                  </a:lnTo>
                  <a:lnTo>
                    <a:pt x="1905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3" name="SMARTInkShape-Group664">
            <a:extLst>
              <a:ext uri="{FF2B5EF4-FFF2-40B4-BE49-F238E27FC236}">
                <a16:creationId xmlns:a16="http://schemas.microsoft.com/office/drawing/2014/main" xmlns="" id="{755D8654-18BB-4E7B-AA1C-E734B7F6362D}"/>
              </a:ext>
            </a:extLst>
          </p:cNvPr>
          <p:cNvGrpSpPr/>
          <p:nvPr/>
        </p:nvGrpSpPr>
        <p:grpSpPr>
          <a:xfrm>
            <a:off x="3638812" y="4876800"/>
            <a:ext cx="152139" cy="110362"/>
            <a:chOff x="3638812" y="4876800"/>
            <a:chExt cx="152139" cy="110362"/>
          </a:xfrm>
        </p:grpSpPr>
        <p:sp>
          <p:nvSpPr>
            <p:cNvPr id="851" name="SMARTInkShape-3295">
              <a:extLst>
                <a:ext uri="{FF2B5EF4-FFF2-40B4-BE49-F238E27FC236}">
                  <a16:creationId xmlns:a16="http://schemas.microsoft.com/office/drawing/2014/main" xmlns="" id="{53EA49C9-87FB-4C86-93F2-DBC5DA09C5E6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638812" y="4876800"/>
              <a:ext cx="126739" cy="10715"/>
            </a:xfrm>
            <a:custGeom>
              <a:avLst/>
              <a:gdLst/>
              <a:ahLst/>
              <a:cxnLst/>
              <a:rect l="0" t="0" r="0" b="0"/>
              <a:pathLst>
                <a:path w="126739" h="10715">
                  <a:moveTo>
                    <a:pt x="6088" y="6350"/>
                  </a:moveTo>
                  <a:lnTo>
                    <a:pt x="6088" y="6350"/>
                  </a:lnTo>
                  <a:lnTo>
                    <a:pt x="0" y="6350"/>
                  </a:lnTo>
                  <a:lnTo>
                    <a:pt x="15704" y="10714"/>
                  </a:lnTo>
                  <a:lnTo>
                    <a:pt x="47133" y="10426"/>
                  </a:lnTo>
                  <a:lnTo>
                    <a:pt x="87102" y="3784"/>
                  </a:lnTo>
                  <a:lnTo>
                    <a:pt x="126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3296">
              <a:extLst>
                <a:ext uri="{FF2B5EF4-FFF2-40B4-BE49-F238E27FC236}">
                  <a16:creationId xmlns:a16="http://schemas.microsoft.com/office/drawing/2014/main" xmlns="" id="{E10EE725-AA18-4FDB-B0F4-6476E525C4BA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663950" y="4965700"/>
              <a:ext cx="127001" cy="21462"/>
            </a:xfrm>
            <a:custGeom>
              <a:avLst/>
              <a:gdLst/>
              <a:ahLst/>
              <a:cxnLst/>
              <a:rect l="0" t="0" r="0" b="0"/>
              <a:pathLst>
                <a:path w="127001" h="21462">
                  <a:moveTo>
                    <a:pt x="0" y="6350"/>
                  </a:moveTo>
                  <a:lnTo>
                    <a:pt x="0" y="6350"/>
                  </a:lnTo>
                  <a:lnTo>
                    <a:pt x="0" y="11817"/>
                  </a:lnTo>
                  <a:lnTo>
                    <a:pt x="3371" y="15809"/>
                  </a:lnTo>
                  <a:lnTo>
                    <a:pt x="15580" y="21461"/>
                  </a:lnTo>
                  <a:lnTo>
                    <a:pt x="42716" y="20862"/>
                  </a:lnTo>
                  <a:lnTo>
                    <a:pt x="84742" y="997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4" name="SMARTInkShape-Group665">
            <a:extLst>
              <a:ext uri="{FF2B5EF4-FFF2-40B4-BE49-F238E27FC236}">
                <a16:creationId xmlns:a16="http://schemas.microsoft.com/office/drawing/2014/main" xmlns="" id="{05DE3FE5-B3D1-4F9C-BE79-EEB66ACB69F7}"/>
              </a:ext>
            </a:extLst>
          </p:cNvPr>
          <p:cNvGrpSpPr/>
          <p:nvPr/>
        </p:nvGrpSpPr>
        <p:grpSpPr>
          <a:xfrm>
            <a:off x="1771188" y="4591312"/>
            <a:ext cx="1482292" cy="539489"/>
            <a:chOff x="1771188" y="4591312"/>
            <a:chExt cx="1482292" cy="539489"/>
          </a:xfrm>
        </p:grpSpPr>
        <p:sp>
          <p:nvSpPr>
            <p:cNvPr id="854" name="SMARTInkShape-3297">
              <a:extLst>
                <a:ext uri="{FF2B5EF4-FFF2-40B4-BE49-F238E27FC236}">
                  <a16:creationId xmlns:a16="http://schemas.microsoft.com/office/drawing/2014/main" xmlns="" id="{76D32ACA-A8C6-47F4-A28F-B12547DD9D2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771188" y="4763799"/>
              <a:ext cx="133813" cy="197057"/>
            </a:xfrm>
            <a:custGeom>
              <a:avLst/>
              <a:gdLst/>
              <a:ahLst/>
              <a:cxnLst/>
              <a:rect l="0" t="0" r="0" b="0"/>
              <a:pathLst>
                <a:path w="133813" h="197057">
                  <a:moveTo>
                    <a:pt x="133812" y="24101"/>
                  </a:moveTo>
                  <a:lnTo>
                    <a:pt x="133812" y="24101"/>
                  </a:lnTo>
                  <a:lnTo>
                    <a:pt x="133812" y="17359"/>
                  </a:lnTo>
                  <a:lnTo>
                    <a:pt x="131930" y="12167"/>
                  </a:lnTo>
                  <a:lnTo>
                    <a:pt x="130441" y="9795"/>
                  </a:lnTo>
                  <a:lnTo>
                    <a:pt x="121602" y="3086"/>
                  </a:lnTo>
                  <a:lnTo>
                    <a:pt x="103305" y="0"/>
                  </a:lnTo>
                  <a:lnTo>
                    <a:pt x="70427" y="4733"/>
                  </a:lnTo>
                  <a:lnTo>
                    <a:pt x="28393" y="18524"/>
                  </a:lnTo>
                  <a:lnTo>
                    <a:pt x="12170" y="26561"/>
                  </a:lnTo>
                  <a:lnTo>
                    <a:pt x="2608" y="34837"/>
                  </a:lnTo>
                  <a:lnTo>
                    <a:pt x="482" y="39725"/>
                  </a:lnTo>
                  <a:lnTo>
                    <a:pt x="0" y="50800"/>
                  </a:lnTo>
                  <a:lnTo>
                    <a:pt x="7067" y="68936"/>
                  </a:lnTo>
                  <a:lnTo>
                    <a:pt x="17979" y="79540"/>
                  </a:lnTo>
                  <a:lnTo>
                    <a:pt x="64385" y="113408"/>
                  </a:lnTo>
                  <a:lnTo>
                    <a:pt x="94541" y="138480"/>
                  </a:lnTo>
                  <a:lnTo>
                    <a:pt x="102247" y="151136"/>
                  </a:lnTo>
                  <a:lnTo>
                    <a:pt x="104966" y="163817"/>
                  </a:lnTo>
                  <a:lnTo>
                    <a:pt x="103823" y="176508"/>
                  </a:lnTo>
                  <a:lnTo>
                    <a:pt x="101119" y="181444"/>
                  </a:lnTo>
                  <a:lnTo>
                    <a:pt x="92471" y="188811"/>
                  </a:lnTo>
                  <a:lnTo>
                    <a:pt x="72331" y="196925"/>
                  </a:lnTo>
                  <a:lnTo>
                    <a:pt x="48489" y="197056"/>
                  </a:lnTo>
                  <a:lnTo>
                    <a:pt x="33664" y="192626"/>
                  </a:lnTo>
                  <a:lnTo>
                    <a:pt x="29329" y="188841"/>
                  </a:lnTo>
                  <a:lnTo>
                    <a:pt x="28174" y="186845"/>
                  </a:lnTo>
                  <a:lnTo>
                    <a:pt x="30652" y="178981"/>
                  </a:lnTo>
                  <a:lnTo>
                    <a:pt x="38562" y="163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3298">
              <a:extLst>
                <a:ext uri="{FF2B5EF4-FFF2-40B4-BE49-F238E27FC236}">
                  <a16:creationId xmlns:a16="http://schemas.microsoft.com/office/drawing/2014/main" xmlns="" id="{FBFE01BF-F8C5-4BA6-965A-4DB4C192FD2E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965035" y="4799194"/>
              <a:ext cx="124116" cy="163274"/>
            </a:xfrm>
            <a:custGeom>
              <a:avLst/>
              <a:gdLst/>
              <a:ahLst/>
              <a:cxnLst/>
              <a:rect l="0" t="0" r="0" b="0"/>
              <a:pathLst>
                <a:path w="124116" h="163274">
                  <a:moveTo>
                    <a:pt x="9815" y="64906"/>
                  </a:moveTo>
                  <a:lnTo>
                    <a:pt x="9815" y="64906"/>
                  </a:lnTo>
                  <a:lnTo>
                    <a:pt x="16296" y="64200"/>
                  </a:lnTo>
                  <a:lnTo>
                    <a:pt x="36495" y="56117"/>
                  </a:lnTo>
                  <a:lnTo>
                    <a:pt x="65722" y="37068"/>
                  </a:lnTo>
                  <a:lnTo>
                    <a:pt x="72998" y="28780"/>
                  </a:lnTo>
                  <a:lnTo>
                    <a:pt x="76702" y="18511"/>
                  </a:lnTo>
                  <a:lnTo>
                    <a:pt x="77642" y="8302"/>
                  </a:lnTo>
                  <a:lnTo>
                    <a:pt x="75708" y="1414"/>
                  </a:lnTo>
                  <a:lnTo>
                    <a:pt x="72088" y="0"/>
                  </a:lnTo>
                  <a:lnTo>
                    <a:pt x="60540" y="311"/>
                  </a:lnTo>
                  <a:lnTo>
                    <a:pt x="41543" y="7823"/>
                  </a:lnTo>
                  <a:lnTo>
                    <a:pt x="19137" y="25728"/>
                  </a:lnTo>
                  <a:lnTo>
                    <a:pt x="8549" y="42790"/>
                  </a:lnTo>
                  <a:lnTo>
                    <a:pt x="2197" y="62838"/>
                  </a:lnTo>
                  <a:lnTo>
                    <a:pt x="0" y="106440"/>
                  </a:lnTo>
                  <a:lnTo>
                    <a:pt x="3336" y="124287"/>
                  </a:lnTo>
                  <a:lnTo>
                    <a:pt x="9523" y="139275"/>
                  </a:lnTo>
                  <a:lnTo>
                    <a:pt x="24310" y="156242"/>
                  </a:lnTo>
                  <a:lnTo>
                    <a:pt x="39776" y="161944"/>
                  </a:lnTo>
                  <a:lnTo>
                    <a:pt x="66435" y="163273"/>
                  </a:lnTo>
                  <a:lnTo>
                    <a:pt x="110770" y="151838"/>
                  </a:lnTo>
                  <a:lnTo>
                    <a:pt x="124115" y="14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3299">
              <a:extLst>
                <a:ext uri="{FF2B5EF4-FFF2-40B4-BE49-F238E27FC236}">
                  <a16:creationId xmlns:a16="http://schemas.microsoft.com/office/drawing/2014/main" xmlns="" id="{D1F76550-7D9E-4A9A-A891-946035C60A65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255516" y="4642733"/>
              <a:ext cx="106685" cy="361068"/>
            </a:xfrm>
            <a:custGeom>
              <a:avLst/>
              <a:gdLst/>
              <a:ahLst/>
              <a:cxnLst/>
              <a:rect l="0" t="0" r="0" b="0"/>
              <a:pathLst>
                <a:path w="106685" h="361068">
                  <a:moveTo>
                    <a:pt x="106684" y="5467"/>
                  </a:moveTo>
                  <a:lnTo>
                    <a:pt x="106684" y="5467"/>
                  </a:lnTo>
                  <a:lnTo>
                    <a:pt x="99942" y="2096"/>
                  </a:lnTo>
                  <a:lnTo>
                    <a:pt x="85636" y="0"/>
                  </a:lnTo>
                  <a:lnTo>
                    <a:pt x="71363" y="2749"/>
                  </a:lnTo>
                  <a:lnTo>
                    <a:pt x="62529" y="9903"/>
                  </a:lnTo>
                  <a:lnTo>
                    <a:pt x="41988" y="38485"/>
                  </a:lnTo>
                  <a:lnTo>
                    <a:pt x="23780" y="77966"/>
                  </a:lnTo>
                  <a:lnTo>
                    <a:pt x="13158" y="111066"/>
                  </a:lnTo>
                  <a:lnTo>
                    <a:pt x="5145" y="146944"/>
                  </a:lnTo>
                  <a:lnTo>
                    <a:pt x="1583" y="184056"/>
                  </a:lnTo>
                  <a:lnTo>
                    <a:pt x="0" y="219836"/>
                  </a:lnTo>
                  <a:lnTo>
                    <a:pt x="2" y="253143"/>
                  </a:lnTo>
                  <a:lnTo>
                    <a:pt x="6087" y="294987"/>
                  </a:lnTo>
                  <a:lnTo>
                    <a:pt x="17759" y="318763"/>
                  </a:lnTo>
                  <a:lnTo>
                    <a:pt x="32354" y="335445"/>
                  </a:lnTo>
                  <a:lnTo>
                    <a:pt x="48954" y="346857"/>
                  </a:lnTo>
                  <a:lnTo>
                    <a:pt x="87634" y="36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3300">
              <a:extLst>
                <a:ext uri="{FF2B5EF4-FFF2-40B4-BE49-F238E27FC236}">
                  <a16:creationId xmlns:a16="http://schemas.microsoft.com/office/drawing/2014/main" xmlns="" id="{945D8A5B-9824-415C-B2A3-CD505DF9A759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442843" y="4731273"/>
              <a:ext cx="147958" cy="250075"/>
            </a:xfrm>
            <a:custGeom>
              <a:avLst/>
              <a:gdLst/>
              <a:ahLst/>
              <a:cxnLst/>
              <a:rect l="0" t="0" r="0" b="0"/>
              <a:pathLst>
                <a:path w="147958" h="250075">
                  <a:moveTo>
                    <a:pt x="103507" y="12177"/>
                  </a:moveTo>
                  <a:lnTo>
                    <a:pt x="103507" y="12177"/>
                  </a:lnTo>
                  <a:lnTo>
                    <a:pt x="96765" y="5435"/>
                  </a:lnTo>
                  <a:lnTo>
                    <a:pt x="89692" y="2125"/>
                  </a:lnTo>
                  <a:lnTo>
                    <a:pt x="77024" y="0"/>
                  </a:lnTo>
                  <a:lnTo>
                    <a:pt x="72216" y="1590"/>
                  </a:lnTo>
                  <a:lnTo>
                    <a:pt x="56639" y="15103"/>
                  </a:lnTo>
                  <a:lnTo>
                    <a:pt x="32015" y="61890"/>
                  </a:lnTo>
                  <a:lnTo>
                    <a:pt x="16002" y="102635"/>
                  </a:lnTo>
                  <a:lnTo>
                    <a:pt x="4202" y="144107"/>
                  </a:lnTo>
                  <a:lnTo>
                    <a:pt x="0" y="181325"/>
                  </a:lnTo>
                  <a:lnTo>
                    <a:pt x="5105" y="212814"/>
                  </a:lnTo>
                  <a:lnTo>
                    <a:pt x="12500" y="229759"/>
                  </a:lnTo>
                  <a:lnTo>
                    <a:pt x="22843" y="241996"/>
                  </a:lnTo>
                  <a:lnTo>
                    <a:pt x="34495" y="248374"/>
                  </a:lnTo>
                  <a:lnTo>
                    <a:pt x="40566" y="250074"/>
                  </a:lnTo>
                  <a:lnTo>
                    <a:pt x="54837" y="246320"/>
                  </a:lnTo>
                  <a:lnTo>
                    <a:pt x="70587" y="236185"/>
                  </a:lnTo>
                  <a:lnTo>
                    <a:pt x="103694" y="199052"/>
                  </a:lnTo>
                  <a:lnTo>
                    <a:pt x="125199" y="163503"/>
                  </a:lnTo>
                  <a:lnTo>
                    <a:pt x="134315" y="138700"/>
                  </a:lnTo>
                  <a:lnTo>
                    <a:pt x="139446" y="101641"/>
                  </a:lnTo>
                  <a:lnTo>
                    <a:pt x="139555" y="68710"/>
                  </a:lnTo>
                  <a:lnTo>
                    <a:pt x="134580" y="49767"/>
                  </a:lnTo>
                  <a:lnTo>
                    <a:pt x="125784" y="35703"/>
                  </a:lnTo>
                  <a:lnTo>
                    <a:pt x="120475" y="29978"/>
                  </a:lnTo>
                  <a:lnTo>
                    <a:pt x="107050" y="23617"/>
                  </a:lnTo>
                  <a:lnTo>
                    <a:pt x="99519" y="21920"/>
                  </a:lnTo>
                  <a:lnTo>
                    <a:pt x="72065" y="26274"/>
                  </a:lnTo>
                  <a:lnTo>
                    <a:pt x="55666" y="38434"/>
                  </a:lnTo>
                  <a:lnTo>
                    <a:pt x="36415" y="65112"/>
                  </a:lnTo>
                  <a:lnTo>
                    <a:pt x="28533" y="84387"/>
                  </a:lnTo>
                  <a:lnTo>
                    <a:pt x="27381" y="102361"/>
                  </a:lnTo>
                  <a:lnTo>
                    <a:pt x="31103" y="117875"/>
                  </a:lnTo>
                  <a:lnTo>
                    <a:pt x="34071" y="124976"/>
                  </a:lnTo>
                  <a:lnTo>
                    <a:pt x="39578" y="130416"/>
                  </a:lnTo>
                  <a:lnTo>
                    <a:pt x="55103" y="138340"/>
                  </a:lnTo>
                  <a:lnTo>
                    <a:pt x="87049" y="143397"/>
                  </a:lnTo>
                  <a:lnTo>
                    <a:pt x="131535" y="140742"/>
                  </a:lnTo>
                  <a:lnTo>
                    <a:pt x="147957" y="139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3301">
              <a:extLst>
                <a:ext uri="{FF2B5EF4-FFF2-40B4-BE49-F238E27FC236}">
                  <a16:creationId xmlns:a16="http://schemas.microsoft.com/office/drawing/2014/main" xmlns="" id="{6E765457-E4D9-49E5-B9E7-1965F90691D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492880" y="4591312"/>
              <a:ext cx="78871" cy="82289"/>
            </a:xfrm>
            <a:custGeom>
              <a:avLst/>
              <a:gdLst/>
              <a:ahLst/>
              <a:cxnLst/>
              <a:rect l="0" t="0" r="0" b="0"/>
              <a:pathLst>
                <a:path w="78871" h="82289">
                  <a:moveTo>
                    <a:pt x="28070" y="6088"/>
                  </a:moveTo>
                  <a:lnTo>
                    <a:pt x="28070" y="6088"/>
                  </a:lnTo>
                  <a:lnTo>
                    <a:pt x="28070" y="0"/>
                  </a:lnTo>
                  <a:lnTo>
                    <a:pt x="27364" y="10635"/>
                  </a:lnTo>
                  <a:lnTo>
                    <a:pt x="10179" y="53949"/>
                  </a:lnTo>
                  <a:lnTo>
                    <a:pt x="0" y="71187"/>
                  </a:lnTo>
                  <a:lnTo>
                    <a:pt x="185" y="71359"/>
                  </a:lnTo>
                  <a:lnTo>
                    <a:pt x="1013" y="70769"/>
                  </a:lnTo>
                  <a:lnTo>
                    <a:pt x="22378" y="27894"/>
                  </a:lnTo>
                  <a:lnTo>
                    <a:pt x="38783" y="8749"/>
                  </a:lnTo>
                  <a:lnTo>
                    <a:pt x="42973" y="6451"/>
                  </a:lnTo>
                  <a:lnTo>
                    <a:pt x="47178" y="5624"/>
                  </a:lnTo>
                  <a:lnTo>
                    <a:pt x="51392" y="5779"/>
                  </a:lnTo>
                  <a:lnTo>
                    <a:pt x="54907" y="7293"/>
                  </a:lnTo>
                  <a:lnTo>
                    <a:pt x="60694" y="12738"/>
                  </a:lnTo>
                  <a:lnTo>
                    <a:pt x="74527" y="50239"/>
                  </a:lnTo>
                  <a:lnTo>
                    <a:pt x="78870" y="82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3302">
              <a:extLst>
                <a:ext uri="{FF2B5EF4-FFF2-40B4-BE49-F238E27FC236}">
                  <a16:creationId xmlns:a16="http://schemas.microsoft.com/office/drawing/2014/main" xmlns="" id="{F2A24268-3BF0-41CC-911E-30BDBD8E9686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622550" y="4966258"/>
              <a:ext cx="107951" cy="151843"/>
            </a:xfrm>
            <a:custGeom>
              <a:avLst/>
              <a:gdLst/>
              <a:ahLst/>
              <a:cxnLst/>
              <a:rect l="0" t="0" r="0" b="0"/>
              <a:pathLst>
                <a:path w="107951" h="151843">
                  <a:moveTo>
                    <a:pt x="6350" y="43892"/>
                  </a:moveTo>
                  <a:lnTo>
                    <a:pt x="6350" y="43892"/>
                  </a:lnTo>
                  <a:lnTo>
                    <a:pt x="1986" y="88044"/>
                  </a:lnTo>
                  <a:lnTo>
                    <a:pt x="116" y="134928"/>
                  </a:lnTo>
                  <a:lnTo>
                    <a:pt x="23" y="143405"/>
                  </a:lnTo>
                  <a:lnTo>
                    <a:pt x="15" y="143396"/>
                  </a:lnTo>
                  <a:lnTo>
                    <a:pt x="1" y="99350"/>
                  </a:lnTo>
                  <a:lnTo>
                    <a:pt x="0" y="59069"/>
                  </a:lnTo>
                  <a:lnTo>
                    <a:pt x="5069" y="17831"/>
                  </a:lnTo>
                  <a:lnTo>
                    <a:pt x="8838" y="5028"/>
                  </a:lnTo>
                  <a:lnTo>
                    <a:pt x="10831" y="1755"/>
                  </a:lnTo>
                  <a:lnTo>
                    <a:pt x="12865" y="278"/>
                  </a:lnTo>
                  <a:lnTo>
                    <a:pt x="14927" y="0"/>
                  </a:lnTo>
                  <a:lnTo>
                    <a:pt x="17007" y="1225"/>
                  </a:lnTo>
                  <a:lnTo>
                    <a:pt x="34004" y="21842"/>
                  </a:lnTo>
                  <a:lnTo>
                    <a:pt x="46306" y="43940"/>
                  </a:lnTo>
                  <a:lnTo>
                    <a:pt x="48510" y="45336"/>
                  </a:lnTo>
                  <a:lnTo>
                    <a:pt x="50684" y="45560"/>
                  </a:lnTo>
                  <a:lnTo>
                    <a:pt x="62615" y="40851"/>
                  </a:lnTo>
                  <a:lnTo>
                    <a:pt x="68516" y="35250"/>
                  </a:lnTo>
                  <a:lnTo>
                    <a:pt x="93711" y="7378"/>
                  </a:lnTo>
                  <a:lnTo>
                    <a:pt x="94566" y="12142"/>
                  </a:lnTo>
                  <a:lnTo>
                    <a:pt x="100677" y="59452"/>
                  </a:lnTo>
                  <a:lnTo>
                    <a:pt x="103360" y="106165"/>
                  </a:lnTo>
                  <a:lnTo>
                    <a:pt x="107950" y="151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3303">
              <a:extLst>
                <a:ext uri="{FF2B5EF4-FFF2-40B4-BE49-F238E27FC236}">
                  <a16:creationId xmlns:a16="http://schemas.microsoft.com/office/drawing/2014/main" xmlns="" id="{36B56304-5611-4E8F-8C3E-201055EA81F2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796037" y="4960465"/>
              <a:ext cx="124964" cy="170336"/>
            </a:xfrm>
            <a:custGeom>
              <a:avLst/>
              <a:gdLst/>
              <a:ahLst/>
              <a:cxnLst/>
              <a:rect l="0" t="0" r="0" b="0"/>
              <a:pathLst>
                <a:path w="124964" h="170336">
                  <a:moveTo>
                    <a:pt x="10663" y="43335"/>
                  </a:moveTo>
                  <a:lnTo>
                    <a:pt x="10663" y="43335"/>
                  </a:lnTo>
                  <a:lnTo>
                    <a:pt x="5196" y="43335"/>
                  </a:lnTo>
                  <a:lnTo>
                    <a:pt x="7946" y="46706"/>
                  </a:lnTo>
                  <a:lnTo>
                    <a:pt x="10504" y="92835"/>
                  </a:lnTo>
                  <a:lnTo>
                    <a:pt x="6285" y="136410"/>
                  </a:lnTo>
                  <a:lnTo>
                    <a:pt x="4573" y="149186"/>
                  </a:lnTo>
                  <a:lnTo>
                    <a:pt x="0" y="129887"/>
                  </a:lnTo>
                  <a:lnTo>
                    <a:pt x="247" y="87190"/>
                  </a:lnTo>
                  <a:lnTo>
                    <a:pt x="3108" y="45040"/>
                  </a:lnTo>
                  <a:lnTo>
                    <a:pt x="7446" y="6355"/>
                  </a:lnTo>
                  <a:lnTo>
                    <a:pt x="9224" y="2454"/>
                  </a:lnTo>
                  <a:lnTo>
                    <a:pt x="11115" y="559"/>
                  </a:lnTo>
                  <a:lnTo>
                    <a:pt x="13081" y="0"/>
                  </a:lnTo>
                  <a:lnTo>
                    <a:pt x="15097" y="2451"/>
                  </a:lnTo>
                  <a:lnTo>
                    <a:pt x="28877" y="27594"/>
                  </a:lnTo>
                  <a:lnTo>
                    <a:pt x="49738" y="50466"/>
                  </a:lnTo>
                  <a:lnTo>
                    <a:pt x="52235" y="50912"/>
                  </a:lnTo>
                  <a:lnTo>
                    <a:pt x="54605" y="49797"/>
                  </a:lnTo>
                  <a:lnTo>
                    <a:pt x="84455" y="20336"/>
                  </a:lnTo>
                  <a:lnTo>
                    <a:pt x="85963" y="20241"/>
                  </a:lnTo>
                  <a:lnTo>
                    <a:pt x="89521" y="22017"/>
                  </a:lnTo>
                  <a:lnTo>
                    <a:pt x="101917" y="39045"/>
                  </a:lnTo>
                  <a:lnTo>
                    <a:pt x="114132" y="72377"/>
                  </a:lnTo>
                  <a:lnTo>
                    <a:pt x="119904" y="115267"/>
                  </a:lnTo>
                  <a:lnTo>
                    <a:pt x="124519" y="159290"/>
                  </a:lnTo>
                  <a:lnTo>
                    <a:pt x="124963" y="17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3304">
              <a:extLst>
                <a:ext uri="{FF2B5EF4-FFF2-40B4-BE49-F238E27FC236}">
                  <a16:creationId xmlns:a16="http://schemas.microsoft.com/office/drawing/2014/main" xmlns="" id="{066ADAD0-B426-4D9C-B4C3-AED1844C12BE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001162" y="4959712"/>
              <a:ext cx="78589" cy="163687"/>
            </a:xfrm>
            <a:custGeom>
              <a:avLst/>
              <a:gdLst/>
              <a:ahLst/>
              <a:cxnLst/>
              <a:rect l="0" t="0" r="0" b="0"/>
              <a:pathLst>
                <a:path w="78589" h="163687">
                  <a:moveTo>
                    <a:pt x="78588" y="18688"/>
                  </a:moveTo>
                  <a:lnTo>
                    <a:pt x="78588" y="18688"/>
                  </a:lnTo>
                  <a:lnTo>
                    <a:pt x="78588" y="860"/>
                  </a:lnTo>
                  <a:lnTo>
                    <a:pt x="71846" y="0"/>
                  </a:lnTo>
                  <a:lnTo>
                    <a:pt x="56926" y="415"/>
                  </a:lnTo>
                  <a:lnTo>
                    <a:pt x="27614" y="11181"/>
                  </a:lnTo>
                  <a:lnTo>
                    <a:pt x="14252" y="21716"/>
                  </a:lnTo>
                  <a:lnTo>
                    <a:pt x="5511" y="34480"/>
                  </a:lnTo>
                  <a:lnTo>
                    <a:pt x="719" y="45462"/>
                  </a:lnTo>
                  <a:lnTo>
                    <a:pt x="0" y="57398"/>
                  </a:lnTo>
                  <a:lnTo>
                    <a:pt x="2179" y="99968"/>
                  </a:lnTo>
                  <a:lnTo>
                    <a:pt x="4207" y="118030"/>
                  </a:lnTo>
                  <a:lnTo>
                    <a:pt x="15028" y="154053"/>
                  </a:lnTo>
                  <a:lnTo>
                    <a:pt x="16459" y="155497"/>
                  </a:lnTo>
                  <a:lnTo>
                    <a:pt x="27197" y="161188"/>
                  </a:lnTo>
                  <a:lnTo>
                    <a:pt x="42194" y="163686"/>
                  </a:lnTo>
                  <a:lnTo>
                    <a:pt x="72238" y="15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3305">
              <a:extLst>
                <a:ext uri="{FF2B5EF4-FFF2-40B4-BE49-F238E27FC236}">
                  <a16:creationId xmlns:a16="http://schemas.microsoft.com/office/drawing/2014/main" xmlns="" id="{D779A204-53AF-45B7-AFE2-6D5014CDBE26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990850" y="50292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411" y="21036"/>
                  </a:lnTo>
                  <a:lnTo>
                    <a:pt x="41427" y="12259"/>
                  </a:lnTo>
                  <a:lnTo>
                    <a:pt x="87927" y="276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3306">
              <a:extLst>
                <a:ext uri="{FF2B5EF4-FFF2-40B4-BE49-F238E27FC236}">
                  <a16:creationId xmlns:a16="http://schemas.microsoft.com/office/drawing/2014/main" xmlns="" id="{49A1B682-261F-4608-B3D1-D9C3A4691B4C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152292" y="4668656"/>
              <a:ext cx="101188" cy="373245"/>
            </a:xfrm>
            <a:custGeom>
              <a:avLst/>
              <a:gdLst/>
              <a:ahLst/>
              <a:cxnLst/>
              <a:rect l="0" t="0" r="0" b="0"/>
              <a:pathLst>
                <a:path w="101188" h="373245">
                  <a:moveTo>
                    <a:pt x="3658" y="17644"/>
                  </a:moveTo>
                  <a:lnTo>
                    <a:pt x="3658" y="17644"/>
                  </a:lnTo>
                  <a:lnTo>
                    <a:pt x="287" y="10902"/>
                  </a:lnTo>
                  <a:lnTo>
                    <a:pt x="0" y="8210"/>
                  </a:lnTo>
                  <a:lnTo>
                    <a:pt x="3037" y="0"/>
                  </a:lnTo>
                  <a:lnTo>
                    <a:pt x="13587" y="5752"/>
                  </a:lnTo>
                  <a:lnTo>
                    <a:pt x="39084" y="50746"/>
                  </a:lnTo>
                  <a:lnTo>
                    <a:pt x="53975" y="81745"/>
                  </a:lnTo>
                  <a:lnTo>
                    <a:pt x="70001" y="119041"/>
                  </a:lnTo>
                  <a:lnTo>
                    <a:pt x="84649" y="161017"/>
                  </a:lnTo>
                  <a:lnTo>
                    <a:pt x="96098" y="204837"/>
                  </a:lnTo>
                  <a:lnTo>
                    <a:pt x="101187" y="247832"/>
                  </a:lnTo>
                  <a:lnTo>
                    <a:pt x="97805" y="286695"/>
                  </a:lnTo>
                  <a:lnTo>
                    <a:pt x="89245" y="320667"/>
                  </a:lnTo>
                  <a:lnTo>
                    <a:pt x="67158" y="373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5" name="SMARTInkShape-3307">
            <a:extLst>
              <a:ext uri="{FF2B5EF4-FFF2-40B4-BE49-F238E27FC236}">
                <a16:creationId xmlns:a16="http://schemas.microsoft.com/office/drawing/2014/main" xmlns="" id="{16CF4FB4-2BCE-46E7-8438-482AFB02563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90650" y="4174518"/>
            <a:ext cx="9906001" cy="251433"/>
          </a:xfrm>
          <a:custGeom>
            <a:avLst/>
            <a:gdLst/>
            <a:ahLst/>
            <a:cxnLst/>
            <a:rect l="0" t="0" r="0" b="0"/>
            <a:pathLst>
              <a:path w="9906001" h="251433">
                <a:moveTo>
                  <a:pt x="0" y="226032"/>
                </a:moveTo>
                <a:lnTo>
                  <a:pt x="0" y="226032"/>
                </a:lnTo>
                <a:lnTo>
                  <a:pt x="3371" y="222661"/>
                </a:lnTo>
                <a:lnTo>
                  <a:pt x="38295" y="210131"/>
                </a:lnTo>
                <a:lnTo>
                  <a:pt x="69231" y="202266"/>
                </a:lnTo>
                <a:lnTo>
                  <a:pt x="111673" y="194068"/>
                </a:lnTo>
                <a:lnTo>
                  <a:pt x="135832" y="189906"/>
                </a:lnTo>
                <a:lnTo>
                  <a:pt x="163227" y="186425"/>
                </a:lnTo>
                <a:lnTo>
                  <a:pt x="192779" y="183400"/>
                </a:lnTo>
                <a:lnTo>
                  <a:pt x="223769" y="180677"/>
                </a:lnTo>
                <a:lnTo>
                  <a:pt x="259952" y="177451"/>
                </a:lnTo>
                <a:lnTo>
                  <a:pt x="299596" y="173889"/>
                </a:lnTo>
                <a:lnTo>
                  <a:pt x="341547" y="170102"/>
                </a:lnTo>
                <a:lnTo>
                  <a:pt x="386448" y="166168"/>
                </a:lnTo>
                <a:lnTo>
                  <a:pt x="433315" y="162134"/>
                </a:lnTo>
                <a:lnTo>
                  <a:pt x="481493" y="158033"/>
                </a:lnTo>
                <a:lnTo>
                  <a:pt x="534779" y="154594"/>
                </a:lnTo>
                <a:lnTo>
                  <a:pt x="591469" y="151595"/>
                </a:lnTo>
                <a:lnTo>
                  <a:pt x="650429" y="148891"/>
                </a:lnTo>
                <a:lnTo>
                  <a:pt x="711609" y="145676"/>
                </a:lnTo>
                <a:lnTo>
                  <a:pt x="774267" y="142123"/>
                </a:lnTo>
                <a:lnTo>
                  <a:pt x="837911" y="138342"/>
                </a:lnTo>
                <a:lnTo>
                  <a:pt x="905741" y="135117"/>
                </a:lnTo>
                <a:lnTo>
                  <a:pt x="976361" y="132261"/>
                </a:lnTo>
                <a:lnTo>
                  <a:pt x="1048840" y="129651"/>
                </a:lnTo>
                <a:lnTo>
                  <a:pt x="1127499" y="126500"/>
                </a:lnTo>
                <a:lnTo>
                  <a:pt x="1210277" y="122988"/>
                </a:lnTo>
                <a:lnTo>
                  <a:pt x="1295801" y="119236"/>
                </a:lnTo>
                <a:lnTo>
                  <a:pt x="1385979" y="115324"/>
                </a:lnTo>
                <a:lnTo>
                  <a:pt x="1479258" y="111304"/>
                </a:lnTo>
                <a:lnTo>
                  <a:pt x="1574605" y="107213"/>
                </a:lnTo>
                <a:lnTo>
                  <a:pt x="1674859" y="103075"/>
                </a:lnTo>
                <a:lnTo>
                  <a:pt x="1778384" y="98905"/>
                </a:lnTo>
                <a:lnTo>
                  <a:pt x="1884089" y="94714"/>
                </a:lnTo>
                <a:lnTo>
                  <a:pt x="1990542" y="90509"/>
                </a:lnTo>
                <a:lnTo>
                  <a:pt x="2097495" y="86294"/>
                </a:lnTo>
                <a:lnTo>
                  <a:pt x="2204779" y="82073"/>
                </a:lnTo>
                <a:lnTo>
                  <a:pt x="2313698" y="77850"/>
                </a:lnTo>
                <a:lnTo>
                  <a:pt x="2423704" y="73621"/>
                </a:lnTo>
                <a:lnTo>
                  <a:pt x="2534436" y="69391"/>
                </a:lnTo>
                <a:lnTo>
                  <a:pt x="2648474" y="64455"/>
                </a:lnTo>
                <a:lnTo>
                  <a:pt x="2764716" y="59047"/>
                </a:lnTo>
                <a:lnTo>
                  <a:pt x="2882427" y="53325"/>
                </a:lnTo>
                <a:lnTo>
                  <a:pt x="3003235" y="48100"/>
                </a:lnTo>
                <a:lnTo>
                  <a:pt x="3126106" y="43205"/>
                </a:lnTo>
                <a:lnTo>
                  <a:pt x="3250354" y="38531"/>
                </a:lnTo>
                <a:lnTo>
                  <a:pt x="3381163" y="33298"/>
                </a:lnTo>
                <a:lnTo>
                  <a:pt x="3516348" y="27692"/>
                </a:lnTo>
                <a:lnTo>
                  <a:pt x="3654449" y="21839"/>
                </a:lnTo>
                <a:lnTo>
                  <a:pt x="3793787" y="16525"/>
                </a:lnTo>
                <a:lnTo>
                  <a:pt x="3933953" y="11572"/>
                </a:lnTo>
                <a:lnTo>
                  <a:pt x="4074669" y="6859"/>
                </a:lnTo>
                <a:lnTo>
                  <a:pt x="4219985" y="3717"/>
                </a:lnTo>
                <a:lnTo>
                  <a:pt x="4368367" y="1622"/>
                </a:lnTo>
                <a:lnTo>
                  <a:pt x="4518795" y="225"/>
                </a:lnTo>
                <a:lnTo>
                  <a:pt x="4667763" y="0"/>
                </a:lnTo>
                <a:lnTo>
                  <a:pt x="4815760" y="555"/>
                </a:lnTo>
                <a:lnTo>
                  <a:pt x="4963106" y="1631"/>
                </a:lnTo>
                <a:lnTo>
                  <a:pt x="5107904" y="3053"/>
                </a:lnTo>
                <a:lnTo>
                  <a:pt x="5251002" y="4707"/>
                </a:lnTo>
                <a:lnTo>
                  <a:pt x="5392968" y="6516"/>
                </a:lnTo>
                <a:lnTo>
                  <a:pt x="5537707" y="9132"/>
                </a:lnTo>
                <a:lnTo>
                  <a:pt x="5684293" y="12288"/>
                </a:lnTo>
                <a:lnTo>
                  <a:pt x="5832112" y="15803"/>
                </a:lnTo>
                <a:lnTo>
                  <a:pt x="5975814" y="18851"/>
                </a:lnTo>
                <a:lnTo>
                  <a:pt x="6116770" y="21589"/>
                </a:lnTo>
                <a:lnTo>
                  <a:pt x="6255896" y="24120"/>
                </a:lnTo>
                <a:lnTo>
                  <a:pt x="6394508" y="26513"/>
                </a:lnTo>
                <a:lnTo>
                  <a:pt x="6532778" y="28814"/>
                </a:lnTo>
                <a:lnTo>
                  <a:pt x="6670818" y="31053"/>
                </a:lnTo>
                <a:lnTo>
                  <a:pt x="6806589" y="33957"/>
                </a:lnTo>
                <a:lnTo>
                  <a:pt x="6940848" y="37304"/>
                </a:lnTo>
                <a:lnTo>
                  <a:pt x="7074097" y="40947"/>
                </a:lnTo>
                <a:lnTo>
                  <a:pt x="7207382" y="45492"/>
                </a:lnTo>
                <a:lnTo>
                  <a:pt x="7340689" y="50638"/>
                </a:lnTo>
                <a:lnTo>
                  <a:pt x="7474008" y="56186"/>
                </a:lnTo>
                <a:lnTo>
                  <a:pt x="7605222" y="62001"/>
                </a:lnTo>
                <a:lnTo>
                  <a:pt x="7735032" y="67995"/>
                </a:lnTo>
                <a:lnTo>
                  <a:pt x="7863902" y="74108"/>
                </a:lnTo>
                <a:lnTo>
                  <a:pt x="7990741" y="80299"/>
                </a:lnTo>
                <a:lnTo>
                  <a:pt x="8116222" y="86543"/>
                </a:lnTo>
                <a:lnTo>
                  <a:pt x="8240797" y="92823"/>
                </a:lnTo>
                <a:lnTo>
                  <a:pt x="8361242" y="99831"/>
                </a:lnTo>
                <a:lnTo>
                  <a:pt x="8478934" y="107326"/>
                </a:lnTo>
                <a:lnTo>
                  <a:pt x="8594789" y="115145"/>
                </a:lnTo>
                <a:lnTo>
                  <a:pt x="8709420" y="123885"/>
                </a:lnTo>
                <a:lnTo>
                  <a:pt x="8823236" y="133239"/>
                </a:lnTo>
                <a:lnTo>
                  <a:pt x="8936506" y="143004"/>
                </a:lnTo>
                <a:lnTo>
                  <a:pt x="9040949" y="152335"/>
                </a:lnTo>
                <a:lnTo>
                  <a:pt x="9139503" y="161379"/>
                </a:lnTo>
                <a:lnTo>
                  <a:pt x="9234136" y="170230"/>
                </a:lnTo>
                <a:lnTo>
                  <a:pt x="9321918" y="178952"/>
                </a:lnTo>
                <a:lnTo>
                  <a:pt x="9405134" y="187590"/>
                </a:lnTo>
                <a:lnTo>
                  <a:pt x="9485306" y="196171"/>
                </a:lnTo>
                <a:lnTo>
                  <a:pt x="9555687" y="204008"/>
                </a:lnTo>
                <a:lnTo>
                  <a:pt x="9619542" y="211350"/>
                </a:lnTo>
                <a:lnTo>
                  <a:pt x="9679046" y="218360"/>
                </a:lnTo>
                <a:lnTo>
                  <a:pt x="9730708" y="225151"/>
                </a:lnTo>
                <a:lnTo>
                  <a:pt x="9777144" y="231794"/>
                </a:lnTo>
                <a:lnTo>
                  <a:pt x="9820096" y="238340"/>
                </a:lnTo>
                <a:lnTo>
                  <a:pt x="9848730" y="242704"/>
                </a:lnTo>
                <a:lnTo>
                  <a:pt x="9906000" y="25143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9" name="SMARTInkShape-Group667">
            <a:extLst>
              <a:ext uri="{FF2B5EF4-FFF2-40B4-BE49-F238E27FC236}">
                <a16:creationId xmlns:a16="http://schemas.microsoft.com/office/drawing/2014/main" xmlns="" id="{ACB34C8E-6E51-4DA0-999D-59520022A72D}"/>
              </a:ext>
            </a:extLst>
          </p:cNvPr>
          <p:cNvGrpSpPr/>
          <p:nvPr/>
        </p:nvGrpSpPr>
        <p:grpSpPr>
          <a:xfrm>
            <a:off x="9486900" y="3343606"/>
            <a:ext cx="381001" cy="423674"/>
            <a:chOff x="9486900" y="3343606"/>
            <a:chExt cx="381001" cy="423674"/>
          </a:xfrm>
        </p:grpSpPr>
        <p:sp>
          <p:nvSpPr>
            <p:cNvPr id="866" name="SMARTInkShape-3308">
              <a:extLst>
                <a:ext uri="{FF2B5EF4-FFF2-40B4-BE49-F238E27FC236}">
                  <a16:creationId xmlns:a16="http://schemas.microsoft.com/office/drawing/2014/main" xmlns="" id="{711D1B63-E424-4B65-89CA-C652F780066C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715500" y="3556261"/>
              <a:ext cx="152401" cy="211019"/>
            </a:xfrm>
            <a:custGeom>
              <a:avLst/>
              <a:gdLst/>
              <a:ahLst/>
              <a:cxnLst/>
              <a:rect l="0" t="0" r="0" b="0"/>
              <a:pathLst>
                <a:path w="152401" h="211019">
                  <a:moveTo>
                    <a:pt x="152400" y="6089"/>
                  </a:moveTo>
                  <a:lnTo>
                    <a:pt x="152400" y="6089"/>
                  </a:lnTo>
                  <a:lnTo>
                    <a:pt x="146933" y="622"/>
                  </a:lnTo>
                  <a:lnTo>
                    <a:pt x="142940" y="0"/>
                  </a:lnTo>
                  <a:lnTo>
                    <a:pt x="122550" y="1655"/>
                  </a:lnTo>
                  <a:lnTo>
                    <a:pt x="76309" y="5830"/>
                  </a:lnTo>
                  <a:lnTo>
                    <a:pt x="50319" y="6066"/>
                  </a:lnTo>
                  <a:lnTo>
                    <a:pt x="48362" y="6779"/>
                  </a:lnTo>
                  <a:lnTo>
                    <a:pt x="47058" y="7960"/>
                  </a:lnTo>
                  <a:lnTo>
                    <a:pt x="45609" y="11154"/>
                  </a:lnTo>
                  <a:lnTo>
                    <a:pt x="39443" y="55352"/>
                  </a:lnTo>
                  <a:lnTo>
                    <a:pt x="38178" y="77594"/>
                  </a:lnTo>
                  <a:lnTo>
                    <a:pt x="38859" y="78453"/>
                  </a:lnTo>
                  <a:lnTo>
                    <a:pt x="40016" y="78321"/>
                  </a:lnTo>
                  <a:lnTo>
                    <a:pt x="43183" y="76997"/>
                  </a:lnTo>
                  <a:lnTo>
                    <a:pt x="71510" y="70513"/>
                  </a:lnTo>
                  <a:lnTo>
                    <a:pt x="89391" y="73234"/>
                  </a:lnTo>
                  <a:lnTo>
                    <a:pt x="118056" y="85544"/>
                  </a:lnTo>
                  <a:lnTo>
                    <a:pt x="129139" y="93378"/>
                  </a:lnTo>
                  <a:lnTo>
                    <a:pt x="136888" y="103445"/>
                  </a:lnTo>
                  <a:lnTo>
                    <a:pt x="141978" y="116386"/>
                  </a:lnTo>
                  <a:lnTo>
                    <a:pt x="144242" y="133897"/>
                  </a:lnTo>
                  <a:lnTo>
                    <a:pt x="141483" y="149676"/>
                  </a:lnTo>
                  <a:lnTo>
                    <a:pt x="134141" y="164450"/>
                  </a:lnTo>
                  <a:lnTo>
                    <a:pt x="114142" y="187223"/>
                  </a:lnTo>
                  <a:lnTo>
                    <a:pt x="90342" y="202829"/>
                  </a:lnTo>
                  <a:lnTo>
                    <a:pt x="73784" y="209475"/>
                  </a:lnTo>
                  <a:lnTo>
                    <a:pt x="57016" y="211018"/>
                  </a:lnTo>
                  <a:lnTo>
                    <a:pt x="26630" y="206259"/>
                  </a:lnTo>
                  <a:lnTo>
                    <a:pt x="0" y="190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3309">
              <a:extLst>
                <a:ext uri="{FF2B5EF4-FFF2-40B4-BE49-F238E27FC236}">
                  <a16:creationId xmlns:a16="http://schemas.microsoft.com/office/drawing/2014/main" xmlns="" id="{C3B1D0B5-BA84-4C85-9359-6A577BAFE7E0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594850" y="3371850"/>
              <a:ext cx="203201" cy="311151"/>
            </a:xfrm>
            <a:custGeom>
              <a:avLst/>
              <a:gdLst/>
              <a:ahLst/>
              <a:cxnLst/>
              <a:rect l="0" t="0" r="0" b="0"/>
              <a:pathLst>
                <a:path w="203201" h="311151">
                  <a:moveTo>
                    <a:pt x="203200" y="0"/>
                  </a:moveTo>
                  <a:lnTo>
                    <a:pt x="203200" y="0"/>
                  </a:lnTo>
                  <a:lnTo>
                    <a:pt x="199829" y="0"/>
                  </a:lnTo>
                  <a:lnTo>
                    <a:pt x="187620" y="6742"/>
                  </a:lnTo>
                  <a:lnTo>
                    <a:pt x="160166" y="41940"/>
                  </a:lnTo>
                  <a:lnTo>
                    <a:pt x="139412" y="78043"/>
                  </a:lnTo>
                  <a:lnTo>
                    <a:pt x="114998" y="120412"/>
                  </a:lnTo>
                  <a:lnTo>
                    <a:pt x="95796" y="152059"/>
                  </a:lnTo>
                  <a:lnTo>
                    <a:pt x="75502" y="186820"/>
                  </a:lnTo>
                  <a:lnTo>
                    <a:pt x="56135" y="221320"/>
                  </a:lnTo>
                  <a:lnTo>
                    <a:pt x="33329" y="263132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3310">
              <a:extLst>
                <a:ext uri="{FF2B5EF4-FFF2-40B4-BE49-F238E27FC236}">
                  <a16:creationId xmlns:a16="http://schemas.microsoft.com/office/drawing/2014/main" xmlns="" id="{13553A04-2BA2-44E0-9FD3-01527FDF304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486900" y="3343606"/>
              <a:ext cx="107446" cy="189313"/>
            </a:xfrm>
            <a:custGeom>
              <a:avLst/>
              <a:gdLst/>
              <a:ahLst/>
              <a:cxnLst/>
              <a:rect l="0" t="0" r="0" b="0"/>
              <a:pathLst>
                <a:path w="107446" h="189313">
                  <a:moveTo>
                    <a:pt x="0" y="21894"/>
                  </a:moveTo>
                  <a:lnTo>
                    <a:pt x="0" y="21894"/>
                  </a:lnTo>
                  <a:lnTo>
                    <a:pt x="5774" y="16824"/>
                  </a:lnTo>
                  <a:lnTo>
                    <a:pt x="27136" y="6967"/>
                  </a:lnTo>
                  <a:lnTo>
                    <a:pt x="59870" y="0"/>
                  </a:lnTo>
                  <a:lnTo>
                    <a:pt x="74585" y="1110"/>
                  </a:lnTo>
                  <a:lnTo>
                    <a:pt x="79359" y="3804"/>
                  </a:lnTo>
                  <a:lnTo>
                    <a:pt x="82540" y="7717"/>
                  </a:lnTo>
                  <a:lnTo>
                    <a:pt x="84661" y="12443"/>
                  </a:lnTo>
                  <a:lnTo>
                    <a:pt x="85134" y="21457"/>
                  </a:lnTo>
                  <a:lnTo>
                    <a:pt x="82287" y="30872"/>
                  </a:lnTo>
                  <a:lnTo>
                    <a:pt x="76320" y="42112"/>
                  </a:lnTo>
                  <a:lnTo>
                    <a:pt x="32968" y="75775"/>
                  </a:lnTo>
                  <a:lnTo>
                    <a:pt x="10830" y="86009"/>
                  </a:lnTo>
                  <a:lnTo>
                    <a:pt x="9337" y="87921"/>
                  </a:lnTo>
                  <a:lnTo>
                    <a:pt x="9752" y="89195"/>
                  </a:lnTo>
                  <a:lnTo>
                    <a:pt x="11441" y="90044"/>
                  </a:lnTo>
                  <a:lnTo>
                    <a:pt x="56487" y="106023"/>
                  </a:lnTo>
                  <a:lnTo>
                    <a:pt x="97288" y="123388"/>
                  </a:lnTo>
                  <a:lnTo>
                    <a:pt x="105075" y="127656"/>
                  </a:lnTo>
                  <a:lnTo>
                    <a:pt x="107445" y="134031"/>
                  </a:lnTo>
                  <a:lnTo>
                    <a:pt x="106204" y="141807"/>
                  </a:lnTo>
                  <a:lnTo>
                    <a:pt x="102551" y="150519"/>
                  </a:lnTo>
                  <a:lnTo>
                    <a:pt x="90969" y="163962"/>
                  </a:lnTo>
                  <a:lnTo>
                    <a:pt x="75709" y="173935"/>
                  </a:lnTo>
                  <a:lnTo>
                    <a:pt x="30265" y="188506"/>
                  </a:lnTo>
                  <a:lnTo>
                    <a:pt x="18624" y="189312"/>
                  </a:lnTo>
                  <a:lnTo>
                    <a:pt x="12511" y="188024"/>
                  </a:lnTo>
                  <a:lnTo>
                    <a:pt x="11867" y="187681"/>
                  </a:lnTo>
                  <a:lnTo>
                    <a:pt x="12700" y="186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2" name="SMARTInkShape-Group668">
            <a:extLst>
              <a:ext uri="{FF2B5EF4-FFF2-40B4-BE49-F238E27FC236}">
                <a16:creationId xmlns:a16="http://schemas.microsoft.com/office/drawing/2014/main" xmlns="" id="{5D83A229-8754-40CD-9BD7-3EFC311980A4}"/>
              </a:ext>
            </a:extLst>
          </p:cNvPr>
          <p:cNvGrpSpPr/>
          <p:nvPr/>
        </p:nvGrpSpPr>
        <p:grpSpPr>
          <a:xfrm>
            <a:off x="8972550" y="3543300"/>
            <a:ext cx="120651" cy="111609"/>
            <a:chOff x="8972550" y="3543300"/>
            <a:chExt cx="120651" cy="111609"/>
          </a:xfrm>
        </p:grpSpPr>
        <p:sp>
          <p:nvSpPr>
            <p:cNvPr id="870" name="SMARTInkShape-3311">
              <a:extLst>
                <a:ext uri="{FF2B5EF4-FFF2-40B4-BE49-F238E27FC236}">
                  <a16:creationId xmlns:a16="http://schemas.microsoft.com/office/drawing/2014/main" xmlns="" id="{9CD11DE6-B85A-47F2-ADF6-4BEC9C5510B5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992483" y="3625850"/>
              <a:ext cx="100718" cy="29059"/>
            </a:xfrm>
            <a:custGeom>
              <a:avLst/>
              <a:gdLst/>
              <a:ahLst/>
              <a:cxnLst/>
              <a:rect l="0" t="0" r="0" b="0"/>
              <a:pathLst>
                <a:path w="100718" h="29059">
                  <a:moveTo>
                    <a:pt x="5467" y="25400"/>
                  </a:moveTo>
                  <a:lnTo>
                    <a:pt x="5467" y="25400"/>
                  </a:lnTo>
                  <a:lnTo>
                    <a:pt x="2096" y="25400"/>
                  </a:lnTo>
                  <a:lnTo>
                    <a:pt x="1104" y="26105"/>
                  </a:lnTo>
                  <a:lnTo>
                    <a:pt x="440" y="27282"/>
                  </a:lnTo>
                  <a:lnTo>
                    <a:pt x="0" y="28771"/>
                  </a:lnTo>
                  <a:lnTo>
                    <a:pt x="1821" y="29058"/>
                  </a:lnTo>
                  <a:lnTo>
                    <a:pt x="47576" y="15675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3312">
              <a:extLst>
                <a:ext uri="{FF2B5EF4-FFF2-40B4-BE49-F238E27FC236}">
                  <a16:creationId xmlns:a16="http://schemas.microsoft.com/office/drawing/2014/main" xmlns="" id="{854B35FD-A305-4568-9B87-8911174D4F10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972550" y="35433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42096" y="3862"/>
                  </a:lnTo>
                  <a:lnTo>
                    <a:pt x="85456" y="76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7" name="SMARTInkShape-Group669">
            <a:extLst>
              <a:ext uri="{FF2B5EF4-FFF2-40B4-BE49-F238E27FC236}">
                <a16:creationId xmlns:a16="http://schemas.microsoft.com/office/drawing/2014/main" xmlns="" id="{95C97314-0BA8-4658-BEA5-1565653EA2D8}"/>
              </a:ext>
            </a:extLst>
          </p:cNvPr>
          <p:cNvGrpSpPr/>
          <p:nvPr/>
        </p:nvGrpSpPr>
        <p:grpSpPr>
          <a:xfrm>
            <a:off x="8331717" y="3221056"/>
            <a:ext cx="196334" cy="657106"/>
            <a:chOff x="8331717" y="3221056"/>
            <a:chExt cx="196334" cy="657106"/>
          </a:xfrm>
        </p:grpSpPr>
        <p:sp>
          <p:nvSpPr>
            <p:cNvPr id="873" name="SMARTInkShape-3313">
              <a:extLst>
                <a:ext uri="{FF2B5EF4-FFF2-40B4-BE49-F238E27FC236}">
                  <a16:creationId xmlns:a16="http://schemas.microsoft.com/office/drawing/2014/main" xmlns="" id="{BF8B9FA4-B856-41F5-A912-FBCAD45E53A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331717" y="3221056"/>
              <a:ext cx="152192" cy="265095"/>
            </a:xfrm>
            <a:custGeom>
              <a:avLst/>
              <a:gdLst/>
              <a:ahLst/>
              <a:cxnLst/>
              <a:rect l="0" t="0" r="0" b="0"/>
              <a:pathLst>
                <a:path w="152192" h="265095">
                  <a:moveTo>
                    <a:pt x="31233" y="36494"/>
                  </a:moveTo>
                  <a:lnTo>
                    <a:pt x="31233" y="36494"/>
                  </a:lnTo>
                  <a:lnTo>
                    <a:pt x="11673" y="37199"/>
                  </a:lnTo>
                  <a:lnTo>
                    <a:pt x="1228" y="41961"/>
                  </a:lnTo>
                  <a:lnTo>
                    <a:pt x="646" y="41550"/>
                  </a:lnTo>
                  <a:lnTo>
                    <a:pt x="0" y="39211"/>
                  </a:lnTo>
                  <a:lnTo>
                    <a:pt x="9749" y="30557"/>
                  </a:lnTo>
                  <a:lnTo>
                    <a:pt x="45006" y="12751"/>
                  </a:lnTo>
                  <a:lnTo>
                    <a:pt x="84753" y="2954"/>
                  </a:lnTo>
                  <a:lnTo>
                    <a:pt x="121820" y="0"/>
                  </a:lnTo>
                  <a:lnTo>
                    <a:pt x="134052" y="2165"/>
                  </a:lnTo>
                  <a:lnTo>
                    <a:pt x="144195" y="9242"/>
                  </a:lnTo>
                  <a:lnTo>
                    <a:pt x="148873" y="14093"/>
                  </a:lnTo>
                  <a:lnTo>
                    <a:pt x="152191" y="30771"/>
                  </a:lnTo>
                  <a:lnTo>
                    <a:pt x="148573" y="75972"/>
                  </a:lnTo>
                  <a:lnTo>
                    <a:pt x="136320" y="119844"/>
                  </a:lnTo>
                  <a:lnTo>
                    <a:pt x="122655" y="165221"/>
                  </a:lnTo>
                  <a:lnTo>
                    <a:pt x="109670" y="206574"/>
                  </a:lnTo>
                  <a:lnTo>
                    <a:pt x="96369" y="254138"/>
                  </a:lnTo>
                  <a:lnTo>
                    <a:pt x="94733" y="265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SMARTInkShape-3314">
              <a:extLst>
                <a:ext uri="{FF2B5EF4-FFF2-40B4-BE49-F238E27FC236}">
                  <a16:creationId xmlns:a16="http://schemas.microsoft.com/office/drawing/2014/main" xmlns="" id="{97F50D2B-6AD8-410C-88AB-69AC4225F02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356600" y="3375712"/>
              <a:ext cx="158751" cy="8839"/>
            </a:xfrm>
            <a:custGeom>
              <a:avLst/>
              <a:gdLst/>
              <a:ahLst/>
              <a:cxnLst/>
              <a:rect l="0" t="0" r="0" b="0"/>
              <a:pathLst>
                <a:path w="158751" h="8839">
                  <a:moveTo>
                    <a:pt x="0" y="8838"/>
                  </a:moveTo>
                  <a:lnTo>
                    <a:pt x="0" y="8838"/>
                  </a:lnTo>
                  <a:lnTo>
                    <a:pt x="46087" y="5467"/>
                  </a:lnTo>
                  <a:lnTo>
                    <a:pt x="89777" y="0"/>
                  </a:lnTo>
                  <a:lnTo>
                    <a:pt x="131728" y="653"/>
                  </a:lnTo>
                  <a:lnTo>
                    <a:pt x="158750" y="2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3315">
              <a:extLst>
                <a:ext uri="{FF2B5EF4-FFF2-40B4-BE49-F238E27FC236}">
                  <a16:creationId xmlns:a16="http://schemas.microsoft.com/office/drawing/2014/main" xmlns="" id="{77512014-502D-43CA-ABE3-A3AAEEE20358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361129" y="3587750"/>
              <a:ext cx="166922" cy="37839"/>
            </a:xfrm>
            <a:custGeom>
              <a:avLst/>
              <a:gdLst/>
              <a:ahLst/>
              <a:cxnLst/>
              <a:rect l="0" t="0" r="0" b="0"/>
              <a:pathLst>
                <a:path w="166922" h="37839">
                  <a:moveTo>
                    <a:pt x="8171" y="31750"/>
                  </a:moveTo>
                  <a:lnTo>
                    <a:pt x="8171" y="31750"/>
                  </a:lnTo>
                  <a:lnTo>
                    <a:pt x="149" y="36114"/>
                  </a:lnTo>
                  <a:lnTo>
                    <a:pt x="0" y="36776"/>
                  </a:lnTo>
                  <a:lnTo>
                    <a:pt x="607" y="37217"/>
                  </a:lnTo>
                  <a:lnTo>
                    <a:pt x="11574" y="37838"/>
                  </a:lnTo>
                  <a:lnTo>
                    <a:pt x="51568" y="27204"/>
                  </a:lnTo>
                  <a:lnTo>
                    <a:pt x="83197" y="17029"/>
                  </a:lnTo>
                  <a:lnTo>
                    <a:pt x="116540" y="9215"/>
                  </a:lnTo>
                  <a:lnTo>
                    <a:pt x="166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3316">
              <a:extLst>
                <a:ext uri="{FF2B5EF4-FFF2-40B4-BE49-F238E27FC236}">
                  <a16:creationId xmlns:a16="http://schemas.microsoft.com/office/drawing/2014/main" xmlns="" id="{A946FAD5-512D-48FD-8725-2F6AE9C4BCCD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382000" y="3684145"/>
              <a:ext cx="139701" cy="194017"/>
            </a:xfrm>
            <a:custGeom>
              <a:avLst/>
              <a:gdLst/>
              <a:ahLst/>
              <a:cxnLst/>
              <a:rect l="0" t="0" r="0" b="0"/>
              <a:pathLst>
                <a:path w="139701" h="194017">
                  <a:moveTo>
                    <a:pt x="139700" y="11555"/>
                  </a:moveTo>
                  <a:lnTo>
                    <a:pt x="139700" y="11555"/>
                  </a:lnTo>
                  <a:lnTo>
                    <a:pt x="133924" y="6486"/>
                  </a:lnTo>
                  <a:lnTo>
                    <a:pt x="127490" y="2717"/>
                  </a:lnTo>
                  <a:lnTo>
                    <a:pt x="109193" y="0"/>
                  </a:lnTo>
                  <a:lnTo>
                    <a:pt x="62866" y="5389"/>
                  </a:lnTo>
                  <a:lnTo>
                    <a:pt x="26291" y="13975"/>
                  </a:lnTo>
                  <a:lnTo>
                    <a:pt x="16859" y="19921"/>
                  </a:lnTo>
                  <a:lnTo>
                    <a:pt x="3370" y="34268"/>
                  </a:lnTo>
                  <a:lnTo>
                    <a:pt x="1498" y="38818"/>
                  </a:lnTo>
                  <a:lnTo>
                    <a:pt x="2546" y="45074"/>
                  </a:lnTo>
                  <a:lnTo>
                    <a:pt x="7104" y="54648"/>
                  </a:lnTo>
                  <a:lnTo>
                    <a:pt x="10213" y="59635"/>
                  </a:lnTo>
                  <a:lnTo>
                    <a:pt x="12602" y="68309"/>
                  </a:lnTo>
                  <a:lnTo>
                    <a:pt x="16042" y="68588"/>
                  </a:lnTo>
                  <a:lnTo>
                    <a:pt x="44662" y="62743"/>
                  </a:lnTo>
                  <a:lnTo>
                    <a:pt x="48825" y="62614"/>
                  </a:lnTo>
                  <a:lnTo>
                    <a:pt x="64796" y="69174"/>
                  </a:lnTo>
                  <a:lnTo>
                    <a:pt x="87745" y="84032"/>
                  </a:lnTo>
                  <a:lnTo>
                    <a:pt x="98592" y="97784"/>
                  </a:lnTo>
                  <a:lnTo>
                    <a:pt x="109018" y="118400"/>
                  </a:lnTo>
                  <a:lnTo>
                    <a:pt x="111952" y="131714"/>
                  </a:lnTo>
                  <a:lnTo>
                    <a:pt x="110234" y="151109"/>
                  </a:lnTo>
                  <a:lnTo>
                    <a:pt x="101884" y="170262"/>
                  </a:lnTo>
                  <a:lnTo>
                    <a:pt x="94435" y="179223"/>
                  </a:lnTo>
                  <a:lnTo>
                    <a:pt x="85716" y="185557"/>
                  </a:lnTo>
                  <a:lnTo>
                    <a:pt x="68199" y="192385"/>
                  </a:lnTo>
                  <a:lnTo>
                    <a:pt x="46157" y="194016"/>
                  </a:lnTo>
                  <a:lnTo>
                    <a:pt x="12925" y="186737"/>
                  </a:lnTo>
                  <a:lnTo>
                    <a:pt x="8616" y="182671"/>
                  </a:lnTo>
                  <a:lnTo>
                    <a:pt x="0" y="157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2" name="SMARTInkShape-Group670">
            <a:extLst>
              <a:ext uri="{FF2B5EF4-FFF2-40B4-BE49-F238E27FC236}">
                <a16:creationId xmlns:a16="http://schemas.microsoft.com/office/drawing/2014/main" xmlns="" id="{0342D961-24B7-4EF3-A09E-434EF85B1E0D}"/>
              </a:ext>
            </a:extLst>
          </p:cNvPr>
          <p:cNvGrpSpPr/>
          <p:nvPr/>
        </p:nvGrpSpPr>
        <p:grpSpPr>
          <a:xfrm>
            <a:off x="7359650" y="3246072"/>
            <a:ext cx="736601" cy="219266"/>
            <a:chOff x="7359650" y="3246072"/>
            <a:chExt cx="736601" cy="219266"/>
          </a:xfrm>
        </p:grpSpPr>
        <p:sp>
          <p:nvSpPr>
            <p:cNvPr id="878" name="SMARTInkShape-3317">
              <a:extLst>
                <a:ext uri="{FF2B5EF4-FFF2-40B4-BE49-F238E27FC236}">
                  <a16:creationId xmlns:a16="http://schemas.microsoft.com/office/drawing/2014/main" xmlns="" id="{59B1D949-8F40-45DE-BC6A-094FAF85F8D4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359650" y="3350312"/>
              <a:ext cx="101601" cy="8839"/>
            </a:xfrm>
            <a:custGeom>
              <a:avLst/>
              <a:gdLst/>
              <a:ahLst/>
              <a:cxnLst/>
              <a:rect l="0" t="0" r="0" b="0"/>
              <a:pathLst>
                <a:path w="101601" h="8839">
                  <a:moveTo>
                    <a:pt x="0" y="8838"/>
                  </a:moveTo>
                  <a:lnTo>
                    <a:pt x="0" y="8838"/>
                  </a:lnTo>
                  <a:lnTo>
                    <a:pt x="42095" y="0"/>
                  </a:lnTo>
                  <a:lnTo>
                    <a:pt x="85456" y="1265"/>
                  </a:lnTo>
                  <a:lnTo>
                    <a:pt x="101600" y="2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SMARTInkShape-3318">
              <a:extLst>
                <a:ext uri="{FF2B5EF4-FFF2-40B4-BE49-F238E27FC236}">
                  <a16:creationId xmlns:a16="http://schemas.microsoft.com/office/drawing/2014/main" xmlns="" id="{3BAD6B60-E463-477A-AB8B-7C1597EA4CE4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362341" y="3441700"/>
              <a:ext cx="124310" cy="12701"/>
            </a:xfrm>
            <a:custGeom>
              <a:avLst/>
              <a:gdLst/>
              <a:ahLst/>
              <a:cxnLst/>
              <a:rect l="0" t="0" r="0" b="0"/>
              <a:pathLst>
                <a:path w="12431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1563" y="12700"/>
                  </a:lnTo>
                  <a:lnTo>
                    <a:pt x="43474" y="3862"/>
                  </a:lnTo>
                  <a:lnTo>
                    <a:pt x="90479" y="1145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SMARTInkShape-3319">
              <a:extLst>
                <a:ext uri="{FF2B5EF4-FFF2-40B4-BE49-F238E27FC236}">
                  <a16:creationId xmlns:a16="http://schemas.microsoft.com/office/drawing/2014/main" xmlns="" id="{7B44EF65-A61F-4D4B-8B94-8302AAAADE1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682547" y="3246072"/>
              <a:ext cx="166054" cy="219266"/>
            </a:xfrm>
            <a:custGeom>
              <a:avLst/>
              <a:gdLst/>
              <a:ahLst/>
              <a:cxnLst/>
              <a:rect l="0" t="0" r="0" b="0"/>
              <a:pathLst>
                <a:path w="166054" h="219266">
                  <a:moveTo>
                    <a:pt x="20003" y="17828"/>
                  </a:moveTo>
                  <a:lnTo>
                    <a:pt x="20003" y="17828"/>
                  </a:lnTo>
                  <a:lnTo>
                    <a:pt x="13261" y="14457"/>
                  </a:lnTo>
                  <a:lnTo>
                    <a:pt x="11275" y="12758"/>
                  </a:lnTo>
                  <a:lnTo>
                    <a:pt x="9068" y="8990"/>
                  </a:lnTo>
                  <a:lnTo>
                    <a:pt x="9890" y="6997"/>
                  </a:lnTo>
                  <a:lnTo>
                    <a:pt x="14568" y="2901"/>
                  </a:lnTo>
                  <a:lnTo>
                    <a:pt x="31876" y="0"/>
                  </a:lnTo>
                  <a:lnTo>
                    <a:pt x="54877" y="5882"/>
                  </a:lnTo>
                  <a:lnTo>
                    <a:pt x="82939" y="19933"/>
                  </a:lnTo>
                  <a:lnTo>
                    <a:pt x="97599" y="33345"/>
                  </a:lnTo>
                  <a:lnTo>
                    <a:pt x="103482" y="40873"/>
                  </a:lnTo>
                  <a:lnTo>
                    <a:pt x="110022" y="60525"/>
                  </a:lnTo>
                  <a:lnTo>
                    <a:pt x="111765" y="71693"/>
                  </a:lnTo>
                  <a:lnTo>
                    <a:pt x="106177" y="93509"/>
                  </a:lnTo>
                  <a:lnTo>
                    <a:pt x="76223" y="139630"/>
                  </a:lnTo>
                  <a:lnTo>
                    <a:pt x="34740" y="181407"/>
                  </a:lnTo>
                  <a:lnTo>
                    <a:pt x="581" y="215080"/>
                  </a:lnTo>
                  <a:lnTo>
                    <a:pt x="0" y="217062"/>
                  </a:lnTo>
                  <a:lnTo>
                    <a:pt x="1023" y="218384"/>
                  </a:lnTo>
                  <a:lnTo>
                    <a:pt x="3116" y="219265"/>
                  </a:lnTo>
                  <a:lnTo>
                    <a:pt x="40026" y="213889"/>
                  </a:lnTo>
                  <a:lnTo>
                    <a:pt x="77441" y="209975"/>
                  </a:lnTo>
                  <a:lnTo>
                    <a:pt x="121267" y="205282"/>
                  </a:lnTo>
                  <a:lnTo>
                    <a:pt x="166053" y="201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3320">
              <a:extLst>
                <a:ext uri="{FF2B5EF4-FFF2-40B4-BE49-F238E27FC236}">
                  <a16:creationId xmlns:a16="http://schemas.microsoft.com/office/drawing/2014/main" xmlns="" id="{091CEAEE-2356-4B7C-8B02-83D5334510D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931150" y="337820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0"/>
                  </a:moveTo>
                  <a:lnTo>
                    <a:pt x="0" y="0"/>
                  </a:lnTo>
                  <a:lnTo>
                    <a:pt x="44258" y="0"/>
                  </a:lnTo>
                  <a:lnTo>
                    <a:pt x="86256" y="0"/>
                  </a:lnTo>
                  <a:lnTo>
                    <a:pt x="128803" y="1881"/>
                  </a:lnTo>
                  <a:lnTo>
                    <a:pt x="1651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1" name="SMARTInkShape-Group671">
            <a:extLst>
              <a:ext uri="{FF2B5EF4-FFF2-40B4-BE49-F238E27FC236}">
                <a16:creationId xmlns:a16="http://schemas.microsoft.com/office/drawing/2014/main" xmlns="" id="{BE18B17B-A0AD-4FEF-8FA0-B559241DF8D6}"/>
              </a:ext>
            </a:extLst>
          </p:cNvPr>
          <p:cNvGrpSpPr/>
          <p:nvPr/>
        </p:nvGrpSpPr>
        <p:grpSpPr>
          <a:xfrm>
            <a:off x="4433706" y="3125345"/>
            <a:ext cx="2526487" cy="655209"/>
            <a:chOff x="4433706" y="3125345"/>
            <a:chExt cx="2526487" cy="655209"/>
          </a:xfrm>
        </p:grpSpPr>
        <p:sp>
          <p:nvSpPr>
            <p:cNvPr id="883" name="SMARTInkShape-3321">
              <a:extLst>
                <a:ext uri="{FF2B5EF4-FFF2-40B4-BE49-F238E27FC236}">
                  <a16:creationId xmlns:a16="http://schemas.microsoft.com/office/drawing/2014/main" xmlns="" id="{7A0E8C46-EA7C-43AD-8249-891408CF074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388100" y="3257550"/>
              <a:ext cx="10985" cy="196851"/>
            </a:xfrm>
            <a:custGeom>
              <a:avLst/>
              <a:gdLst/>
              <a:ahLst/>
              <a:cxnLst/>
              <a:rect l="0" t="0" r="0" b="0"/>
              <a:pathLst>
                <a:path w="10985" h="196851">
                  <a:moveTo>
                    <a:pt x="0" y="0"/>
                  </a:moveTo>
                  <a:lnTo>
                    <a:pt x="0" y="0"/>
                  </a:lnTo>
                  <a:lnTo>
                    <a:pt x="705" y="38974"/>
                  </a:lnTo>
                  <a:lnTo>
                    <a:pt x="6907" y="85859"/>
                  </a:lnTo>
                  <a:lnTo>
                    <a:pt x="10984" y="124217"/>
                  </a:lnTo>
                  <a:lnTo>
                    <a:pt x="10310" y="159807"/>
                  </a:lnTo>
                  <a:lnTo>
                    <a:pt x="63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SMARTInkShape-3322">
              <a:extLst>
                <a:ext uri="{FF2B5EF4-FFF2-40B4-BE49-F238E27FC236}">
                  <a16:creationId xmlns:a16="http://schemas.microsoft.com/office/drawing/2014/main" xmlns="" id="{A3751FF7-6275-492C-8615-BB2A4962F0DC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242638" y="3302000"/>
              <a:ext cx="18463" cy="190501"/>
            </a:xfrm>
            <a:custGeom>
              <a:avLst/>
              <a:gdLst/>
              <a:ahLst/>
              <a:cxnLst/>
              <a:rect l="0" t="0" r="0" b="0"/>
              <a:pathLst>
                <a:path w="18463" h="190501">
                  <a:moveTo>
                    <a:pt x="5762" y="0"/>
                  </a:moveTo>
                  <a:lnTo>
                    <a:pt x="5762" y="0"/>
                  </a:lnTo>
                  <a:lnTo>
                    <a:pt x="2391" y="3371"/>
                  </a:lnTo>
                  <a:lnTo>
                    <a:pt x="0" y="44201"/>
                  </a:lnTo>
                  <a:lnTo>
                    <a:pt x="998" y="81143"/>
                  </a:lnTo>
                  <a:lnTo>
                    <a:pt x="6232" y="116026"/>
                  </a:lnTo>
                  <a:lnTo>
                    <a:pt x="13741" y="155106"/>
                  </a:lnTo>
                  <a:lnTo>
                    <a:pt x="18462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3323">
              <a:extLst>
                <a:ext uri="{FF2B5EF4-FFF2-40B4-BE49-F238E27FC236}">
                  <a16:creationId xmlns:a16="http://schemas.microsoft.com/office/drawing/2014/main" xmlns="" id="{33D89486-AF5D-4AD5-8E65-2E84ACB9DD3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191250" y="33909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16605" y="2691"/>
                  </a:lnTo>
                  <a:lnTo>
                    <a:pt x="38871" y="3537"/>
                  </a:lnTo>
                  <a:lnTo>
                    <a:pt x="53260" y="2277"/>
                  </a:lnTo>
                  <a:lnTo>
                    <a:pt x="98997" y="230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3324">
              <a:extLst>
                <a:ext uri="{FF2B5EF4-FFF2-40B4-BE49-F238E27FC236}">
                  <a16:creationId xmlns:a16="http://schemas.microsoft.com/office/drawing/2014/main" xmlns="" id="{082400FB-EA57-4C42-8BC9-F7B2AB703A4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057900" y="3258433"/>
              <a:ext cx="44451" cy="259468"/>
            </a:xfrm>
            <a:custGeom>
              <a:avLst/>
              <a:gdLst/>
              <a:ahLst/>
              <a:cxnLst/>
              <a:rect l="0" t="0" r="0" b="0"/>
              <a:pathLst>
                <a:path w="44451" h="2594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9" y="0"/>
                  </a:lnTo>
                  <a:lnTo>
                    <a:pt x="10832" y="1116"/>
                  </a:lnTo>
                  <a:lnTo>
                    <a:pt x="14927" y="6120"/>
                  </a:lnTo>
                  <a:lnTo>
                    <a:pt x="24571" y="30355"/>
                  </a:lnTo>
                  <a:lnTo>
                    <a:pt x="29621" y="71089"/>
                  </a:lnTo>
                  <a:lnTo>
                    <a:pt x="32686" y="102601"/>
                  </a:lnTo>
                  <a:lnTo>
                    <a:pt x="34613" y="148312"/>
                  </a:lnTo>
                  <a:lnTo>
                    <a:pt x="32599" y="186786"/>
                  </a:lnTo>
                  <a:lnTo>
                    <a:pt x="35289" y="228020"/>
                  </a:lnTo>
                  <a:lnTo>
                    <a:pt x="4445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3325">
              <a:extLst>
                <a:ext uri="{FF2B5EF4-FFF2-40B4-BE49-F238E27FC236}">
                  <a16:creationId xmlns:a16="http://schemas.microsoft.com/office/drawing/2014/main" xmlns="" id="{B0C811F3-B4C7-4014-A94C-C13A7CBBB051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841998" y="3304691"/>
              <a:ext cx="19053" cy="213210"/>
            </a:xfrm>
            <a:custGeom>
              <a:avLst/>
              <a:gdLst/>
              <a:ahLst/>
              <a:cxnLst/>
              <a:rect l="0" t="0" r="0" b="0"/>
              <a:pathLst>
                <a:path w="19053" h="213210">
                  <a:moveTo>
                    <a:pt x="2" y="3659"/>
                  </a:moveTo>
                  <a:lnTo>
                    <a:pt x="2" y="3659"/>
                  </a:lnTo>
                  <a:lnTo>
                    <a:pt x="0" y="0"/>
                  </a:lnTo>
                  <a:lnTo>
                    <a:pt x="0" y="41113"/>
                  </a:lnTo>
                  <a:lnTo>
                    <a:pt x="1884" y="87336"/>
                  </a:lnTo>
                  <a:lnTo>
                    <a:pt x="8841" y="133860"/>
                  </a:lnTo>
                  <a:lnTo>
                    <a:pt x="11938" y="175611"/>
                  </a:lnTo>
                  <a:lnTo>
                    <a:pt x="13181" y="197365"/>
                  </a:lnTo>
                  <a:lnTo>
                    <a:pt x="19052" y="213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3326">
              <a:extLst>
                <a:ext uri="{FF2B5EF4-FFF2-40B4-BE49-F238E27FC236}">
                  <a16:creationId xmlns:a16="http://schemas.microsoft.com/office/drawing/2014/main" xmlns="" id="{DADDB4C7-BAE7-4FC7-AD42-EBAD1D7FCDD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740400" y="3378200"/>
              <a:ext cx="171451" cy="31751"/>
            </a:xfrm>
            <a:custGeom>
              <a:avLst/>
              <a:gdLst/>
              <a:ahLst/>
              <a:cxnLst/>
              <a:rect l="0" t="0" r="0" b="0"/>
              <a:pathLst>
                <a:path w="171451" h="31751">
                  <a:moveTo>
                    <a:pt x="0" y="31750"/>
                  </a:moveTo>
                  <a:lnTo>
                    <a:pt x="0" y="31750"/>
                  </a:lnTo>
                  <a:lnTo>
                    <a:pt x="42716" y="28379"/>
                  </a:lnTo>
                  <a:lnTo>
                    <a:pt x="89812" y="17260"/>
                  </a:lnTo>
                  <a:lnTo>
                    <a:pt x="136117" y="11719"/>
                  </a:lnTo>
                  <a:lnTo>
                    <a:pt x="158394" y="605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3327">
              <a:extLst>
                <a:ext uri="{FF2B5EF4-FFF2-40B4-BE49-F238E27FC236}">
                  <a16:creationId xmlns:a16="http://schemas.microsoft.com/office/drawing/2014/main" xmlns="" id="{949E5FB8-1D1E-4712-BBE0-78B4A5F927D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524500" y="3261380"/>
              <a:ext cx="171451" cy="241933"/>
            </a:xfrm>
            <a:custGeom>
              <a:avLst/>
              <a:gdLst/>
              <a:ahLst/>
              <a:cxnLst/>
              <a:rect l="0" t="0" r="0" b="0"/>
              <a:pathLst>
                <a:path w="171451" h="241933">
                  <a:moveTo>
                    <a:pt x="0" y="21570"/>
                  </a:moveTo>
                  <a:lnTo>
                    <a:pt x="0" y="21570"/>
                  </a:lnTo>
                  <a:lnTo>
                    <a:pt x="13815" y="9637"/>
                  </a:lnTo>
                  <a:lnTo>
                    <a:pt x="33225" y="555"/>
                  </a:lnTo>
                  <a:lnTo>
                    <a:pt x="45105" y="0"/>
                  </a:lnTo>
                  <a:lnTo>
                    <a:pt x="51237" y="840"/>
                  </a:lnTo>
                  <a:lnTo>
                    <a:pt x="63694" y="7418"/>
                  </a:lnTo>
                  <a:lnTo>
                    <a:pt x="69979" y="12135"/>
                  </a:lnTo>
                  <a:lnTo>
                    <a:pt x="85567" y="35629"/>
                  </a:lnTo>
                  <a:lnTo>
                    <a:pt x="87183" y="56747"/>
                  </a:lnTo>
                  <a:lnTo>
                    <a:pt x="78279" y="92435"/>
                  </a:lnTo>
                  <a:lnTo>
                    <a:pt x="62235" y="129821"/>
                  </a:lnTo>
                  <a:lnTo>
                    <a:pt x="37850" y="177009"/>
                  </a:lnTo>
                  <a:lnTo>
                    <a:pt x="22014" y="220292"/>
                  </a:lnTo>
                  <a:lnTo>
                    <a:pt x="21026" y="226018"/>
                  </a:lnTo>
                  <a:lnTo>
                    <a:pt x="24601" y="230541"/>
                  </a:lnTo>
                  <a:lnTo>
                    <a:pt x="39862" y="237448"/>
                  </a:lnTo>
                  <a:lnTo>
                    <a:pt x="72253" y="241932"/>
                  </a:lnTo>
                  <a:lnTo>
                    <a:pt x="108662" y="236518"/>
                  </a:lnTo>
                  <a:lnTo>
                    <a:pt x="154656" y="227822"/>
                  </a:lnTo>
                  <a:lnTo>
                    <a:pt x="171450" y="224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3328">
              <a:extLst>
                <a:ext uri="{FF2B5EF4-FFF2-40B4-BE49-F238E27FC236}">
                  <a16:creationId xmlns:a16="http://schemas.microsoft.com/office/drawing/2014/main" xmlns="" id="{5DB9AC53-CD59-426F-9765-53595095F703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347583" y="3282950"/>
              <a:ext cx="30868" cy="203201"/>
            </a:xfrm>
            <a:custGeom>
              <a:avLst/>
              <a:gdLst/>
              <a:ahLst/>
              <a:cxnLst/>
              <a:rect l="0" t="0" r="0" b="0"/>
              <a:pathLst>
                <a:path w="30868" h="2032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0135" y="44571"/>
                  </a:lnTo>
                  <a:lnTo>
                    <a:pt x="14855" y="85082"/>
                  </a:lnTo>
                  <a:lnTo>
                    <a:pt x="20557" y="121400"/>
                  </a:lnTo>
                  <a:lnTo>
                    <a:pt x="28099" y="165823"/>
                  </a:lnTo>
                  <a:lnTo>
                    <a:pt x="30867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3329">
              <a:extLst>
                <a:ext uri="{FF2B5EF4-FFF2-40B4-BE49-F238E27FC236}">
                  <a16:creationId xmlns:a16="http://schemas.microsoft.com/office/drawing/2014/main" xmlns="" id="{B031D2A7-4A11-4ECF-B160-7D6CFB37A0B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264150" y="3365500"/>
              <a:ext cx="158751" cy="25401"/>
            </a:xfrm>
            <a:custGeom>
              <a:avLst/>
              <a:gdLst/>
              <a:ahLst/>
              <a:cxnLst/>
              <a:rect l="0" t="0" r="0" b="0"/>
              <a:pathLst>
                <a:path w="158751" h="25401">
                  <a:moveTo>
                    <a:pt x="0" y="25400"/>
                  </a:moveTo>
                  <a:lnTo>
                    <a:pt x="0" y="25400"/>
                  </a:lnTo>
                  <a:lnTo>
                    <a:pt x="32507" y="14569"/>
                  </a:lnTo>
                  <a:lnTo>
                    <a:pt x="72717" y="8182"/>
                  </a:lnTo>
                  <a:lnTo>
                    <a:pt x="117845" y="3341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3330">
              <a:extLst>
                <a:ext uri="{FF2B5EF4-FFF2-40B4-BE49-F238E27FC236}">
                  <a16:creationId xmlns:a16="http://schemas.microsoft.com/office/drawing/2014/main" xmlns="" id="{1F3CB70C-5126-4E28-9AAC-F8F58BC4C77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162550" y="3276600"/>
              <a:ext cx="19051" cy="196851"/>
            </a:xfrm>
            <a:custGeom>
              <a:avLst/>
              <a:gdLst/>
              <a:ahLst/>
              <a:cxnLst/>
              <a:rect l="0" t="0" r="0" b="0"/>
              <a:pathLst>
                <a:path w="19051" h="196851">
                  <a:moveTo>
                    <a:pt x="0" y="0"/>
                  </a:moveTo>
                  <a:lnTo>
                    <a:pt x="0" y="0"/>
                  </a:lnTo>
                  <a:lnTo>
                    <a:pt x="10832" y="38974"/>
                  </a:lnTo>
                  <a:lnTo>
                    <a:pt x="17218" y="82095"/>
                  </a:lnTo>
                  <a:lnTo>
                    <a:pt x="18688" y="128164"/>
                  </a:lnTo>
                  <a:lnTo>
                    <a:pt x="18978" y="170843"/>
                  </a:lnTo>
                  <a:lnTo>
                    <a:pt x="190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3331">
              <a:extLst>
                <a:ext uri="{FF2B5EF4-FFF2-40B4-BE49-F238E27FC236}">
                  <a16:creationId xmlns:a16="http://schemas.microsoft.com/office/drawing/2014/main" xmlns="" id="{3A87C374-687E-4109-A87F-D556811726B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937221" y="3125345"/>
              <a:ext cx="111030" cy="424306"/>
            </a:xfrm>
            <a:custGeom>
              <a:avLst/>
              <a:gdLst/>
              <a:ahLst/>
              <a:cxnLst/>
              <a:rect l="0" t="0" r="0" b="0"/>
              <a:pathLst>
                <a:path w="111030" h="424306">
                  <a:moveTo>
                    <a:pt x="111029" y="11555"/>
                  </a:moveTo>
                  <a:lnTo>
                    <a:pt x="111029" y="11555"/>
                  </a:lnTo>
                  <a:lnTo>
                    <a:pt x="111029" y="8184"/>
                  </a:lnTo>
                  <a:lnTo>
                    <a:pt x="109148" y="4648"/>
                  </a:lnTo>
                  <a:lnTo>
                    <a:pt x="107658" y="2717"/>
                  </a:lnTo>
                  <a:lnTo>
                    <a:pt x="104121" y="571"/>
                  </a:lnTo>
                  <a:lnTo>
                    <a:pt x="102190" y="0"/>
                  </a:lnTo>
                  <a:lnTo>
                    <a:pt x="89360" y="5936"/>
                  </a:lnTo>
                  <a:lnTo>
                    <a:pt x="68782" y="26745"/>
                  </a:lnTo>
                  <a:lnTo>
                    <a:pt x="41439" y="68737"/>
                  </a:lnTo>
                  <a:lnTo>
                    <a:pt x="26948" y="107054"/>
                  </a:lnTo>
                  <a:lnTo>
                    <a:pt x="15805" y="150660"/>
                  </a:lnTo>
                  <a:lnTo>
                    <a:pt x="6147" y="198263"/>
                  </a:lnTo>
                  <a:lnTo>
                    <a:pt x="916" y="245760"/>
                  </a:lnTo>
                  <a:lnTo>
                    <a:pt x="0" y="291329"/>
                  </a:lnTo>
                  <a:lnTo>
                    <a:pt x="4298" y="332749"/>
                  </a:lnTo>
                  <a:lnTo>
                    <a:pt x="21393" y="378284"/>
                  </a:lnTo>
                  <a:lnTo>
                    <a:pt x="36384" y="397031"/>
                  </a:lnTo>
                  <a:lnTo>
                    <a:pt x="53864" y="409361"/>
                  </a:lnTo>
                  <a:lnTo>
                    <a:pt x="98329" y="424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3332">
              <a:extLst>
                <a:ext uri="{FF2B5EF4-FFF2-40B4-BE49-F238E27FC236}">
                  <a16:creationId xmlns:a16="http://schemas.microsoft.com/office/drawing/2014/main" xmlns="" id="{CD3A6949-420D-475A-9158-4AAEB7A2DCD2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503999" y="3543526"/>
              <a:ext cx="146056" cy="237028"/>
            </a:xfrm>
            <a:custGeom>
              <a:avLst/>
              <a:gdLst/>
              <a:ahLst/>
              <a:cxnLst/>
              <a:rect l="0" t="0" r="0" b="0"/>
              <a:pathLst>
                <a:path w="146056" h="237028">
                  <a:moveTo>
                    <a:pt x="144201" y="12474"/>
                  </a:moveTo>
                  <a:lnTo>
                    <a:pt x="144201" y="12474"/>
                  </a:lnTo>
                  <a:lnTo>
                    <a:pt x="121833" y="2348"/>
                  </a:lnTo>
                  <a:lnTo>
                    <a:pt x="77326" y="0"/>
                  </a:lnTo>
                  <a:lnTo>
                    <a:pt x="34247" y="3175"/>
                  </a:lnTo>
                  <a:lnTo>
                    <a:pt x="11135" y="10611"/>
                  </a:lnTo>
                  <a:lnTo>
                    <a:pt x="4392" y="14703"/>
                  </a:lnTo>
                  <a:lnTo>
                    <a:pt x="2312" y="17488"/>
                  </a:lnTo>
                  <a:lnTo>
                    <a:pt x="0" y="24345"/>
                  </a:lnTo>
                  <a:lnTo>
                    <a:pt x="854" y="32096"/>
                  </a:lnTo>
                  <a:lnTo>
                    <a:pt x="9755" y="61191"/>
                  </a:lnTo>
                  <a:lnTo>
                    <a:pt x="9929" y="90484"/>
                  </a:lnTo>
                  <a:lnTo>
                    <a:pt x="5355" y="105314"/>
                  </a:lnTo>
                  <a:lnTo>
                    <a:pt x="5777" y="106118"/>
                  </a:lnTo>
                  <a:lnTo>
                    <a:pt x="6762" y="106653"/>
                  </a:lnTo>
                  <a:lnTo>
                    <a:pt x="8124" y="107010"/>
                  </a:lnTo>
                  <a:lnTo>
                    <a:pt x="13402" y="103644"/>
                  </a:lnTo>
                  <a:lnTo>
                    <a:pt x="16785" y="100770"/>
                  </a:lnTo>
                  <a:lnTo>
                    <a:pt x="35031" y="93355"/>
                  </a:lnTo>
                  <a:lnTo>
                    <a:pt x="54939" y="90061"/>
                  </a:lnTo>
                  <a:lnTo>
                    <a:pt x="77615" y="92456"/>
                  </a:lnTo>
                  <a:lnTo>
                    <a:pt x="98836" y="101005"/>
                  </a:lnTo>
                  <a:lnTo>
                    <a:pt x="124265" y="125969"/>
                  </a:lnTo>
                  <a:lnTo>
                    <a:pt x="138372" y="146291"/>
                  </a:lnTo>
                  <a:lnTo>
                    <a:pt x="144668" y="161789"/>
                  </a:lnTo>
                  <a:lnTo>
                    <a:pt x="146055" y="178084"/>
                  </a:lnTo>
                  <a:lnTo>
                    <a:pt x="143614" y="193323"/>
                  </a:lnTo>
                  <a:lnTo>
                    <a:pt x="137825" y="204799"/>
                  </a:lnTo>
                  <a:lnTo>
                    <a:pt x="123262" y="222565"/>
                  </a:lnTo>
                  <a:lnTo>
                    <a:pt x="111611" y="229320"/>
                  </a:lnTo>
                  <a:lnTo>
                    <a:pt x="83514" y="237027"/>
                  </a:lnTo>
                  <a:lnTo>
                    <a:pt x="76932" y="236965"/>
                  </a:lnTo>
                  <a:lnTo>
                    <a:pt x="65855" y="233133"/>
                  </a:lnTo>
                  <a:lnTo>
                    <a:pt x="58110" y="224845"/>
                  </a:lnTo>
                  <a:lnTo>
                    <a:pt x="48951" y="209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3333">
              <a:extLst>
                <a:ext uri="{FF2B5EF4-FFF2-40B4-BE49-F238E27FC236}">
                  <a16:creationId xmlns:a16="http://schemas.microsoft.com/office/drawing/2014/main" xmlns="" id="{76F20187-4E95-4562-8943-44E07180D431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433706" y="3445204"/>
              <a:ext cx="354195" cy="20965"/>
            </a:xfrm>
            <a:custGeom>
              <a:avLst/>
              <a:gdLst/>
              <a:ahLst/>
              <a:cxnLst/>
              <a:rect l="0" t="0" r="0" b="0"/>
              <a:pathLst>
                <a:path w="354195" h="20965">
                  <a:moveTo>
                    <a:pt x="17644" y="9196"/>
                  </a:moveTo>
                  <a:lnTo>
                    <a:pt x="17644" y="9196"/>
                  </a:lnTo>
                  <a:lnTo>
                    <a:pt x="0" y="20751"/>
                  </a:lnTo>
                  <a:lnTo>
                    <a:pt x="21972" y="20964"/>
                  </a:lnTo>
                  <a:lnTo>
                    <a:pt x="64395" y="16759"/>
                  </a:lnTo>
                  <a:lnTo>
                    <a:pt x="103803" y="13028"/>
                  </a:lnTo>
                  <a:lnTo>
                    <a:pt x="127295" y="11045"/>
                  </a:lnTo>
                  <a:lnTo>
                    <a:pt x="152834" y="9018"/>
                  </a:lnTo>
                  <a:lnTo>
                    <a:pt x="179737" y="6960"/>
                  </a:lnTo>
                  <a:lnTo>
                    <a:pt x="205434" y="4883"/>
                  </a:lnTo>
                  <a:lnTo>
                    <a:pt x="230326" y="2793"/>
                  </a:lnTo>
                  <a:lnTo>
                    <a:pt x="275152" y="0"/>
                  </a:lnTo>
                  <a:lnTo>
                    <a:pt x="322072" y="1689"/>
                  </a:lnTo>
                  <a:lnTo>
                    <a:pt x="342034" y="2332"/>
                  </a:lnTo>
                  <a:lnTo>
                    <a:pt x="347499" y="3915"/>
                  </a:lnTo>
                  <a:lnTo>
                    <a:pt x="354194" y="15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3334">
              <a:extLst>
                <a:ext uri="{FF2B5EF4-FFF2-40B4-BE49-F238E27FC236}">
                  <a16:creationId xmlns:a16="http://schemas.microsoft.com/office/drawing/2014/main" xmlns="" id="{1BBDAFD1-4DE9-4BC2-A626-7A20430E55C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565650" y="3150483"/>
              <a:ext cx="31751" cy="221368"/>
            </a:xfrm>
            <a:custGeom>
              <a:avLst/>
              <a:gdLst/>
              <a:ahLst/>
              <a:cxnLst/>
              <a:rect l="0" t="0" r="0" b="0"/>
              <a:pathLst>
                <a:path w="31751" h="2213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882" y="44341"/>
                  </a:lnTo>
                  <a:lnTo>
                    <a:pt x="5026" y="83778"/>
                  </a:lnTo>
                  <a:lnTo>
                    <a:pt x="5958" y="124860"/>
                  </a:lnTo>
                  <a:lnTo>
                    <a:pt x="6272" y="169927"/>
                  </a:lnTo>
                  <a:lnTo>
                    <a:pt x="11404" y="199525"/>
                  </a:lnTo>
                  <a:lnTo>
                    <a:pt x="15182" y="207661"/>
                  </a:lnTo>
                  <a:lnTo>
                    <a:pt x="21094" y="213629"/>
                  </a:lnTo>
                  <a:lnTo>
                    <a:pt x="3175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3335">
              <a:extLst>
                <a:ext uri="{FF2B5EF4-FFF2-40B4-BE49-F238E27FC236}">
                  <a16:creationId xmlns:a16="http://schemas.microsoft.com/office/drawing/2014/main" xmlns="" id="{E7BAB443-A1A3-4E91-99E0-9F4FBB3DDD9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477000" y="33718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38613" y="5793"/>
                  </a:lnTo>
                  <a:lnTo>
                    <a:pt x="84865" y="76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3336">
              <a:extLst>
                <a:ext uri="{FF2B5EF4-FFF2-40B4-BE49-F238E27FC236}">
                  <a16:creationId xmlns:a16="http://schemas.microsoft.com/office/drawing/2014/main" xmlns="" id="{908B8A9F-8ADE-4AB5-9F11-C2879301B82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546850" y="3282950"/>
              <a:ext cx="6351" cy="203201"/>
            </a:xfrm>
            <a:custGeom>
              <a:avLst/>
              <a:gdLst/>
              <a:ahLst/>
              <a:cxnLst/>
              <a:rect l="0" t="0" r="0" b="0"/>
              <a:pathLst>
                <a:path w="6351" h="203201">
                  <a:moveTo>
                    <a:pt x="6350" y="0"/>
                  </a:moveTo>
                  <a:lnTo>
                    <a:pt x="6350" y="0"/>
                  </a:lnTo>
                  <a:lnTo>
                    <a:pt x="2691" y="47037"/>
                  </a:lnTo>
                  <a:lnTo>
                    <a:pt x="4254" y="86287"/>
                  </a:lnTo>
                  <a:lnTo>
                    <a:pt x="2358" y="131792"/>
                  </a:lnTo>
                  <a:lnTo>
                    <a:pt x="466" y="172997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3337">
              <a:extLst>
                <a:ext uri="{FF2B5EF4-FFF2-40B4-BE49-F238E27FC236}">
                  <a16:creationId xmlns:a16="http://schemas.microsoft.com/office/drawing/2014/main" xmlns="" id="{5A753C14-32A3-47D0-9A19-7331FEBBC9D9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705600" y="3264501"/>
              <a:ext cx="171451" cy="206158"/>
            </a:xfrm>
            <a:custGeom>
              <a:avLst/>
              <a:gdLst/>
              <a:ahLst/>
              <a:cxnLst/>
              <a:rect l="0" t="0" r="0" b="0"/>
              <a:pathLst>
                <a:path w="171451" h="206158">
                  <a:moveTo>
                    <a:pt x="0" y="18449"/>
                  </a:moveTo>
                  <a:lnTo>
                    <a:pt x="0" y="18449"/>
                  </a:lnTo>
                  <a:lnTo>
                    <a:pt x="3370" y="18449"/>
                  </a:lnTo>
                  <a:lnTo>
                    <a:pt x="6907" y="16567"/>
                  </a:lnTo>
                  <a:lnTo>
                    <a:pt x="21668" y="6239"/>
                  </a:lnTo>
                  <a:lnTo>
                    <a:pt x="32913" y="2439"/>
                  </a:lnTo>
                  <a:lnTo>
                    <a:pt x="57380" y="0"/>
                  </a:lnTo>
                  <a:lnTo>
                    <a:pt x="62947" y="1916"/>
                  </a:lnTo>
                  <a:lnTo>
                    <a:pt x="72896" y="9690"/>
                  </a:lnTo>
                  <a:lnTo>
                    <a:pt x="75409" y="15432"/>
                  </a:lnTo>
                  <a:lnTo>
                    <a:pt x="76319" y="29337"/>
                  </a:lnTo>
                  <a:lnTo>
                    <a:pt x="69493" y="59775"/>
                  </a:lnTo>
                  <a:lnTo>
                    <a:pt x="51792" y="95604"/>
                  </a:lnTo>
                  <a:lnTo>
                    <a:pt x="28673" y="133032"/>
                  </a:lnTo>
                  <a:lnTo>
                    <a:pt x="4752" y="178709"/>
                  </a:lnTo>
                  <a:lnTo>
                    <a:pt x="2818" y="189864"/>
                  </a:lnTo>
                  <a:lnTo>
                    <a:pt x="4309" y="199526"/>
                  </a:lnTo>
                  <a:lnTo>
                    <a:pt x="8517" y="202666"/>
                  </a:lnTo>
                  <a:lnTo>
                    <a:pt x="22600" y="206157"/>
                  </a:lnTo>
                  <a:lnTo>
                    <a:pt x="57104" y="204751"/>
                  </a:lnTo>
                  <a:lnTo>
                    <a:pt x="101979" y="199865"/>
                  </a:lnTo>
                  <a:lnTo>
                    <a:pt x="144280" y="190578"/>
                  </a:lnTo>
                  <a:lnTo>
                    <a:pt x="171450" y="183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3338">
              <a:extLst>
                <a:ext uri="{FF2B5EF4-FFF2-40B4-BE49-F238E27FC236}">
                  <a16:creationId xmlns:a16="http://schemas.microsoft.com/office/drawing/2014/main" xmlns="" id="{3AC1DF6D-672B-4A81-8F07-8763DA08C11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864350" y="3213100"/>
              <a:ext cx="95843" cy="323851"/>
            </a:xfrm>
            <a:custGeom>
              <a:avLst/>
              <a:gdLst/>
              <a:ahLst/>
              <a:cxnLst/>
              <a:rect l="0" t="0" r="0" b="0"/>
              <a:pathLst>
                <a:path w="95843" h="323851">
                  <a:moveTo>
                    <a:pt x="19050" y="0"/>
                  </a:moveTo>
                  <a:lnTo>
                    <a:pt x="19050" y="0"/>
                  </a:lnTo>
                  <a:lnTo>
                    <a:pt x="22420" y="0"/>
                  </a:lnTo>
                  <a:lnTo>
                    <a:pt x="58438" y="44043"/>
                  </a:lnTo>
                  <a:lnTo>
                    <a:pt x="79594" y="69198"/>
                  </a:lnTo>
                  <a:lnTo>
                    <a:pt x="91820" y="102486"/>
                  </a:lnTo>
                  <a:lnTo>
                    <a:pt x="95842" y="139388"/>
                  </a:lnTo>
                  <a:lnTo>
                    <a:pt x="92926" y="174604"/>
                  </a:lnTo>
                  <a:lnTo>
                    <a:pt x="83163" y="209070"/>
                  </a:lnTo>
                  <a:lnTo>
                    <a:pt x="59918" y="256445"/>
                  </a:lnTo>
                  <a:lnTo>
                    <a:pt x="20460" y="303637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7" name="SMARTInkShape-Group672">
            <a:extLst>
              <a:ext uri="{FF2B5EF4-FFF2-40B4-BE49-F238E27FC236}">
                <a16:creationId xmlns:a16="http://schemas.microsoft.com/office/drawing/2014/main" xmlns="" id="{87EF9963-0332-4347-B3B3-F1C2800DEB43}"/>
              </a:ext>
            </a:extLst>
          </p:cNvPr>
          <p:cNvGrpSpPr/>
          <p:nvPr/>
        </p:nvGrpSpPr>
        <p:grpSpPr>
          <a:xfrm>
            <a:off x="3238953" y="285750"/>
            <a:ext cx="3098348" cy="1115498"/>
            <a:chOff x="3238953" y="285750"/>
            <a:chExt cx="3098348" cy="1115498"/>
          </a:xfrm>
        </p:grpSpPr>
        <p:sp>
          <p:nvSpPr>
            <p:cNvPr id="902" name="SMARTInkShape-3339">
              <a:extLst>
                <a:ext uri="{FF2B5EF4-FFF2-40B4-BE49-F238E27FC236}">
                  <a16:creationId xmlns:a16="http://schemas.microsoft.com/office/drawing/2014/main" xmlns="" id="{B0C1B12C-7830-4BA6-A6C1-904C4B05FA7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740400" y="1229153"/>
              <a:ext cx="133351" cy="148798"/>
            </a:xfrm>
            <a:custGeom>
              <a:avLst/>
              <a:gdLst/>
              <a:ahLst/>
              <a:cxnLst/>
              <a:rect l="0" t="0" r="0" b="0"/>
              <a:pathLst>
                <a:path w="133351" h="148798">
                  <a:moveTo>
                    <a:pt x="0" y="21797"/>
                  </a:moveTo>
                  <a:lnTo>
                    <a:pt x="0" y="21797"/>
                  </a:lnTo>
                  <a:lnTo>
                    <a:pt x="3371" y="25168"/>
                  </a:lnTo>
                  <a:lnTo>
                    <a:pt x="5026" y="30586"/>
                  </a:lnTo>
                  <a:lnTo>
                    <a:pt x="11259" y="69458"/>
                  </a:lnTo>
                  <a:lnTo>
                    <a:pt x="8146" y="113811"/>
                  </a:lnTo>
                  <a:lnTo>
                    <a:pt x="6420" y="146673"/>
                  </a:lnTo>
                  <a:lnTo>
                    <a:pt x="9727" y="103144"/>
                  </a:lnTo>
                  <a:lnTo>
                    <a:pt x="15190" y="65891"/>
                  </a:lnTo>
                  <a:lnTo>
                    <a:pt x="28019" y="34784"/>
                  </a:lnTo>
                  <a:lnTo>
                    <a:pt x="45226" y="11063"/>
                  </a:lnTo>
                  <a:lnTo>
                    <a:pt x="59375" y="2915"/>
                  </a:lnTo>
                  <a:lnTo>
                    <a:pt x="74367" y="0"/>
                  </a:lnTo>
                  <a:lnTo>
                    <a:pt x="88086" y="1055"/>
                  </a:lnTo>
                  <a:lnTo>
                    <a:pt x="99357" y="7640"/>
                  </a:lnTo>
                  <a:lnTo>
                    <a:pt x="113636" y="25128"/>
                  </a:lnTo>
                  <a:lnTo>
                    <a:pt x="124921" y="50065"/>
                  </a:lnTo>
                  <a:lnTo>
                    <a:pt x="131685" y="90097"/>
                  </a:lnTo>
                  <a:lnTo>
                    <a:pt x="131108" y="135404"/>
                  </a:lnTo>
                  <a:lnTo>
                    <a:pt x="133350" y="1487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3340">
              <a:extLst>
                <a:ext uri="{FF2B5EF4-FFF2-40B4-BE49-F238E27FC236}">
                  <a16:creationId xmlns:a16="http://schemas.microsoft.com/office/drawing/2014/main" xmlns="" id="{9B345ECA-64A5-40FE-80B1-769C6FD912E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238953" y="285750"/>
              <a:ext cx="2805336" cy="1108230"/>
            </a:xfrm>
            <a:custGeom>
              <a:avLst/>
              <a:gdLst/>
              <a:ahLst/>
              <a:cxnLst/>
              <a:rect l="0" t="0" r="0" b="0"/>
              <a:pathLst>
                <a:path w="2805336" h="1108230">
                  <a:moveTo>
                    <a:pt x="107497" y="133350"/>
                  </a:moveTo>
                  <a:lnTo>
                    <a:pt x="107497" y="133350"/>
                  </a:lnTo>
                  <a:lnTo>
                    <a:pt x="98769" y="123916"/>
                  </a:lnTo>
                  <a:lnTo>
                    <a:pt x="95320" y="115706"/>
                  </a:lnTo>
                  <a:lnTo>
                    <a:pt x="95850" y="115237"/>
                  </a:lnTo>
                  <a:lnTo>
                    <a:pt x="134049" y="107447"/>
                  </a:lnTo>
                  <a:lnTo>
                    <a:pt x="175101" y="101451"/>
                  </a:lnTo>
                  <a:lnTo>
                    <a:pt x="207393" y="96595"/>
                  </a:lnTo>
                  <a:lnTo>
                    <a:pt x="242912" y="89733"/>
                  </a:lnTo>
                  <a:lnTo>
                    <a:pt x="285509" y="83861"/>
                  </a:lnTo>
                  <a:lnTo>
                    <a:pt x="308721" y="81307"/>
                  </a:lnTo>
                  <a:lnTo>
                    <a:pt x="335485" y="78194"/>
                  </a:lnTo>
                  <a:lnTo>
                    <a:pt x="364617" y="74707"/>
                  </a:lnTo>
                  <a:lnTo>
                    <a:pt x="395327" y="70971"/>
                  </a:lnTo>
                  <a:lnTo>
                    <a:pt x="427795" y="67070"/>
                  </a:lnTo>
                  <a:lnTo>
                    <a:pt x="461434" y="63058"/>
                  </a:lnTo>
                  <a:lnTo>
                    <a:pt x="495855" y="58972"/>
                  </a:lnTo>
                  <a:lnTo>
                    <a:pt x="531503" y="55542"/>
                  </a:lnTo>
                  <a:lnTo>
                    <a:pt x="567967" y="52550"/>
                  </a:lnTo>
                  <a:lnTo>
                    <a:pt x="604977" y="49850"/>
                  </a:lnTo>
                  <a:lnTo>
                    <a:pt x="643761" y="46639"/>
                  </a:lnTo>
                  <a:lnTo>
                    <a:pt x="683728" y="43087"/>
                  </a:lnTo>
                  <a:lnTo>
                    <a:pt x="724485" y="39308"/>
                  </a:lnTo>
                  <a:lnTo>
                    <a:pt x="765061" y="36083"/>
                  </a:lnTo>
                  <a:lnTo>
                    <a:pt x="805518" y="33228"/>
                  </a:lnTo>
                  <a:lnTo>
                    <a:pt x="845894" y="30618"/>
                  </a:lnTo>
                  <a:lnTo>
                    <a:pt x="887628" y="28173"/>
                  </a:lnTo>
                  <a:lnTo>
                    <a:pt x="930268" y="25838"/>
                  </a:lnTo>
                  <a:lnTo>
                    <a:pt x="973511" y="23575"/>
                  </a:lnTo>
                  <a:lnTo>
                    <a:pt x="1017862" y="21361"/>
                  </a:lnTo>
                  <a:lnTo>
                    <a:pt x="1062951" y="19180"/>
                  </a:lnTo>
                  <a:lnTo>
                    <a:pt x="1108534" y="17020"/>
                  </a:lnTo>
                  <a:lnTo>
                    <a:pt x="1153738" y="15580"/>
                  </a:lnTo>
                  <a:lnTo>
                    <a:pt x="1198691" y="14620"/>
                  </a:lnTo>
                  <a:lnTo>
                    <a:pt x="1243476" y="13980"/>
                  </a:lnTo>
                  <a:lnTo>
                    <a:pt x="1287444" y="13553"/>
                  </a:lnTo>
                  <a:lnTo>
                    <a:pt x="1330867" y="13269"/>
                  </a:lnTo>
                  <a:lnTo>
                    <a:pt x="1373927" y="13079"/>
                  </a:lnTo>
                  <a:lnTo>
                    <a:pt x="1416745" y="14364"/>
                  </a:lnTo>
                  <a:lnTo>
                    <a:pt x="1459401" y="16631"/>
                  </a:lnTo>
                  <a:lnTo>
                    <a:pt x="1501949" y="19554"/>
                  </a:lnTo>
                  <a:lnTo>
                    <a:pt x="1543721" y="22208"/>
                  </a:lnTo>
                  <a:lnTo>
                    <a:pt x="1584974" y="24683"/>
                  </a:lnTo>
                  <a:lnTo>
                    <a:pt x="1625881" y="27039"/>
                  </a:lnTo>
                  <a:lnTo>
                    <a:pt x="1665853" y="29315"/>
                  </a:lnTo>
                  <a:lnTo>
                    <a:pt x="1705201" y="31538"/>
                  </a:lnTo>
                  <a:lnTo>
                    <a:pt x="1744133" y="33725"/>
                  </a:lnTo>
                  <a:lnTo>
                    <a:pt x="1782787" y="35889"/>
                  </a:lnTo>
                  <a:lnTo>
                    <a:pt x="1821257" y="38037"/>
                  </a:lnTo>
                  <a:lnTo>
                    <a:pt x="1859604" y="40175"/>
                  </a:lnTo>
                  <a:lnTo>
                    <a:pt x="1896457" y="43011"/>
                  </a:lnTo>
                  <a:lnTo>
                    <a:pt x="1932315" y="46313"/>
                  </a:lnTo>
                  <a:lnTo>
                    <a:pt x="1967509" y="49925"/>
                  </a:lnTo>
                  <a:lnTo>
                    <a:pt x="2002260" y="53039"/>
                  </a:lnTo>
                  <a:lnTo>
                    <a:pt x="2036717" y="55820"/>
                  </a:lnTo>
                  <a:lnTo>
                    <a:pt x="2070977" y="58380"/>
                  </a:lnTo>
                  <a:lnTo>
                    <a:pt x="2104400" y="60792"/>
                  </a:lnTo>
                  <a:lnTo>
                    <a:pt x="2137265" y="63106"/>
                  </a:lnTo>
                  <a:lnTo>
                    <a:pt x="2169759" y="65354"/>
                  </a:lnTo>
                  <a:lnTo>
                    <a:pt x="2200594" y="68264"/>
                  </a:lnTo>
                  <a:lnTo>
                    <a:pt x="2230322" y="71615"/>
                  </a:lnTo>
                  <a:lnTo>
                    <a:pt x="2259314" y="75260"/>
                  </a:lnTo>
                  <a:lnTo>
                    <a:pt x="2287814" y="79101"/>
                  </a:lnTo>
                  <a:lnTo>
                    <a:pt x="2315986" y="83073"/>
                  </a:lnTo>
                  <a:lnTo>
                    <a:pt x="2343940" y="87132"/>
                  </a:lnTo>
                  <a:lnTo>
                    <a:pt x="2371042" y="91249"/>
                  </a:lnTo>
                  <a:lnTo>
                    <a:pt x="2397577" y="95405"/>
                  </a:lnTo>
                  <a:lnTo>
                    <a:pt x="2423734" y="99587"/>
                  </a:lnTo>
                  <a:lnTo>
                    <a:pt x="2448934" y="104491"/>
                  </a:lnTo>
                  <a:lnTo>
                    <a:pt x="2473493" y="109877"/>
                  </a:lnTo>
                  <a:lnTo>
                    <a:pt x="2520773" y="121507"/>
                  </a:lnTo>
                  <a:lnTo>
                    <a:pt x="2565305" y="133731"/>
                  </a:lnTo>
                  <a:lnTo>
                    <a:pt x="2604852" y="146219"/>
                  </a:lnTo>
                  <a:lnTo>
                    <a:pt x="2639834" y="159531"/>
                  </a:lnTo>
                  <a:lnTo>
                    <a:pt x="2683326" y="183597"/>
                  </a:lnTo>
                  <a:lnTo>
                    <a:pt x="2721613" y="212052"/>
                  </a:lnTo>
                  <a:lnTo>
                    <a:pt x="2758668" y="249189"/>
                  </a:lnTo>
                  <a:lnTo>
                    <a:pt x="2786579" y="293658"/>
                  </a:lnTo>
                  <a:lnTo>
                    <a:pt x="2801631" y="338138"/>
                  </a:lnTo>
                  <a:lnTo>
                    <a:pt x="2805335" y="382777"/>
                  </a:lnTo>
                  <a:lnTo>
                    <a:pt x="2802214" y="417745"/>
                  </a:lnTo>
                  <a:lnTo>
                    <a:pt x="2788516" y="464537"/>
                  </a:lnTo>
                  <a:lnTo>
                    <a:pt x="2769635" y="505313"/>
                  </a:lnTo>
                  <a:lnTo>
                    <a:pt x="2742795" y="545304"/>
                  </a:lnTo>
                  <a:lnTo>
                    <a:pt x="2709130" y="583964"/>
                  </a:lnTo>
                  <a:lnTo>
                    <a:pt x="2665602" y="622230"/>
                  </a:lnTo>
                  <a:lnTo>
                    <a:pt x="2633435" y="647669"/>
                  </a:lnTo>
                  <a:lnTo>
                    <a:pt x="2598914" y="672381"/>
                  </a:lnTo>
                  <a:lnTo>
                    <a:pt x="2560054" y="695123"/>
                  </a:lnTo>
                  <a:lnTo>
                    <a:pt x="2517381" y="716990"/>
                  </a:lnTo>
                  <a:lnTo>
                    <a:pt x="2471840" y="738468"/>
                  </a:lnTo>
                  <a:lnTo>
                    <a:pt x="2447842" y="749134"/>
                  </a:lnTo>
                  <a:lnTo>
                    <a:pt x="2423377" y="759773"/>
                  </a:lnTo>
                  <a:lnTo>
                    <a:pt x="2397189" y="771098"/>
                  </a:lnTo>
                  <a:lnTo>
                    <a:pt x="2369853" y="782882"/>
                  </a:lnTo>
                  <a:lnTo>
                    <a:pt x="2341751" y="794972"/>
                  </a:lnTo>
                  <a:lnTo>
                    <a:pt x="2313138" y="805853"/>
                  </a:lnTo>
                  <a:lnTo>
                    <a:pt x="2284187" y="815930"/>
                  </a:lnTo>
                  <a:lnTo>
                    <a:pt x="2255005" y="825470"/>
                  </a:lnTo>
                  <a:lnTo>
                    <a:pt x="2225675" y="835358"/>
                  </a:lnTo>
                  <a:lnTo>
                    <a:pt x="2196244" y="845477"/>
                  </a:lnTo>
                  <a:lnTo>
                    <a:pt x="2166745" y="855752"/>
                  </a:lnTo>
                  <a:lnTo>
                    <a:pt x="2135790" y="865423"/>
                  </a:lnTo>
                  <a:lnTo>
                    <a:pt x="2103864" y="874693"/>
                  </a:lnTo>
                  <a:lnTo>
                    <a:pt x="2071292" y="883695"/>
                  </a:lnTo>
                  <a:lnTo>
                    <a:pt x="2038288" y="893225"/>
                  </a:lnTo>
                  <a:lnTo>
                    <a:pt x="2004997" y="903105"/>
                  </a:lnTo>
                  <a:lnTo>
                    <a:pt x="1971513" y="913220"/>
                  </a:lnTo>
                  <a:lnTo>
                    <a:pt x="1937197" y="922786"/>
                  </a:lnTo>
                  <a:lnTo>
                    <a:pt x="1902325" y="931985"/>
                  </a:lnTo>
                  <a:lnTo>
                    <a:pt x="1867081" y="940940"/>
                  </a:lnTo>
                  <a:lnTo>
                    <a:pt x="1831593" y="949732"/>
                  </a:lnTo>
                  <a:lnTo>
                    <a:pt x="1795939" y="958416"/>
                  </a:lnTo>
                  <a:lnTo>
                    <a:pt x="1760176" y="967027"/>
                  </a:lnTo>
                  <a:lnTo>
                    <a:pt x="1723632" y="975590"/>
                  </a:lnTo>
                  <a:lnTo>
                    <a:pt x="1686571" y="984121"/>
                  </a:lnTo>
                  <a:lnTo>
                    <a:pt x="1649163" y="992631"/>
                  </a:lnTo>
                  <a:lnTo>
                    <a:pt x="1612230" y="1000421"/>
                  </a:lnTo>
                  <a:lnTo>
                    <a:pt x="1575613" y="1007730"/>
                  </a:lnTo>
                  <a:lnTo>
                    <a:pt x="1539208" y="1014720"/>
                  </a:lnTo>
                  <a:lnTo>
                    <a:pt x="1502237" y="1022202"/>
                  </a:lnTo>
                  <a:lnTo>
                    <a:pt x="1464891" y="1030013"/>
                  </a:lnTo>
                  <a:lnTo>
                    <a:pt x="1427292" y="1038042"/>
                  </a:lnTo>
                  <a:lnTo>
                    <a:pt x="1389526" y="1045511"/>
                  </a:lnTo>
                  <a:lnTo>
                    <a:pt x="1351651" y="1052607"/>
                  </a:lnTo>
                  <a:lnTo>
                    <a:pt x="1313699" y="1059455"/>
                  </a:lnTo>
                  <a:lnTo>
                    <a:pt x="1274993" y="1065431"/>
                  </a:lnTo>
                  <a:lnTo>
                    <a:pt x="1235783" y="1070826"/>
                  </a:lnTo>
                  <a:lnTo>
                    <a:pt x="1196238" y="1075834"/>
                  </a:lnTo>
                  <a:lnTo>
                    <a:pt x="1157881" y="1080584"/>
                  </a:lnTo>
                  <a:lnTo>
                    <a:pt x="1120313" y="1085161"/>
                  </a:lnTo>
                  <a:lnTo>
                    <a:pt x="1083274" y="1089624"/>
                  </a:lnTo>
                  <a:lnTo>
                    <a:pt x="1046588" y="1093305"/>
                  </a:lnTo>
                  <a:lnTo>
                    <a:pt x="1010135" y="1096465"/>
                  </a:lnTo>
                  <a:lnTo>
                    <a:pt x="973839" y="1099276"/>
                  </a:lnTo>
                  <a:lnTo>
                    <a:pt x="936236" y="1101151"/>
                  </a:lnTo>
                  <a:lnTo>
                    <a:pt x="897762" y="1102401"/>
                  </a:lnTo>
                  <a:lnTo>
                    <a:pt x="858707" y="1103234"/>
                  </a:lnTo>
                  <a:lnTo>
                    <a:pt x="819970" y="1104495"/>
                  </a:lnTo>
                  <a:lnTo>
                    <a:pt x="781446" y="1106041"/>
                  </a:lnTo>
                  <a:lnTo>
                    <a:pt x="743062" y="1107777"/>
                  </a:lnTo>
                  <a:lnTo>
                    <a:pt x="706185" y="1108229"/>
                  </a:lnTo>
                  <a:lnTo>
                    <a:pt x="670311" y="1107825"/>
                  </a:lnTo>
                  <a:lnTo>
                    <a:pt x="635106" y="1106850"/>
                  </a:lnTo>
                  <a:lnTo>
                    <a:pt x="600348" y="1104789"/>
                  </a:lnTo>
                  <a:lnTo>
                    <a:pt x="565886" y="1102004"/>
                  </a:lnTo>
                  <a:lnTo>
                    <a:pt x="531623" y="1098736"/>
                  </a:lnTo>
                  <a:lnTo>
                    <a:pt x="498903" y="1094440"/>
                  </a:lnTo>
                  <a:lnTo>
                    <a:pt x="467213" y="1089460"/>
                  </a:lnTo>
                  <a:lnTo>
                    <a:pt x="436207" y="1084023"/>
                  </a:lnTo>
                  <a:lnTo>
                    <a:pt x="406365" y="1076871"/>
                  </a:lnTo>
                  <a:lnTo>
                    <a:pt x="377298" y="1068575"/>
                  </a:lnTo>
                  <a:lnTo>
                    <a:pt x="348747" y="1059517"/>
                  </a:lnTo>
                  <a:lnTo>
                    <a:pt x="322658" y="1049950"/>
                  </a:lnTo>
                  <a:lnTo>
                    <a:pt x="298210" y="1040044"/>
                  </a:lnTo>
                  <a:lnTo>
                    <a:pt x="252230" y="1018925"/>
                  </a:lnTo>
                  <a:lnTo>
                    <a:pt x="208277" y="995428"/>
                  </a:lnTo>
                  <a:lnTo>
                    <a:pt x="168986" y="968992"/>
                  </a:lnTo>
                  <a:lnTo>
                    <a:pt x="133414" y="940780"/>
                  </a:lnTo>
                  <a:lnTo>
                    <a:pt x="87032" y="895719"/>
                  </a:lnTo>
                  <a:lnTo>
                    <a:pt x="61948" y="860942"/>
                  </a:lnTo>
                  <a:lnTo>
                    <a:pt x="40920" y="824319"/>
                  </a:lnTo>
                  <a:lnTo>
                    <a:pt x="23580" y="786169"/>
                  </a:lnTo>
                  <a:lnTo>
                    <a:pt x="11169" y="745696"/>
                  </a:lnTo>
                  <a:lnTo>
                    <a:pt x="4713" y="702307"/>
                  </a:lnTo>
                  <a:lnTo>
                    <a:pt x="1843" y="657859"/>
                  </a:lnTo>
                  <a:lnTo>
                    <a:pt x="567" y="614585"/>
                  </a:lnTo>
                  <a:lnTo>
                    <a:pt x="0" y="569953"/>
                  </a:lnTo>
                  <a:lnTo>
                    <a:pt x="1160" y="524246"/>
                  </a:lnTo>
                  <a:lnTo>
                    <a:pt x="6379" y="478061"/>
                  </a:lnTo>
                  <a:lnTo>
                    <a:pt x="17165" y="431664"/>
                  </a:lnTo>
                  <a:lnTo>
                    <a:pt x="32777" y="384467"/>
                  </a:lnTo>
                  <a:lnTo>
                    <a:pt x="42867" y="360028"/>
                  </a:lnTo>
                  <a:lnTo>
                    <a:pt x="53827" y="335269"/>
                  </a:lnTo>
                  <a:lnTo>
                    <a:pt x="64662" y="311001"/>
                  </a:lnTo>
                  <a:lnTo>
                    <a:pt x="75412" y="287062"/>
                  </a:lnTo>
                  <a:lnTo>
                    <a:pt x="96765" y="239766"/>
                  </a:lnTo>
                  <a:lnTo>
                    <a:pt x="118014" y="192876"/>
                  </a:lnTo>
                  <a:lnTo>
                    <a:pt x="139218" y="149928"/>
                  </a:lnTo>
                  <a:lnTo>
                    <a:pt x="159695" y="110379"/>
                  </a:lnTo>
                  <a:lnTo>
                    <a:pt x="178204" y="73987"/>
                  </a:lnTo>
                  <a:lnTo>
                    <a:pt x="207861" y="28507"/>
                  </a:lnTo>
                  <a:lnTo>
                    <a:pt x="22814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3341">
              <a:extLst>
                <a:ext uri="{FF2B5EF4-FFF2-40B4-BE49-F238E27FC236}">
                  <a16:creationId xmlns:a16="http://schemas.microsoft.com/office/drawing/2014/main" xmlns="" id="{8280B899-ACA8-462B-90BB-3EECBB5484A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007983" y="1308100"/>
              <a:ext cx="113418" cy="30868"/>
            </a:xfrm>
            <a:custGeom>
              <a:avLst/>
              <a:gdLst/>
              <a:ahLst/>
              <a:cxnLst/>
              <a:rect l="0" t="0" r="0" b="0"/>
              <a:pathLst>
                <a:path w="113418" h="30868">
                  <a:moveTo>
                    <a:pt x="5467" y="25400"/>
                  </a:moveTo>
                  <a:lnTo>
                    <a:pt x="5467" y="25400"/>
                  </a:lnTo>
                  <a:lnTo>
                    <a:pt x="0" y="30867"/>
                  </a:lnTo>
                  <a:lnTo>
                    <a:pt x="35823" y="19463"/>
                  </a:lnTo>
                  <a:lnTo>
                    <a:pt x="80548" y="7962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SMARTInkShape-3342">
              <a:extLst>
                <a:ext uri="{FF2B5EF4-FFF2-40B4-BE49-F238E27FC236}">
                  <a16:creationId xmlns:a16="http://schemas.microsoft.com/office/drawing/2014/main" xmlns="" id="{9A9EF823-FCDA-4DD7-854C-C98F7F24D2A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021565" y="1244600"/>
              <a:ext cx="74436" cy="12701"/>
            </a:xfrm>
            <a:custGeom>
              <a:avLst/>
              <a:gdLst/>
              <a:ahLst/>
              <a:cxnLst/>
              <a:rect l="0" t="0" r="0" b="0"/>
              <a:pathLst>
                <a:path w="7443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5500" y="9329"/>
                  </a:lnTo>
                  <a:lnTo>
                    <a:pt x="44755" y="1716"/>
                  </a:lnTo>
                  <a:lnTo>
                    <a:pt x="7443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3343">
              <a:extLst>
                <a:ext uri="{FF2B5EF4-FFF2-40B4-BE49-F238E27FC236}">
                  <a16:creationId xmlns:a16="http://schemas.microsoft.com/office/drawing/2014/main" xmlns="" id="{27033B53-B0D1-4B52-856D-23690F83C87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229350" y="1181983"/>
              <a:ext cx="107951" cy="219265"/>
            </a:xfrm>
            <a:custGeom>
              <a:avLst/>
              <a:gdLst/>
              <a:ahLst/>
              <a:cxnLst/>
              <a:rect l="0" t="0" r="0" b="0"/>
              <a:pathLst>
                <a:path w="107951" h="219265">
                  <a:moveTo>
                    <a:pt x="107950" y="5467"/>
                  </a:moveTo>
                  <a:lnTo>
                    <a:pt x="107950" y="5467"/>
                  </a:lnTo>
                  <a:lnTo>
                    <a:pt x="92049" y="4761"/>
                  </a:lnTo>
                  <a:lnTo>
                    <a:pt x="68453" y="0"/>
                  </a:lnTo>
                  <a:lnTo>
                    <a:pt x="33712" y="5228"/>
                  </a:lnTo>
                  <a:lnTo>
                    <a:pt x="28961" y="8767"/>
                  </a:lnTo>
                  <a:lnTo>
                    <a:pt x="26983" y="14225"/>
                  </a:lnTo>
                  <a:lnTo>
                    <a:pt x="26456" y="17655"/>
                  </a:lnTo>
                  <a:lnTo>
                    <a:pt x="27751" y="25230"/>
                  </a:lnTo>
                  <a:lnTo>
                    <a:pt x="29083" y="29226"/>
                  </a:lnTo>
                  <a:lnTo>
                    <a:pt x="28684" y="39310"/>
                  </a:lnTo>
                  <a:lnTo>
                    <a:pt x="23604" y="85632"/>
                  </a:lnTo>
                  <a:lnTo>
                    <a:pt x="19950" y="92642"/>
                  </a:lnTo>
                  <a:lnTo>
                    <a:pt x="20357" y="93217"/>
                  </a:lnTo>
                  <a:lnTo>
                    <a:pt x="22688" y="93856"/>
                  </a:lnTo>
                  <a:lnTo>
                    <a:pt x="63402" y="97725"/>
                  </a:lnTo>
                  <a:lnTo>
                    <a:pt x="92633" y="116685"/>
                  </a:lnTo>
                  <a:lnTo>
                    <a:pt x="99856" y="126885"/>
                  </a:lnTo>
                  <a:lnTo>
                    <a:pt x="107880" y="151388"/>
                  </a:lnTo>
                  <a:lnTo>
                    <a:pt x="107683" y="171215"/>
                  </a:lnTo>
                  <a:lnTo>
                    <a:pt x="105656" y="179466"/>
                  </a:lnTo>
                  <a:lnTo>
                    <a:pt x="93995" y="194278"/>
                  </a:lnTo>
                  <a:lnTo>
                    <a:pt x="77758" y="206505"/>
                  </a:lnTo>
                  <a:lnTo>
                    <a:pt x="52046" y="216650"/>
                  </a:lnTo>
                  <a:lnTo>
                    <a:pt x="24515" y="219264"/>
                  </a:lnTo>
                  <a:lnTo>
                    <a:pt x="0" y="215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8" name="SMARTInkShape-3344">
            <a:extLst>
              <a:ext uri="{FF2B5EF4-FFF2-40B4-BE49-F238E27FC236}">
                <a16:creationId xmlns:a16="http://schemas.microsoft.com/office/drawing/2014/main" xmlns="" id="{88457702-85D5-4229-A5E4-2E6863CD288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898900" y="3378200"/>
            <a:ext cx="209551" cy="6344"/>
          </a:xfrm>
          <a:custGeom>
            <a:avLst/>
            <a:gdLst/>
            <a:ahLst/>
            <a:cxnLst/>
            <a:rect l="0" t="0" r="0" b="0"/>
            <a:pathLst>
              <a:path w="209551" h="6344">
                <a:moveTo>
                  <a:pt x="0" y="0"/>
                </a:moveTo>
                <a:lnTo>
                  <a:pt x="0" y="0"/>
                </a:lnTo>
                <a:lnTo>
                  <a:pt x="0" y="3371"/>
                </a:lnTo>
                <a:lnTo>
                  <a:pt x="1411" y="4364"/>
                </a:lnTo>
                <a:lnTo>
                  <a:pt x="12255" y="5761"/>
                </a:lnTo>
                <a:lnTo>
                  <a:pt x="59739" y="6272"/>
                </a:lnTo>
                <a:lnTo>
                  <a:pt x="102759" y="6327"/>
                </a:lnTo>
                <a:lnTo>
                  <a:pt x="144512" y="6343"/>
                </a:lnTo>
                <a:lnTo>
                  <a:pt x="183695" y="2977"/>
                </a:lnTo>
                <a:lnTo>
                  <a:pt x="2095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9" name="SMARTInkShape-3345">
            <a:extLst>
              <a:ext uri="{FF2B5EF4-FFF2-40B4-BE49-F238E27FC236}">
                <a16:creationId xmlns:a16="http://schemas.microsoft.com/office/drawing/2014/main" xmlns="" id="{8532E5AA-4EE2-4148-A43F-431F313BF80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95650" y="3265506"/>
            <a:ext cx="273051" cy="242309"/>
          </a:xfrm>
          <a:custGeom>
            <a:avLst/>
            <a:gdLst/>
            <a:ahLst/>
            <a:cxnLst/>
            <a:rect l="0" t="0" r="0" b="0"/>
            <a:pathLst>
              <a:path w="273051" h="242309">
                <a:moveTo>
                  <a:pt x="0" y="42844"/>
                </a:moveTo>
                <a:lnTo>
                  <a:pt x="0" y="42844"/>
                </a:lnTo>
                <a:lnTo>
                  <a:pt x="33224" y="12990"/>
                </a:lnTo>
                <a:lnTo>
                  <a:pt x="57979" y="3817"/>
                </a:lnTo>
                <a:lnTo>
                  <a:pt x="87656" y="0"/>
                </a:lnTo>
                <a:lnTo>
                  <a:pt x="115421" y="5612"/>
                </a:lnTo>
                <a:lnTo>
                  <a:pt x="138151" y="19583"/>
                </a:lnTo>
                <a:lnTo>
                  <a:pt x="147948" y="32976"/>
                </a:lnTo>
                <a:lnTo>
                  <a:pt x="151549" y="40498"/>
                </a:lnTo>
                <a:lnTo>
                  <a:pt x="151786" y="58264"/>
                </a:lnTo>
                <a:lnTo>
                  <a:pt x="145777" y="78626"/>
                </a:lnTo>
                <a:lnTo>
                  <a:pt x="124411" y="115299"/>
                </a:lnTo>
                <a:lnTo>
                  <a:pt x="88446" y="159170"/>
                </a:lnTo>
                <a:lnTo>
                  <a:pt x="43654" y="204790"/>
                </a:lnTo>
                <a:lnTo>
                  <a:pt x="20539" y="231075"/>
                </a:lnTo>
                <a:lnTo>
                  <a:pt x="20043" y="233948"/>
                </a:lnTo>
                <a:lnTo>
                  <a:pt x="21828" y="235863"/>
                </a:lnTo>
                <a:lnTo>
                  <a:pt x="43274" y="242308"/>
                </a:lnTo>
                <a:lnTo>
                  <a:pt x="87648" y="239531"/>
                </a:lnTo>
                <a:lnTo>
                  <a:pt x="122446" y="233506"/>
                </a:lnTo>
                <a:lnTo>
                  <a:pt x="161429" y="228007"/>
                </a:lnTo>
                <a:lnTo>
                  <a:pt x="200863" y="223211"/>
                </a:lnTo>
                <a:lnTo>
                  <a:pt x="237204" y="218727"/>
                </a:lnTo>
                <a:lnTo>
                  <a:pt x="273050" y="2142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2" name="SMARTInkShape-Group675">
            <a:extLst>
              <a:ext uri="{FF2B5EF4-FFF2-40B4-BE49-F238E27FC236}">
                <a16:creationId xmlns:a16="http://schemas.microsoft.com/office/drawing/2014/main" xmlns="" id="{5E3CD443-5E91-4EFF-9D15-88AB78ACE8D9}"/>
              </a:ext>
            </a:extLst>
          </p:cNvPr>
          <p:cNvGrpSpPr/>
          <p:nvPr/>
        </p:nvGrpSpPr>
        <p:grpSpPr>
          <a:xfrm>
            <a:off x="2712333" y="3340100"/>
            <a:ext cx="208668" cy="119973"/>
            <a:chOff x="2712333" y="3340100"/>
            <a:chExt cx="208668" cy="119973"/>
          </a:xfrm>
        </p:grpSpPr>
        <p:sp>
          <p:nvSpPr>
            <p:cNvPr id="910" name="SMARTInkShape-3346">
              <a:extLst>
                <a:ext uri="{FF2B5EF4-FFF2-40B4-BE49-F238E27FC236}">
                  <a16:creationId xmlns:a16="http://schemas.microsoft.com/office/drawing/2014/main" xmlns="" id="{F9B34C18-8215-4F10-9C98-9CEE280CF77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712333" y="3340100"/>
              <a:ext cx="202318" cy="6351"/>
            </a:xfrm>
            <a:custGeom>
              <a:avLst/>
              <a:gdLst/>
              <a:ahLst/>
              <a:cxnLst/>
              <a:rect l="0" t="0" r="0" b="0"/>
              <a:pathLst>
                <a:path w="2023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33088" y="2979"/>
                  </a:lnTo>
                  <a:lnTo>
                    <a:pt x="77465" y="883"/>
                  </a:lnTo>
                  <a:lnTo>
                    <a:pt x="108962" y="392"/>
                  </a:lnTo>
                  <a:lnTo>
                    <a:pt x="156547" y="116"/>
                  </a:lnTo>
                  <a:lnTo>
                    <a:pt x="202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3347">
              <a:extLst>
                <a:ext uri="{FF2B5EF4-FFF2-40B4-BE49-F238E27FC236}">
                  <a16:creationId xmlns:a16="http://schemas.microsoft.com/office/drawing/2014/main" xmlns="" id="{9261D4A5-DAE1-4551-A74C-CCB840A52D5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779725" y="3429000"/>
              <a:ext cx="141276" cy="31073"/>
            </a:xfrm>
            <a:custGeom>
              <a:avLst/>
              <a:gdLst/>
              <a:ahLst/>
              <a:cxnLst/>
              <a:rect l="0" t="0" r="0" b="0"/>
              <a:pathLst>
                <a:path w="141276" h="31073">
                  <a:moveTo>
                    <a:pt x="26975" y="6350"/>
                  </a:moveTo>
                  <a:lnTo>
                    <a:pt x="26975" y="6350"/>
                  </a:lnTo>
                  <a:lnTo>
                    <a:pt x="8814" y="16489"/>
                  </a:lnTo>
                  <a:lnTo>
                    <a:pt x="1734" y="24026"/>
                  </a:lnTo>
                  <a:lnTo>
                    <a:pt x="270" y="26601"/>
                  </a:lnTo>
                  <a:lnTo>
                    <a:pt x="0" y="28317"/>
                  </a:lnTo>
                  <a:lnTo>
                    <a:pt x="525" y="29463"/>
                  </a:lnTo>
                  <a:lnTo>
                    <a:pt x="18119" y="31072"/>
                  </a:lnTo>
                  <a:lnTo>
                    <a:pt x="59158" y="18065"/>
                  </a:lnTo>
                  <a:lnTo>
                    <a:pt x="91608" y="9675"/>
                  </a:lnTo>
                  <a:lnTo>
                    <a:pt x="141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3" name="SMARTInkShape-3348">
            <a:extLst>
              <a:ext uri="{FF2B5EF4-FFF2-40B4-BE49-F238E27FC236}">
                <a16:creationId xmlns:a16="http://schemas.microsoft.com/office/drawing/2014/main" xmlns="" id="{33AC168B-8EA9-47BF-BEFF-2EF5A807B38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59100" y="2448205"/>
            <a:ext cx="2122202" cy="60652"/>
          </a:xfrm>
          <a:custGeom>
            <a:avLst/>
            <a:gdLst/>
            <a:ahLst/>
            <a:cxnLst/>
            <a:rect l="0" t="0" r="0" b="0"/>
            <a:pathLst>
              <a:path w="2122202" h="60652">
                <a:moveTo>
                  <a:pt x="0" y="60045"/>
                </a:moveTo>
                <a:lnTo>
                  <a:pt x="0" y="60045"/>
                </a:lnTo>
                <a:lnTo>
                  <a:pt x="28222" y="58164"/>
                </a:lnTo>
                <a:lnTo>
                  <a:pt x="50565" y="56674"/>
                </a:lnTo>
                <a:lnTo>
                  <a:pt x="81688" y="55681"/>
                </a:lnTo>
                <a:lnTo>
                  <a:pt x="118664" y="55019"/>
                </a:lnTo>
                <a:lnTo>
                  <a:pt x="159543" y="54578"/>
                </a:lnTo>
                <a:lnTo>
                  <a:pt x="206551" y="52872"/>
                </a:lnTo>
                <a:lnTo>
                  <a:pt x="257645" y="50324"/>
                </a:lnTo>
                <a:lnTo>
                  <a:pt x="311463" y="47214"/>
                </a:lnTo>
                <a:lnTo>
                  <a:pt x="371331" y="44436"/>
                </a:lnTo>
                <a:lnTo>
                  <a:pt x="435231" y="41878"/>
                </a:lnTo>
                <a:lnTo>
                  <a:pt x="501821" y="39467"/>
                </a:lnTo>
                <a:lnTo>
                  <a:pt x="573025" y="36448"/>
                </a:lnTo>
                <a:lnTo>
                  <a:pt x="647305" y="33025"/>
                </a:lnTo>
                <a:lnTo>
                  <a:pt x="723637" y="29332"/>
                </a:lnTo>
                <a:lnTo>
                  <a:pt x="802747" y="26870"/>
                </a:lnTo>
                <a:lnTo>
                  <a:pt x="883708" y="25228"/>
                </a:lnTo>
                <a:lnTo>
                  <a:pt x="965906" y="24134"/>
                </a:lnTo>
                <a:lnTo>
                  <a:pt x="1051748" y="22698"/>
                </a:lnTo>
                <a:lnTo>
                  <a:pt x="1140021" y="21036"/>
                </a:lnTo>
                <a:lnTo>
                  <a:pt x="1229914" y="19222"/>
                </a:lnTo>
                <a:lnTo>
                  <a:pt x="1315243" y="18013"/>
                </a:lnTo>
                <a:lnTo>
                  <a:pt x="1397528" y="17207"/>
                </a:lnTo>
                <a:lnTo>
                  <a:pt x="1477786" y="16670"/>
                </a:lnTo>
                <a:lnTo>
                  <a:pt x="1554574" y="16312"/>
                </a:lnTo>
                <a:lnTo>
                  <a:pt x="1629049" y="16073"/>
                </a:lnTo>
                <a:lnTo>
                  <a:pt x="1701983" y="15913"/>
                </a:lnTo>
                <a:lnTo>
                  <a:pt x="1768244" y="15807"/>
                </a:lnTo>
                <a:lnTo>
                  <a:pt x="1830057" y="15736"/>
                </a:lnTo>
                <a:lnTo>
                  <a:pt x="1888905" y="15689"/>
                </a:lnTo>
                <a:lnTo>
                  <a:pt x="1938720" y="15658"/>
                </a:lnTo>
                <a:lnTo>
                  <a:pt x="1982513" y="15637"/>
                </a:lnTo>
                <a:lnTo>
                  <a:pt x="2022292" y="15623"/>
                </a:lnTo>
                <a:lnTo>
                  <a:pt x="2052339" y="15613"/>
                </a:lnTo>
                <a:lnTo>
                  <a:pt x="2095132" y="15603"/>
                </a:lnTo>
                <a:lnTo>
                  <a:pt x="2122201" y="12226"/>
                </a:lnTo>
                <a:lnTo>
                  <a:pt x="2105956" y="8689"/>
                </a:lnTo>
                <a:lnTo>
                  <a:pt x="2063459" y="4764"/>
                </a:lnTo>
                <a:lnTo>
                  <a:pt x="2030395" y="2730"/>
                </a:lnTo>
                <a:lnTo>
                  <a:pt x="1992830" y="668"/>
                </a:lnTo>
                <a:lnTo>
                  <a:pt x="1947325" y="0"/>
                </a:lnTo>
                <a:lnTo>
                  <a:pt x="1896528" y="259"/>
                </a:lnTo>
                <a:lnTo>
                  <a:pt x="1842202" y="1138"/>
                </a:lnTo>
                <a:lnTo>
                  <a:pt x="1781290" y="2429"/>
                </a:lnTo>
                <a:lnTo>
                  <a:pt x="1715988" y="3996"/>
                </a:lnTo>
                <a:lnTo>
                  <a:pt x="1647758" y="5745"/>
                </a:lnTo>
                <a:lnTo>
                  <a:pt x="1574755" y="8323"/>
                </a:lnTo>
                <a:lnTo>
                  <a:pt x="1498571" y="11453"/>
                </a:lnTo>
                <a:lnTo>
                  <a:pt x="1420264" y="14950"/>
                </a:lnTo>
                <a:lnTo>
                  <a:pt x="1339131" y="19398"/>
                </a:lnTo>
                <a:lnTo>
                  <a:pt x="1256116" y="24480"/>
                </a:lnTo>
                <a:lnTo>
                  <a:pt x="1171844" y="29985"/>
                </a:lnTo>
                <a:lnTo>
                  <a:pt x="1086734" y="35066"/>
                </a:lnTo>
                <a:lnTo>
                  <a:pt x="1001068" y="39865"/>
                </a:lnTo>
                <a:lnTo>
                  <a:pt x="915028" y="44475"/>
                </a:lnTo>
                <a:lnTo>
                  <a:pt x="830858" y="48959"/>
                </a:lnTo>
                <a:lnTo>
                  <a:pt x="747933" y="53360"/>
                </a:lnTo>
                <a:lnTo>
                  <a:pt x="665838" y="57705"/>
                </a:lnTo>
                <a:lnTo>
                  <a:pt x="588531" y="59896"/>
                </a:lnTo>
                <a:lnTo>
                  <a:pt x="514415" y="60651"/>
                </a:lnTo>
                <a:lnTo>
                  <a:pt x="442426" y="60449"/>
                </a:lnTo>
                <a:lnTo>
                  <a:pt x="376090" y="59609"/>
                </a:lnTo>
                <a:lnTo>
                  <a:pt x="313521" y="58343"/>
                </a:lnTo>
                <a:lnTo>
                  <a:pt x="253464" y="56794"/>
                </a:lnTo>
                <a:lnTo>
                  <a:pt x="202137" y="55761"/>
                </a:lnTo>
                <a:lnTo>
                  <a:pt x="156630" y="55072"/>
                </a:lnTo>
                <a:lnTo>
                  <a:pt x="115003" y="54613"/>
                </a:lnTo>
                <a:lnTo>
                  <a:pt x="31750" y="5369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0" name="SMARTInkShape-Group677">
            <a:extLst>
              <a:ext uri="{FF2B5EF4-FFF2-40B4-BE49-F238E27FC236}">
                <a16:creationId xmlns:a16="http://schemas.microsoft.com/office/drawing/2014/main" xmlns="" id="{13E3E9DD-55E3-4668-B02D-309E688CFA4E}"/>
              </a:ext>
            </a:extLst>
          </p:cNvPr>
          <p:cNvGrpSpPr/>
          <p:nvPr/>
        </p:nvGrpSpPr>
        <p:grpSpPr>
          <a:xfrm>
            <a:off x="1465958" y="3037992"/>
            <a:ext cx="845443" cy="638794"/>
            <a:chOff x="1465958" y="3037992"/>
            <a:chExt cx="845443" cy="638794"/>
          </a:xfrm>
        </p:grpSpPr>
        <p:sp>
          <p:nvSpPr>
            <p:cNvPr id="914" name="SMARTInkShape-3349">
              <a:extLst>
                <a:ext uri="{FF2B5EF4-FFF2-40B4-BE49-F238E27FC236}">
                  <a16:creationId xmlns:a16="http://schemas.microsoft.com/office/drawing/2014/main" xmlns="" id="{B2782BC7-EC2E-4262-BD45-724BBD67245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506456" y="3037992"/>
              <a:ext cx="131845" cy="89331"/>
            </a:xfrm>
            <a:custGeom>
              <a:avLst/>
              <a:gdLst/>
              <a:ahLst/>
              <a:cxnLst/>
              <a:rect l="0" t="0" r="0" b="0"/>
              <a:pathLst>
                <a:path w="131845" h="89331">
                  <a:moveTo>
                    <a:pt x="23894" y="41758"/>
                  </a:moveTo>
                  <a:lnTo>
                    <a:pt x="23894" y="41758"/>
                  </a:lnTo>
                  <a:lnTo>
                    <a:pt x="28258" y="31619"/>
                  </a:lnTo>
                  <a:lnTo>
                    <a:pt x="29982" y="18646"/>
                  </a:lnTo>
                  <a:lnTo>
                    <a:pt x="28246" y="21138"/>
                  </a:lnTo>
                  <a:lnTo>
                    <a:pt x="23302" y="34237"/>
                  </a:lnTo>
                  <a:lnTo>
                    <a:pt x="15487" y="54111"/>
                  </a:lnTo>
                  <a:lnTo>
                    <a:pt x="0" y="88775"/>
                  </a:lnTo>
                  <a:lnTo>
                    <a:pt x="203" y="89330"/>
                  </a:lnTo>
                  <a:lnTo>
                    <a:pt x="1045" y="88995"/>
                  </a:lnTo>
                  <a:lnTo>
                    <a:pt x="2311" y="88066"/>
                  </a:lnTo>
                  <a:lnTo>
                    <a:pt x="25669" y="45550"/>
                  </a:lnTo>
                  <a:lnTo>
                    <a:pt x="58779" y="7362"/>
                  </a:lnTo>
                  <a:lnTo>
                    <a:pt x="69737" y="1777"/>
                  </a:lnTo>
                  <a:lnTo>
                    <a:pt x="80958" y="0"/>
                  </a:lnTo>
                  <a:lnTo>
                    <a:pt x="90648" y="1562"/>
                  </a:lnTo>
                  <a:lnTo>
                    <a:pt x="99659" y="8371"/>
                  </a:lnTo>
                  <a:lnTo>
                    <a:pt x="107662" y="18453"/>
                  </a:lnTo>
                  <a:lnTo>
                    <a:pt x="131844" y="73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3350">
              <a:extLst>
                <a:ext uri="{FF2B5EF4-FFF2-40B4-BE49-F238E27FC236}">
                  <a16:creationId xmlns:a16="http://schemas.microsoft.com/office/drawing/2014/main" xmlns="" id="{38484F40-E1DE-4C47-8EC5-33A4A018D42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698429" y="3448247"/>
              <a:ext cx="155772" cy="228539"/>
            </a:xfrm>
            <a:custGeom>
              <a:avLst/>
              <a:gdLst/>
              <a:ahLst/>
              <a:cxnLst/>
              <a:rect l="0" t="0" r="0" b="0"/>
              <a:pathLst>
                <a:path w="155772" h="228539">
                  <a:moveTo>
                    <a:pt x="9721" y="114103"/>
                  </a:moveTo>
                  <a:lnTo>
                    <a:pt x="9721" y="114103"/>
                  </a:lnTo>
                  <a:lnTo>
                    <a:pt x="6350" y="117474"/>
                  </a:lnTo>
                  <a:lnTo>
                    <a:pt x="4254" y="129683"/>
                  </a:lnTo>
                  <a:lnTo>
                    <a:pt x="3449" y="173994"/>
                  </a:lnTo>
                  <a:lnTo>
                    <a:pt x="3378" y="217482"/>
                  </a:lnTo>
                  <a:lnTo>
                    <a:pt x="3373" y="228538"/>
                  </a:lnTo>
                  <a:lnTo>
                    <a:pt x="0" y="212685"/>
                  </a:lnTo>
                  <a:lnTo>
                    <a:pt x="1275" y="177806"/>
                  </a:lnTo>
                  <a:lnTo>
                    <a:pt x="4321" y="144767"/>
                  </a:lnTo>
                  <a:lnTo>
                    <a:pt x="8026" y="107270"/>
                  </a:lnTo>
                  <a:lnTo>
                    <a:pt x="12025" y="69438"/>
                  </a:lnTo>
                  <a:lnTo>
                    <a:pt x="18243" y="25923"/>
                  </a:lnTo>
                  <a:lnTo>
                    <a:pt x="24554" y="4171"/>
                  </a:lnTo>
                  <a:lnTo>
                    <a:pt x="27371" y="1304"/>
                  </a:lnTo>
                  <a:lnTo>
                    <a:pt x="30660" y="98"/>
                  </a:lnTo>
                  <a:lnTo>
                    <a:pt x="34263" y="0"/>
                  </a:lnTo>
                  <a:lnTo>
                    <a:pt x="38077" y="3462"/>
                  </a:lnTo>
                  <a:lnTo>
                    <a:pt x="49481" y="24484"/>
                  </a:lnTo>
                  <a:lnTo>
                    <a:pt x="61894" y="53466"/>
                  </a:lnTo>
                  <a:lnTo>
                    <a:pt x="65670" y="58861"/>
                  </a:lnTo>
                  <a:lnTo>
                    <a:pt x="69598" y="61753"/>
                  </a:lnTo>
                  <a:lnTo>
                    <a:pt x="73628" y="62975"/>
                  </a:lnTo>
                  <a:lnTo>
                    <a:pt x="82574" y="62452"/>
                  </a:lnTo>
                  <a:lnTo>
                    <a:pt x="93606" y="59868"/>
                  </a:lnTo>
                  <a:lnTo>
                    <a:pt x="98100" y="56074"/>
                  </a:lnTo>
                  <a:lnTo>
                    <a:pt x="120207" y="24644"/>
                  </a:lnTo>
                  <a:lnTo>
                    <a:pt x="131906" y="16414"/>
                  </a:lnTo>
                  <a:lnTo>
                    <a:pt x="137638" y="14241"/>
                  </a:lnTo>
                  <a:lnTo>
                    <a:pt x="140155" y="14367"/>
                  </a:lnTo>
                  <a:lnTo>
                    <a:pt x="144832" y="16389"/>
                  </a:lnTo>
                  <a:lnTo>
                    <a:pt x="151432" y="31607"/>
                  </a:lnTo>
                  <a:lnTo>
                    <a:pt x="154208" y="72878"/>
                  </a:lnTo>
                  <a:lnTo>
                    <a:pt x="151153" y="112158"/>
                  </a:lnTo>
                  <a:lnTo>
                    <a:pt x="151645" y="153988"/>
                  </a:lnTo>
                  <a:lnTo>
                    <a:pt x="155771" y="183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3351">
              <a:extLst>
                <a:ext uri="{FF2B5EF4-FFF2-40B4-BE49-F238E27FC236}">
                  <a16:creationId xmlns:a16="http://schemas.microsoft.com/office/drawing/2014/main" xmlns="" id="{D4A3F10E-2E85-4DD3-97BB-7D5B7B3A0AA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936750" y="3432979"/>
              <a:ext cx="171451" cy="222949"/>
            </a:xfrm>
            <a:custGeom>
              <a:avLst/>
              <a:gdLst/>
              <a:ahLst/>
              <a:cxnLst/>
              <a:rect l="0" t="0" r="0" b="0"/>
              <a:pathLst>
                <a:path w="171451" h="222949">
                  <a:moveTo>
                    <a:pt x="0" y="34121"/>
                  </a:moveTo>
                  <a:lnTo>
                    <a:pt x="0" y="34121"/>
                  </a:lnTo>
                  <a:lnTo>
                    <a:pt x="3371" y="81651"/>
                  </a:lnTo>
                  <a:lnTo>
                    <a:pt x="9420" y="126294"/>
                  </a:lnTo>
                  <a:lnTo>
                    <a:pt x="7573" y="171106"/>
                  </a:lnTo>
                  <a:lnTo>
                    <a:pt x="6591" y="217682"/>
                  </a:lnTo>
                  <a:lnTo>
                    <a:pt x="6458" y="222948"/>
                  </a:lnTo>
                  <a:lnTo>
                    <a:pt x="9735" y="183452"/>
                  </a:lnTo>
                  <a:lnTo>
                    <a:pt x="11382" y="150584"/>
                  </a:lnTo>
                  <a:lnTo>
                    <a:pt x="12820" y="115516"/>
                  </a:lnTo>
                  <a:lnTo>
                    <a:pt x="15810" y="81115"/>
                  </a:lnTo>
                  <a:lnTo>
                    <a:pt x="21461" y="40127"/>
                  </a:lnTo>
                  <a:lnTo>
                    <a:pt x="30521" y="6336"/>
                  </a:lnTo>
                  <a:lnTo>
                    <a:pt x="31636" y="7131"/>
                  </a:lnTo>
                  <a:lnTo>
                    <a:pt x="36577" y="19774"/>
                  </a:lnTo>
                  <a:lnTo>
                    <a:pt x="46645" y="58189"/>
                  </a:lnTo>
                  <a:lnTo>
                    <a:pt x="52716" y="67866"/>
                  </a:lnTo>
                  <a:lnTo>
                    <a:pt x="56311" y="71434"/>
                  </a:lnTo>
                  <a:lnTo>
                    <a:pt x="60824" y="71696"/>
                  </a:lnTo>
                  <a:lnTo>
                    <a:pt x="71483" y="66343"/>
                  </a:lnTo>
                  <a:lnTo>
                    <a:pt x="101815" y="37815"/>
                  </a:lnTo>
                  <a:lnTo>
                    <a:pt x="130930" y="1989"/>
                  </a:lnTo>
                  <a:lnTo>
                    <a:pt x="133853" y="0"/>
                  </a:lnTo>
                  <a:lnTo>
                    <a:pt x="136508" y="1496"/>
                  </a:lnTo>
                  <a:lnTo>
                    <a:pt x="141339" y="10684"/>
                  </a:lnTo>
                  <a:lnTo>
                    <a:pt x="152337" y="56425"/>
                  </a:lnTo>
                  <a:lnTo>
                    <a:pt x="156850" y="92235"/>
                  </a:lnTo>
                  <a:lnTo>
                    <a:pt x="160069" y="129657"/>
                  </a:lnTo>
                  <a:lnTo>
                    <a:pt x="171450" y="167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3352">
              <a:extLst>
                <a:ext uri="{FF2B5EF4-FFF2-40B4-BE49-F238E27FC236}">
                  <a16:creationId xmlns:a16="http://schemas.microsoft.com/office/drawing/2014/main" xmlns="" id="{0B6A7F88-254F-4F0A-87D7-BB1B69302BC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185411" y="3405083"/>
              <a:ext cx="113290" cy="243198"/>
            </a:xfrm>
            <a:custGeom>
              <a:avLst/>
              <a:gdLst/>
              <a:ahLst/>
              <a:cxnLst/>
              <a:rect l="0" t="0" r="0" b="0"/>
              <a:pathLst>
                <a:path w="113290" h="243198">
                  <a:moveTo>
                    <a:pt x="113289" y="23917"/>
                  </a:moveTo>
                  <a:lnTo>
                    <a:pt x="113289" y="23917"/>
                  </a:lnTo>
                  <a:lnTo>
                    <a:pt x="101733" y="23917"/>
                  </a:lnTo>
                  <a:lnTo>
                    <a:pt x="101352" y="23211"/>
                  </a:lnTo>
                  <a:lnTo>
                    <a:pt x="100689" y="11707"/>
                  </a:lnTo>
                  <a:lnTo>
                    <a:pt x="99245" y="8721"/>
                  </a:lnTo>
                  <a:lnTo>
                    <a:pt x="93877" y="3523"/>
                  </a:lnTo>
                  <a:lnTo>
                    <a:pt x="86787" y="742"/>
                  </a:lnTo>
                  <a:lnTo>
                    <a:pt x="82921" y="0"/>
                  </a:lnTo>
                  <a:lnTo>
                    <a:pt x="74863" y="1057"/>
                  </a:lnTo>
                  <a:lnTo>
                    <a:pt x="70738" y="2327"/>
                  </a:lnTo>
                  <a:lnTo>
                    <a:pt x="62392" y="9383"/>
                  </a:lnTo>
                  <a:lnTo>
                    <a:pt x="53979" y="20985"/>
                  </a:lnTo>
                  <a:lnTo>
                    <a:pt x="32850" y="67258"/>
                  </a:lnTo>
                  <a:lnTo>
                    <a:pt x="20285" y="113146"/>
                  </a:lnTo>
                  <a:lnTo>
                    <a:pt x="6828" y="158796"/>
                  </a:lnTo>
                  <a:lnTo>
                    <a:pt x="21" y="205759"/>
                  </a:lnTo>
                  <a:lnTo>
                    <a:pt x="0" y="225728"/>
                  </a:lnTo>
                  <a:lnTo>
                    <a:pt x="2496" y="236142"/>
                  </a:lnTo>
                  <a:lnTo>
                    <a:pt x="4855" y="239484"/>
                  </a:lnTo>
                  <a:lnTo>
                    <a:pt x="7838" y="241712"/>
                  </a:lnTo>
                  <a:lnTo>
                    <a:pt x="11238" y="243197"/>
                  </a:lnTo>
                  <a:lnTo>
                    <a:pt x="20661" y="242965"/>
                  </a:lnTo>
                  <a:lnTo>
                    <a:pt x="63277" y="236330"/>
                  </a:lnTo>
                  <a:lnTo>
                    <a:pt x="106939" y="214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3353">
              <a:extLst>
                <a:ext uri="{FF2B5EF4-FFF2-40B4-BE49-F238E27FC236}">
                  <a16:creationId xmlns:a16="http://schemas.microsoft.com/office/drawing/2014/main" xmlns="" id="{E82CDFD8-B7F6-4A1F-BDE2-3A3B9E5A4E2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203450" y="354330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21689" y="23989"/>
                  </a:lnTo>
                  <a:lnTo>
                    <a:pt x="67157" y="1158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3354">
              <a:extLst>
                <a:ext uri="{FF2B5EF4-FFF2-40B4-BE49-F238E27FC236}">
                  <a16:creationId xmlns:a16="http://schemas.microsoft.com/office/drawing/2014/main" xmlns="" id="{A0B1C77C-677C-4829-939B-0E63C6EAE6E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465958" y="3203621"/>
              <a:ext cx="229493" cy="319214"/>
            </a:xfrm>
            <a:custGeom>
              <a:avLst/>
              <a:gdLst/>
              <a:ahLst/>
              <a:cxnLst/>
              <a:rect l="0" t="0" r="0" b="0"/>
              <a:pathLst>
                <a:path w="229493" h="319214">
                  <a:moveTo>
                    <a:pt x="115192" y="66629"/>
                  </a:moveTo>
                  <a:lnTo>
                    <a:pt x="115192" y="66629"/>
                  </a:lnTo>
                  <a:lnTo>
                    <a:pt x="110166" y="54695"/>
                  </a:lnTo>
                  <a:lnTo>
                    <a:pt x="107353" y="45925"/>
                  </a:lnTo>
                  <a:lnTo>
                    <a:pt x="102051" y="36270"/>
                  </a:lnTo>
                  <a:lnTo>
                    <a:pt x="100081" y="33690"/>
                  </a:lnTo>
                  <a:lnTo>
                    <a:pt x="94130" y="30822"/>
                  </a:lnTo>
                  <a:lnTo>
                    <a:pt x="90567" y="30058"/>
                  </a:lnTo>
                  <a:lnTo>
                    <a:pt x="82846" y="31090"/>
                  </a:lnTo>
                  <a:lnTo>
                    <a:pt x="78811" y="32353"/>
                  </a:lnTo>
                  <a:lnTo>
                    <a:pt x="59649" y="47614"/>
                  </a:lnTo>
                  <a:lnTo>
                    <a:pt x="28595" y="89606"/>
                  </a:lnTo>
                  <a:lnTo>
                    <a:pt x="9335" y="134664"/>
                  </a:lnTo>
                  <a:lnTo>
                    <a:pt x="1587" y="167186"/>
                  </a:lnTo>
                  <a:lnTo>
                    <a:pt x="0" y="213860"/>
                  </a:lnTo>
                  <a:lnTo>
                    <a:pt x="3999" y="255597"/>
                  </a:lnTo>
                  <a:lnTo>
                    <a:pt x="16394" y="288033"/>
                  </a:lnTo>
                  <a:lnTo>
                    <a:pt x="33472" y="312147"/>
                  </a:lnTo>
                  <a:lnTo>
                    <a:pt x="40251" y="316385"/>
                  </a:lnTo>
                  <a:lnTo>
                    <a:pt x="55309" y="319213"/>
                  </a:lnTo>
                  <a:lnTo>
                    <a:pt x="83024" y="313468"/>
                  </a:lnTo>
                  <a:lnTo>
                    <a:pt x="113579" y="296086"/>
                  </a:lnTo>
                  <a:lnTo>
                    <a:pt x="138232" y="262949"/>
                  </a:lnTo>
                  <a:lnTo>
                    <a:pt x="155572" y="218479"/>
                  </a:lnTo>
                  <a:lnTo>
                    <a:pt x="165124" y="182331"/>
                  </a:lnTo>
                  <a:lnTo>
                    <a:pt x="172662" y="144158"/>
                  </a:lnTo>
                  <a:lnTo>
                    <a:pt x="176012" y="108377"/>
                  </a:lnTo>
                  <a:lnTo>
                    <a:pt x="173738" y="75540"/>
                  </a:lnTo>
                  <a:lnTo>
                    <a:pt x="162643" y="34932"/>
                  </a:lnTo>
                  <a:lnTo>
                    <a:pt x="151098" y="15853"/>
                  </a:lnTo>
                  <a:lnTo>
                    <a:pt x="136559" y="2669"/>
                  </a:lnTo>
                  <a:lnTo>
                    <a:pt x="128731" y="0"/>
                  </a:lnTo>
                  <a:lnTo>
                    <a:pt x="112508" y="798"/>
                  </a:lnTo>
                  <a:lnTo>
                    <a:pt x="84136" y="19293"/>
                  </a:lnTo>
                  <a:lnTo>
                    <a:pt x="53387" y="53858"/>
                  </a:lnTo>
                  <a:lnTo>
                    <a:pt x="41862" y="77416"/>
                  </a:lnTo>
                  <a:lnTo>
                    <a:pt x="38151" y="98940"/>
                  </a:lnTo>
                  <a:lnTo>
                    <a:pt x="41205" y="117913"/>
                  </a:lnTo>
                  <a:lnTo>
                    <a:pt x="51029" y="131991"/>
                  </a:lnTo>
                  <a:lnTo>
                    <a:pt x="57600" y="137720"/>
                  </a:lnTo>
                  <a:lnTo>
                    <a:pt x="74309" y="144086"/>
                  </a:lnTo>
                  <a:lnTo>
                    <a:pt x="107312" y="145789"/>
                  </a:lnTo>
                  <a:lnTo>
                    <a:pt x="150251" y="138061"/>
                  </a:lnTo>
                  <a:lnTo>
                    <a:pt x="193078" y="124248"/>
                  </a:lnTo>
                  <a:lnTo>
                    <a:pt x="229492" y="111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7" name="SMARTInkShape-Group678">
            <a:extLst>
              <a:ext uri="{FF2B5EF4-FFF2-40B4-BE49-F238E27FC236}">
                <a16:creationId xmlns:a16="http://schemas.microsoft.com/office/drawing/2014/main" xmlns="" id="{FE999B56-D90C-44D4-ABC1-796DA97FCDE5}"/>
              </a:ext>
            </a:extLst>
          </p:cNvPr>
          <p:cNvGrpSpPr/>
          <p:nvPr/>
        </p:nvGrpSpPr>
        <p:grpSpPr>
          <a:xfrm>
            <a:off x="4546600" y="503938"/>
            <a:ext cx="977244" cy="429513"/>
            <a:chOff x="4546600" y="503938"/>
            <a:chExt cx="977244" cy="429513"/>
          </a:xfrm>
        </p:grpSpPr>
        <p:sp>
          <p:nvSpPr>
            <p:cNvPr id="921" name="SMARTInkShape-3355">
              <a:extLst>
                <a:ext uri="{FF2B5EF4-FFF2-40B4-BE49-F238E27FC236}">
                  <a16:creationId xmlns:a16="http://schemas.microsoft.com/office/drawing/2014/main" xmlns="" id="{A135EF0B-288F-49A7-AF5B-993577E80F4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546600" y="578733"/>
              <a:ext cx="25401" cy="215018"/>
            </a:xfrm>
            <a:custGeom>
              <a:avLst/>
              <a:gdLst/>
              <a:ahLst/>
              <a:cxnLst/>
              <a:rect l="0" t="0" r="0" b="0"/>
              <a:pathLst>
                <a:path w="25401" h="2150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5467" y="41856"/>
                  </a:lnTo>
                  <a:lnTo>
                    <a:pt x="6088" y="80063"/>
                  </a:lnTo>
                  <a:lnTo>
                    <a:pt x="10662" y="126375"/>
                  </a:lnTo>
                  <a:lnTo>
                    <a:pt x="15803" y="172160"/>
                  </a:lnTo>
                  <a:lnTo>
                    <a:pt x="2540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SMARTInkShape-3356">
              <a:extLst>
                <a:ext uri="{FF2B5EF4-FFF2-40B4-BE49-F238E27FC236}">
                  <a16:creationId xmlns:a16="http://schemas.microsoft.com/office/drawing/2014/main" xmlns="" id="{4117934F-959A-4E37-A312-4DE391402BB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654550" y="83820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44450" y="0"/>
                  </a:moveTo>
                  <a:lnTo>
                    <a:pt x="44450" y="0"/>
                  </a:lnTo>
                  <a:lnTo>
                    <a:pt x="37708" y="3371"/>
                  </a:lnTo>
                  <a:lnTo>
                    <a:pt x="32516" y="878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3357">
              <a:extLst>
                <a:ext uri="{FF2B5EF4-FFF2-40B4-BE49-F238E27FC236}">
                  <a16:creationId xmlns:a16="http://schemas.microsoft.com/office/drawing/2014/main" xmlns="" id="{4493B9AF-E4AB-4894-8EEB-B31066B9C2E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889500" y="584200"/>
              <a:ext cx="12701" cy="247651"/>
            </a:xfrm>
            <a:custGeom>
              <a:avLst/>
              <a:gdLst/>
              <a:ahLst/>
              <a:cxnLst/>
              <a:rect l="0" t="0" r="0" b="0"/>
              <a:pathLst>
                <a:path w="12701" h="2476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8838" y="50733"/>
                  </a:lnTo>
                  <a:lnTo>
                    <a:pt x="11556" y="93349"/>
                  </a:lnTo>
                  <a:lnTo>
                    <a:pt x="12361" y="136158"/>
                  </a:lnTo>
                  <a:lnTo>
                    <a:pt x="12600" y="176750"/>
                  </a:lnTo>
                  <a:lnTo>
                    <a:pt x="12680" y="217548"/>
                  </a:lnTo>
                  <a:lnTo>
                    <a:pt x="127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3358">
              <a:extLst>
                <a:ext uri="{FF2B5EF4-FFF2-40B4-BE49-F238E27FC236}">
                  <a16:creationId xmlns:a16="http://schemas.microsoft.com/office/drawing/2014/main" xmlns="" id="{E092AAC2-51E9-44F7-B2E0-1AFDFB798A5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972050" y="844550"/>
              <a:ext cx="44451" cy="76201"/>
            </a:xfrm>
            <a:custGeom>
              <a:avLst/>
              <a:gdLst/>
              <a:ahLst/>
              <a:cxnLst/>
              <a:rect l="0" t="0" r="0" b="0"/>
              <a:pathLst>
                <a:path w="44451" h="76201">
                  <a:moveTo>
                    <a:pt x="44450" y="0"/>
                  </a:moveTo>
                  <a:lnTo>
                    <a:pt x="44450" y="0"/>
                  </a:lnTo>
                  <a:lnTo>
                    <a:pt x="41079" y="6742"/>
                  </a:lnTo>
                  <a:lnTo>
                    <a:pt x="40792" y="9434"/>
                  </a:lnTo>
                  <a:lnTo>
                    <a:pt x="42347" y="16593"/>
                  </a:lnTo>
                  <a:lnTo>
                    <a:pt x="29468" y="4815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SMARTInkShape-3359">
              <a:extLst>
                <a:ext uri="{FF2B5EF4-FFF2-40B4-BE49-F238E27FC236}">
                  <a16:creationId xmlns:a16="http://schemas.microsoft.com/office/drawing/2014/main" xmlns="" id="{1EE93279-C760-4A30-A18E-49A489845B9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162550" y="567079"/>
              <a:ext cx="209551" cy="270060"/>
            </a:xfrm>
            <a:custGeom>
              <a:avLst/>
              <a:gdLst/>
              <a:ahLst/>
              <a:cxnLst/>
              <a:rect l="0" t="0" r="0" b="0"/>
              <a:pathLst>
                <a:path w="209551" h="270060">
                  <a:moveTo>
                    <a:pt x="0" y="29821"/>
                  </a:moveTo>
                  <a:lnTo>
                    <a:pt x="0" y="29821"/>
                  </a:lnTo>
                  <a:lnTo>
                    <a:pt x="15210" y="11659"/>
                  </a:lnTo>
                  <a:lnTo>
                    <a:pt x="26515" y="4581"/>
                  </a:lnTo>
                  <a:lnTo>
                    <a:pt x="44780" y="0"/>
                  </a:lnTo>
                  <a:lnTo>
                    <a:pt x="70340" y="2013"/>
                  </a:lnTo>
                  <a:lnTo>
                    <a:pt x="96885" y="13821"/>
                  </a:lnTo>
                  <a:lnTo>
                    <a:pt x="110322" y="26708"/>
                  </a:lnTo>
                  <a:lnTo>
                    <a:pt x="120294" y="42548"/>
                  </a:lnTo>
                  <a:lnTo>
                    <a:pt x="127076" y="61348"/>
                  </a:lnTo>
                  <a:lnTo>
                    <a:pt x="124918" y="85226"/>
                  </a:lnTo>
                  <a:lnTo>
                    <a:pt x="109920" y="126435"/>
                  </a:lnTo>
                  <a:lnTo>
                    <a:pt x="85721" y="166162"/>
                  </a:lnTo>
                  <a:lnTo>
                    <a:pt x="49310" y="211191"/>
                  </a:lnTo>
                  <a:lnTo>
                    <a:pt x="18986" y="254248"/>
                  </a:lnTo>
                  <a:lnTo>
                    <a:pt x="17596" y="258462"/>
                  </a:lnTo>
                  <a:lnTo>
                    <a:pt x="17376" y="261976"/>
                  </a:lnTo>
                  <a:lnTo>
                    <a:pt x="17935" y="265024"/>
                  </a:lnTo>
                  <a:lnTo>
                    <a:pt x="20422" y="267056"/>
                  </a:lnTo>
                  <a:lnTo>
                    <a:pt x="28832" y="269315"/>
                  </a:lnTo>
                  <a:lnTo>
                    <a:pt x="67392" y="270059"/>
                  </a:lnTo>
                  <a:lnTo>
                    <a:pt x="108319" y="265946"/>
                  </a:lnTo>
                  <a:lnTo>
                    <a:pt x="154470" y="260964"/>
                  </a:lnTo>
                  <a:lnTo>
                    <a:pt x="209550" y="258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3360">
              <a:extLst>
                <a:ext uri="{FF2B5EF4-FFF2-40B4-BE49-F238E27FC236}">
                  <a16:creationId xmlns:a16="http://schemas.microsoft.com/office/drawing/2014/main" xmlns="" id="{1AE7FDA3-ECE0-44F9-83B3-010FBFEC9E0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461000" y="503938"/>
              <a:ext cx="62844" cy="429513"/>
            </a:xfrm>
            <a:custGeom>
              <a:avLst/>
              <a:gdLst/>
              <a:ahLst/>
              <a:cxnLst/>
              <a:rect l="0" t="0" r="0" b="0"/>
              <a:pathLst>
                <a:path w="62844" h="429513">
                  <a:moveTo>
                    <a:pt x="12700" y="23112"/>
                  </a:moveTo>
                  <a:lnTo>
                    <a:pt x="12700" y="23112"/>
                  </a:lnTo>
                  <a:lnTo>
                    <a:pt x="9329" y="16370"/>
                  </a:lnTo>
                  <a:lnTo>
                    <a:pt x="9556" y="9297"/>
                  </a:lnTo>
                  <a:lnTo>
                    <a:pt x="10604" y="5435"/>
                  </a:lnTo>
                  <a:lnTo>
                    <a:pt x="12008" y="2861"/>
                  </a:lnTo>
                  <a:lnTo>
                    <a:pt x="13650" y="1145"/>
                  </a:lnTo>
                  <a:lnTo>
                    <a:pt x="15450" y="0"/>
                  </a:lnTo>
                  <a:lnTo>
                    <a:pt x="23095" y="611"/>
                  </a:lnTo>
                  <a:lnTo>
                    <a:pt x="32843" y="3939"/>
                  </a:lnTo>
                  <a:lnTo>
                    <a:pt x="46263" y="14452"/>
                  </a:lnTo>
                  <a:lnTo>
                    <a:pt x="54899" y="24908"/>
                  </a:lnTo>
                  <a:lnTo>
                    <a:pt x="59677" y="38491"/>
                  </a:lnTo>
                  <a:lnTo>
                    <a:pt x="61095" y="54642"/>
                  </a:lnTo>
                  <a:lnTo>
                    <a:pt x="56516" y="83568"/>
                  </a:lnTo>
                  <a:lnTo>
                    <a:pt x="36721" y="123065"/>
                  </a:lnTo>
                  <a:lnTo>
                    <a:pt x="8668" y="166578"/>
                  </a:lnTo>
                  <a:lnTo>
                    <a:pt x="5778" y="171673"/>
                  </a:lnTo>
                  <a:lnTo>
                    <a:pt x="4557" y="176480"/>
                  </a:lnTo>
                  <a:lnTo>
                    <a:pt x="5083" y="185585"/>
                  </a:lnTo>
                  <a:lnTo>
                    <a:pt x="21244" y="227553"/>
                  </a:lnTo>
                  <a:lnTo>
                    <a:pt x="40352" y="271540"/>
                  </a:lnTo>
                  <a:lnTo>
                    <a:pt x="56026" y="314731"/>
                  </a:lnTo>
                  <a:lnTo>
                    <a:pt x="62516" y="359320"/>
                  </a:lnTo>
                  <a:lnTo>
                    <a:pt x="62843" y="367901"/>
                  </a:lnTo>
                  <a:lnTo>
                    <a:pt x="57564" y="383079"/>
                  </a:lnTo>
                  <a:lnTo>
                    <a:pt x="48161" y="396175"/>
                  </a:lnTo>
                  <a:lnTo>
                    <a:pt x="17538" y="423542"/>
                  </a:lnTo>
                  <a:lnTo>
                    <a:pt x="0" y="429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3" name="SMARTInkShape-Group679">
            <a:extLst>
              <a:ext uri="{FF2B5EF4-FFF2-40B4-BE49-F238E27FC236}">
                <a16:creationId xmlns:a16="http://schemas.microsoft.com/office/drawing/2014/main" xmlns="" id="{B067ED01-D9B6-4BCD-87DB-831E5FB7369D}"/>
              </a:ext>
            </a:extLst>
          </p:cNvPr>
          <p:cNvGrpSpPr/>
          <p:nvPr/>
        </p:nvGrpSpPr>
        <p:grpSpPr>
          <a:xfrm>
            <a:off x="3506912" y="508178"/>
            <a:ext cx="804739" cy="472115"/>
            <a:chOff x="3506912" y="508178"/>
            <a:chExt cx="804739" cy="472115"/>
          </a:xfrm>
        </p:grpSpPr>
        <p:sp>
          <p:nvSpPr>
            <p:cNvPr id="928" name="SMARTInkShape-3361">
              <a:extLst>
                <a:ext uri="{FF2B5EF4-FFF2-40B4-BE49-F238E27FC236}">
                  <a16:creationId xmlns:a16="http://schemas.microsoft.com/office/drawing/2014/main" xmlns="" id="{6EB52B4D-0F47-4517-B2C6-10597334602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746500" y="637692"/>
              <a:ext cx="31751" cy="232259"/>
            </a:xfrm>
            <a:custGeom>
              <a:avLst/>
              <a:gdLst/>
              <a:ahLst/>
              <a:cxnLst/>
              <a:rect l="0" t="0" r="0" b="0"/>
              <a:pathLst>
                <a:path w="31751" h="2322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3815" y="42301"/>
                  </a:lnTo>
                  <a:lnTo>
                    <a:pt x="23849" y="88956"/>
                  </a:lnTo>
                  <a:lnTo>
                    <a:pt x="29409" y="127709"/>
                  </a:lnTo>
                  <a:lnTo>
                    <a:pt x="31288" y="172409"/>
                  </a:lnTo>
                  <a:lnTo>
                    <a:pt x="31709" y="218764"/>
                  </a:lnTo>
                  <a:lnTo>
                    <a:pt x="31750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3362">
              <a:extLst>
                <a:ext uri="{FF2B5EF4-FFF2-40B4-BE49-F238E27FC236}">
                  <a16:creationId xmlns:a16="http://schemas.microsoft.com/office/drawing/2014/main" xmlns="" id="{25BE0104-440F-4104-ABF6-005DB7FC1E1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835400" y="838200"/>
              <a:ext cx="44451" cy="82551"/>
            </a:xfrm>
            <a:custGeom>
              <a:avLst/>
              <a:gdLst/>
              <a:ahLst/>
              <a:cxnLst/>
              <a:rect l="0" t="0" r="0" b="0"/>
              <a:pathLst>
                <a:path w="44451" h="82551">
                  <a:moveTo>
                    <a:pt x="44450" y="0"/>
                  </a:moveTo>
                  <a:lnTo>
                    <a:pt x="44450" y="0"/>
                  </a:lnTo>
                  <a:lnTo>
                    <a:pt x="38675" y="7186"/>
                  </a:lnTo>
                  <a:lnTo>
                    <a:pt x="16612" y="5315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3363">
              <a:extLst>
                <a:ext uri="{FF2B5EF4-FFF2-40B4-BE49-F238E27FC236}">
                  <a16:creationId xmlns:a16="http://schemas.microsoft.com/office/drawing/2014/main" xmlns="" id="{89C72C43-48D3-4C49-8971-2F0F2AC259B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040751" y="582594"/>
              <a:ext cx="143900" cy="228667"/>
            </a:xfrm>
            <a:custGeom>
              <a:avLst/>
              <a:gdLst/>
              <a:ahLst/>
              <a:cxnLst/>
              <a:rect l="0" t="0" r="0" b="0"/>
              <a:pathLst>
                <a:path w="143900" h="228667">
                  <a:moveTo>
                    <a:pt x="23249" y="14306"/>
                  </a:moveTo>
                  <a:lnTo>
                    <a:pt x="23249" y="14306"/>
                  </a:lnTo>
                  <a:lnTo>
                    <a:pt x="29991" y="7564"/>
                  </a:lnTo>
                  <a:lnTo>
                    <a:pt x="54410" y="0"/>
                  </a:lnTo>
                  <a:lnTo>
                    <a:pt x="78343" y="33"/>
                  </a:lnTo>
                  <a:lnTo>
                    <a:pt x="88422" y="4670"/>
                  </a:lnTo>
                  <a:lnTo>
                    <a:pt x="95959" y="12845"/>
                  </a:lnTo>
                  <a:lnTo>
                    <a:pt x="104013" y="25886"/>
                  </a:lnTo>
                  <a:lnTo>
                    <a:pt x="105314" y="33315"/>
                  </a:lnTo>
                  <a:lnTo>
                    <a:pt x="102996" y="49095"/>
                  </a:lnTo>
                  <a:lnTo>
                    <a:pt x="84236" y="91655"/>
                  </a:lnTo>
                  <a:lnTo>
                    <a:pt x="52203" y="134765"/>
                  </a:lnTo>
                  <a:lnTo>
                    <a:pt x="18855" y="177252"/>
                  </a:lnTo>
                  <a:lnTo>
                    <a:pt x="1103" y="212623"/>
                  </a:lnTo>
                  <a:lnTo>
                    <a:pt x="18" y="216367"/>
                  </a:lnTo>
                  <a:lnTo>
                    <a:pt x="0" y="219569"/>
                  </a:lnTo>
                  <a:lnTo>
                    <a:pt x="1862" y="225008"/>
                  </a:lnTo>
                  <a:lnTo>
                    <a:pt x="5464" y="226741"/>
                  </a:lnTo>
                  <a:lnTo>
                    <a:pt x="16990" y="228666"/>
                  </a:lnTo>
                  <a:lnTo>
                    <a:pt x="64357" y="223096"/>
                  </a:lnTo>
                  <a:lnTo>
                    <a:pt x="143899" y="211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3364">
              <a:extLst>
                <a:ext uri="{FF2B5EF4-FFF2-40B4-BE49-F238E27FC236}">
                  <a16:creationId xmlns:a16="http://schemas.microsoft.com/office/drawing/2014/main" xmlns="" id="{566D44F7-6F93-45F2-BB8D-EFD9A86759A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254500" y="812800"/>
              <a:ext cx="57151" cy="69851"/>
            </a:xfrm>
            <a:custGeom>
              <a:avLst/>
              <a:gdLst/>
              <a:ahLst/>
              <a:cxnLst/>
              <a:rect l="0" t="0" r="0" b="0"/>
              <a:pathLst>
                <a:path w="57151" h="69851">
                  <a:moveTo>
                    <a:pt x="57150" y="0"/>
                  </a:moveTo>
                  <a:lnTo>
                    <a:pt x="57150" y="0"/>
                  </a:lnTo>
                  <a:lnTo>
                    <a:pt x="43335" y="8789"/>
                  </a:lnTo>
                  <a:lnTo>
                    <a:pt x="23136" y="3290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3365">
              <a:extLst>
                <a:ext uri="{FF2B5EF4-FFF2-40B4-BE49-F238E27FC236}">
                  <a16:creationId xmlns:a16="http://schemas.microsoft.com/office/drawing/2014/main" xmlns="" id="{E2E1BD55-680E-48AE-886F-2FE67D5FDA4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506912" y="508178"/>
              <a:ext cx="118939" cy="472115"/>
            </a:xfrm>
            <a:custGeom>
              <a:avLst/>
              <a:gdLst/>
              <a:ahLst/>
              <a:cxnLst/>
              <a:rect l="0" t="0" r="0" b="0"/>
              <a:pathLst>
                <a:path w="118939" h="472115">
                  <a:moveTo>
                    <a:pt x="118938" y="18872"/>
                  </a:moveTo>
                  <a:lnTo>
                    <a:pt x="118938" y="18872"/>
                  </a:lnTo>
                  <a:lnTo>
                    <a:pt x="112196" y="15501"/>
                  </a:lnTo>
                  <a:lnTo>
                    <a:pt x="107005" y="10083"/>
                  </a:lnTo>
                  <a:lnTo>
                    <a:pt x="104633" y="6663"/>
                  </a:lnTo>
                  <a:lnTo>
                    <a:pt x="100934" y="4382"/>
                  </a:lnTo>
                  <a:lnTo>
                    <a:pt x="81672" y="723"/>
                  </a:lnTo>
                  <a:lnTo>
                    <a:pt x="60699" y="0"/>
                  </a:lnTo>
                  <a:lnTo>
                    <a:pt x="50485" y="3664"/>
                  </a:lnTo>
                  <a:lnTo>
                    <a:pt x="22318" y="27627"/>
                  </a:lnTo>
                  <a:lnTo>
                    <a:pt x="12495" y="44400"/>
                  </a:lnTo>
                  <a:lnTo>
                    <a:pt x="6190" y="74793"/>
                  </a:lnTo>
                  <a:lnTo>
                    <a:pt x="9091" y="88176"/>
                  </a:lnTo>
                  <a:lnTo>
                    <a:pt x="30429" y="133682"/>
                  </a:lnTo>
                  <a:lnTo>
                    <a:pt x="50550" y="176278"/>
                  </a:lnTo>
                  <a:lnTo>
                    <a:pt x="60169" y="223315"/>
                  </a:lnTo>
                  <a:lnTo>
                    <a:pt x="54566" y="249330"/>
                  </a:lnTo>
                  <a:lnTo>
                    <a:pt x="45878" y="262644"/>
                  </a:lnTo>
                  <a:lnTo>
                    <a:pt x="20030" y="289186"/>
                  </a:lnTo>
                  <a:lnTo>
                    <a:pt x="19133" y="289393"/>
                  </a:lnTo>
                  <a:lnTo>
                    <a:pt x="18534" y="288825"/>
                  </a:lnTo>
                  <a:lnTo>
                    <a:pt x="17870" y="286312"/>
                  </a:lnTo>
                  <a:lnTo>
                    <a:pt x="17574" y="282843"/>
                  </a:lnTo>
                  <a:lnTo>
                    <a:pt x="18907" y="280931"/>
                  </a:lnTo>
                  <a:lnTo>
                    <a:pt x="24150" y="276924"/>
                  </a:lnTo>
                  <a:lnTo>
                    <a:pt x="31664" y="274073"/>
                  </a:lnTo>
                  <a:lnTo>
                    <a:pt x="33944" y="274378"/>
                  </a:lnTo>
                  <a:lnTo>
                    <a:pt x="38359" y="276599"/>
                  </a:lnTo>
                  <a:lnTo>
                    <a:pt x="51553" y="291929"/>
                  </a:lnTo>
                  <a:lnTo>
                    <a:pt x="57239" y="306506"/>
                  </a:lnTo>
                  <a:lnTo>
                    <a:pt x="59061" y="322393"/>
                  </a:lnTo>
                  <a:lnTo>
                    <a:pt x="57518" y="338861"/>
                  </a:lnTo>
                  <a:lnTo>
                    <a:pt x="40640" y="376793"/>
                  </a:lnTo>
                  <a:lnTo>
                    <a:pt x="14082" y="420787"/>
                  </a:lnTo>
                  <a:lnTo>
                    <a:pt x="2139" y="444716"/>
                  </a:lnTo>
                  <a:lnTo>
                    <a:pt x="0" y="454140"/>
                  </a:lnTo>
                  <a:lnTo>
                    <a:pt x="930" y="461150"/>
                  </a:lnTo>
                  <a:lnTo>
                    <a:pt x="2166" y="464007"/>
                  </a:lnTo>
                  <a:lnTo>
                    <a:pt x="9184" y="469064"/>
                  </a:lnTo>
                  <a:lnTo>
                    <a:pt x="14018" y="471400"/>
                  </a:lnTo>
                  <a:lnTo>
                    <a:pt x="26916" y="472114"/>
                  </a:lnTo>
                  <a:lnTo>
                    <a:pt x="69745" y="463024"/>
                  </a:lnTo>
                  <a:lnTo>
                    <a:pt x="118938" y="450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8" name="SMARTInkShape-Group680">
            <a:extLst>
              <a:ext uri="{FF2B5EF4-FFF2-40B4-BE49-F238E27FC236}">
                <a16:creationId xmlns:a16="http://schemas.microsoft.com/office/drawing/2014/main" xmlns="" id="{D232405F-C5D4-4154-B319-DA932C1B4320}"/>
              </a:ext>
            </a:extLst>
          </p:cNvPr>
          <p:cNvGrpSpPr/>
          <p:nvPr/>
        </p:nvGrpSpPr>
        <p:grpSpPr>
          <a:xfrm>
            <a:off x="628301" y="563258"/>
            <a:ext cx="571850" cy="611493"/>
            <a:chOff x="628301" y="563258"/>
            <a:chExt cx="571850" cy="611493"/>
          </a:xfrm>
        </p:grpSpPr>
        <p:sp>
          <p:nvSpPr>
            <p:cNvPr id="934" name="SMARTInkShape-3366">
              <a:extLst>
                <a:ext uri="{FF2B5EF4-FFF2-40B4-BE49-F238E27FC236}">
                  <a16:creationId xmlns:a16="http://schemas.microsoft.com/office/drawing/2014/main" xmlns="" id="{6AB20A3B-D697-4C40-954D-99B852B2505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99708" y="1035050"/>
              <a:ext cx="400443" cy="139701"/>
            </a:xfrm>
            <a:custGeom>
              <a:avLst/>
              <a:gdLst/>
              <a:ahLst/>
              <a:cxnLst/>
              <a:rect l="0" t="0" r="0" b="0"/>
              <a:pathLst>
                <a:path w="400443" h="139701">
                  <a:moveTo>
                    <a:pt x="6742" y="139700"/>
                  </a:moveTo>
                  <a:lnTo>
                    <a:pt x="6742" y="139700"/>
                  </a:lnTo>
                  <a:lnTo>
                    <a:pt x="0" y="139700"/>
                  </a:lnTo>
                  <a:lnTo>
                    <a:pt x="131" y="138994"/>
                  </a:lnTo>
                  <a:lnTo>
                    <a:pt x="44677" y="117378"/>
                  </a:lnTo>
                  <a:lnTo>
                    <a:pt x="90630" y="97324"/>
                  </a:lnTo>
                  <a:lnTo>
                    <a:pt x="117701" y="86049"/>
                  </a:lnTo>
                  <a:lnTo>
                    <a:pt x="149153" y="73594"/>
                  </a:lnTo>
                  <a:lnTo>
                    <a:pt x="183527" y="60351"/>
                  </a:lnTo>
                  <a:lnTo>
                    <a:pt x="219849" y="46584"/>
                  </a:lnTo>
                  <a:lnTo>
                    <a:pt x="256058" y="35289"/>
                  </a:lnTo>
                  <a:lnTo>
                    <a:pt x="4004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SMARTInkShape-3367">
              <a:extLst>
                <a:ext uri="{FF2B5EF4-FFF2-40B4-BE49-F238E27FC236}">
                  <a16:creationId xmlns:a16="http://schemas.microsoft.com/office/drawing/2014/main" xmlns="" id="{2BBAA172-DA9C-4F2F-A9F7-D940C4FCAF4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00960" y="1028700"/>
              <a:ext cx="372191" cy="107428"/>
            </a:xfrm>
            <a:custGeom>
              <a:avLst/>
              <a:gdLst/>
              <a:ahLst/>
              <a:cxnLst/>
              <a:rect l="0" t="0" r="0" b="0"/>
              <a:pathLst>
                <a:path w="372191" h="107428">
                  <a:moveTo>
                    <a:pt x="48340" y="95250"/>
                  </a:moveTo>
                  <a:lnTo>
                    <a:pt x="48340" y="95250"/>
                  </a:lnTo>
                  <a:lnTo>
                    <a:pt x="1230" y="106185"/>
                  </a:lnTo>
                  <a:lnTo>
                    <a:pt x="0" y="106773"/>
                  </a:lnTo>
                  <a:lnTo>
                    <a:pt x="4278" y="107427"/>
                  </a:lnTo>
                  <a:lnTo>
                    <a:pt x="35441" y="97682"/>
                  </a:lnTo>
                  <a:lnTo>
                    <a:pt x="76004" y="83396"/>
                  </a:lnTo>
                  <a:lnTo>
                    <a:pt x="100649" y="74647"/>
                  </a:lnTo>
                  <a:lnTo>
                    <a:pt x="127663" y="65287"/>
                  </a:lnTo>
                  <a:lnTo>
                    <a:pt x="156255" y="55519"/>
                  </a:lnTo>
                  <a:lnTo>
                    <a:pt x="185900" y="45479"/>
                  </a:lnTo>
                  <a:lnTo>
                    <a:pt x="214130" y="36670"/>
                  </a:lnTo>
                  <a:lnTo>
                    <a:pt x="241417" y="28680"/>
                  </a:lnTo>
                  <a:lnTo>
                    <a:pt x="268074" y="21236"/>
                  </a:lnTo>
                  <a:lnTo>
                    <a:pt x="312746" y="11085"/>
                  </a:lnTo>
                  <a:lnTo>
                    <a:pt x="3721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SMARTInkShape-3368">
              <a:extLst>
                <a:ext uri="{FF2B5EF4-FFF2-40B4-BE49-F238E27FC236}">
                  <a16:creationId xmlns:a16="http://schemas.microsoft.com/office/drawing/2014/main" xmlns="" id="{4FD1AE63-2FF5-4AEC-BD72-B363BA4DCFC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92280" y="776935"/>
              <a:ext cx="301521" cy="151828"/>
            </a:xfrm>
            <a:custGeom>
              <a:avLst/>
              <a:gdLst/>
              <a:ahLst/>
              <a:cxnLst/>
              <a:rect l="0" t="0" r="0" b="0"/>
              <a:pathLst>
                <a:path w="301521" h="151828">
                  <a:moveTo>
                    <a:pt x="9420" y="105715"/>
                  </a:moveTo>
                  <a:lnTo>
                    <a:pt x="9420" y="105715"/>
                  </a:lnTo>
                  <a:lnTo>
                    <a:pt x="0" y="77586"/>
                  </a:lnTo>
                  <a:lnTo>
                    <a:pt x="1235" y="66402"/>
                  </a:lnTo>
                  <a:lnTo>
                    <a:pt x="22752" y="41464"/>
                  </a:lnTo>
                  <a:lnTo>
                    <a:pt x="40510" y="31298"/>
                  </a:lnTo>
                  <a:lnTo>
                    <a:pt x="57810" y="27485"/>
                  </a:lnTo>
                  <a:lnTo>
                    <a:pt x="74906" y="28142"/>
                  </a:lnTo>
                  <a:lnTo>
                    <a:pt x="88149" y="34549"/>
                  </a:lnTo>
                  <a:lnTo>
                    <a:pt x="93656" y="39221"/>
                  </a:lnTo>
                  <a:lnTo>
                    <a:pt x="99775" y="53820"/>
                  </a:lnTo>
                  <a:lnTo>
                    <a:pt x="101083" y="72067"/>
                  </a:lnTo>
                  <a:lnTo>
                    <a:pt x="93181" y="101468"/>
                  </a:lnTo>
                  <a:lnTo>
                    <a:pt x="64240" y="147044"/>
                  </a:lnTo>
                  <a:lnTo>
                    <a:pt x="62007" y="151600"/>
                  </a:lnTo>
                  <a:lnTo>
                    <a:pt x="61411" y="151827"/>
                  </a:lnTo>
                  <a:lnTo>
                    <a:pt x="61014" y="151273"/>
                  </a:lnTo>
                  <a:lnTo>
                    <a:pt x="90176" y="111538"/>
                  </a:lnTo>
                  <a:lnTo>
                    <a:pt x="121379" y="66962"/>
                  </a:lnTo>
                  <a:lnTo>
                    <a:pt x="155162" y="19516"/>
                  </a:lnTo>
                  <a:lnTo>
                    <a:pt x="169259" y="2793"/>
                  </a:lnTo>
                  <a:lnTo>
                    <a:pt x="169601" y="1117"/>
                  </a:lnTo>
                  <a:lnTo>
                    <a:pt x="169124" y="0"/>
                  </a:lnTo>
                  <a:lnTo>
                    <a:pt x="150577" y="42153"/>
                  </a:lnTo>
                  <a:lnTo>
                    <a:pt x="145083" y="65715"/>
                  </a:lnTo>
                  <a:lnTo>
                    <a:pt x="147561" y="79471"/>
                  </a:lnTo>
                  <a:lnTo>
                    <a:pt x="150197" y="86102"/>
                  </a:lnTo>
                  <a:lnTo>
                    <a:pt x="155483" y="91229"/>
                  </a:lnTo>
                  <a:lnTo>
                    <a:pt x="170763" y="98806"/>
                  </a:lnTo>
                  <a:lnTo>
                    <a:pt x="205941" y="100297"/>
                  </a:lnTo>
                  <a:lnTo>
                    <a:pt x="244272" y="99641"/>
                  </a:lnTo>
                  <a:lnTo>
                    <a:pt x="301520" y="105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3369">
              <a:extLst>
                <a:ext uri="{FF2B5EF4-FFF2-40B4-BE49-F238E27FC236}">
                  <a16:creationId xmlns:a16="http://schemas.microsoft.com/office/drawing/2014/main" xmlns="" id="{1C654159-6B58-4E8D-A294-7F8CA04E200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28301" y="563258"/>
              <a:ext cx="286100" cy="447232"/>
            </a:xfrm>
            <a:custGeom>
              <a:avLst/>
              <a:gdLst/>
              <a:ahLst/>
              <a:cxnLst/>
              <a:rect l="0" t="0" r="0" b="0"/>
              <a:pathLst>
                <a:path w="286100" h="447232">
                  <a:moveTo>
                    <a:pt x="57499" y="39992"/>
                  </a:moveTo>
                  <a:lnTo>
                    <a:pt x="57499" y="39992"/>
                  </a:lnTo>
                  <a:lnTo>
                    <a:pt x="54128" y="46734"/>
                  </a:lnTo>
                  <a:lnTo>
                    <a:pt x="52429" y="48720"/>
                  </a:lnTo>
                  <a:lnTo>
                    <a:pt x="48661" y="50927"/>
                  </a:lnTo>
                  <a:lnTo>
                    <a:pt x="47373" y="52926"/>
                  </a:lnTo>
                  <a:lnTo>
                    <a:pt x="45943" y="58911"/>
                  </a:lnTo>
                  <a:lnTo>
                    <a:pt x="46973" y="61777"/>
                  </a:lnTo>
                  <a:lnTo>
                    <a:pt x="51880" y="66843"/>
                  </a:lnTo>
                  <a:lnTo>
                    <a:pt x="62528" y="69565"/>
                  </a:lnTo>
                  <a:lnTo>
                    <a:pt x="105843" y="67941"/>
                  </a:lnTo>
                  <a:lnTo>
                    <a:pt x="149042" y="59405"/>
                  </a:lnTo>
                  <a:lnTo>
                    <a:pt x="193122" y="41197"/>
                  </a:lnTo>
                  <a:lnTo>
                    <a:pt x="230574" y="19900"/>
                  </a:lnTo>
                  <a:lnTo>
                    <a:pt x="239784" y="10836"/>
                  </a:lnTo>
                  <a:lnTo>
                    <a:pt x="241111" y="7149"/>
                  </a:lnTo>
                  <a:lnTo>
                    <a:pt x="240585" y="3986"/>
                  </a:lnTo>
                  <a:lnTo>
                    <a:pt x="238823" y="1171"/>
                  </a:lnTo>
                  <a:lnTo>
                    <a:pt x="234120" y="0"/>
                  </a:lnTo>
                  <a:lnTo>
                    <a:pt x="219488" y="581"/>
                  </a:lnTo>
                  <a:lnTo>
                    <a:pt x="174869" y="18253"/>
                  </a:lnTo>
                  <a:lnTo>
                    <a:pt x="129356" y="46564"/>
                  </a:lnTo>
                  <a:lnTo>
                    <a:pt x="96726" y="74428"/>
                  </a:lnTo>
                  <a:lnTo>
                    <a:pt x="53365" y="118477"/>
                  </a:lnTo>
                  <a:lnTo>
                    <a:pt x="27189" y="156067"/>
                  </a:lnTo>
                  <a:lnTo>
                    <a:pt x="21215" y="172955"/>
                  </a:lnTo>
                  <a:lnTo>
                    <a:pt x="20610" y="179434"/>
                  </a:lnTo>
                  <a:lnTo>
                    <a:pt x="23028" y="185164"/>
                  </a:lnTo>
                  <a:lnTo>
                    <a:pt x="33242" y="195294"/>
                  </a:lnTo>
                  <a:lnTo>
                    <a:pt x="79077" y="215735"/>
                  </a:lnTo>
                  <a:lnTo>
                    <a:pt x="86701" y="218537"/>
                  </a:lnTo>
                  <a:lnTo>
                    <a:pt x="92489" y="223933"/>
                  </a:lnTo>
                  <a:lnTo>
                    <a:pt x="100802" y="239336"/>
                  </a:lnTo>
                  <a:lnTo>
                    <a:pt x="101184" y="248383"/>
                  </a:lnTo>
                  <a:lnTo>
                    <a:pt x="95965" y="267841"/>
                  </a:lnTo>
                  <a:lnTo>
                    <a:pt x="65933" y="314148"/>
                  </a:lnTo>
                  <a:lnTo>
                    <a:pt x="39851" y="351470"/>
                  </a:lnTo>
                  <a:lnTo>
                    <a:pt x="7316" y="398244"/>
                  </a:lnTo>
                  <a:lnTo>
                    <a:pt x="623" y="415115"/>
                  </a:lnTo>
                  <a:lnTo>
                    <a:pt x="0" y="424965"/>
                  </a:lnTo>
                  <a:lnTo>
                    <a:pt x="2939" y="429285"/>
                  </a:lnTo>
                  <a:lnTo>
                    <a:pt x="13730" y="437848"/>
                  </a:lnTo>
                  <a:lnTo>
                    <a:pt x="42414" y="447231"/>
                  </a:lnTo>
                  <a:lnTo>
                    <a:pt x="81095" y="444367"/>
                  </a:lnTo>
                  <a:lnTo>
                    <a:pt x="113142" y="438201"/>
                  </a:lnTo>
                  <a:lnTo>
                    <a:pt x="147140" y="430052"/>
                  </a:lnTo>
                  <a:lnTo>
                    <a:pt x="194048" y="414975"/>
                  </a:lnTo>
                  <a:lnTo>
                    <a:pt x="237815" y="405412"/>
                  </a:lnTo>
                  <a:lnTo>
                    <a:pt x="286099" y="395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3" name="SMARTInkShape-Group681">
            <a:extLst>
              <a:ext uri="{FF2B5EF4-FFF2-40B4-BE49-F238E27FC236}">
                <a16:creationId xmlns:a16="http://schemas.microsoft.com/office/drawing/2014/main" xmlns="" id="{25D750C1-4524-4723-8F90-CEBACABEA80B}"/>
              </a:ext>
            </a:extLst>
          </p:cNvPr>
          <p:cNvGrpSpPr/>
          <p:nvPr/>
        </p:nvGrpSpPr>
        <p:grpSpPr>
          <a:xfrm>
            <a:off x="8455913" y="787400"/>
            <a:ext cx="929388" cy="596901"/>
            <a:chOff x="8455913" y="787400"/>
            <a:chExt cx="929388" cy="596901"/>
          </a:xfrm>
        </p:grpSpPr>
        <p:sp>
          <p:nvSpPr>
            <p:cNvPr id="939" name="SMARTInkShape-3370">
              <a:extLst>
                <a:ext uri="{FF2B5EF4-FFF2-40B4-BE49-F238E27FC236}">
                  <a16:creationId xmlns:a16="http://schemas.microsoft.com/office/drawing/2014/main" xmlns="" id="{876C29AD-550F-4F61-9824-97D230988C8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142179" y="1193800"/>
              <a:ext cx="243122" cy="18168"/>
            </a:xfrm>
            <a:custGeom>
              <a:avLst/>
              <a:gdLst/>
              <a:ahLst/>
              <a:cxnLst/>
              <a:rect l="0" t="0" r="0" b="0"/>
              <a:pathLst>
                <a:path w="243122" h="18168">
                  <a:moveTo>
                    <a:pt x="8171" y="12700"/>
                  </a:moveTo>
                  <a:lnTo>
                    <a:pt x="8171" y="12700"/>
                  </a:lnTo>
                  <a:lnTo>
                    <a:pt x="149" y="17064"/>
                  </a:lnTo>
                  <a:lnTo>
                    <a:pt x="0" y="17726"/>
                  </a:lnTo>
                  <a:lnTo>
                    <a:pt x="608" y="18167"/>
                  </a:lnTo>
                  <a:lnTo>
                    <a:pt x="41843" y="17052"/>
                  </a:lnTo>
                  <a:lnTo>
                    <a:pt x="73231" y="13929"/>
                  </a:lnTo>
                  <a:lnTo>
                    <a:pt x="113051" y="10189"/>
                  </a:lnTo>
                  <a:lnTo>
                    <a:pt x="136652" y="8204"/>
                  </a:lnTo>
                  <a:lnTo>
                    <a:pt x="162264" y="6175"/>
                  </a:lnTo>
                  <a:lnTo>
                    <a:pt x="207183" y="2744"/>
                  </a:lnTo>
                  <a:lnTo>
                    <a:pt x="243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3371">
              <a:extLst>
                <a:ext uri="{FF2B5EF4-FFF2-40B4-BE49-F238E27FC236}">
                  <a16:creationId xmlns:a16="http://schemas.microsoft.com/office/drawing/2014/main" xmlns="" id="{0934F27C-204E-4FC0-A382-2E89493FE0A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061450" y="1064556"/>
              <a:ext cx="203201" cy="21295"/>
            </a:xfrm>
            <a:custGeom>
              <a:avLst/>
              <a:gdLst/>
              <a:ahLst/>
              <a:cxnLst/>
              <a:rect l="0" t="0" r="0" b="0"/>
              <a:pathLst>
                <a:path w="203201" h="21295">
                  <a:moveTo>
                    <a:pt x="0" y="21294"/>
                  </a:moveTo>
                  <a:lnTo>
                    <a:pt x="0" y="21294"/>
                  </a:lnTo>
                  <a:lnTo>
                    <a:pt x="33930" y="15519"/>
                  </a:lnTo>
                  <a:lnTo>
                    <a:pt x="80610" y="6099"/>
                  </a:lnTo>
                  <a:lnTo>
                    <a:pt x="116262" y="900"/>
                  </a:lnTo>
                  <a:lnTo>
                    <a:pt x="151389" y="0"/>
                  </a:lnTo>
                  <a:lnTo>
                    <a:pt x="203200" y="2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3372">
              <a:extLst>
                <a:ext uri="{FF2B5EF4-FFF2-40B4-BE49-F238E27FC236}">
                  <a16:creationId xmlns:a16="http://schemas.microsoft.com/office/drawing/2014/main" xmlns="" id="{B6F7C5A3-0213-4112-BC2F-9DEEDC90E94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455913" y="787400"/>
              <a:ext cx="497588" cy="596901"/>
            </a:xfrm>
            <a:custGeom>
              <a:avLst/>
              <a:gdLst/>
              <a:ahLst/>
              <a:cxnLst/>
              <a:rect l="0" t="0" r="0" b="0"/>
              <a:pathLst>
                <a:path w="497588" h="596901">
                  <a:moveTo>
                    <a:pt x="497587" y="0"/>
                  </a:moveTo>
                  <a:lnTo>
                    <a:pt x="497587" y="0"/>
                  </a:lnTo>
                  <a:lnTo>
                    <a:pt x="487474" y="0"/>
                  </a:lnTo>
                  <a:lnTo>
                    <a:pt x="464330" y="10113"/>
                  </a:lnTo>
                  <a:lnTo>
                    <a:pt x="435131" y="33257"/>
                  </a:lnTo>
                  <a:lnTo>
                    <a:pt x="400763" y="75941"/>
                  </a:lnTo>
                  <a:lnTo>
                    <a:pt x="374355" y="114420"/>
                  </a:lnTo>
                  <a:lnTo>
                    <a:pt x="344744" y="158803"/>
                  </a:lnTo>
                  <a:lnTo>
                    <a:pt x="327960" y="183480"/>
                  </a:lnTo>
                  <a:lnTo>
                    <a:pt x="310419" y="209103"/>
                  </a:lnTo>
                  <a:lnTo>
                    <a:pt x="290964" y="236063"/>
                  </a:lnTo>
                  <a:lnTo>
                    <a:pt x="270231" y="263914"/>
                  </a:lnTo>
                  <a:lnTo>
                    <a:pt x="248650" y="292360"/>
                  </a:lnTo>
                  <a:lnTo>
                    <a:pt x="226500" y="320495"/>
                  </a:lnTo>
                  <a:lnTo>
                    <a:pt x="203975" y="348425"/>
                  </a:lnTo>
                  <a:lnTo>
                    <a:pt x="181195" y="376216"/>
                  </a:lnTo>
                  <a:lnTo>
                    <a:pt x="158952" y="401800"/>
                  </a:lnTo>
                  <a:lnTo>
                    <a:pt x="115425" y="449041"/>
                  </a:lnTo>
                  <a:lnTo>
                    <a:pt x="78206" y="489792"/>
                  </a:lnTo>
                  <a:lnTo>
                    <a:pt x="47317" y="524602"/>
                  </a:lnTo>
                  <a:lnTo>
                    <a:pt x="8254" y="570050"/>
                  </a:lnTo>
                  <a:lnTo>
                    <a:pt x="2031" y="576883"/>
                  </a:lnTo>
                  <a:lnTo>
                    <a:pt x="0" y="582144"/>
                  </a:lnTo>
                  <a:lnTo>
                    <a:pt x="763" y="586357"/>
                  </a:lnTo>
                  <a:lnTo>
                    <a:pt x="8637" y="596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3373">
              <a:extLst>
                <a:ext uri="{FF2B5EF4-FFF2-40B4-BE49-F238E27FC236}">
                  <a16:creationId xmlns:a16="http://schemas.microsoft.com/office/drawing/2014/main" xmlns="" id="{A44C0222-3C28-40B7-95AF-0D43D3A005D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541012" y="800856"/>
              <a:ext cx="329939" cy="494545"/>
            </a:xfrm>
            <a:custGeom>
              <a:avLst/>
              <a:gdLst/>
              <a:ahLst/>
              <a:cxnLst/>
              <a:rect l="0" t="0" r="0" b="0"/>
              <a:pathLst>
                <a:path w="329939" h="494545">
                  <a:moveTo>
                    <a:pt x="6088" y="30994"/>
                  </a:moveTo>
                  <a:lnTo>
                    <a:pt x="6088" y="30994"/>
                  </a:lnTo>
                  <a:lnTo>
                    <a:pt x="5383" y="16491"/>
                  </a:lnTo>
                  <a:lnTo>
                    <a:pt x="0" y="0"/>
                  </a:lnTo>
                  <a:lnTo>
                    <a:pt x="29646" y="35938"/>
                  </a:lnTo>
                  <a:lnTo>
                    <a:pt x="56734" y="73930"/>
                  </a:lnTo>
                  <a:lnTo>
                    <a:pt x="93844" y="119837"/>
                  </a:lnTo>
                  <a:lnTo>
                    <a:pt x="121761" y="156322"/>
                  </a:lnTo>
                  <a:lnTo>
                    <a:pt x="150631" y="195351"/>
                  </a:lnTo>
                  <a:lnTo>
                    <a:pt x="179925" y="233864"/>
                  </a:lnTo>
                  <a:lnTo>
                    <a:pt x="207525" y="272147"/>
                  </a:lnTo>
                  <a:lnTo>
                    <a:pt x="233197" y="309623"/>
                  </a:lnTo>
                  <a:lnTo>
                    <a:pt x="256370" y="345094"/>
                  </a:lnTo>
                  <a:lnTo>
                    <a:pt x="276544" y="377792"/>
                  </a:lnTo>
                  <a:lnTo>
                    <a:pt x="300006" y="420205"/>
                  </a:lnTo>
                  <a:lnTo>
                    <a:pt x="312132" y="451351"/>
                  </a:lnTo>
                  <a:lnTo>
                    <a:pt x="321635" y="485407"/>
                  </a:lnTo>
                  <a:lnTo>
                    <a:pt x="329938" y="494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4" name="SMARTInkShape-3374">
            <a:extLst>
              <a:ext uri="{FF2B5EF4-FFF2-40B4-BE49-F238E27FC236}">
                <a16:creationId xmlns:a16="http://schemas.microsoft.com/office/drawing/2014/main" xmlns="" id="{60546E7F-4439-4F14-B99D-731BBB24D56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830956" y="499909"/>
            <a:ext cx="329045" cy="1235929"/>
          </a:xfrm>
          <a:custGeom>
            <a:avLst/>
            <a:gdLst/>
            <a:ahLst/>
            <a:cxnLst/>
            <a:rect l="0" t="0" r="0" b="0"/>
            <a:pathLst>
              <a:path w="329045" h="1235929">
                <a:moveTo>
                  <a:pt x="202044" y="52541"/>
                </a:moveTo>
                <a:lnTo>
                  <a:pt x="202044" y="52541"/>
                </a:lnTo>
                <a:lnTo>
                  <a:pt x="205415" y="42428"/>
                </a:lnTo>
                <a:lnTo>
                  <a:pt x="204291" y="38038"/>
                </a:lnTo>
                <a:lnTo>
                  <a:pt x="197397" y="29397"/>
                </a:lnTo>
                <a:lnTo>
                  <a:pt x="181617" y="16599"/>
                </a:lnTo>
                <a:lnTo>
                  <a:pt x="135934" y="0"/>
                </a:lnTo>
                <a:lnTo>
                  <a:pt x="104138" y="127"/>
                </a:lnTo>
                <a:lnTo>
                  <a:pt x="71278" y="8005"/>
                </a:lnTo>
                <a:lnTo>
                  <a:pt x="26322" y="32742"/>
                </a:lnTo>
                <a:lnTo>
                  <a:pt x="11997" y="45858"/>
                </a:lnTo>
                <a:lnTo>
                  <a:pt x="4689" y="60625"/>
                </a:lnTo>
                <a:lnTo>
                  <a:pt x="0" y="96471"/>
                </a:lnTo>
                <a:lnTo>
                  <a:pt x="4847" y="138229"/>
                </a:lnTo>
                <a:lnTo>
                  <a:pt x="14107" y="176237"/>
                </a:lnTo>
                <a:lnTo>
                  <a:pt x="19268" y="209117"/>
                </a:lnTo>
                <a:lnTo>
                  <a:pt x="32882" y="256586"/>
                </a:lnTo>
                <a:lnTo>
                  <a:pt x="44311" y="292570"/>
                </a:lnTo>
                <a:lnTo>
                  <a:pt x="57151" y="332787"/>
                </a:lnTo>
                <a:lnTo>
                  <a:pt x="72266" y="376532"/>
                </a:lnTo>
                <a:lnTo>
                  <a:pt x="84628" y="421844"/>
                </a:lnTo>
                <a:lnTo>
                  <a:pt x="94121" y="465737"/>
                </a:lnTo>
                <a:lnTo>
                  <a:pt x="100690" y="504060"/>
                </a:lnTo>
                <a:lnTo>
                  <a:pt x="96555" y="538025"/>
                </a:lnTo>
                <a:lnTo>
                  <a:pt x="82123" y="581151"/>
                </a:lnTo>
                <a:lnTo>
                  <a:pt x="71840" y="604273"/>
                </a:lnTo>
                <a:lnTo>
                  <a:pt x="50184" y="631746"/>
                </a:lnTo>
                <a:lnTo>
                  <a:pt x="8385" y="665705"/>
                </a:lnTo>
                <a:lnTo>
                  <a:pt x="8733" y="666634"/>
                </a:lnTo>
                <a:lnTo>
                  <a:pt x="12881" y="667665"/>
                </a:lnTo>
                <a:lnTo>
                  <a:pt x="58274" y="668419"/>
                </a:lnTo>
                <a:lnTo>
                  <a:pt x="86929" y="671841"/>
                </a:lnTo>
                <a:lnTo>
                  <a:pt x="103610" y="679152"/>
                </a:lnTo>
                <a:lnTo>
                  <a:pt x="123019" y="695168"/>
                </a:lnTo>
                <a:lnTo>
                  <a:pt x="128194" y="701092"/>
                </a:lnTo>
                <a:lnTo>
                  <a:pt x="133945" y="717082"/>
                </a:lnTo>
                <a:lnTo>
                  <a:pt x="135478" y="726285"/>
                </a:lnTo>
                <a:lnTo>
                  <a:pt x="131537" y="747800"/>
                </a:lnTo>
                <a:lnTo>
                  <a:pt x="117419" y="783712"/>
                </a:lnTo>
                <a:lnTo>
                  <a:pt x="96066" y="823045"/>
                </a:lnTo>
                <a:lnTo>
                  <a:pt x="73040" y="864098"/>
                </a:lnTo>
                <a:lnTo>
                  <a:pt x="53517" y="904954"/>
                </a:lnTo>
                <a:lnTo>
                  <a:pt x="35505" y="946458"/>
                </a:lnTo>
                <a:lnTo>
                  <a:pt x="23818" y="985566"/>
                </a:lnTo>
                <a:lnTo>
                  <a:pt x="15181" y="1023965"/>
                </a:lnTo>
                <a:lnTo>
                  <a:pt x="14504" y="1062154"/>
                </a:lnTo>
                <a:lnTo>
                  <a:pt x="23966" y="1109613"/>
                </a:lnTo>
                <a:lnTo>
                  <a:pt x="45200" y="1148594"/>
                </a:lnTo>
                <a:lnTo>
                  <a:pt x="80669" y="1193261"/>
                </a:lnTo>
                <a:lnTo>
                  <a:pt x="106971" y="1213915"/>
                </a:lnTo>
                <a:lnTo>
                  <a:pt x="153238" y="1229718"/>
                </a:lnTo>
                <a:lnTo>
                  <a:pt x="194797" y="1235928"/>
                </a:lnTo>
                <a:lnTo>
                  <a:pt x="237683" y="1234632"/>
                </a:lnTo>
                <a:lnTo>
                  <a:pt x="277515" y="1233935"/>
                </a:lnTo>
                <a:lnTo>
                  <a:pt x="329044" y="12336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5" name="SMARTInkShape-3375">
            <a:extLst>
              <a:ext uri="{FF2B5EF4-FFF2-40B4-BE49-F238E27FC236}">
                <a16:creationId xmlns:a16="http://schemas.microsoft.com/office/drawing/2014/main" xmlns="" id="{47215CDD-189D-408F-9A8F-9D0E5C265E9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382250" y="383692"/>
            <a:ext cx="44451" cy="244959"/>
          </a:xfrm>
          <a:custGeom>
            <a:avLst/>
            <a:gdLst/>
            <a:ahLst/>
            <a:cxnLst/>
            <a:rect l="0" t="0" r="0" b="0"/>
            <a:pathLst>
              <a:path w="44451" h="244959">
                <a:moveTo>
                  <a:pt x="0" y="3658"/>
                </a:moveTo>
                <a:lnTo>
                  <a:pt x="0" y="3658"/>
                </a:lnTo>
                <a:lnTo>
                  <a:pt x="3370" y="287"/>
                </a:lnTo>
                <a:lnTo>
                  <a:pt x="5069" y="0"/>
                </a:lnTo>
                <a:lnTo>
                  <a:pt x="6907" y="513"/>
                </a:lnTo>
                <a:lnTo>
                  <a:pt x="14927" y="6408"/>
                </a:lnTo>
                <a:lnTo>
                  <a:pt x="21199" y="25796"/>
                </a:lnTo>
                <a:lnTo>
                  <a:pt x="17414" y="60626"/>
                </a:lnTo>
                <a:lnTo>
                  <a:pt x="17466" y="105596"/>
                </a:lnTo>
                <a:lnTo>
                  <a:pt x="11840" y="151298"/>
                </a:lnTo>
                <a:lnTo>
                  <a:pt x="11347" y="189377"/>
                </a:lnTo>
                <a:lnTo>
                  <a:pt x="13843" y="226662"/>
                </a:lnTo>
                <a:lnTo>
                  <a:pt x="19323" y="236356"/>
                </a:lnTo>
                <a:lnTo>
                  <a:pt x="23463" y="239223"/>
                </a:lnTo>
                <a:lnTo>
                  <a:pt x="44450" y="2449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0" name="SMARTInkShape-Group684">
            <a:extLst>
              <a:ext uri="{FF2B5EF4-FFF2-40B4-BE49-F238E27FC236}">
                <a16:creationId xmlns:a16="http://schemas.microsoft.com/office/drawing/2014/main" xmlns="" id="{A3E7769B-12DD-4FA9-847C-E2939DA6B686}"/>
              </a:ext>
            </a:extLst>
          </p:cNvPr>
          <p:cNvGrpSpPr/>
          <p:nvPr/>
        </p:nvGrpSpPr>
        <p:grpSpPr>
          <a:xfrm>
            <a:off x="10974022" y="552054"/>
            <a:ext cx="379779" cy="263920"/>
            <a:chOff x="10974022" y="552054"/>
            <a:chExt cx="379779" cy="263920"/>
          </a:xfrm>
        </p:grpSpPr>
        <p:sp>
          <p:nvSpPr>
            <p:cNvPr id="946" name="SMARTInkShape-3376">
              <a:extLst>
                <a:ext uri="{FF2B5EF4-FFF2-40B4-BE49-F238E27FC236}">
                  <a16:creationId xmlns:a16="http://schemas.microsoft.com/office/drawing/2014/main" xmlns="" id="{F3732CB9-2A61-47A6-BCFD-513B0E6C9E5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1347450" y="641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3377">
              <a:extLst>
                <a:ext uri="{FF2B5EF4-FFF2-40B4-BE49-F238E27FC236}">
                  <a16:creationId xmlns:a16="http://schemas.microsoft.com/office/drawing/2014/main" xmlns="" id="{5BB60D39-D98F-4220-B739-BF963889A26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1226798" y="552054"/>
              <a:ext cx="71884" cy="263920"/>
            </a:xfrm>
            <a:custGeom>
              <a:avLst/>
              <a:gdLst/>
              <a:ahLst/>
              <a:cxnLst/>
              <a:rect l="0" t="0" r="0" b="0"/>
              <a:pathLst>
                <a:path w="71884" h="263920">
                  <a:moveTo>
                    <a:pt x="12702" y="101996"/>
                  </a:moveTo>
                  <a:lnTo>
                    <a:pt x="12702" y="101996"/>
                  </a:lnTo>
                  <a:lnTo>
                    <a:pt x="3975" y="140436"/>
                  </a:lnTo>
                  <a:lnTo>
                    <a:pt x="786" y="186076"/>
                  </a:lnTo>
                  <a:lnTo>
                    <a:pt x="157" y="232277"/>
                  </a:lnTo>
                  <a:lnTo>
                    <a:pt x="11" y="263919"/>
                  </a:lnTo>
                  <a:lnTo>
                    <a:pt x="0" y="222693"/>
                  </a:lnTo>
                  <a:lnTo>
                    <a:pt x="0" y="177034"/>
                  </a:lnTo>
                  <a:lnTo>
                    <a:pt x="707" y="140285"/>
                  </a:lnTo>
                  <a:lnTo>
                    <a:pt x="3372" y="105137"/>
                  </a:lnTo>
                  <a:lnTo>
                    <a:pt x="12211" y="63729"/>
                  </a:lnTo>
                  <a:lnTo>
                    <a:pt x="27841" y="28977"/>
                  </a:lnTo>
                  <a:lnTo>
                    <a:pt x="48728" y="3210"/>
                  </a:lnTo>
                  <a:lnTo>
                    <a:pt x="52945" y="861"/>
                  </a:lnTo>
                  <a:lnTo>
                    <a:pt x="57171" y="0"/>
                  </a:lnTo>
                  <a:lnTo>
                    <a:pt x="61397" y="132"/>
                  </a:lnTo>
                  <a:lnTo>
                    <a:pt x="64922" y="2337"/>
                  </a:lnTo>
                  <a:lnTo>
                    <a:pt x="70718" y="10431"/>
                  </a:lnTo>
                  <a:lnTo>
                    <a:pt x="71883" y="22965"/>
                  </a:lnTo>
                  <a:lnTo>
                    <a:pt x="68639" y="38649"/>
                  </a:lnTo>
                  <a:lnTo>
                    <a:pt x="54910" y="65901"/>
                  </a:lnTo>
                  <a:lnTo>
                    <a:pt x="19052" y="108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3378">
              <a:extLst>
                <a:ext uri="{FF2B5EF4-FFF2-40B4-BE49-F238E27FC236}">
                  <a16:creationId xmlns:a16="http://schemas.microsoft.com/office/drawing/2014/main" xmlns="" id="{A1F1FD26-7207-43A3-8F8C-10F31B0445A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1169650" y="635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3379">
              <a:extLst>
                <a:ext uri="{FF2B5EF4-FFF2-40B4-BE49-F238E27FC236}">
                  <a16:creationId xmlns:a16="http://schemas.microsoft.com/office/drawing/2014/main" xmlns="" id="{47A9AE00-E9B4-472D-86BC-1FAD53BEF54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974022" y="552450"/>
              <a:ext cx="98781" cy="106547"/>
            </a:xfrm>
            <a:custGeom>
              <a:avLst/>
              <a:gdLst/>
              <a:ahLst/>
              <a:cxnLst/>
              <a:rect l="0" t="0" r="0" b="0"/>
              <a:pathLst>
                <a:path w="98781" h="106547">
                  <a:moveTo>
                    <a:pt x="17828" y="0"/>
                  </a:moveTo>
                  <a:lnTo>
                    <a:pt x="17828" y="0"/>
                  </a:lnTo>
                  <a:lnTo>
                    <a:pt x="2901" y="44780"/>
                  </a:lnTo>
                  <a:lnTo>
                    <a:pt x="0" y="60227"/>
                  </a:lnTo>
                  <a:lnTo>
                    <a:pt x="1200" y="67455"/>
                  </a:lnTo>
                  <a:lnTo>
                    <a:pt x="5845" y="75490"/>
                  </a:lnTo>
                  <a:lnTo>
                    <a:pt x="7724" y="77844"/>
                  </a:lnTo>
                  <a:lnTo>
                    <a:pt x="9680" y="78707"/>
                  </a:lnTo>
                  <a:lnTo>
                    <a:pt x="11691" y="78577"/>
                  </a:lnTo>
                  <a:lnTo>
                    <a:pt x="15804" y="76551"/>
                  </a:lnTo>
                  <a:lnTo>
                    <a:pt x="26307" y="67501"/>
                  </a:lnTo>
                  <a:lnTo>
                    <a:pt x="29124" y="66873"/>
                  </a:lnTo>
                  <a:lnTo>
                    <a:pt x="36020" y="68056"/>
                  </a:lnTo>
                  <a:lnTo>
                    <a:pt x="38422" y="69360"/>
                  </a:lnTo>
                  <a:lnTo>
                    <a:pt x="40024" y="70934"/>
                  </a:lnTo>
                  <a:lnTo>
                    <a:pt x="51879" y="95665"/>
                  </a:lnTo>
                  <a:lnTo>
                    <a:pt x="61470" y="103212"/>
                  </a:lnTo>
                  <a:lnTo>
                    <a:pt x="69878" y="106546"/>
                  </a:lnTo>
                  <a:lnTo>
                    <a:pt x="76475" y="105445"/>
                  </a:lnTo>
                  <a:lnTo>
                    <a:pt x="80209" y="104163"/>
                  </a:lnTo>
                  <a:lnTo>
                    <a:pt x="86242" y="98976"/>
                  </a:lnTo>
                  <a:lnTo>
                    <a:pt x="93602" y="86241"/>
                  </a:lnTo>
                  <a:lnTo>
                    <a:pt x="97367" y="75018"/>
                  </a:lnTo>
                  <a:lnTo>
                    <a:pt x="98780" y="58211"/>
                  </a:lnTo>
                  <a:lnTo>
                    <a:pt x="87678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1" name="SMARTInkShape-3380">
            <a:extLst>
              <a:ext uri="{FF2B5EF4-FFF2-40B4-BE49-F238E27FC236}">
                <a16:creationId xmlns:a16="http://schemas.microsoft.com/office/drawing/2014/main" xmlns="" id="{937785D9-B4EF-4136-BF31-D72F03AB80E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1663862" y="491850"/>
            <a:ext cx="197939" cy="240578"/>
          </a:xfrm>
          <a:custGeom>
            <a:avLst/>
            <a:gdLst/>
            <a:ahLst/>
            <a:cxnLst/>
            <a:rect l="0" t="0" r="0" b="0"/>
            <a:pathLst>
              <a:path w="197939" h="240578">
                <a:moveTo>
                  <a:pt x="128088" y="41550"/>
                </a:moveTo>
                <a:lnTo>
                  <a:pt x="128088" y="41550"/>
                </a:lnTo>
                <a:lnTo>
                  <a:pt x="128088" y="29341"/>
                </a:lnTo>
                <a:lnTo>
                  <a:pt x="126207" y="23659"/>
                </a:lnTo>
                <a:lnTo>
                  <a:pt x="122620" y="17633"/>
                </a:lnTo>
                <a:lnTo>
                  <a:pt x="115257" y="16589"/>
                </a:lnTo>
                <a:lnTo>
                  <a:pt x="100767" y="23022"/>
                </a:lnTo>
                <a:lnTo>
                  <a:pt x="55581" y="63692"/>
                </a:lnTo>
                <a:lnTo>
                  <a:pt x="27217" y="106915"/>
                </a:lnTo>
                <a:lnTo>
                  <a:pt x="4996" y="154337"/>
                </a:lnTo>
                <a:lnTo>
                  <a:pt x="0" y="177755"/>
                </a:lnTo>
                <a:lnTo>
                  <a:pt x="1862" y="215179"/>
                </a:lnTo>
                <a:lnTo>
                  <a:pt x="7548" y="230666"/>
                </a:lnTo>
                <a:lnTo>
                  <a:pt x="12452" y="235361"/>
                </a:lnTo>
                <a:lnTo>
                  <a:pt x="25424" y="240577"/>
                </a:lnTo>
                <a:lnTo>
                  <a:pt x="48593" y="240143"/>
                </a:lnTo>
                <a:lnTo>
                  <a:pt x="73333" y="232174"/>
                </a:lnTo>
                <a:lnTo>
                  <a:pt x="95167" y="214134"/>
                </a:lnTo>
                <a:lnTo>
                  <a:pt x="121506" y="176979"/>
                </a:lnTo>
                <a:lnTo>
                  <a:pt x="143329" y="131488"/>
                </a:lnTo>
                <a:lnTo>
                  <a:pt x="151482" y="88322"/>
                </a:lnTo>
                <a:lnTo>
                  <a:pt x="151341" y="49042"/>
                </a:lnTo>
                <a:lnTo>
                  <a:pt x="144620" y="29188"/>
                </a:lnTo>
                <a:lnTo>
                  <a:pt x="136847" y="17006"/>
                </a:lnTo>
                <a:lnTo>
                  <a:pt x="126336" y="6888"/>
                </a:lnTo>
                <a:lnTo>
                  <a:pt x="116490" y="1450"/>
                </a:lnTo>
                <a:lnTo>
                  <a:pt x="111887" y="0"/>
                </a:lnTo>
                <a:lnTo>
                  <a:pt x="101134" y="270"/>
                </a:lnTo>
                <a:lnTo>
                  <a:pt x="95302" y="1330"/>
                </a:lnTo>
                <a:lnTo>
                  <a:pt x="73610" y="16306"/>
                </a:lnTo>
                <a:lnTo>
                  <a:pt x="36444" y="59731"/>
                </a:lnTo>
                <a:lnTo>
                  <a:pt x="30914" y="72914"/>
                </a:lnTo>
                <a:lnTo>
                  <a:pt x="29437" y="79393"/>
                </a:lnTo>
                <a:lnTo>
                  <a:pt x="29865" y="85123"/>
                </a:lnTo>
                <a:lnTo>
                  <a:pt x="34103" y="95253"/>
                </a:lnTo>
                <a:lnTo>
                  <a:pt x="40692" y="102577"/>
                </a:lnTo>
                <a:lnTo>
                  <a:pt x="44425" y="105518"/>
                </a:lnTo>
                <a:lnTo>
                  <a:pt x="69902" y="109657"/>
                </a:lnTo>
                <a:lnTo>
                  <a:pt x="116438" y="110350"/>
                </a:lnTo>
                <a:lnTo>
                  <a:pt x="153094" y="106934"/>
                </a:lnTo>
                <a:lnTo>
                  <a:pt x="197938" y="105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" name="SMARTInkShape-3381">
            <a:extLst>
              <a:ext uri="{FF2B5EF4-FFF2-40B4-BE49-F238E27FC236}">
                <a16:creationId xmlns:a16="http://schemas.microsoft.com/office/drawing/2014/main" xmlns="" id="{D25D63CC-FE3D-4696-9455-ABB69E01891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0299700" y="1477867"/>
            <a:ext cx="304801" cy="280058"/>
          </a:xfrm>
          <a:custGeom>
            <a:avLst/>
            <a:gdLst/>
            <a:ahLst/>
            <a:cxnLst/>
            <a:rect l="0" t="0" r="0" b="0"/>
            <a:pathLst>
              <a:path w="304801" h="280058">
                <a:moveTo>
                  <a:pt x="0" y="71533"/>
                </a:moveTo>
                <a:lnTo>
                  <a:pt x="0" y="71533"/>
                </a:lnTo>
                <a:lnTo>
                  <a:pt x="0" y="64791"/>
                </a:lnTo>
                <a:lnTo>
                  <a:pt x="6741" y="50485"/>
                </a:lnTo>
                <a:lnTo>
                  <a:pt x="21049" y="36212"/>
                </a:lnTo>
                <a:lnTo>
                  <a:pt x="60052" y="15089"/>
                </a:lnTo>
                <a:lnTo>
                  <a:pt x="106642" y="2659"/>
                </a:lnTo>
                <a:lnTo>
                  <a:pt x="128536" y="0"/>
                </a:lnTo>
                <a:lnTo>
                  <a:pt x="150025" y="3522"/>
                </a:lnTo>
                <a:lnTo>
                  <a:pt x="178585" y="20180"/>
                </a:lnTo>
                <a:lnTo>
                  <a:pt x="184674" y="28831"/>
                </a:lnTo>
                <a:lnTo>
                  <a:pt x="191439" y="49732"/>
                </a:lnTo>
                <a:lnTo>
                  <a:pt x="188799" y="73133"/>
                </a:lnTo>
                <a:lnTo>
                  <a:pt x="178455" y="98350"/>
                </a:lnTo>
                <a:lnTo>
                  <a:pt x="148832" y="139608"/>
                </a:lnTo>
                <a:lnTo>
                  <a:pt x="113242" y="178957"/>
                </a:lnTo>
                <a:lnTo>
                  <a:pt x="68935" y="224535"/>
                </a:lnTo>
                <a:lnTo>
                  <a:pt x="45916" y="251176"/>
                </a:lnTo>
                <a:lnTo>
                  <a:pt x="44016" y="255501"/>
                </a:lnTo>
                <a:lnTo>
                  <a:pt x="43455" y="259089"/>
                </a:lnTo>
                <a:lnTo>
                  <a:pt x="43787" y="262187"/>
                </a:lnTo>
                <a:lnTo>
                  <a:pt x="49801" y="269392"/>
                </a:lnTo>
                <a:lnTo>
                  <a:pt x="54366" y="273289"/>
                </a:lnTo>
                <a:lnTo>
                  <a:pt x="68849" y="277619"/>
                </a:lnTo>
                <a:lnTo>
                  <a:pt x="102478" y="280057"/>
                </a:lnTo>
                <a:lnTo>
                  <a:pt x="135152" y="279921"/>
                </a:lnTo>
                <a:lnTo>
                  <a:pt x="177895" y="277509"/>
                </a:lnTo>
                <a:lnTo>
                  <a:pt x="201852" y="275878"/>
                </a:lnTo>
                <a:lnTo>
                  <a:pt x="226997" y="274085"/>
                </a:lnTo>
                <a:lnTo>
                  <a:pt x="270220" y="270917"/>
                </a:lnTo>
                <a:lnTo>
                  <a:pt x="304800" y="2683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7" name="SMARTInkShape-Group687">
            <a:extLst>
              <a:ext uri="{FF2B5EF4-FFF2-40B4-BE49-F238E27FC236}">
                <a16:creationId xmlns:a16="http://schemas.microsoft.com/office/drawing/2014/main" xmlns="" id="{B3290ED6-956F-4D0A-8C20-5FD523184EA3}"/>
              </a:ext>
            </a:extLst>
          </p:cNvPr>
          <p:cNvGrpSpPr/>
          <p:nvPr/>
        </p:nvGrpSpPr>
        <p:grpSpPr>
          <a:xfrm>
            <a:off x="10969443" y="1607145"/>
            <a:ext cx="441508" cy="351176"/>
            <a:chOff x="10969443" y="1607145"/>
            <a:chExt cx="441508" cy="351176"/>
          </a:xfrm>
        </p:grpSpPr>
        <p:sp>
          <p:nvSpPr>
            <p:cNvPr id="953" name="SMARTInkShape-3382">
              <a:extLst>
                <a:ext uri="{FF2B5EF4-FFF2-40B4-BE49-F238E27FC236}">
                  <a16:creationId xmlns:a16="http://schemas.microsoft.com/office/drawing/2014/main" xmlns="" id="{8E547343-D8DE-4A74-BAFE-D92168AA611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1404600" y="17462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3383">
              <a:extLst>
                <a:ext uri="{FF2B5EF4-FFF2-40B4-BE49-F238E27FC236}">
                  <a16:creationId xmlns:a16="http://schemas.microsoft.com/office/drawing/2014/main" xmlns="" id="{2A440FFB-19CA-4A39-BEC6-2D8C9D75882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1272015" y="1607145"/>
              <a:ext cx="104444" cy="351176"/>
            </a:xfrm>
            <a:custGeom>
              <a:avLst/>
              <a:gdLst/>
              <a:ahLst/>
              <a:cxnLst/>
              <a:rect l="0" t="0" r="0" b="0"/>
              <a:pathLst>
                <a:path w="104444" h="351176">
                  <a:moveTo>
                    <a:pt x="24635" y="113705"/>
                  </a:moveTo>
                  <a:lnTo>
                    <a:pt x="24635" y="113705"/>
                  </a:lnTo>
                  <a:lnTo>
                    <a:pt x="24635" y="117076"/>
                  </a:lnTo>
                  <a:lnTo>
                    <a:pt x="13700" y="163985"/>
                  </a:lnTo>
                  <a:lnTo>
                    <a:pt x="12285" y="210812"/>
                  </a:lnTo>
                  <a:lnTo>
                    <a:pt x="12038" y="252466"/>
                  </a:lnTo>
                  <a:lnTo>
                    <a:pt x="11260" y="294676"/>
                  </a:lnTo>
                  <a:lnTo>
                    <a:pt x="3101" y="342078"/>
                  </a:lnTo>
                  <a:lnTo>
                    <a:pt x="380" y="351175"/>
                  </a:lnTo>
                  <a:lnTo>
                    <a:pt x="0" y="350335"/>
                  </a:lnTo>
                  <a:lnTo>
                    <a:pt x="1267" y="328134"/>
                  </a:lnTo>
                  <a:lnTo>
                    <a:pt x="6187" y="288012"/>
                  </a:lnTo>
                  <a:lnTo>
                    <a:pt x="10087" y="249736"/>
                  </a:lnTo>
                  <a:lnTo>
                    <a:pt x="14171" y="204502"/>
                  </a:lnTo>
                  <a:lnTo>
                    <a:pt x="16954" y="179881"/>
                  </a:lnTo>
                  <a:lnTo>
                    <a:pt x="20217" y="154294"/>
                  </a:lnTo>
                  <a:lnTo>
                    <a:pt x="23807" y="128064"/>
                  </a:lnTo>
                  <a:lnTo>
                    <a:pt x="33438" y="83868"/>
                  </a:lnTo>
                  <a:lnTo>
                    <a:pt x="47000" y="36661"/>
                  </a:lnTo>
                  <a:lnTo>
                    <a:pt x="57902" y="5118"/>
                  </a:lnTo>
                  <a:lnTo>
                    <a:pt x="60924" y="1802"/>
                  </a:lnTo>
                  <a:lnTo>
                    <a:pt x="64350" y="298"/>
                  </a:lnTo>
                  <a:lnTo>
                    <a:pt x="68046" y="0"/>
                  </a:lnTo>
                  <a:lnTo>
                    <a:pt x="77795" y="5314"/>
                  </a:lnTo>
                  <a:lnTo>
                    <a:pt x="83358" y="9694"/>
                  </a:lnTo>
                  <a:lnTo>
                    <a:pt x="97931" y="32714"/>
                  </a:lnTo>
                  <a:lnTo>
                    <a:pt x="104443" y="65248"/>
                  </a:lnTo>
                  <a:lnTo>
                    <a:pt x="103002" y="94958"/>
                  </a:lnTo>
                  <a:lnTo>
                    <a:pt x="91363" y="121634"/>
                  </a:lnTo>
                  <a:lnTo>
                    <a:pt x="76635" y="135103"/>
                  </a:lnTo>
                  <a:lnTo>
                    <a:pt x="24635" y="164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SMARTInkShape-3384">
              <a:extLst>
                <a:ext uri="{FF2B5EF4-FFF2-40B4-BE49-F238E27FC236}">
                  <a16:creationId xmlns:a16="http://schemas.microsoft.com/office/drawing/2014/main" xmlns="" id="{88E4FF79-0A8D-4612-B5C3-FFF42F3D169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1201400" y="17399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SMARTInkShape-3385">
              <a:extLst>
                <a:ext uri="{FF2B5EF4-FFF2-40B4-BE49-F238E27FC236}">
                  <a16:creationId xmlns:a16="http://schemas.microsoft.com/office/drawing/2014/main" xmlns="" id="{49E2095F-4C50-4E9A-A5EE-426C08B66BD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969443" y="1607433"/>
              <a:ext cx="153746" cy="148685"/>
            </a:xfrm>
            <a:custGeom>
              <a:avLst/>
              <a:gdLst/>
              <a:ahLst/>
              <a:cxnLst/>
              <a:rect l="0" t="0" r="0" b="0"/>
              <a:pathLst>
                <a:path w="153746" h="148685">
                  <a:moveTo>
                    <a:pt x="35107" y="5467"/>
                  </a:moveTo>
                  <a:lnTo>
                    <a:pt x="35107" y="5467"/>
                  </a:lnTo>
                  <a:lnTo>
                    <a:pt x="29640" y="0"/>
                  </a:lnTo>
                  <a:lnTo>
                    <a:pt x="25647" y="6121"/>
                  </a:lnTo>
                  <a:lnTo>
                    <a:pt x="9018" y="47486"/>
                  </a:lnTo>
                  <a:lnTo>
                    <a:pt x="564" y="82828"/>
                  </a:lnTo>
                  <a:lnTo>
                    <a:pt x="0" y="105466"/>
                  </a:lnTo>
                  <a:lnTo>
                    <a:pt x="4452" y="122583"/>
                  </a:lnTo>
                  <a:lnTo>
                    <a:pt x="14894" y="140749"/>
                  </a:lnTo>
                  <a:lnTo>
                    <a:pt x="22831" y="146731"/>
                  </a:lnTo>
                  <a:lnTo>
                    <a:pt x="26919" y="148326"/>
                  </a:lnTo>
                  <a:lnTo>
                    <a:pt x="30355" y="148684"/>
                  </a:lnTo>
                  <a:lnTo>
                    <a:pt x="36053" y="147201"/>
                  </a:lnTo>
                  <a:lnTo>
                    <a:pt x="46597" y="139027"/>
                  </a:lnTo>
                  <a:lnTo>
                    <a:pt x="60069" y="123279"/>
                  </a:lnTo>
                  <a:lnTo>
                    <a:pt x="65515" y="120461"/>
                  </a:lnTo>
                  <a:lnTo>
                    <a:pt x="65962" y="120935"/>
                  </a:lnTo>
                  <a:lnTo>
                    <a:pt x="66460" y="123344"/>
                  </a:lnTo>
                  <a:lnTo>
                    <a:pt x="76853" y="135408"/>
                  </a:lnTo>
                  <a:lnTo>
                    <a:pt x="100079" y="145647"/>
                  </a:lnTo>
                  <a:lnTo>
                    <a:pt x="113607" y="147026"/>
                  </a:lnTo>
                  <a:lnTo>
                    <a:pt x="119191" y="146406"/>
                  </a:lnTo>
                  <a:lnTo>
                    <a:pt x="131038" y="140074"/>
                  </a:lnTo>
                  <a:lnTo>
                    <a:pt x="137162" y="135421"/>
                  </a:lnTo>
                  <a:lnTo>
                    <a:pt x="145845" y="122726"/>
                  </a:lnTo>
                  <a:lnTo>
                    <a:pt x="151352" y="106971"/>
                  </a:lnTo>
                  <a:lnTo>
                    <a:pt x="153745" y="78973"/>
                  </a:lnTo>
                  <a:lnTo>
                    <a:pt x="151806" y="61184"/>
                  </a:lnTo>
                  <a:lnTo>
                    <a:pt x="146709" y="49515"/>
                  </a:lnTo>
                  <a:lnTo>
                    <a:pt x="143376" y="45416"/>
                  </a:lnTo>
                  <a:lnTo>
                    <a:pt x="140447" y="44094"/>
                  </a:lnTo>
                  <a:lnTo>
                    <a:pt x="137790" y="44624"/>
                  </a:lnTo>
                  <a:lnTo>
                    <a:pt x="130357" y="4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3" name="SMARTInkShape-Group688">
            <a:extLst>
              <a:ext uri="{FF2B5EF4-FFF2-40B4-BE49-F238E27FC236}">
                <a16:creationId xmlns:a16="http://schemas.microsoft.com/office/drawing/2014/main" xmlns="" id="{A5514194-88A9-418D-AC9E-88B682A567A9}"/>
              </a:ext>
            </a:extLst>
          </p:cNvPr>
          <p:cNvGrpSpPr/>
          <p:nvPr/>
        </p:nvGrpSpPr>
        <p:grpSpPr>
          <a:xfrm>
            <a:off x="11642691" y="1544979"/>
            <a:ext cx="488587" cy="340972"/>
            <a:chOff x="11642691" y="1544979"/>
            <a:chExt cx="488587" cy="340972"/>
          </a:xfrm>
        </p:grpSpPr>
        <p:sp>
          <p:nvSpPr>
            <p:cNvPr id="958" name="SMARTInkShape-3386">
              <a:extLst>
                <a:ext uri="{FF2B5EF4-FFF2-40B4-BE49-F238E27FC236}">
                  <a16:creationId xmlns:a16="http://schemas.microsoft.com/office/drawing/2014/main" xmlns="" id="{E42918A0-C7FD-4CC0-86BB-FBC9147D59A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642691" y="1544979"/>
              <a:ext cx="79410" cy="239372"/>
            </a:xfrm>
            <a:custGeom>
              <a:avLst/>
              <a:gdLst/>
              <a:ahLst/>
              <a:cxnLst/>
              <a:rect l="0" t="0" r="0" b="0"/>
              <a:pathLst>
                <a:path w="79410" h="239372">
                  <a:moveTo>
                    <a:pt x="79409" y="29821"/>
                  </a:moveTo>
                  <a:lnTo>
                    <a:pt x="79409" y="29821"/>
                  </a:lnTo>
                  <a:lnTo>
                    <a:pt x="61764" y="0"/>
                  </a:lnTo>
                  <a:lnTo>
                    <a:pt x="55339" y="2691"/>
                  </a:lnTo>
                  <a:lnTo>
                    <a:pt x="45430" y="10002"/>
                  </a:lnTo>
                  <a:lnTo>
                    <a:pt x="33967" y="22659"/>
                  </a:lnTo>
                  <a:lnTo>
                    <a:pt x="18988" y="55764"/>
                  </a:lnTo>
                  <a:lnTo>
                    <a:pt x="9985" y="94033"/>
                  </a:lnTo>
                  <a:lnTo>
                    <a:pt x="2692" y="135971"/>
                  </a:lnTo>
                  <a:lnTo>
                    <a:pt x="0" y="178003"/>
                  </a:lnTo>
                  <a:lnTo>
                    <a:pt x="7511" y="204490"/>
                  </a:lnTo>
                  <a:lnTo>
                    <a:pt x="14764" y="218929"/>
                  </a:lnTo>
                  <a:lnTo>
                    <a:pt x="24571" y="228639"/>
                  </a:lnTo>
                  <a:lnTo>
                    <a:pt x="41309" y="239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3387">
              <a:extLst>
                <a:ext uri="{FF2B5EF4-FFF2-40B4-BE49-F238E27FC236}">
                  <a16:creationId xmlns:a16="http://schemas.microsoft.com/office/drawing/2014/main" xmlns="" id="{84230F5B-39EF-4960-9B5D-D7385DF58B3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774044" y="1644650"/>
              <a:ext cx="11557" cy="127001"/>
            </a:xfrm>
            <a:custGeom>
              <a:avLst/>
              <a:gdLst/>
              <a:ahLst/>
              <a:cxnLst/>
              <a:rect l="0" t="0" r="0" b="0"/>
              <a:pathLst>
                <a:path w="11557" h="127001">
                  <a:moveTo>
                    <a:pt x="11556" y="0"/>
                  </a:moveTo>
                  <a:lnTo>
                    <a:pt x="11556" y="0"/>
                  </a:lnTo>
                  <a:lnTo>
                    <a:pt x="2717" y="24418"/>
                  </a:lnTo>
                  <a:lnTo>
                    <a:pt x="0" y="44159"/>
                  </a:lnTo>
                  <a:lnTo>
                    <a:pt x="4032" y="86214"/>
                  </a:lnTo>
                  <a:lnTo>
                    <a:pt x="11556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SMARTInkShape-3388">
              <a:extLst>
                <a:ext uri="{FF2B5EF4-FFF2-40B4-BE49-F238E27FC236}">
                  <a16:creationId xmlns:a16="http://schemas.microsoft.com/office/drawing/2014/main" xmlns="" id="{D24097F1-2B1A-4D11-A48A-C70C4CDF098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849100" y="1676400"/>
              <a:ext cx="44451" cy="19051"/>
            </a:xfrm>
            <a:custGeom>
              <a:avLst/>
              <a:gdLst/>
              <a:ahLst/>
              <a:cxnLst/>
              <a:rect l="0" t="0" r="0" b="0"/>
              <a:pathLst>
                <a:path w="44451" h="19051">
                  <a:moveTo>
                    <a:pt x="0" y="19050"/>
                  </a:moveTo>
                  <a:lnTo>
                    <a:pt x="0" y="19050"/>
                  </a:lnTo>
                  <a:lnTo>
                    <a:pt x="5776" y="13980"/>
                  </a:lnTo>
                  <a:lnTo>
                    <a:pt x="17311" y="8219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SMARTInkShape-3389">
              <a:extLst>
                <a:ext uri="{FF2B5EF4-FFF2-40B4-BE49-F238E27FC236}">
                  <a16:creationId xmlns:a16="http://schemas.microsoft.com/office/drawing/2014/main" xmlns="" id="{8C4A0E88-47F4-4453-95C1-29BE7F1AC84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1952031" y="1650423"/>
              <a:ext cx="112970" cy="153172"/>
            </a:xfrm>
            <a:custGeom>
              <a:avLst/>
              <a:gdLst/>
              <a:ahLst/>
              <a:cxnLst/>
              <a:rect l="0" t="0" r="0" b="0"/>
              <a:pathLst>
                <a:path w="112970" h="153172">
                  <a:moveTo>
                    <a:pt x="74869" y="25977"/>
                  </a:moveTo>
                  <a:lnTo>
                    <a:pt x="74869" y="25977"/>
                  </a:lnTo>
                  <a:lnTo>
                    <a:pt x="41305" y="8148"/>
                  </a:lnTo>
                  <a:lnTo>
                    <a:pt x="34744" y="7289"/>
                  </a:lnTo>
                  <a:lnTo>
                    <a:pt x="30459" y="8969"/>
                  </a:lnTo>
                  <a:lnTo>
                    <a:pt x="28330" y="10405"/>
                  </a:lnTo>
                  <a:lnTo>
                    <a:pt x="18590" y="25910"/>
                  </a:lnTo>
                  <a:lnTo>
                    <a:pt x="5412" y="68389"/>
                  </a:lnTo>
                  <a:lnTo>
                    <a:pt x="0" y="112358"/>
                  </a:lnTo>
                  <a:lnTo>
                    <a:pt x="2434" y="134278"/>
                  </a:lnTo>
                  <a:lnTo>
                    <a:pt x="10994" y="149710"/>
                  </a:lnTo>
                  <a:lnTo>
                    <a:pt x="14646" y="152210"/>
                  </a:lnTo>
                  <a:lnTo>
                    <a:pt x="18492" y="153171"/>
                  </a:lnTo>
                  <a:lnTo>
                    <a:pt x="22466" y="153106"/>
                  </a:lnTo>
                  <a:lnTo>
                    <a:pt x="38174" y="146274"/>
                  </a:lnTo>
                  <a:lnTo>
                    <a:pt x="56235" y="131941"/>
                  </a:lnTo>
                  <a:lnTo>
                    <a:pt x="76230" y="93632"/>
                  </a:lnTo>
                  <a:lnTo>
                    <a:pt x="90007" y="53243"/>
                  </a:lnTo>
                  <a:lnTo>
                    <a:pt x="90877" y="26530"/>
                  </a:lnTo>
                  <a:lnTo>
                    <a:pt x="89774" y="17879"/>
                  </a:lnTo>
                  <a:lnTo>
                    <a:pt x="86923" y="11406"/>
                  </a:lnTo>
                  <a:lnTo>
                    <a:pt x="78110" y="2333"/>
                  </a:lnTo>
                  <a:lnTo>
                    <a:pt x="72796" y="336"/>
                  </a:lnTo>
                  <a:lnTo>
                    <a:pt x="61248" y="0"/>
                  </a:lnTo>
                  <a:lnTo>
                    <a:pt x="50942" y="4083"/>
                  </a:lnTo>
                  <a:lnTo>
                    <a:pt x="46216" y="7148"/>
                  </a:lnTo>
                  <a:lnTo>
                    <a:pt x="39085" y="16197"/>
                  </a:lnTo>
                  <a:lnTo>
                    <a:pt x="36195" y="21574"/>
                  </a:lnTo>
                  <a:lnTo>
                    <a:pt x="34868" y="33192"/>
                  </a:lnTo>
                  <a:lnTo>
                    <a:pt x="37336" y="44706"/>
                  </a:lnTo>
                  <a:lnTo>
                    <a:pt x="43135" y="54527"/>
                  </a:lnTo>
                  <a:lnTo>
                    <a:pt x="57707" y="67989"/>
                  </a:lnTo>
                  <a:lnTo>
                    <a:pt x="71238" y="72871"/>
                  </a:lnTo>
                  <a:lnTo>
                    <a:pt x="112969" y="76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3390">
              <a:extLst>
                <a:ext uri="{FF2B5EF4-FFF2-40B4-BE49-F238E27FC236}">
                  <a16:creationId xmlns:a16="http://schemas.microsoft.com/office/drawing/2014/main" xmlns="" id="{C038F937-E71C-4EB3-AC56-15DBDA2406D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2039600" y="1606550"/>
              <a:ext cx="91678" cy="279401"/>
            </a:xfrm>
            <a:custGeom>
              <a:avLst/>
              <a:gdLst/>
              <a:ahLst/>
              <a:cxnLst/>
              <a:rect l="0" t="0" r="0" b="0"/>
              <a:pathLst>
                <a:path w="91678" h="279401">
                  <a:moveTo>
                    <a:pt x="57150" y="0"/>
                  </a:moveTo>
                  <a:lnTo>
                    <a:pt x="57150" y="0"/>
                  </a:lnTo>
                  <a:lnTo>
                    <a:pt x="60520" y="0"/>
                  </a:lnTo>
                  <a:lnTo>
                    <a:pt x="69359" y="13484"/>
                  </a:lnTo>
                  <a:lnTo>
                    <a:pt x="82207" y="55224"/>
                  </a:lnTo>
                  <a:lnTo>
                    <a:pt x="88798" y="95855"/>
                  </a:lnTo>
                  <a:lnTo>
                    <a:pt x="91677" y="130091"/>
                  </a:lnTo>
                  <a:lnTo>
                    <a:pt x="90606" y="166474"/>
                  </a:lnTo>
                  <a:lnTo>
                    <a:pt x="80252" y="200047"/>
                  </a:lnTo>
                  <a:lnTo>
                    <a:pt x="72551" y="215915"/>
                  </a:lnTo>
                  <a:lnTo>
                    <a:pt x="47063" y="242953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0" name="SMARTInkShape-Group689">
            <a:extLst>
              <a:ext uri="{FF2B5EF4-FFF2-40B4-BE49-F238E27FC236}">
                <a16:creationId xmlns:a16="http://schemas.microsoft.com/office/drawing/2014/main" xmlns="" id="{21500828-CECB-4FBB-AD50-BF706FD279DC}"/>
              </a:ext>
            </a:extLst>
          </p:cNvPr>
          <p:cNvGrpSpPr/>
          <p:nvPr/>
        </p:nvGrpSpPr>
        <p:grpSpPr>
          <a:xfrm>
            <a:off x="1364335" y="1597111"/>
            <a:ext cx="712116" cy="769651"/>
            <a:chOff x="1364335" y="1597111"/>
            <a:chExt cx="712116" cy="769651"/>
          </a:xfrm>
        </p:grpSpPr>
        <p:sp>
          <p:nvSpPr>
            <p:cNvPr id="964" name="SMARTInkShape-3391">
              <a:extLst>
                <a:ext uri="{FF2B5EF4-FFF2-40B4-BE49-F238E27FC236}">
                  <a16:creationId xmlns:a16="http://schemas.microsoft.com/office/drawing/2014/main" xmlns="" id="{0E7CEB5F-2259-43A2-ACD6-2810C5E21AB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364335" y="1809139"/>
              <a:ext cx="248566" cy="330482"/>
            </a:xfrm>
            <a:custGeom>
              <a:avLst/>
              <a:gdLst/>
              <a:ahLst/>
              <a:cxnLst/>
              <a:rect l="0" t="0" r="0" b="0"/>
              <a:pathLst>
                <a:path w="248566" h="330482">
                  <a:moveTo>
                    <a:pt x="140615" y="51411"/>
                  </a:moveTo>
                  <a:lnTo>
                    <a:pt x="140615" y="51411"/>
                  </a:lnTo>
                  <a:lnTo>
                    <a:pt x="139909" y="40566"/>
                  </a:lnTo>
                  <a:lnTo>
                    <a:pt x="137244" y="30363"/>
                  </a:lnTo>
                  <a:lnTo>
                    <a:pt x="131826" y="22536"/>
                  </a:lnTo>
                  <a:lnTo>
                    <a:pt x="128406" y="19461"/>
                  </a:lnTo>
                  <a:lnTo>
                    <a:pt x="120842" y="16044"/>
                  </a:lnTo>
                  <a:lnTo>
                    <a:pt x="104489" y="13851"/>
                  </a:lnTo>
                  <a:lnTo>
                    <a:pt x="85147" y="23584"/>
                  </a:lnTo>
                  <a:lnTo>
                    <a:pt x="53328" y="61750"/>
                  </a:lnTo>
                  <a:lnTo>
                    <a:pt x="28988" y="103315"/>
                  </a:lnTo>
                  <a:lnTo>
                    <a:pt x="14803" y="137274"/>
                  </a:lnTo>
                  <a:lnTo>
                    <a:pt x="5206" y="171652"/>
                  </a:lnTo>
                  <a:lnTo>
                    <a:pt x="0" y="205746"/>
                  </a:lnTo>
                  <a:lnTo>
                    <a:pt x="38" y="239713"/>
                  </a:lnTo>
                  <a:lnTo>
                    <a:pt x="10768" y="280457"/>
                  </a:lnTo>
                  <a:lnTo>
                    <a:pt x="30724" y="308130"/>
                  </a:lnTo>
                  <a:lnTo>
                    <a:pt x="57882" y="326364"/>
                  </a:lnTo>
                  <a:lnTo>
                    <a:pt x="77974" y="330481"/>
                  </a:lnTo>
                  <a:lnTo>
                    <a:pt x="98664" y="328547"/>
                  </a:lnTo>
                  <a:lnTo>
                    <a:pt x="119618" y="320633"/>
                  </a:lnTo>
                  <a:lnTo>
                    <a:pt x="147878" y="297535"/>
                  </a:lnTo>
                  <a:lnTo>
                    <a:pt x="181300" y="253055"/>
                  </a:lnTo>
                  <a:lnTo>
                    <a:pt x="197433" y="214639"/>
                  </a:lnTo>
                  <a:lnTo>
                    <a:pt x="206290" y="168135"/>
                  </a:lnTo>
                  <a:lnTo>
                    <a:pt x="208609" y="135274"/>
                  </a:lnTo>
                  <a:lnTo>
                    <a:pt x="206544" y="88410"/>
                  </a:lnTo>
                  <a:lnTo>
                    <a:pt x="194722" y="46616"/>
                  </a:lnTo>
                  <a:lnTo>
                    <a:pt x="174442" y="17535"/>
                  </a:lnTo>
                  <a:lnTo>
                    <a:pt x="156825" y="6251"/>
                  </a:lnTo>
                  <a:lnTo>
                    <a:pt x="137942" y="295"/>
                  </a:lnTo>
                  <a:lnTo>
                    <a:pt x="120142" y="0"/>
                  </a:lnTo>
                  <a:lnTo>
                    <a:pt x="87512" y="13914"/>
                  </a:lnTo>
                  <a:lnTo>
                    <a:pt x="69036" y="31923"/>
                  </a:lnTo>
                  <a:lnTo>
                    <a:pt x="55180" y="54039"/>
                  </a:lnTo>
                  <a:lnTo>
                    <a:pt x="46670" y="77979"/>
                  </a:lnTo>
                  <a:lnTo>
                    <a:pt x="46180" y="100848"/>
                  </a:lnTo>
                  <a:lnTo>
                    <a:pt x="48025" y="111886"/>
                  </a:lnTo>
                  <a:lnTo>
                    <a:pt x="57601" y="127913"/>
                  </a:lnTo>
                  <a:lnTo>
                    <a:pt x="71970" y="139740"/>
                  </a:lnTo>
                  <a:lnTo>
                    <a:pt x="90115" y="149700"/>
                  </a:lnTo>
                  <a:lnTo>
                    <a:pt x="130277" y="156498"/>
                  </a:lnTo>
                  <a:lnTo>
                    <a:pt x="171183" y="151771"/>
                  </a:lnTo>
                  <a:lnTo>
                    <a:pt x="216451" y="141895"/>
                  </a:lnTo>
                  <a:lnTo>
                    <a:pt x="248565" y="127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SMARTInkShape-3392">
              <a:extLst>
                <a:ext uri="{FF2B5EF4-FFF2-40B4-BE49-F238E27FC236}">
                  <a16:creationId xmlns:a16="http://schemas.microsoft.com/office/drawing/2014/main" xmlns="" id="{20DF0B0A-5B3C-445D-8EC1-61B9E29615B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410922" y="1597111"/>
              <a:ext cx="119429" cy="114086"/>
            </a:xfrm>
            <a:custGeom>
              <a:avLst/>
              <a:gdLst/>
              <a:ahLst/>
              <a:cxnLst/>
              <a:rect l="0" t="0" r="0" b="0"/>
              <a:pathLst>
                <a:path w="119429" h="114086">
                  <a:moveTo>
                    <a:pt x="24178" y="15789"/>
                  </a:moveTo>
                  <a:lnTo>
                    <a:pt x="24178" y="15789"/>
                  </a:lnTo>
                  <a:lnTo>
                    <a:pt x="18711" y="10322"/>
                  </a:lnTo>
                  <a:lnTo>
                    <a:pt x="18089" y="16443"/>
                  </a:lnTo>
                  <a:lnTo>
                    <a:pt x="14480" y="60363"/>
                  </a:lnTo>
                  <a:lnTo>
                    <a:pt x="2903" y="106239"/>
                  </a:lnTo>
                  <a:lnTo>
                    <a:pt x="0" y="114085"/>
                  </a:lnTo>
                  <a:lnTo>
                    <a:pt x="11094" y="78375"/>
                  </a:lnTo>
                  <a:lnTo>
                    <a:pt x="35782" y="34997"/>
                  </a:lnTo>
                  <a:lnTo>
                    <a:pt x="59705" y="0"/>
                  </a:lnTo>
                  <a:lnTo>
                    <a:pt x="61268" y="324"/>
                  </a:lnTo>
                  <a:lnTo>
                    <a:pt x="64887" y="4447"/>
                  </a:lnTo>
                  <a:lnTo>
                    <a:pt x="80509" y="44354"/>
                  </a:lnTo>
                  <a:lnTo>
                    <a:pt x="102430" y="85777"/>
                  </a:lnTo>
                  <a:lnTo>
                    <a:pt x="119428" y="111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SMARTInkShape-3393">
              <a:extLst>
                <a:ext uri="{FF2B5EF4-FFF2-40B4-BE49-F238E27FC236}">
                  <a16:creationId xmlns:a16="http://schemas.microsoft.com/office/drawing/2014/main" xmlns="" id="{3313701A-818B-47CA-847D-9991A775B95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581694" y="2130125"/>
              <a:ext cx="126457" cy="198230"/>
            </a:xfrm>
            <a:custGeom>
              <a:avLst/>
              <a:gdLst/>
              <a:ahLst/>
              <a:cxnLst/>
              <a:rect l="0" t="0" r="0" b="0"/>
              <a:pathLst>
                <a:path w="126457" h="198230">
                  <a:moveTo>
                    <a:pt x="12156" y="86025"/>
                  </a:moveTo>
                  <a:lnTo>
                    <a:pt x="12156" y="86025"/>
                  </a:lnTo>
                  <a:lnTo>
                    <a:pt x="8785" y="96138"/>
                  </a:lnTo>
                  <a:lnTo>
                    <a:pt x="9012" y="106747"/>
                  </a:lnTo>
                  <a:lnTo>
                    <a:pt x="13762" y="150229"/>
                  </a:lnTo>
                  <a:lnTo>
                    <a:pt x="17569" y="180160"/>
                  </a:lnTo>
                  <a:lnTo>
                    <a:pt x="16208" y="189716"/>
                  </a:lnTo>
                  <a:lnTo>
                    <a:pt x="12956" y="198229"/>
                  </a:lnTo>
                  <a:lnTo>
                    <a:pt x="5651" y="179478"/>
                  </a:lnTo>
                  <a:lnTo>
                    <a:pt x="1291" y="143740"/>
                  </a:lnTo>
                  <a:lnTo>
                    <a:pt x="0" y="101871"/>
                  </a:lnTo>
                  <a:lnTo>
                    <a:pt x="2988" y="61557"/>
                  </a:lnTo>
                  <a:lnTo>
                    <a:pt x="9613" y="17901"/>
                  </a:lnTo>
                  <a:lnTo>
                    <a:pt x="12108" y="3594"/>
                  </a:lnTo>
                  <a:lnTo>
                    <a:pt x="13535" y="1438"/>
                  </a:lnTo>
                  <a:lnTo>
                    <a:pt x="15192" y="0"/>
                  </a:lnTo>
                  <a:lnTo>
                    <a:pt x="17002" y="1158"/>
                  </a:lnTo>
                  <a:lnTo>
                    <a:pt x="46992" y="46784"/>
                  </a:lnTo>
                  <a:lnTo>
                    <a:pt x="57977" y="54003"/>
                  </a:lnTo>
                  <a:lnTo>
                    <a:pt x="72691" y="58663"/>
                  </a:lnTo>
                  <a:lnTo>
                    <a:pt x="81629" y="57871"/>
                  </a:lnTo>
                  <a:lnTo>
                    <a:pt x="90305" y="54462"/>
                  </a:lnTo>
                  <a:lnTo>
                    <a:pt x="102417" y="44609"/>
                  </a:lnTo>
                  <a:lnTo>
                    <a:pt x="112123" y="31226"/>
                  </a:lnTo>
                  <a:lnTo>
                    <a:pt x="112668" y="31148"/>
                  </a:lnTo>
                  <a:lnTo>
                    <a:pt x="113030" y="31801"/>
                  </a:lnTo>
                  <a:lnTo>
                    <a:pt x="113660" y="73214"/>
                  </a:lnTo>
                  <a:lnTo>
                    <a:pt x="115619" y="117335"/>
                  </a:lnTo>
                  <a:lnTo>
                    <a:pt x="120221" y="164153"/>
                  </a:lnTo>
                  <a:lnTo>
                    <a:pt x="126456" y="18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SMARTInkShape-3394">
              <a:extLst>
                <a:ext uri="{FF2B5EF4-FFF2-40B4-BE49-F238E27FC236}">
                  <a16:creationId xmlns:a16="http://schemas.microsoft.com/office/drawing/2014/main" xmlns="" id="{2A33270A-8AF1-46D4-9D33-6C302D779B5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772533" y="2136607"/>
              <a:ext cx="126118" cy="184660"/>
            </a:xfrm>
            <a:custGeom>
              <a:avLst/>
              <a:gdLst/>
              <a:ahLst/>
              <a:cxnLst/>
              <a:rect l="0" t="0" r="0" b="0"/>
              <a:pathLst>
                <a:path w="126118" h="184660">
                  <a:moveTo>
                    <a:pt x="5467" y="41443"/>
                  </a:moveTo>
                  <a:lnTo>
                    <a:pt x="5467" y="41443"/>
                  </a:lnTo>
                  <a:lnTo>
                    <a:pt x="4761" y="52288"/>
                  </a:lnTo>
                  <a:lnTo>
                    <a:pt x="0" y="83506"/>
                  </a:lnTo>
                  <a:lnTo>
                    <a:pt x="4259" y="127381"/>
                  </a:lnTo>
                  <a:lnTo>
                    <a:pt x="10387" y="171327"/>
                  </a:lnTo>
                  <a:lnTo>
                    <a:pt x="11534" y="184300"/>
                  </a:lnTo>
                  <a:lnTo>
                    <a:pt x="10923" y="184659"/>
                  </a:lnTo>
                  <a:lnTo>
                    <a:pt x="8362" y="183176"/>
                  </a:lnTo>
                  <a:lnTo>
                    <a:pt x="6754" y="176402"/>
                  </a:lnTo>
                  <a:lnTo>
                    <a:pt x="7730" y="156925"/>
                  </a:lnTo>
                  <a:lnTo>
                    <a:pt x="10606" y="123167"/>
                  </a:lnTo>
                  <a:lnTo>
                    <a:pt x="13339" y="79298"/>
                  </a:lnTo>
                  <a:lnTo>
                    <a:pt x="18618" y="40665"/>
                  </a:lnTo>
                  <a:lnTo>
                    <a:pt x="23352" y="12440"/>
                  </a:lnTo>
                  <a:lnTo>
                    <a:pt x="24446" y="10113"/>
                  </a:lnTo>
                  <a:lnTo>
                    <a:pt x="25880" y="9267"/>
                  </a:lnTo>
                  <a:lnTo>
                    <a:pt x="27543" y="9409"/>
                  </a:lnTo>
                  <a:lnTo>
                    <a:pt x="31271" y="17093"/>
                  </a:lnTo>
                  <a:lnTo>
                    <a:pt x="45707" y="62651"/>
                  </a:lnTo>
                  <a:lnTo>
                    <a:pt x="55411" y="76811"/>
                  </a:lnTo>
                  <a:lnTo>
                    <a:pt x="59224" y="79133"/>
                  </a:lnTo>
                  <a:lnTo>
                    <a:pt x="63178" y="79975"/>
                  </a:lnTo>
                  <a:lnTo>
                    <a:pt x="67224" y="79831"/>
                  </a:lnTo>
                  <a:lnTo>
                    <a:pt x="75483" y="74026"/>
                  </a:lnTo>
                  <a:lnTo>
                    <a:pt x="95654" y="46312"/>
                  </a:lnTo>
                  <a:lnTo>
                    <a:pt x="118326" y="0"/>
                  </a:lnTo>
                  <a:lnTo>
                    <a:pt x="119512" y="408"/>
                  </a:lnTo>
                  <a:lnTo>
                    <a:pt x="122711" y="4626"/>
                  </a:lnTo>
                  <a:lnTo>
                    <a:pt x="125669" y="38537"/>
                  </a:lnTo>
                  <a:lnTo>
                    <a:pt x="122657" y="84849"/>
                  </a:lnTo>
                  <a:lnTo>
                    <a:pt x="121043" y="130711"/>
                  </a:lnTo>
                  <a:lnTo>
                    <a:pt x="126117" y="168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SMARTInkShape-3395">
              <a:extLst>
                <a:ext uri="{FF2B5EF4-FFF2-40B4-BE49-F238E27FC236}">
                  <a16:creationId xmlns:a16="http://schemas.microsoft.com/office/drawing/2014/main" xmlns="" id="{85FFF55D-1636-4185-96EB-D55E0007AAC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960302" y="2146562"/>
              <a:ext cx="116149" cy="220200"/>
            </a:xfrm>
            <a:custGeom>
              <a:avLst/>
              <a:gdLst/>
              <a:ahLst/>
              <a:cxnLst/>
              <a:rect l="0" t="0" r="0" b="0"/>
              <a:pathLst>
                <a:path w="116149" h="220200">
                  <a:moveTo>
                    <a:pt x="116148" y="12438"/>
                  </a:moveTo>
                  <a:lnTo>
                    <a:pt x="116148" y="12438"/>
                  </a:lnTo>
                  <a:lnTo>
                    <a:pt x="112777" y="9067"/>
                  </a:lnTo>
                  <a:lnTo>
                    <a:pt x="109240" y="7412"/>
                  </a:lnTo>
                  <a:lnTo>
                    <a:pt x="80747" y="5398"/>
                  </a:lnTo>
                  <a:lnTo>
                    <a:pt x="71813" y="1065"/>
                  </a:lnTo>
                  <a:lnTo>
                    <a:pt x="59883" y="0"/>
                  </a:lnTo>
                  <a:lnTo>
                    <a:pt x="53982" y="1736"/>
                  </a:lnTo>
                  <a:lnTo>
                    <a:pt x="51421" y="3186"/>
                  </a:lnTo>
                  <a:lnTo>
                    <a:pt x="41074" y="15341"/>
                  </a:lnTo>
                  <a:lnTo>
                    <a:pt x="30005" y="39823"/>
                  </a:lnTo>
                  <a:lnTo>
                    <a:pt x="19143" y="80929"/>
                  </a:lnTo>
                  <a:lnTo>
                    <a:pt x="9560" y="119985"/>
                  </a:lnTo>
                  <a:lnTo>
                    <a:pt x="0" y="164366"/>
                  </a:lnTo>
                  <a:lnTo>
                    <a:pt x="1360" y="205318"/>
                  </a:lnTo>
                  <a:lnTo>
                    <a:pt x="2934" y="209463"/>
                  </a:lnTo>
                  <a:lnTo>
                    <a:pt x="8445" y="215951"/>
                  </a:lnTo>
                  <a:lnTo>
                    <a:pt x="15599" y="219305"/>
                  </a:lnTo>
                  <a:lnTo>
                    <a:pt x="19482" y="220199"/>
                  </a:lnTo>
                  <a:lnTo>
                    <a:pt x="27559" y="219311"/>
                  </a:lnTo>
                  <a:lnTo>
                    <a:pt x="78048" y="209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SMARTInkShape-3396">
              <a:extLst>
                <a:ext uri="{FF2B5EF4-FFF2-40B4-BE49-F238E27FC236}">
                  <a16:creationId xmlns:a16="http://schemas.microsoft.com/office/drawing/2014/main" xmlns="" id="{E4F54983-9F04-4286-A635-195A6BB8814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968500" y="227965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25400"/>
                  </a:moveTo>
                  <a:lnTo>
                    <a:pt x="0" y="25400"/>
                  </a:lnTo>
                  <a:lnTo>
                    <a:pt x="6481" y="24694"/>
                  </a:lnTo>
                  <a:lnTo>
                    <a:pt x="48808" y="1386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3" name="SMARTInkShape-Group690">
            <a:extLst>
              <a:ext uri="{FF2B5EF4-FFF2-40B4-BE49-F238E27FC236}">
                <a16:creationId xmlns:a16="http://schemas.microsoft.com/office/drawing/2014/main" xmlns="" id="{936E0D68-A50B-4731-A385-1E99F0FF01C4}"/>
              </a:ext>
            </a:extLst>
          </p:cNvPr>
          <p:cNvGrpSpPr/>
          <p:nvPr/>
        </p:nvGrpSpPr>
        <p:grpSpPr>
          <a:xfrm>
            <a:off x="2358542" y="1860550"/>
            <a:ext cx="137009" cy="125857"/>
            <a:chOff x="2358542" y="1860550"/>
            <a:chExt cx="137009" cy="125857"/>
          </a:xfrm>
        </p:grpSpPr>
        <p:sp>
          <p:nvSpPr>
            <p:cNvPr id="971" name="SMARTInkShape-3397">
              <a:extLst>
                <a:ext uri="{FF2B5EF4-FFF2-40B4-BE49-F238E27FC236}">
                  <a16:creationId xmlns:a16="http://schemas.microsoft.com/office/drawing/2014/main" xmlns="" id="{6A472B06-6A0A-4003-80DD-8C686859162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358542" y="1860550"/>
              <a:ext cx="92559" cy="6351"/>
            </a:xfrm>
            <a:custGeom>
              <a:avLst/>
              <a:gdLst/>
              <a:ahLst/>
              <a:cxnLst/>
              <a:rect l="0" t="0" r="0" b="0"/>
              <a:pathLst>
                <a:path w="92559" h="63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3" y="5026"/>
                  </a:lnTo>
                  <a:lnTo>
                    <a:pt x="1562" y="5467"/>
                  </a:lnTo>
                  <a:lnTo>
                    <a:pt x="19864" y="5470"/>
                  </a:lnTo>
                  <a:lnTo>
                    <a:pt x="57868" y="3171"/>
                  </a:lnTo>
                  <a:lnTo>
                    <a:pt x="925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SMARTInkShape-3398">
              <a:extLst>
                <a:ext uri="{FF2B5EF4-FFF2-40B4-BE49-F238E27FC236}">
                  <a16:creationId xmlns:a16="http://schemas.microsoft.com/office/drawing/2014/main" xmlns="" id="{A190D280-05E7-44E1-B6D6-F0BE90C2DEA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374900" y="1968500"/>
              <a:ext cx="120651" cy="17907"/>
            </a:xfrm>
            <a:custGeom>
              <a:avLst/>
              <a:gdLst/>
              <a:ahLst/>
              <a:cxnLst/>
              <a:rect l="0" t="0" r="0" b="0"/>
              <a:pathLst>
                <a:path w="120651" h="17907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3763" y="13258"/>
                  </a:lnTo>
                  <a:lnTo>
                    <a:pt x="6742" y="15188"/>
                  </a:lnTo>
                  <a:lnTo>
                    <a:pt x="24419" y="17906"/>
                  </a:lnTo>
                  <a:lnTo>
                    <a:pt x="66520" y="939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6" name="SMARTInkShape-Group691">
            <a:extLst>
              <a:ext uri="{FF2B5EF4-FFF2-40B4-BE49-F238E27FC236}">
                <a16:creationId xmlns:a16="http://schemas.microsoft.com/office/drawing/2014/main" xmlns="" id="{82B191D5-365C-48EA-900C-8F1449C71D98}"/>
              </a:ext>
            </a:extLst>
          </p:cNvPr>
          <p:cNvGrpSpPr/>
          <p:nvPr/>
        </p:nvGrpSpPr>
        <p:grpSpPr>
          <a:xfrm>
            <a:off x="2857500" y="1769103"/>
            <a:ext cx="584201" cy="258320"/>
            <a:chOff x="2857500" y="1769103"/>
            <a:chExt cx="584201" cy="258320"/>
          </a:xfrm>
        </p:grpSpPr>
        <p:sp>
          <p:nvSpPr>
            <p:cNvPr id="974" name="SMARTInkShape-3399">
              <a:extLst>
                <a:ext uri="{FF2B5EF4-FFF2-40B4-BE49-F238E27FC236}">
                  <a16:creationId xmlns:a16="http://schemas.microsoft.com/office/drawing/2014/main" xmlns="" id="{16BC5CB5-18A8-48ED-8F46-1EDA2E19FA5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857500" y="1769103"/>
              <a:ext cx="247651" cy="258320"/>
            </a:xfrm>
            <a:custGeom>
              <a:avLst/>
              <a:gdLst/>
              <a:ahLst/>
              <a:cxnLst/>
              <a:rect l="0" t="0" r="0" b="0"/>
              <a:pathLst>
                <a:path w="247651" h="258320">
                  <a:moveTo>
                    <a:pt x="0" y="46997"/>
                  </a:moveTo>
                  <a:lnTo>
                    <a:pt x="0" y="46997"/>
                  </a:lnTo>
                  <a:lnTo>
                    <a:pt x="42063" y="8305"/>
                  </a:lnTo>
                  <a:lnTo>
                    <a:pt x="61734" y="1578"/>
                  </a:lnTo>
                  <a:lnTo>
                    <a:pt x="83882" y="0"/>
                  </a:lnTo>
                  <a:lnTo>
                    <a:pt x="105484" y="4002"/>
                  </a:lnTo>
                  <a:lnTo>
                    <a:pt x="130738" y="17560"/>
                  </a:lnTo>
                  <a:lnTo>
                    <a:pt x="141126" y="32738"/>
                  </a:lnTo>
                  <a:lnTo>
                    <a:pt x="144884" y="41724"/>
                  </a:lnTo>
                  <a:lnTo>
                    <a:pt x="141534" y="66761"/>
                  </a:lnTo>
                  <a:lnTo>
                    <a:pt x="121899" y="110708"/>
                  </a:lnTo>
                  <a:lnTo>
                    <a:pt x="93738" y="155010"/>
                  </a:lnTo>
                  <a:lnTo>
                    <a:pt x="63052" y="193771"/>
                  </a:lnTo>
                  <a:lnTo>
                    <a:pt x="17711" y="235214"/>
                  </a:lnTo>
                  <a:lnTo>
                    <a:pt x="5561" y="250305"/>
                  </a:lnTo>
                  <a:lnTo>
                    <a:pt x="2472" y="256830"/>
                  </a:lnTo>
                  <a:lnTo>
                    <a:pt x="3059" y="258147"/>
                  </a:lnTo>
                  <a:lnTo>
                    <a:pt x="4861" y="258319"/>
                  </a:lnTo>
                  <a:lnTo>
                    <a:pt x="43405" y="256702"/>
                  </a:lnTo>
                  <a:lnTo>
                    <a:pt x="83416" y="252830"/>
                  </a:lnTo>
                  <a:lnTo>
                    <a:pt x="117507" y="247134"/>
                  </a:lnTo>
                  <a:lnTo>
                    <a:pt x="153825" y="242250"/>
                  </a:lnTo>
                  <a:lnTo>
                    <a:pt x="191133" y="239610"/>
                  </a:lnTo>
                  <a:lnTo>
                    <a:pt x="247650" y="237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SMARTInkShape-3400">
              <a:extLst>
                <a:ext uri="{FF2B5EF4-FFF2-40B4-BE49-F238E27FC236}">
                  <a16:creationId xmlns:a16="http://schemas.microsoft.com/office/drawing/2014/main" xmlns="" id="{29F5D990-8D0B-4EDE-A842-63C9D15CCF3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184041" y="1892300"/>
              <a:ext cx="257660" cy="6351"/>
            </a:xfrm>
            <a:custGeom>
              <a:avLst/>
              <a:gdLst/>
              <a:ahLst/>
              <a:cxnLst/>
              <a:rect l="0" t="0" r="0" b="0"/>
              <a:pathLst>
                <a:path w="257660" h="6351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45446" y="6350"/>
                  </a:lnTo>
                  <a:lnTo>
                    <a:pt x="78676" y="5644"/>
                  </a:lnTo>
                  <a:lnTo>
                    <a:pt x="116963" y="2979"/>
                  </a:lnTo>
                  <a:lnTo>
                    <a:pt x="153734" y="1324"/>
                  </a:lnTo>
                  <a:lnTo>
                    <a:pt x="188893" y="588"/>
                  </a:lnTo>
                  <a:lnTo>
                    <a:pt x="234775" y="174"/>
                  </a:lnTo>
                  <a:lnTo>
                    <a:pt x="257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5" name="SMARTInkShape-Group692">
            <a:extLst>
              <a:ext uri="{FF2B5EF4-FFF2-40B4-BE49-F238E27FC236}">
                <a16:creationId xmlns:a16="http://schemas.microsoft.com/office/drawing/2014/main" xmlns="" id="{C6C36C50-4B48-4CA9-B303-827E2CA8F1AD}"/>
              </a:ext>
            </a:extLst>
          </p:cNvPr>
          <p:cNvGrpSpPr/>
          <p:nvPr/>
        </p:nvGrpSpPr>
        <p:grpSpPr>
          <a:xfrm>
            <a:off x="3778250" y="1709033"/>
            <a:ext cx="1113128" cy="498681"/>
            <a:chOff x="3778250" y="1709033"/>
            <a:chExt cx="1113128" cy="498681"/>
          </a:xfrm>
        </p:grpSpPr>
        <p:sp>
          <p:nvSpPr>
            <p:cNvPr id="977" name="SMARTInkShape-3401">
              <a:extLst>
                <a:ext uri="{FF2B5EF4-FFF2-40B4-BE49-F238E27FC236}">
                  <a16:creationId xmlns:a16="http://schemas.microsoft.com/office/drawing/2014/main" xmlns="" id="{BB38CBAF-9EFF-4BFE-B8A0-ABE31E6053B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898900" y="1709033"/>
              <a:ext cx="12701" cy="234068"/>
            </a:xfrm>
            <a:custGeom>
              <a:avLst/>
              <a:gdLst/>
              <a:ahLst/>
              <a:cxnLst/>
              <a:rect l="0" t="0" r="0" b="0"/>
              <a:pathLst>
                <a:path w="12701" h="2340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2717" y="6120"/>
                  </a:lnTo>
                  <a:lnTo>
                    <a:pt x="5706" y="53412"/>
                  </a:lnTo>
                  <a:lnTo>
                    <a:pt x="6159" y="92424"/>
                  </a:lnTo>
                  <a:lnTo>
                    <a:pt x="6293" y="138633"/>
                  </a:lnTo>
                  <a:lnTo>
                    <a:pt x="8206" y="173307"/>
                  </a:lnTo>
                  <a:lnTo>
                    <a:pt x="11812" y="220340"/>
                  </a:lnTo>
                  <a:lnTo>
                    <a:pt x="1270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SMARTInkShape-3402">
              <a:extLst>
                <a:ext uri="{FF2B5EF4-FFF2-40B4-BE49-F238E27FC236}">
                  <a16:creationId xmlns:a16="http://schemas.microsoft.com/office/drawing/2014/main" xmlns="" id="{D7C779EC-61B1-4759-BCF9-3BDC8762573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778250" y="1968500"/>
              <a:ext cx="215901" cy="31751"/>
            </a:xfrm>
            <a:custGeom>
              <a:avLst/>
              <a:gdLst/>
              <a:ahLst/>
              <a:cxnLst/>
              <a:rect l="0" t="0" r="0" b="0"/>
              <a:pathLst>
                <a:path w="215901" h="31751">
                  <a:moveTo>
                    <a:pt x="0" y="31750"/>
                  </a:moveTo>
                  <a:lnTo>
                    <a:pt x="0" y="31750"/>
                  </a:lnTo>
                  <a:lnTo>
                    <a:pt x="12552" y="29868"/>
                  </a:lnTo>
                  <a:lnTo>
                    <a:pt x="51555" y="19540"/>
                  </a:lnTo>
                  <a:lnTo>
                    <a:pt x="95865" y="11356"/>
                  </a:lnTo>
                  <a:lnTo>
                    <a:pt x="128214" y="6693"/>
                  </a:lnTo>
                  <a:lnTo>
                    <a:pt x="174397" y="1983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SMARTInkShape-3403">
              <a:extLst>
                <a:ext uri="{FF2B5EF4-FFF2-40B4-BE49-F238E27FC236}">
                  <a16:creationId xmlns:a16="http://schemas.microsoft.com/office/drawing/2014/main" xmlns="" id="{1088D8B7-2470-446C-8B18-AD5650C1999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860800" y="2061108"/>
              <a:ext cx="146051" cy="146606"/>
            </a:xfrm>
            <a:custGeom>
              <a:avLst/>
              <a:gdLst/>
              <a:ahLst/>
              <a:cxnLst/>
              <a:rect l="0" t="0" r="0" b="0"/>
              <a:pathLst>
                <a:path w="146051" h="146606">
                  <a:moveTo>
                    <a:pt x="0" y="47092"/>
                  </a:moveTo>
                  <a:lnTo>
                    <a:pt x="0" y="47092"/>
                  </a:lnTo>
                  <a:lnTo>
                    <a:pt x="705" y="57231"/>
                  </a:lnTo>
                  <a:lnTo>
                    <a:pt x="10983" y="99105"/>
                  </a:lnTo>
                  <a:lnTo>
                    <a:pt x="12670" y="146605"/>
                  </a:lnTo>
                  <a:lnTo>
                    <a:pt x="16459" y="111998"/>
                  </a:lnTo>
                  <a:lnTo>
                    <a:pt x="30376" y="65166"/>
                  </a:lnTo>
                  <a:lnTo>
                    <a:pt x="51078" y="22335"/>
                  </a:lnTo>
                  <a:lnTo>
                    <a:pt x="60566" y="8808"/>
                  </a:lnTo>
                  <a:lnTo>
                    <a:pt x="71368" y="1854"/>
                  </a:lnTo>
                  <a:lnTo>
                    <a:pt x="77212" y="0"/>
                  </a:lnTo>
                  <a:lnTo>
                    <a:pt x="89350" y="1703"/>
                  </a:lnTo>
                  <a:lnTo>
                    <a:pt x="95550" y="4133"/>
                  </a:lnTo>
                  <a:lnTo>
                    <a:pt x="114389" y="21036"/>
                  </a:lnTo>
                  <a:lnTo>
                    <a:pt x="133942" y="52032"/>
                  </a:lnTo>
                  <a:lnTo>
                    <a:pt x="142149" y="76935"/>
                  </a:lnTo>
                  <a:lnTo>
                    <a:pt x="146050" y="129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SMARTInkShape-3404">
              <a:extLst>
                <a:ext uri="{FF2B5EF4-FFF2-40B4-BE49-F238E27FC236}">
                  <a16:creationId xmlns:a16="http://schemas.microsoft.com/office/drawing/2014/main" xmlns="" id="{D36F07E8-C0B8-434F-A87E-7ECCA1D5A10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195306" y="1737512"/>
              <a:ext cx="256045" cy="284027"/>
            </a:xfrm>
            <a:custGeom>
              <a:avLst/>
              <a:gdLst/>
              <a:ahLst/>
              <a:cxnLst/>
              <a:rect l="0" t="0" r="0" b="0"/>
              <a:pathLst>
                <a:path w="256045" h="284027">
                  <a:moveTo>
                    <a:pt x="198894" y="21438"/>
                  </a:moveTo>
                  <a:lnTo>
                    <a:pt x="198894" y="21438"/>
                  </a:lnTo>
                  <a:lnTo>
                    <a:pt x="221371" y="8795"/>
                  </a:lnTo>
                  <a:lnTo>
                    <a:pt x="222345" y="7365"/>
                  </a:lnTo>
                  <a:lnTo>
                    <a:pt x="224134" y="3894"/>
                  </a:lnTo>
                  <a:lnTo>
                    <a:pt x="227280" y="0"/>
                  </a:lnTo>
                  <a:lnTo>
                    <a:pt x="227697" y="90"/>
                  </a:lnTo>
                  <a:lnTo>
                    <a:pt x="226276" y="3954"/>
                  </a:lnTo>
                  <a:lnTo>
                    <a:pt x="183110" y="28830"/>
                  </a:lnTo>
                  <a:lnTo>
                    <a:pt x="138156" y="56765"/>
                  </a:lnTo>
                  <a:lnTo>
                    <a:pt x="102580" y="77766"/>
                  </a:lnTo>
                  <a:lnTo>
                    <a:pt x="65229" y="97394"/>
                  </a:lnTo>
                  <a:lnTo>
                    <a:pt x="28349" y="117920"/>
                  </a:lnTo>
                  <a:lnTo>
                    <a:pt x="25225" y="122448"/>
                  </a:lnTo>
                  <a:lnTo>
                    <a:pt x="23848" y="126878"/>
                  </a:lnTo>
                  <a:lnTo>
                    <a:pt x="25752" y="130537"/>
                  </a:lnTo>
                  <a:lnTo>
                    <a:pt x="35394" y="136484"/>
                  </a:lnTo>
                  <a:lnTo>
                    <a:pt x="74013" y="146756"/>
                  </a:lnTo>
                  <a:lnTo>
                    <a:pt x="114463" y="159761"/>
                  </a:lnTo>
                  <a:lnTo>
                    <a:pt x="131030" y="165465"/>
                  </a:lnTo>
                  <a:lnTo>
                    <a:pt x="143097" y="172703"/>
                  </a:lnTo>
                  <a:lnTo>
                    <a:pt x="145468" y="176610"/>
                  </a:lnTo>
                  <a:lnTo>
                    <a:pt x="145638" y="180624"/>
                  </a:lnTo>
                  <a:lnTo>
                    <a:pt x="139135" y="194899"/>
                  </a:lnTo>
                  <a:lnTo>
                    <a:pt x="135771" y="200578"/>
                  </a:lnTo>
                  <a:lnTo>
                    <a:pt x="120745" y="210652"/>
                  </a:lnTo>
                  <a:lnTo>
                    <a:pt x="76605" y="231988"/>
                  </a:lnTo>
                  <a:lnTo>
                    <a:pt x="32895" y="255880"/>
                  </a:lnTo>
                  <a:lnTo>
                    <a:pt x="1150" y="272584"/>
                  </a:lnTo>
                  <a:lnTo>
                    <a:pt x="37" y="274241"/>
                  </a:lnTo>
                  <a:lnTo>
                    <a:pt x="0" y="276051"/>
                  </a:lnTo>
                  <a:lnTo>
                    <a:pt x="682" y="277963"/>
                  </a:lnTo>
                  <a:lnTo>
                    <a:pt x="18495" y="284026"/>
                  </a:lnTo>
                  <a:lnTo>
                    <a:pt x="56229" y="280178"/>
                  </a:lnTo>
                  <a:lnTo>
                    <a:pt x="90802" y="275663"/>
                  </a:lnTo>
                  <a:lnTo>
                    <a:pt x="129686" y="271305"/>
                  </a:lnTo>
                  <a:lnTo>
                    <a:pt x="170487" y="267016"/>
                  </a:lnTo>
                  <a:lnTo>
                    <a:pt x="206494" y="262758"/>
                  </a:lnTo>
                  <a:lnTo>
                    <a:pt x="256044" y="256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SMARTInkShape-3405">
              <a:extLst>
                <a:ext uri="{FF2B5EF4-FFF2-40B4-BE49-F238E27FC236}">
                  <a16:creationId xmlns:a16="http://schemas.microsoft.com/office/drawing/2014/main" xmlns="" id="{F3A7BA2C-48AF-46F7-BC8F-B1545BA8A67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565650" y="1746250"/>
              <a:ext cx="215901" cy="285751"/>
            </a:xfrm>
            <a:custGeom>
              <a:avLst/>
              <a:gdLst/>
              <a:ahLst/>
              <a:cxnLst/>
              <a:rect l="0" t="0" r="0" b="0"/>
              <a:pathLst>
                <a:path w="215901" h="285751">
                  <a:moveTo>
                    <a:pt x="0" y="0"/>
                  </a:moveTo>
                  <a:lnTo>
                    <a:pt x="0" y="0"/>
                  </a:lnTo>
                  <a:lnTo>
                    <a:pt x="47385" y="41427"/>
                  </a:lnTo>
                  <a:lnTo>
                    <a:pt x="87363" y="87832"/>
                  </a:lnTo>
                  <a:lnTo>
                    <a:pt x="122075" y="133426"/>
                  </a:lnTo>
                  <a:lnTo>
                    <a:pt x="148566" y="166075"/>
                  </a:lnTo>
                  <a:lnTo>
                    <a:pt x="173274" y="198694"/>
                  </a:lnTo>
                  <a:lnTo>
                    <a:pt x="195117" y="242709"/>
                  </a:lnTo>
                  <a:lnTo>
                    <a:pt x="2159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SMARTInkShape-3406">
              <a:extLst>
                <a:ext uri="{FF2B5EF4-FFF2-40B4-BE49-F238E27FC236}">
                  <a16:creationId xmlns:a16="http://schemas.microsoft.com/office/drawing/2014/main" xmlns="" id="{48AFBB3C-2E51-4AC8-B90A-72E8A926A27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572000" y="1720850"/>
              <a:ext cx="247651" cy="330201"/>
            </a:xfrm>
            <a:custGeom>
              <a:avLst/>
              <a:gdLst/>
              <a:ahLst/>
              <a:cxnLst/>
              <a:rect l="0" t="0" r="0" b="0"/>
              <a:pathLst>
                <a:path w="247651" h="330201">
                  <a:moveTo>
                    <a:pt x="247650" y="0"/>
                  </a:moveTo>
                  <a:lnTo>
                    <a:pt x="247650" y="0"/>
                  </a:lnTo>
                  <a:lnTo>
                    <a:pt x="215143" y="38282"/>
                  </a:lnTo>
                  <a:lnTo>
                    <a:pt x="186199" y="77351"/>
                  </a:lnTo>
                  <a:lnTo>
                    <a:pt x="163188" y="108227"/>
                  </a:lnTo>
                  <a:lnTo>
                    <a:pt x="135087" y="142645"/>
                  </a:lnTo>
                  <a:lnTo>
                    <a:pt x="105900" y="178403"/>
                  </a:lnTo>
                  <a:lnTo>
                    <a:pt x="81168" y="213111"/>
                  </a:lnTo>
                  <a:lnTo>
                    <a:pt x="47411" y="257642"/>
                  </a:lnTo>
                  <a:lnTo>
                    <a:pt x="19608" y="303429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SMARTInkShape-3407">
              <a:extLst>
                <a:ext uri="{FF2B5EF4-FFF2-40B4-BE49-F238E27FC236}">
                  <a16:creationId xmlns:a16="http://schemas.microsoft.com/office/drawing/2014/main" xmlns="" id="{2AD8F3D7-CF93-4DB6-817E-29EC240802F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848029" y="2070100"/>
              <a:ext cx="3372" cy="57151"/>
            </a:xfrm>
            <a:custGeom>
              <a:avLst/>
              <a:gdLst/>
              <a:ahLst/>
              <a:cxnLst/>
              <a:rect l="0" t="0" r="0" b="0"/>
              <a:pathLst>
                <a:path w="3372" h="571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3815"/>
                  </a:lnTo>
                  <a:lnTo>
                    <a:pt x="2750" y="33225"/>
                  </a:lnTo>
                  <a:lnTo>
                    <a:pt x="3371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3408">
              <a:extLst>
                <a:ext uri="{FF2B5EF4-FFF2-40B4-BE49-F238E27FC236}">
                  <a16:creationId xmlns:a16="http://schemas.microsoft.com/office/drawing/2014/main" xmlns="" id="{1EF3610F-EDE3-4933-A081-3AAA617E0AC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819650" y="1924050"/>
              <a:ext cx="71728" cy="24347"/>
            </a:xfrm>
            <a:custGeom>
              <a:avLst/>
              <a:gdLst/>
              <a:ahLst/>
              <a:cxnLst/>
              <a:rect l="0" t="0" r="0" b="0"/>
              <a:pathLst>
                <a:path w="71728" h="24347">
                  <a:moveTo>
                    <a:pt x="0" y="12700"/>
                  </a:moveTo>
                  <a:lnTo>
                    <a:pt x="0" y="12700"/>
                  </a:lnTo>
                  <a:lnTo>
                    <a:pt x="0" y="19442"/>
                  </a:lnTo>
                  <a:lnTo>
                    <a:pt x="2117" y="21428"/>
                  </a:lnTo>
                  <a:lnTo>
                    <a:pt x="10113" y="23635"/>
                  </a:lnTo>
                  <a:lnTo>
                    <a:pt x="32493" y="24346"/>
                  </a:lnTo>
                  <a:lnTo>
                    <a:pt x="60227" y="16516"/>
                  </a:lnTo>
                  <a:lnTo>
                    <a:pt x="70370" y="10460"/>
                  </a:lnTo>
                  <a:lnTo>
                    <a:pt x="71607" y="8384"/>
                  </a:lnTo>
                  <a:lnTo>
                    <a:pt x="71727" y="6295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9" name="SMARTInkShape-Group693">
            <a:extLst>
              <a:ext uri="{FF2B5EF4-FFF2-40B4-BE49-F238E27FC236}">
                <a16:creationId xmlns:a16="http://schemas.microsoft.com/office/drawing/2014/main" xmlns="" id="{395A5188-FA20-409C-8F6E-D20F55E457EA}"/>
              </a:ext>
            </a:extLst>
          </p:cNvPr>
          <p:cNvGrpSpPr/>
          <p:nvPr/>
        </p:nvGrpSpPr>
        <p:grpSpPr>
          <a:xfrm>
            <a:off x="2644292" y="650038"/>
            <a:ext cx="505309" cy="349661"/>
            <a:chOff x="2644292" y="650038"/>
            <a:chExt cx="505309" cy="349661"/>
          </a:xfrm>
        </p:grpSpPr>
        <p:sp>
          <p:nvSpPr>
            <p:cNvPr id="986" name="SMARTInkShape-3409">
              <a:extLst>
                <a:ext uri="{FF2B5EF4-FFF2-40B4-BE49-F238E27FC236}">
                  <a16:creationId xmlns:a16="http://schemas.microsoft.com/office/drawing/2014/main" xmlns="" id="{36A7D9CD-CDC4-4231-B430-BBDE56274ED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644292" y="650038"/>
              <a:ext cx="213492" cy="349661"/>
            </a:xfrm>
            <a:custGeom>
              <a:avLst/>
              <a:gdLst/>
              <a:ahLst/>
              <a:cxnLst/>
              <a:rect l="0" t="0" r="0" b="0"/>
              <a:pathLst>
                <a:path w="213492" h="349661">
                  <a:moveTo>
                    <a:pt x="3658" y="61162"/>
                  </a:moveTo>
                  <a:lnTo>
                    <a:pt x="3658" y="61162"/>
                  </a:lnTo>
                  <a:lnTo>
                    <a:pt x="287" y="54420"/>
                  </a:lnTo>
                  <a:lnTo>
                    <a:pt x="0" y="51728"/>
                  </a:lnTo>
                  <a:lnTo>
                    <a:pt x="1562" y="46856"/>
                  </a:lnTo>
                  <a:lnTo>
                    <a:pt x="2261" y="45980"/>
                  </a:lnTo>
                  <a:lnTo>
                    <a:pt x="2727" y="46102"/>
                  </a:lnTo>
                  <a:lnTo>
                    <a:pt x="13674" y="80685"/>
                  </a:lnTo>
                  <a:lnTo>
                    <a:pt x="21280" y="111467"/>
                  </a:lnTo>
                  <a:lnTo>
                    <a:pt x="29364" y="146314"/>
                  </a:lnTo>
                  <a:lnTo>
                    <a:pt x="36955" y="182263"/>
                  </a:lnTo>
                  <a:lnTo>
                    <a:pt x="42681" y="217055"/>
                  </a:lnTo>
                  <a:lnTo>
                    <a:pt x="45696" y="249451"/>
                  </a:lnTo>
                  <a:lnTo>
                    <a:pt x="51002" y="297008"/>
                  </a:lnTo>
                  <a:lnTo>
                    <a:pt x="53434" y="309783"/>
                  </a:lnTo>
                  <a:lnTo>
                    <a:pt x="44042" y="293342"/>
                  </a:lnTo>
                  <a:lnTo>
                    <a:pt x="34595" y="251547"/>
                  </a:lnTo>
                  <a:lnTo>
                    <a:pt x="29637" y="213276"/>
                  </a:lnTo>
                  <a:lnTo>
                    <a:pt x="25788" y="169690"/>
                  </a:lnTo>
                  <a:lnTo>
                    <a:pt x="24077" y="122097"/>
                  </a:lnTo>
                  <a:lnTo>
                    <a:pt x="27079" y="80248"/>
                  </a:lnTo>
                  <a:lnTo>
                    <a:pt x="33117" y="45656"/>
                  </a:lnTo>
                  <a:lnTo>
                    <a:pt x="40505" y="20874"/>
                  </a:lnTo>
                  <a:lnTo>
                    <a:pt x="50373" y="6097"/>
                  </a:lnTo>
                  <a:lnTo>
                    <a:pt x="55968" y="1169"/>
                  </a:lnTo>
                  <a:lnTo>
                    <a:pt x="63932" y="0"/>
                  </a:lnTo>
                  <a:lnTo>
                    <a:pt x="84068" y="4345"/>
                  </a:lnTo>
                  <a:lnTo>
                    <a:pt x="122577" y="32176"/>
                  </a:lnTo>
                  <a:lnTo>
                    <a:pt x="165266" y="75073"/>
                  </a:lnTo>
                  <a:lnTo>
                    <a:pt x="188843" y="110854"/>
                  </a:lnTo>
                  <a:lnTo>
                    <a:pt x="205907" y="149570"/>
                  </a:lnTo>
                  <a:lnTo>
                    <a:pt x="213491" y="187943"/>
                  </a:lnTo>
                  <a:lnTo>
                    <a:pt x="211217" y="222402"/>
                  </a:lnTo>
                  <a:lnTo>
                    <a:pt x="201740" y="254180"/>
                  </a:lnTo>
                  <a:lnTo>
                    <a:pt x="185768" y="284766"/>
                  </a:lnTo>
                  <a:lnTo>
                    <a:pt x="150201" y="319640"/>
                  </a:lnTo>
                  <a:lnTo>
                    <a:pt x="111754" y="341105"/>
                  </a:lnTo>
                  <a:lnTo>
                    <a:pt x="70180" y="349660"/>
                  </a:lnTo>
                  <a:lnTo>
                    <a:pt x="36696" y="345453"/>
                  </a:lnTo>
                  <a:lnTo>
                    <a:pt x="21634" y="335210"/>
                  </a:lnTo>
                  <a:lnTo>
                    <a:pt x="3658" y="315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SMARTInkShape-3410">
              <a:extLst>
                <a:ext uri="{FF2B5EF4-FFF2-40B4-BE49-F238E27FC236}">
                  <a16:creationId xmlns:a16="http://schemas.microsoft.com/office/drawing/2014/main" xmlns="" id="{517EDBFE-6A0D-4001-AF2B-B0ACC86EB9E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035300" y="8128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26745" y="588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SMARTInkShape-3411">
              <a:extLst>
                <a:ext uri="{FF2B5EF4-FFF2-40B4-BE49-F238E27FC236}">
                  <a16:creationId xmlns:a16="http://schemas.microsoft.com/office/drawing/2014/main" xmlns="" id="{713D11B7-E3C1-43A1-8446-3EBC7950E74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009900" y="89535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25400"/>
                  </a:moveTo>
                  <a:lnTo>
                    <a:pt x="0" y="25400"/>
                  </a:lnTo>
                  <a:lnTo>
                    <a:pt x="41445" y="23519"/>
                  </a:lnTo>
                  <a:lnTo>
                    <a:pt x="84717" y="1473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0253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1156">
            <a:extLst>
              <a:ext uri="{FF2B5EF4-FFF2-40B4-BE49-F238E27FC236}">
                <a16:creationId xmlns:a16="http://schemas.microsoft.com/office/drawing/2014/main" xmlns="" id="{47E9ED80-DC5A-4972-B2A7-D89FE48653E9}"/>
              </a:ext>
            </a:extLst>
          </p:cNvPr>
          <p:cNvGrpSpPr/>
          <p:nvPr/>
        </p:nvGrpSpPr>
        <p:grpSpPr>
          <a:xfrm>
            <a:off x="858133" y="739687"/>
            <a:ext cx="665868" cy="528064"/>
            <a:chOff x="858133" y="739687"/>
            <a:chExt cx="665868" cy="528064"/>
          </a:xfrm>
        </p:grpSpPr>
        <p:sp>
          <p:nvSpPr>
            <p:cNvPr id="2" name="SMARTInkShape-6165">
              <a:extLst>
                <a:ext uri="{FF2B5EF4-FFF2-40B4-BE49-F238E27FC236}">
                  <a16:creationId xmlns:a16="http://schemas.microsoft.com/office/drawing/2014/main" xmlns="" id="{3E7026FB-6372-4F82-B395-0A2E88A55476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95621" y="813975"/>
              <a:ext cx="158480" cy="453776"/>
            </a:xfrm>
            <a:custGeom>
              <a:avLst/>
              <a:gdLst/>
              <a:ahLst/>
              <a:cxnLst/>
              <a:rect l="0" t="0" r="0" b="0"/>
              <a:pathLst>
                <a:path w="158480" h="453776">
                  <a:moveTo>
                    <a:pt x="25129" y="151225"/>
                  </a:moveTo>
                  <a:lnTo>
                    <a:pt x="25129" y="151225"/>
                  </a:lnTo>
                  <a:lnTo>
                    <a:pt x="19040" y="145137"/>
                  </a:lnTo>
                  <a:lnTo>
                    <a:pt x="19500" y="188934"/>
                  </a:lnTo>
                  <a:lnTo>
                    <a:pt x="22442" y="230523"/>
                  </a:lnTo>
                  <a:lnTo>
                    <a:pt x="20877" y="269489"/>
                  </a:lnTo>
                  <a:lnTo>
                    <a:pt x="17830" y="310796"/>
                  </a:lnTo>
                  <a:lnTo>
                    <a:pt x="14124" y="351262"/>
                  </a:lnTo>
                  <a:lnTo>
                    <a:pt x="10125" y="388062"/>
                  </a:lnTo>
                  <a:lnTo>
                    <a:pt x="7278" y="430400"/>
                  </a:lnTo>
                  <a:lnTo>
                    <a:pt x="6434" y="448432"/>
                  </a:lnTo>
                  <a:lnTo>
                    <a:pt x="5610" y="450963"/>
                  </a:lnTo>
                  <a:lnTo>
                    <a:pt x="4355" y="452651"/>
                  </a:lnTo>
                  <a:lnTo>
                    <a:pt x="2813" y="453775"/>
                  </a:lnTo>
                  <a:lnTo>
                    <a:pt x="338" y="417272"/>
                  </a:lnTo>
                  <a:lnTo>
                    <a:pt x="0" y="380475"/>
                  </a:lnTo>
                  <a:lnTo>
                    <a:pt x="615" y="357681"/>
                  </a:lnTo>
                  <a:lnTo>
                    <a:pt x="1731" y="332607"/>
                  </a:lnTo>
                  <a:lnTo>
                    <a:pt x="3180" y="306013"/>
                  </a:lnTo>
                  <a:lnTo>
                    <a:pt x="5558" y="278406"/>
                  </a:lnTo>
                  <a:lnTo>
                    <a:pt x="8554" y="250123"/>
                  </a:lnTo>
                  <a:lnTo>
                    <a:pt x="11962" y="221391"/>
                  </a:lnTo>
                  <a:lnTo>
                    <a:pt x="16351" y="194474"/>
                  </a:lnTo>
                  <a:lnTo>
                    <a:pt x="21394" y="168769"/>
                  </a:lnTo>
                  <a:lnTo>
                    <a:pt x="26872" y="143871"/>
                  </a:lnTo>
                  <a:lnTo>
                    <a:pt x="36722" y="99273"/>
                  </a:lnTo>
                  <a:lnTo>
                    <a:pt x="45098" y="61107"/>
                  </a:lnTo>
                  <a:lnTo>
                    <a:pt x="56224" y="13506"/>
                  </a:lnTo>
                  <a:lnTo>
                    <a:pt x="60821" y="2527"/>
                  </a:lnTo>
                  <a:lnTo>
                    <a:pt x="63035" y="588"/>
                  </a:lnTo>
                  <a:lnTo>
                    <a:pt x="65216" y="0"/>
                  </a:lnTo>
                  <a:lnTo>
                    <a:pt x="75028" y="22770"/>
                  </a:lnTo>
                  <a:lnTo>
                    <a:pt x="84701" y="52976"/>
                  </a:lnTo>
                  <a:lnTo>
                    <a:pt x="96055" y="91331"/>
                  </a:lnTo>
                  <a:lnTo>
                    <a:pt x="108157" y="136600"/>
                  </a:lnTo>
                  <a:lnTo>
                    <a:pt x="113642" y="160525"/>
                  </a:lnTo>
                  <a:lnTo>
                    <a:pt x="118710" y="184942"/>
                  </a:lnTo>
                  <a:lnTo>
                    <a:pt x="123500" y="209686"/>
                  </a:lnTo>
                  <a:lnTo>
                    <a:pt x="132585" y="255995"/>
                  </a:lnTo>
                  <a:lnTo>
                    <a:pt x="140620" y="297978"/>
                  </a:lnTo>
                  <a:lnTo>
                    <a:pt x="146544" y="333101"/>
                  </a:lnTo>
                  <a:lnTo>
                    <a:pt x="153845" y="373899"/>
                  </a:lnTo>
                  <a:lnTo>
                    <a:pt x="158298" y="418918"/>
                  </a:lnTo>
                  <a:lnTo>
                    <a:pt x="158479" y="417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6166">
              <a:extLst>
                <a:ext uri="{FF2B5EF4-FFF2-40B4-BE49-F238E27FC236}">
                  <a16:creationId xmlns:a16="http://schemas.microsoft.com/office/drawing/2014/main" xmlns="" id="{81CCEC5F-BD60-476D-8293-95E85D43B6E8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58133" y="1041400"/>
              <a:ext cx="227718" cy="95251"/>
            </a:xfrm>
            <a:custGeom>
              <a:avLst/>
              <a:gdLst/>
              <a:ahLst/>
              <a:cxnLst/>
              <a:rect l="0" t="0" r="0" b="0"/>
              <a:pathLst>
                <a:path w="227718" h="95251">
                  <a:moveTo>
                    <a:pt x="5467" y="95250"/>
                  </a:moveTo>
                  <a:lnTo>
                    <a:pt x="5467" y="95250"/>
                  </a:lnTo>
                  <a:lnTo>
                    <a:pt x="0" y="84315"/>
                  </a:lnTo>
                  <a:lnTo>
                    <a:pt x="39415" y="70230"/>
                  </a:lnTo>
                  <a:lnTo>
                    <a:pt x="82318" y="52794"/>
                  </a:lnTo>
                  <a:lnTo>
                    <a:pt x="126310" y="36809"/>
                  </a:lnTo>
                  <a:lnTo>
                    <a:pt x="157247" y="24826"/>
                  </a:lnTo>
                  <a:lnTo>
                    <a:pt x="204015" y="8297"/>
                  </a:lnTo>
                  <a:lnTo>
                    <a:pt x="227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167">
              <a:extLst>
                <a:ext uri="{FF2B5EF4-FFF2-40B4-BE49-F238E27FC236}">
                  <a16:creationId xmlns:a16="http://schemas.microsoft.com/office/drawing/2014/main" xmlns="" id="{2B703A75-C4C3-4A94-BF7A-CE6EB78F72B5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163717" y="739687"/>
              <a:ext cx="360284" cy="413279"/>
            </a:xfrm>
            <a:custGeom>
              <a:avLst/>
              <a:gdLst/>
              <a:ahLst/>
              <a:cxnLst/>
              <a:rect l="0" t="0" r="0" b="0"/>
              <a:pathLst>
                <a:path w="360284" h="413279">
                  <a:moveTo>
                    <a:pt x="23733" y="117563"/>
                  </a:moveTo>
                  <a:lnTo>
                    <a:pt x="23733" y="117563"/>
                  </a:lnTo>
                  <a:lnTo>
                    <a:pt x="3960" y="85581"/>
                  </a:lnTo>
                  <a:lnTo>
                    <a:pt x="0" y="63323"/>
                  </a:lnTo>
                  <a:lnTo>
                    <a:pt x="1561" y="56709"/>
                  </a:lnTo>
                  <a:lnTo>
                    <a:pt x="8940" y="45596"/>
                  </a:lnTo>
                  <a:lnTo>
                    <a:pt x="28365" y="24665"/>
                  </a:lnTo>
                  <a:lnTo>
                    <a:pt x="62108" y="7331"/>
                  </a:lnTo>
                  <a:lnTo>
                    <a:pt x="96643" y="0"/>
                  </a:lnTo>
                  <a:lnTo>
                    <a:pt x="106207" y="1793"/>
                  </a:lnTo>
                  <a:lnTo>
                    <a:pt x="122477" y="11312"/>
                  </a:lnTo>
                  <a:lnTo>
                    <a:pt x="133001" y="32475"/>
                  </a:lnTo>
                  <a:lnTo>
                    <a:pt x="136795" y="46021"/>
                  </a:lnTo>
                  <a:lnTo>
                    <a:pt x="135366" y="79887"/>
                  </a:lnTo>
                  <a:lnTo>
                    <a:pt x="127675" y="119163"/>
                  </a:lnTo>
                  <a:lnTo>
                    <a:pt x="117202" y="162489"/>
                  </a:lnTo>
                  <a:lnTo>
                    <a:pt x="101728" y="209497"/>
                  </a:lnTo>
                  <a:lnTo>
                    <a:pt x="92663" y="233885"/>
                  </a:lnTo>
                  <a:lnTo>
                    <a:pt x="73183" y="279799"/>
                  </a:lnTo>
                  <a:lnTo>
                    <a:pt x="54883" y="320901"/>
                  </a:lnTo>
                  <a:lnTo>
                    <a:pt x="38764" y="366430"/>
                  </a:lnTo>
                  <a:lnTo>
                    <a:pt x="37516" y="396304"/>
                  </a:lnTo>
                  <a:lnTo>
                    <a:pt x="39972" y="406783"/>
                  </a:lnTo>
                  <a:lnTo>
                    <a:pt x="43731" y="409860"/>
                  </a:lnTo>
                  <a:lnTo>
                    <a:pt x="55434" y="413278"/>
                  </a:lnTo>
                  <a:lnTo>
                    <a:pt x="84631" y="405090"/>
                  </a:lnTo>
                  <a:lnTo>
                    <a:pt x="115475" y="391168"/>
                  </a:lnTo>
                  <a:lnTo>
                    <a:pt x="155524" y="373926"/>
                  </a:lnTo>
                  <a:lnTo>
                    <a:pt x="180032" y="365377"/>
                  </a:lnTo>
                  <a:lnTo>
                    <a:pt x="206249" y="356856"/>
                  </a:lnTo>
                  <a:lnTo>
                    <a:pt x="252312" y="345506"/>
                  </a:lnTo>
                  <a:lnTo>
                    <a:pt x="292540" y="340227"/>
                  </a:lnTo>
                  <a:lnTo>
                    <a:pt x="338016" y="343777"/>
                  </a:lnTo>
                  <a:lnTo>
                    <a:pt x="360283" y="346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1157">
            <a:extLst>
              <a:ext uri="{FF2B5EF4-FFF2-40B4-BE49-F238E27FC236}">
                <a16:creationId xmlns:a16="http://schemas.microsoft.com/office/drawing/2014/main" xmlns="" id="{BF9F6BB1-4225-4F3D-AC80-07F87C768F48}"/>
              </a:ext>
            </a:extLst>
          </p:cNvPr>
          <p:cNvGrpSpPr/>
          <p:nvPr/>
        </p:nvGrpSpPr>
        <p:grpSpPr>
          <a:xfrm>
            <a:off x="819150" y="558800"/>
            <a:ext cx="1888401" cy="1054101"/>
            <a:chOff x="819150" y="558800"/>
            <a:chExt cx="1888401" cy="1054101"/>
          </a:xfrm>
        </p:grpSpPr>
        <p:sp>
          <p:nvSpPr>
            <p:cNvPr id="6" name="SMARTInkShape-6168">
              <a:extLst>
                <a:ext uri="{FF2B5EF4-FFF2-40B4-BE49-F238E27FC236}">
                  <a16:creationId xmlns:a16="http://schemas.microsoft.com/office/drawing/2014/main" xmlns="" id="{FB435C61-B34F-48C8-97DE-7B0CB5004B15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882650" y="1206500"/>
              <a:ext cx="1651001" cy="406401"/>
            </a:xfrm>
            <a:custGeom>
              <a:avLst/>
              <a:gdLst/>
              <a:ahLst/>
              <a:cxnLst/>
              <a:rect l="0" t="0" r="0" b="0"/>
              <a:pathLst>
                <a:path w="1651001" h="406401">
                  <a:moveTo>
                    <a:pt x="0" y="406400"/>
                  </a:moveTo>
                  <a:lnTo>
                    <a:pt x="0" y="406400"/>
                  </a:lnTo>
                  <a:lnTo>
                    <a:pt x="26968" y="399658"/>
                  </a:lnTo>
                  <a:lnTo>
                    <a:pt x="49023" y="394144"/>
                  </a:lnTo>
                  <a:lnTo>
                    <a:pt x="77838" y="386941"/>
                  </a:lnTo>
                  <a:lnTo>
                    <a:pt x="111158" y="378611"/>
                  </a:lnTo>
                  <a:lnTo>
                    <a:pt x="155244" y="368118"/>
                  </a:lnTo>
                  <a:lnTo>
                    <a:pt x="206507" y="356184"/>
                  </a:lnTo>
                  <a:lnTo>
                    <a:pt x="262555" y="343290"/>
                  </a:lnTo>
                  <a:lnTo>
                    <a:pt x="325320" y="327638"/>
                  </a:lnTo>
                  <a:lnTo>
                    <a:pt x="392563" y="310147"/>
                  </a:lnTo>
                  <a:lnTo>
                    <a:pt x="462792" y="291431"/>
                  </a:lnTo>
                  <a:lnTo>
                    <a:pt x="539950" y="271899"/>
                  </a:lnTo>
                  <a:lnTo>
                    <a:pt x="621728" y="251821"/>
                  </a:lnTo>
                  <a:lnTo>
                    <a:pt x="706585" y="231381"/>
                  </a:lnTo>
                  <a:lnTo>
                    <a:pt x="794201" y="210698"/>
                  </a:lnTo>
                  <a:lnTo>
                    <a:pt x="883656" y="189854"/>
                  </a:lnTo>
                  <a:lnTo>
                    <a:pt x="974338" y="168903"/>
                  </a:lnTo>
                  <a:lnTo>
                    <a:pt x="1059486" y="149291"/>
                  </a:lnTo>
                  <a:lnTo>
                    <a:pt x="1140946" y="130572"/>
                  </a:lnTo>
                  <a:lnTo>
                    <a:pt x="1219947" y="112448"/>
                  </a:lnTo>
                  <a:lnTo>
                    <a:pt x="1290959" y="95426"/>
                  </a:lnTo>
                  <a:lnTo>
                    <a:pt x="1356645" y="79140"/>
                  </a:lnTo>
                  <a:lnTo>
                    <a:pt x="1418780" y="63343"/>
                  </a:lnTo>
                  <a:lnTo>
                    <a:pt x="1472198" y="49284"/>
                  </a:lnTo>
                  <a:lnTo>
                    <a:pt x="1519804" y="36384"/>
                  </a:lnTo>
                  <a:lnTo>
                    <a:pt x="1563536" y="24256"/>
                  </a:lnTo>
                  <a:lnTo>
                    <a:pt x="1592690" y="16171"/>
                  </a:lnTo>
                  <a:lnTo>
                    <a:pt x="1651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169">
              <a:extLst>
                <a:ext uri="{FF2B5EF4-FFF2-40B4-BE49-F238E27FC236}">
                  <a16:creationId xmlns:a16="http://schemas.microsoft.com/office/drawing/2014/main" xmlns="" id="{83323DA7-B150-4764-B4EE-D9792E8ADCD9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819150" y="1117600"/>
              <a:ext cx="1680677" cy="387351"/>
            </a:xfrm>
            <a:custGeom>
              <a:avLst/>
              <a:gdLst/>
              <a:ahLst/>
              <a:cxnLst/>
              <a:rect l="0" t="0" r="0" b="0"/>
              <a:pathLst>
                <a:path w="1680677" h="387351">
                  <a:moveTo>
                    <a:pt x="0" y="387350"/>
                  </a:moveTo>
                  <a:lnTo>
                    <a:pt x="0" y="387350"/>
                  </a:lnTo>
                  <a:lnTo>
                    <a:pt x="30339" y="377237"/>
                  </a:lnTo>
                  <a:lnTo>
                    <a:pt x="75338" y="360983"/>
                  </a:lnTo>
                  <a:lnTo>
                    <a:pt x="103142" y="350722"/>
                  </a:lnTo>
                  <a:lnTo>
                    <a:pt x="138611" y="339648"/>
                  </a:lnTo>
                  <a:lnTo>
                    <a:pt x="179191" y="328032"/>
                  </a:lnTo>
                  <a:lnTo>
                    <a:pt x="223177" y="316055"/>
                  </a:lnTo>
                  <a:lnTo>
                    <a:pt x="275079" y="301720"/>
                  </a:lnTo>
                  <a:lnTo>
                    <a:pt x="332258" y="285813"/>
                  </a:lnTo>
                  <a:lnTo>
                    <a:pt x="392955" y="268859"/>
                  </a:lnTo>
                  <a:lnTo>
                    <a:pt x="458115" y="251206"/>
                  </a:lnTo>
                  <a:lnTo>
                    <a:pt x="526249" y="233087"/>
                  </a:lnTo>
                  <a:lnTo>
                    <a:pt x="596366" y="214658"/>
                  </a:lnTo>
                  <a:lnTo>
                    <a:pt x="669922" y="197433"/>
                  </a:lnTo>
                  <a:lnTo>
                    <a:pt x="745770" y="181011"/>
                  </a:lnTo>
                  <a:lnTo>
                    <a:pt x="823147" y="165124"/>
                  </a:lnTo>
                  <a:lnTo>
                    <a:pt x="902953" y="148888"/>
                  </a:lnTo>
                  <a:lnTo>
                    <a:pt x="984380" y="132420"/>
                  </a:lnTo>
                  <a:lnTo>
                    <a:pt x="1066887" y="115797"/>
                  </a:lnTo>
                  <a:lnTo>
                    <a:pt x="1145880" y="101187"/>
                  </a:lnTo>
                  <a:lnTo>
                    <a:pt x="1222531" y="87919"/>
                  </a:lnTo>
                  <a:lnTo>
                    <a:pt x="1297621" y="75546"/>
                  </a:lnTo>
                  <a:lnTo>
                    <a:pt x="1364614" y="64475"/>
                  </a:lnTo>
                  <a:lnTo>
                    <a:pt x="1426209" y="54272"/>
                  </a:lnTo>
                  <a:lnTo>
                    <a:pt x="1484206" y="44648"/>
                  </a:lnTo>
                  <a:lnTo>
                    <a:pt x="1532043" y="36821"/>
                  </a:lnTo>
                  <a:lnTo>
                    <a:pt x="1573106" y="30192"/>
                  </a:lnTo>
                  <a:lnTo>
                    <a:pt x="1609654" y="24361"/>
                  </a:lnTo>
                  <a:lnTo>
                    <a:pt x="1655907" y="16001"/>
                  </a:lnTo>
                  <a:lnTo>
                    <a:pt x="1678581" y="9934"/>
                  </a:lnTo>
                  <a:lnTo>
                    <a:pt x="1680676" y="7328"/>
                  </a:lnTo>
                  <a:lnTo>
                    <a:pt x="1676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170">
              <a:extLst>
                <a:ext uri="{FF2B5EF4-FFF2-40B4-BE49-F238E27FC236}">
                  <a16:creationId xmlns:a16="http://schemas.microsoft.com/office/drawing/2014/main" xmlns="" id="{8D6C7450-0FE3-4690-8B84-0F4039D008D8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493975" y="737880"/>
              <a:ext cx="213576" cy="227321"/>
            </a:xfrm>
            <a:custGeom>
              <a:avLst/>
              <a:gdLst/>
              <a:ahLst/>
              <a:cxnLst/>
              <a:rect l="0" t="0" r="0" b="0"/>
              <a:pathLst>
                <a:path w="213576" h="227321">
                  <a:moveTo>
                    <a:pt x="26975" y="62220"/>
                  </a:moveTo>
                  <a:lnTo>
                    <a:pt x="26975" y="62220"/>
                  </a:lnTo>
                  <a:lnTo>
                    <a:pt x="0" y="62220"/>
                  </a:lnTo>
                  <a:lnTo>
                    <a:pt x="23057" y="60809"/>
                  </a:lnTo>
                  <a:lnTo>
                    <a:pt x="57094" y="52081"/>
                  </a:lnTo>
                  <a:lnTo>
                    <a:pt x="89044" y="44543"/>
                  </a:lnTo>
                  <a:lnTo>
                    <a:pt x="135991" y="35737"/>
                  </a:lnTo>
                  <a:lnTo>
                    <a:pt x="183139" y="22077"/>
                  </a:lnTo>
                  <a:lnTo>
                    <a:pt x="202174" y="11853"/>
                  </a:lnTo>
                  <a:lnTo>
                    <a:pt x="205158" y="9592"/>
                  </a:lnTo>
                  <a:lnTo>
                    <a:pt x="205735" y="7379"/>
                  </a:lnTo>
                  <a:lnTo>
                    <a:pt x="204710" y="5198"/>
                  </a:lnTo>
                  <a:lnTo>
                    <a:pt x="202615" y="3039"/>
                  </a:lnTo>
                  <a:lnTo>
                    <a:pt x="192761" y="639"/>
                  </a:lnTo>
                  <a:lnTo>
                    <a:pt x="186183" y="0"/>
                  </a:lnTo>
                  <a:lnTo>
                    <a:pt x="173228" y="3052"/>
                  </a:lnTo>
                  <a:lnTo>
                    <a:pt x="155917" y="12704"/>
                  </a:lnTo>
                  <a:lnTo>
                    <a:pt x="151036" y="16509"/>
                  </a:lnTo>
                  <a:lnTo>
                    <a:pt x="145613" y="26382"/>
                  </a:lnTo>
                  <a:lnTo>
                    <a:pt x="143909" y="37825"/>
                  </a:lnTo>
                  <a:lnTo>
                    <a:pt x="145503" y="49967"/>
                  </a:lnTo>
                  <a:lnTo>
                    <a:pt x="161160" y="81329"/>
                  </a:lnTo>
                  <a:lnTo>
                    <a:pt x="170574" y="93996"/>
                  </a:lnTo>
                  <a:lnTo>
                    <a:pt x="208700" y="128414"/>
                  </a:lnTo>
                  <a:lnTo>
                    <a:pt x="213575" y="142675"/>
                  </a:lnTo>
                  <a:lnTo>
                    <a:pt x="211979" y="158420"/>
                  </a:lnTo>
                  <a:lnTo>
                    <a:pt x="209577" y="166570"/>
                  </a:lnTo>
                  <a:lnTo>
                    <a:pt x="197502" y="181270"/>
                  </a:lnTo>
                  <a:lnTo>
                    <a:pt x="147625" y="227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171">
              <a:extLst>
                <a:ext uri="{FF2B5EF4-FFF2-40B4-BE49-F238E27FC236}">
                  <a16:creationId xmlns:a16="http://schemas.microsoft.com/office/drawing/2014/main" xmlns="" id="{F5C2102B-3AB5-40B8-BCD7-B71EC00B07A8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540731" y="558800"/>
              <a:ext cx="56420" cy="399076"/>
            </a:xfrm>
            <a:custGeom>
              <a:avLst/>
              <a:gdLst/>
              <a:ahLst/>
              <a:cxnLst/>
              <a:rect l="0" t="0" r="0" b="0"/>
              <a:pathLst>
                <a:path w="56420" h="399076">
                  <a:moveTo>
                    <a:pt x="43719" y="0"/>
                  </a:moveTo>
                  <a:lnTo>
                    <a:pt x="43719" y="0"/>
                  </a:lnTo>
                  <a:lnTo>
                    <a:pt x="31510" y="34532"/>
                  </a:lnTo>
                  <a:lnTo>
                    <a:pt x="23946" y="69675"/>
                  </a:lnTo>
                  <a:lnTo>
                    <a:pt x="15881" y="114928"/>
                  </a:lnTo>
                  <a:lnTo>
                    <a:pt x="11755" y="140824"/>
                  </a:lnTo>
                  <a:lnTo>
                    <a:pt x="7593" y="167966"/>
                  </a:lnTo>
                  <a:lnTo>
                    <a:pt x="4818" y="195938"/>
                  </a:lnTo>
                  <a:lnTo>
                    <a:pt x="2968" y="224464"/>
                  </a:lnTo>
                  <a:lnTo>
                    <a:pt x="1735" y="253360"/>
                  </a:lnTo>
                  <a:lnTo>
                    <a:pt x="913" y="278973"/>
                  </a:lnTo>
                  <a:lnTo>
                    <a:pt x="0" y="324366"/>
                  </a:lnTo>
                  <a:lnTo>
                    <a:pt x="6227" y="368766"/>
                  </a:lnTo>
                  <a:lnTo>
                    <a:pt x="17010" y="393054"/>
                  </a:lnTo>
                  <a:lnTo>
                    <a:pt x="20974" y="396797"/>
                  </a:lnTo>
                  <a:lnTo>
                    <a:pt x="25028" y="398587"/>
                  </a:lnTo>
                  <a:lnTo>
                    <a:pt x="29141" y="399075"/>
                  </a:lnTo>
                  <a:lnTo>
                    <a:pt x="34000" y="395872"/>
                  </a:lnTo>
                  <a:lnTo>
                    <a:pt x="45044" y="382906"/>
                  </a:lnTo>
                  <a:lnTo>
                    <a:pt x="51363" y="361621"/>
                  </a:lnTo>
                  <a:lnTo>
                    <a:pt x="56419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172">
              <a:extLst>
                <a:ext uri="{FF2B5EF4-FFF2-40B4-BE49-F238E27FC236}">
                  <a16:creationId xmlns:a16="http://schemas.microsoft.com/office/drawing/2014/main" xmlns="" id="{CB40F759-2FC0-4DDB-B845-A1EC4E4F9389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331523" y="852122"/>
              <a:ext cx="157678" cy="143817"/>
            </a:xfrm>
            <a:custGeom>
              <a:avLst/>
              <a:gdLst/>
              <a:ahLst/>
              <a:cxnLst/>
              <a:rect l="0" t="0" r="0" b="0"/>
              <a:pathLst>
                <a:path w="157678" h="143817">
                  <a:moveTo>
                    <a:pt x="75127" y="17828"/>
                  </a:moveTo>
                  <a:lnTo>
                    <a:pt x="75127" y="17828"/>
                  </a:lnTo>
                  <a:lnTo>
                    <a:pt x="58120" y="1527"/>
                  </a:lnTo>
                  <a:lnTo>
                    <a:pt x="53928" y="0"/>
                  </a:lnTo>
                  <a:lnTo>
                    <a:pt x="47831" y="1202"/>
                  </a:lnTo>
                  <a:lnTo>
                    <a:pt x="44230" y="2511"/>
                  </a:lnTo>
                  <a:lnTo>
                    <a:pt x="29048" y="21207"/>
                  </a:lnTo>
                  <a:lnTo>
                    <a:pt x="11144" y="52461"/>
                  </a:lnTo>
                  <a:lnTo>
                    <a:pt x="2547" y="91903"/>
                  </a:lnTo>
                  <a:lnTo>
                    <a:pt x="0" y="124756"/>
                  </a:lnTo>
                  <a:lnTo>
                    <a:pt x="1759" y="132152"/>
                  </a:lnTo>
                  <a:lnTo>
                    <a:pt x="5048" y="137789"/>
                  </a:lnTo>
                  <a:lnTo>
                    <a:pt x="9358" y="142252"/>
                  </a:lnTo>
                  <a:lnTo>
                    <a:pt x="15759" y="143816"/>
                  </a:lnTo>
                  <a:lnTo>
                    <a:pt x="32278" y="141791"/>
                  </a:lnTo>
                  <a:lnTo>
                    <a:pt x="61412" y="122605"/>
                  </a:lnTo>
                  <a:lnTo>
                    <a:pt x="85645" y="91206"/>
                  </a:lnTo>
                  <a:lnTo>
                    <a:pt x="101951" y="49151"/>
                  </a:lnTo>
                  <a:lnTo>
                    <a:pt x="106228" y="25742"/>
                  </a:lnTo>
                  <a:lnTo>
                    <a:pt x="101353" y="59669"/>
                  </a:lnTo>
                  <a:lnTo>
                    <a:pt x="104142" y="83926"/>
                  </a:lnTo>
                  <a:lnTo>
                    <a:pt x="107171" y="90115"/>
                  </a:lnTo>
                  <a:lnTo>
                    <a:pt x="116180" y="98874"/>
                  </a:lnTo>
                  <a:lnTo>
                    <a:pt x="125358" y="103237"/>
                  </a:lnTo>
                  <a:lnTo>
                    <a:pt x="129781" y="104401"/>
                  </a:lnTo>
                  <a:lnTo>
                    <a:pt x="134846" y="102354"/>
                  </a:lnTo>
                  <a:lnTo>
                    <a:pt x="157677" y="81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173">
              <a:extLst>
                <a:ext uri="{FF2B5EF4-FFF2-40B4-BE49-F238E27FC236}">
                  <a16:creationId xmlns:a16="http://schemas.microsoft.com/office/drawing/2014/main" xmlns="" id="{069D2046-FB37-42F8-AD7D-85AD31AD6E69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136292" y="863600"/>
              <a:ext cx="187809" cy="63501"/>
            </a:xfrm>
            <a:custGeom>
              <a:avLst/>
              <a:gdLst/>
              <a:ahLst/>
              <a:cxnLst/>
              <a:rect l="0" t="0" r="0" b="0"/>
              <a:pathLst>
                <a:path w="187809" h="63501">
                  <a:moveTo>
                    <a:pt x="3658" y="63500"/>
                  </a:moveTo>
                  <a:lnTo>
                    <a:pt x="3658" y="63500"/>
                  </a:lnTo>
                  <a:lnTo>
                    <a:pt x="287" y="60129"/>
                  </a:lnTo>
                  <a:lnTo>
                    <a:pt x="0" y="58430"/>
                  </a:lnTo>
                  <a:lnTo>
                    <a:pt x="513" y="56592"/>
                  </a:lnTo>
                  <a:lnTo>
                    <a:pt x="4377" y="51258"/>
                  </a:lnTo>
                  <a:lnTo>
                    <a:pt x="13150" y="41831"/>
                  </a:lnTo>
                  <a:lnTo>
                    <a:pt x="46844" y="24624"/>
                  </a:lnTo>
                  <a:lnTo>
                    <a:pt x="92575" y="12862"/>
                  </a:lnTo>
                  <a:lnTo>
                    <a:pt x="129019" y="7363"/>
                  </a:lnTo>
                  <a:lnTo>
                    <a:pt x="1878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174">
              <a:extLst>
                <a:ext uri="{FF2B5EF4-FFF2-40B4-BE49-F238E27FC236}">
                  <a16:creationId xmlns:a16="http://schemas.microsoft.com/office/drawing/2014/main" xmlns="" id="{E43B9AC1-ED42-4343-AAEE-FBD9B0B37D04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185806" y="654933"/>
              <a:ext cx="93845" cy="419153"/>
            </a:xfrm>
            <a:custGeom>
              <a:avLst/>
              <a:gdLst/>
              <a:ahLst/>
              <a:cxnLst/>
              <a:rect l="0" t="0" r="0" b="0"/>
              <a:pathLst>
                <a:path w="93845" h="419153">
                  <a:moveTo>
                    <a:pt x="17644" y="5467"/>
                  </a:moveTo>
                  <a:lnTo>
                    <a:pt x="17644" y="5467"/>
                  </a:lnTo>
                  <a:lnTo>
                    <a:pt x="5711" y="441"/>
                  </a:lnTo>
                  <a:lnTo>
                    <a:pt x="3338" y="0"/>
                  </a:lnTo>
                  <a:lnTo>
                    <a:pt x="1757" y="1117"/>
                  </a:lnTo>
                  <a:lnTo>
                    <a:pt x="0" y="6120"/>
                  </a:lnTo>
                  <a:lnTo>
                    <a:pt x="3236" y="49706"/>
                  </a:lnTo>
                  <a:lnTo>
                    <a:pt x="4185" y="90040"/>
                  </a:lnTo>
                  <a:lnTo>
                    <a:pt x="5849" y="114060"/>
                  </a:lnTo>
                  <a:lnTo>
                    <a:pt x="8369" y="139951"/>
                  </a:lnTo>
                  <a:lnTo>
                    <a:pt x="11461" y="167090"/>
                  </a:lnTo>
                  <a:lnTo>
                    <a:pt x="13522" y="194354"/>
                  </a:lnTo>
                  <a:lnTo>
                    <a:pt x="14896" y="221703"/>
                  </a:lnTo>
                  <a:lnTo>
                    <a:pt x="15812" y="249108"/>
                  </a:lnTo>
                  <a:lnTo>
                    <a:pt x="16423" y="274433"/>
                  </a:lnTo>
                  <a:lnTo>
                    <a:pt x="17101" y="321387"/>
                  </a:lnTo>
                  <a:lnTo>
                    <a:pt x="17403" y="358248"/>
                  </a:lnTo>
                  <a:lnTo>
                    <a:pt x="17572" y="397156"/>
                  </a:lnTo>
                  <a:lnTo>
                    <a:pt x="17596" y="406293"/>
                  </a:lnTo>
                  <a:lnTo>
                    <a:pt x="19729" y="412384"/>
                  </a:lnTo>
                  <a:lnTo>
                    <a:pt x="23267" y="416445"/>
                  </a:lnTo>
                  <a:lnTo>
                    <a:pt x="27743" y="419152"/>
                  </a:lnTo>
                  <a:lnTo>
                    <a:pt x="33549" y="418135"/>
                  </a:lnTo>
                  <a:lnTo>
                    <a:pt x="47526" y="409479"/>
                  </a:lnTo>
                  <a:lnTo>
                    <a:pt x="71261" y="385367"/>
                  </a:lnTo>
                  <a:lnTo>
                    <a:pt x="93844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175">
              <a:extLst>
                <a:ext uri="{FF2B5EF4-FFF2-40B4-BE49-F238E27FC236}">
                  <a16:creationId xmlns:a16="http://schemas.microsoft.com/office/drawing/2014/main" xmlns="" id="{CCD94B84-08A1-4067-84BC-DDDB29A18506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997863" y="832733"/>
              <a:ext cx="91667" cy="265793"/>
            </a:xfrm>
            <a:custGeom>
              <a:avLst/>
              <a:gdLst/>
              <a:ahLst/>
              <a:cxnLst/>
              <a:rect l="0" t="0" r="0" b="0"/>
              <a:pathLst>
                <a:path w="91667" h="265793">
                  <a:moveTo>
                    <a:pt x="72237" y="5467"/>
                  </a:moveTo>
                  <a:lnTo>
                    <a:pt x="72237" y="5467"/>
                  </a:lnTo>
                  <a:lnTo>
                    <a:pt x="49093" y="0"/>
                  </a:lnTo>
                  <a:lnTo>
                    <a:pt x="32924" y="2749"/>
                  </a:lnTo>
                  <a:lnTo>
                    <a:pt x="22779" y="11785"/>
                  </a:lnTo>
                  <a:lnTo>
                    <a:pt x="14273" y="25208"/>
                  </a:lnTo>
                  <a:lnTo>
                    <a:pt x="721" y="65103"/>
                  </a:lnTo>
                  <a:lnTo>
                    <a:pt x="0" y="79950"/>
                  </a:lnTo>
                  <a:lnTo>
                    <a:pt x="5286" y="110099"/>
                  </a:lnTo>
                  <a:lnTo>
                    <a:pt x="14729" y="124642"/>
                  </a:lnTo>
                  <a:lnTo>
                    <a:pt x="61944" y="164088"/>
                  </a:lnTo>
                  <a:lnTo>
                    <a:pt x="71725" y="170481"/>
                  </a:lnTo>
                  <a:lnTo>
                    <a:pt x="84474" y="186992"/>
                  </a:lnTo>
                  <a:lnTo>
                    <a:pt x="91081" y="205383"/>
                  </a:lnTo>
                  <a:lnTo>
                    <a:pt x="91666" y="222965"/>
                  </a:lnTo>
                  <a:lnTo>
                    <a:pt x="83929" y="238305"/>
                  </a:lnTo>
                  <a:lnTo>
                    <a:pt x="59338" y="262029"/>
                  </a:lnTo>
                  <a:lnTo>
                    <a:pt x="42985" y="265780"/>
                  </a:lnTo>
                  <a:lnTo>
                    <a:pt x="33686" y="265792"/>
                  </a:lnTo>
                  <a:lnTo>
                    <a:pt x="26781" y="263684"/>
                  </a:lnTo>
                  <a:lnTo>
                    <a:pt x="21472" y="260162"/>
                  </a:lnTo>
                  <a:lnTo>
                    <a:pt x="17227" y="255697"/>
                  </a:lnTo>
                  <a:lnTo>
                    <a:pt x="12510" y="243210"/>
                  </a:lnTo>
                  <a:lnTo>
                    <a:pt x="8737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158">
            <a:extLst>
              <a:ext uri="{FF2B5EF4-FFF2-40B4-BE49-F238E27FC236}">
                <a16:creationId xmlns:a16="http://schemas.microsoft.com/office/drawing/2014/main" xmlns="" id="{84B1EB96-62EA-4322-91E5-7363A61E4F3D}"/>
              </a:ext>
            </a:extLst>
          </p:cNvPr>
          <p:cNvGrpSpPr/>
          <p:nvPr/>
        </p:nvGrpSpPr>
        <p:grpSpPr>
          <a:xfrm>
            <a:off x="1809750" y="1723542"/>
            <a:ext cx="1562101" cy="416409"/>
            <a:chOff x="1809750" y="1723542"/>
            <a:chExt cx="1562101" cy="416409"/>
          </a:xfrm>
        </p:grpSpPr>
        <p:sp>
          <p:nvSpPr>
            <p:cNvPr id="15" name="SMARTInkShape-6176">
              <a:extLst>
                <a:ext uri="{FF2B5EF4-FFF2-40B4-BE49-F238E27FC236}">
                  <a16:creationId xmlns:a16="http://schemas.microsoft.com/office/drawing/2014/main" xmlns="" id="{F41044C1-0AF0-4498-AC76-685E32602F3F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206142" y="2000250"/>
              <a:ext cx="175109" cy="37839"/>
            </a:xfrm>
            <a:custGeom>
              <a:avLst/>
              <a:gdLst/>
              <a:ahLst/>
              <a:cxnLst/>
              <a:rect l="0" t="0" r="0" b="0"/>
              <a:pathLst>
                <a:path w="175109" h="37839">
                  <a:moveTo>
                    <a:pt x="3658" y="31750"/>
                  </a:moveTo>
                  <a:lnTo>
                    <a:pt x="3658" y="31750"/>
                  </a:lnTo>
                  <a:lnTo>
                    <a:pt x="287" y="35121"/>
                  </a:lnTo>
                  <a:lnTo>
                    <a:pt x="0" y="36114"/>
                  </a:lnTo>
                  <a:lnTo>
                    <a:pt x="513" y="36776"/>
                  </a:lnTo>
                  <a:lnTo>
                    <a:pt x="1562" y="37217"/>
                  </a:lnTo>
                  <a:lnTo>
                    <a:pt x="13150" y="37838"/>
                  </a:lnTo>
                  <a:lnTo>
                    <a:pt x="59750" y="24250"/>
                  </a:lnTo>
                  <a:lnTo>
                    <a:pt x="98594" y="14241"/>
                  </a:lnTo>
                  <a:lnTo>
                    <a:pt x="136915" y="6807"/>
                  </a:lnTo>
                  <a:lnTo>
                    <a:pt x="175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177">
              <a:extLst>
                <a:ext uri="{FF2B5EF4-FFF2-40B4-BE49-F238E27FC236}">
                  <a16:creationId xmlns:a16="http://schemas.microsoft.com/office/drawing/2014/main" xmlns="" id="{1AE50FCB-7957-4A7E-832A-46F250C3E98E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199792" y="1911350"/>
              <a:ext cx="98909" cy="5762"/>
            </a:xfrm>
            <a:custGeom>
              <a:avLst/>
              <a:gdLst/>
              <a:ahLst/>
              <a:cxnLst/>
              <a:rect l="0" t="0" r="0" b="0"/>
              <a:pathLst>
                <a:path w="98909" h="5762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3" y="5026"/>
                  </a:lnTo>
                  <a:lnTo>
                    <a:pt x="2966" y="5761"/>
                  </a:lnTo>
                  <a:lnTo>
                    <a:pt x="30986" y="5593"/>
                  </a:lnTo>
                  <a:lnTo>
                    <a:pt x="71380" y="1314"/>
                  </a:lnTo>
                  <a:lnTo>
                    <a:pt x="98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178">
              <a:extLst>
                <a:ext uri="{FF2B5EF4-FFF2-40B4-BE49-F238E27FC236}">
                  <a16:creationId xmlns:a16="http://schemas.microsoft.com/office/drawing/2014/main" xmlns="" id="{298F7C91-3272-4FB8-B0C6-69CAE20EF7FF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809750" y="1840165"/>
              <a:ext cx="273051" cy="299786"/>
            </a:xfrm>
            <a:custGeom>
              <a:avLst/>
              <a:gdLst/>
              <a:ahLst/>
              <a:cxnLst/>
              <a:rect l="0" t="0" r="0" b="0"/>
              <a:pathLst>
                <a:path w="273051" h="299786">
                  <a:moveTo>
                    <a:pt x="0" y="299785"/>
                  </a:moveTo>
                  <a:lnTo>
                    <a:pt x="0" y="299785"/>
                  </a:lnTo>
                  <a:lnTo>
                    <a:pt x="0" y="296414"/>
                  </a:lnTo>
                  <a:lnTo>
                    <a:pt x="20704" y="250243"/>
                  </a:lnTo>
                  <a:lnTo>
                    <a:pt x="32240" y="213845"/>
                  </a:lnTo>
                  <a:lnTo>
                    <a:pt x="40832" y="169899"/>
                  </a:lnTo>
                  <a:lnTo>
                    <a:pt x="45259" y="123011"/>
                  </a:lnTo>
                  <a:lnTo>
                    <a:pt x="49158" y="81602"/>
                  </a:lnTo>
                  <a:lnTo>
                    <a:pt x="53847" y="39376"/>
                  </a:lnTo>
                  <a:lnTo>
                    <a:pt x="56860" y="16585"/>
                  </a:lnTo>
                  <a:lnTo>
                    <a:pt x="50204" y="38856"/>
                  </a:lnTo>
                  <a:lnTo>
                    <a:pt x="45587" y="83300"/>
                  </a:lnTo>
                  <a:lnTo>
                    <a:pt x="44787" y="128554"/>
                  </a:lnTo>
                  <a:lnTo>
                    <a:pt x="46481" y="161123"/>
                  </a:lnTo>
                  <a:lnTo>
                    <a:pt x="49586" y="193707"/>
                  </a:lnTo>
                  <a:lnTo>
                    <a:pt x="56006" y="237702"/>
                  </a:lnTo>
                  <a:lnTo>
                    <a:pt x="66532" y="268141"/>
                  </a:lnTo>
                  <a:lnTo>
                    <a:pt x="74490" y="281253"/>
                  </a:lnTo>
                  <a:lnTo>
                    <a:pt x="79293" y="285313"/>
                  </a:lnTo>
                  <a:lnTo>
                    <a:pt x="90275" y="289825"/>
                  </a:lnTo>
                  <a:lnTo>
                    <a:pt x="96872" y="287501"/>
                  </a:lnTo>
                  <a:lnTo>
                    <a:pt x="111728" y="275511"/>
                  </a:lnTo>
                  <a:lnTo>
                    <a:pt x="143556" y="228223"/>
                  </a:lnTo>
                  <a:lnTo>
                    <a:pt x="157642" y="197659"/>
                  </a:lnTo>
                  <a:lnTo>
                    <a:pt x="170957" y="161498"/>
                  </a:lnTo>
                  <a:lnTo>
                    <a:pt x="183225" y="122613"/>
                  </a:lnTo>
                  <a:lnTo>
                    <a:pt x="193382" y="84164"/>
                  </a:lnTo>
                  <a:lnTo>
                    <a:pt x="203662" y="40302"/>
                  </a:lnTo>
                  <a:lnTo>
                    <a:pt x="207681" y="9790"/>
                  </a:lnTo>
                  <a:lnTo>
                    <a:pt x="205662" y="2035"/>
                  </a:lnTo>
                  <a:lnTo>
                    <a:pt x="204136" y="391"/>
                  </a:lnTo>
                  <a:lnTo>
                    <a:pt x="202413" y="0"/>
                  </a:lnTo>
                  <a:lnTo>
                    <a:pt x="200559" y="445"/>
                  </a:lnTo>
                  <a:lnTo>
                    <a:pt x="194578" y="17926"/>
                  </a:lnTo>
                  <a:lnTo>
                    <a:pt x="191305" y="61919"/>
                  </a:lnTo>
                  <a:lnTo>
                    <a:pt x="191444" y="106618"/>
                  </a:lnTo>
                  <a:lnTo>
                    <a:pt x="196346" y="150750"/>
                  </a:lnTo>
                  <a:lnTo>
                    <a:pt x="206422" y="189539"/>
                  </a:lnTo>
                  <a:lnTo>
                    <a:pt x="226629" y="234171"/>
                  </a:lnTo>
                  <a:lnTo>
                    <a:pt x="239226" y="247967"/>
                  </a:lnTo>
                  <a:lnTo>
                    <a:pt x="244856" y="249012"/>
                  </a:lnTo>
                  <a:lnTo>
                    <a:pt x="273050" y="242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179">
              <a:extLst>
                <a:ext uri="{FF2B5EF4-FFF2-40B4-BE49-F238E27FC236}">
                  <a16:creationId xmlns:a16="http://schemas.microsoft.com/office/drawing/2014/main" xmlns="" id="{6CB53261-E982-45E1-80A0-884ADF93E749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2526968" y="1740783"/>
              <a:ext cx="178133" cy="257394"/>
            </a:xfrm>
            <a:custGeom>
              <a:avLst/>
              <a:gdLst/>
              <a:ahLst/>
              <a:cxnLst/>
              <a:rect l="0" t="0" r="0" b="0"/>
              <a:pathLst>
                <a:path w="178133" h="257394">
                  <a:moveTo>
                    <a:pt x="120982" y="5467"/>
                  </a:moveTo>
                  <a:lnTo>
                    <a:pt x="120982" y="5467"/>
                  </a:lnTo>
                  <a:lnTo>
                    <a:pt x="120982" y="0"/>
                  </a:lnTo>
                  <a:lnTo>
                    <a:pt x="120982" y="9492"/>
                  </a:lnTo>
                  <a:lnTo>
                    <a:pt x="105285" y="48417"/>
                  </a:lnTo>
                  <a:lnTo>
                    <a:pt x="86463" y="84986"/>
                  </a:lnTo>
                  <a:lnTo>
                    <a:pt x="63011" y="125219"/>
                  </a:lnTo>
                  <a:lnTo>
                    <a:pt x="40070" y="162069"/>
                  </a:lnTo>
                  <a:lnTo>
                    <a:pt x="16726" y="206126"/>
                  </a:lnTo>
                  <a:lnTo>
                    <a:pt x="644" y="237955"/>
                  </a:lnTo>
                  <a:lnTo>
                    <a:pt x="0" y="248965"/>
                  </a:lnTo>
                  <a:lnTo>
                    <a:pt x="2227" y="252466"/>
                  </a:lnTo>
                  <a:lnTo>
                    <a:pt x="5829" y="254799"/>
                  </a:lnTo>
                  <a:lnTo>
                    <a:pt x="16886" y="257393"/>
                  </a:lnTo>
                  <a:lnTo>
                    <a:pt x="54611" y="257176"/>
                  </a:lnTo>
                  <a:lnTo>
                    <a:pt x="92144" y="252438"/>
                  </a:lnTo>
                  <a:lnTo>
                    <a:pt x="130782" y="244684"/>
                  </a:lnTo>
                  <a:lnTo>
                    <a:pt x="178132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180">
              <a:extLst>
                <a:ext uri="{FF2B5EF4-FFF2-40B4-BE49-F238E27FC236}">
                  <a16:creationId xmlns:a16="http://schemas.microsoft.com/office/drawing/2014/main" xmlns="" id="{136E185C-2F67-48CE-81E2-1DFEA8D81CC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2648087" y="1892300"/>
              <a:ext cx="25264" cy="165940"/>
            </a:xfrm>
            <a:custGeom>
              <a:avLst/>
              <a:gdLst/>
              <a:ahLst/>
              <a:cxnLst/>
              <a:rect l="0" t="0" r="0" b="0"/>
              <a:pathLst>
                <a:path w="25264" h="165940">
                  <a:moveTo>
                    <a:pt x="18913" y="0"/>
                  </a:moveTo>
                  <a:lnTo>
                    <a:pt x="18913" y="0"/>
                  </a:lnTo>
                  <a:lnTo>
                    <a:pt x="12171" y="3371"/>
                  </a:lnTo>
                  <a:lnTo>
                    <a:pt x="10185" y="5775"/>
                  </a:lnTo>
                  <a:lnTo>
                    <a:pt x="3365" y="30507"/>
                  </a:lnTo>
                  <a:lnTo>
                    <a:pt x="555" y="67749"/>
                  </a:lnTo>
                  <a:lnTo>
                    <a:pt x="0" y="111376"/>
                  </a:lnTo>
                  <a:lnTo>
                    <a:pt x="3261" y="147589"/>
                  </a:lnTo>
                  <a:lnTo>
                    <a:pt x="8709" y="163283"/>
                  </a:lnTo>
                  <a:lnTo>
                    <a:pt x="11405" y="165299"/>
                  </a:lnTo>
                  <a:lnTo>
                    <a:pt x="14613" y="165939"/>
                  </a:lnTo>
                  <a:lnTo>
                    <a:pt x="25263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181">
              <a:extLst>
                <a:ext uri="{FF2B5EF4-FFF2-40B4-BE49-F238E27FC236}">
                  <a16:creationId xmlns:a16="http://schemas.microsoft.com/office/drawing/2014/main" xmlns="" id="{612BCD3A-30A1-4DE2-B8FF-39B0B3FE2A9C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2827565" y="1723542"/>
              <a:ext cx="118836" cy="328306"/>
            </a:xfrm>
            <a:custGeom>
              <a:avLst/>
              <a:gdLst/>
              <a:ahLst/>
              <a:cxnLst/>
              <a:rect l="0" t="0" r="0" b="0"/>
              <a:pathLst>
                <a:path w="118836" h="328306">
                  <a:moveTo>
                    <a:pt x="118835" y="3658"/>
                  </a:moveTo>
                  <a:lnTo>
                    <a:pt x="118835" y="3658"/>
                  </a:lnTo>
                  <a:lnTo>
                    <a:pt x="115464" y="287"/>
                  </a:lnTo>
                  <a:lnTo>
                    <a:pt x="113060" y="0"/>
                  </a:lnTo>
                  <a:lnTo>
                    <a:pt x="106626" y="1562"/>
                  </a:lnTo>
                  <a:lnTo>
                    <a:pt x="80858" y="24227"/>
                  </a:lnTo>
                  <a:lnTo>
                    <a:pt x="48591" y="69470"/>
                  </a:lnTo>
                  <a:lnTo>
                    <a:pt x="33288" y="102052"/>
                  </a:lnTo>
                  <a:lnTo>
                    <a:pt x="21783" y="135348"/>
                  </a:lnTo>
                  <a:lnTo>
                    <a:pt x="11965" y="168961"/>
                  </a:lnTo>
                  <a:lnTo>
                    <a:pt x="4309" y="202009"/>
                  </a:lnTo>
                  <a:lnTo>
                    <a:pt x="0" y="248382"/>
                  </a:lnTo>
                  <a:lnTo>
                    <a:pt x="134" y="290579"/>
                  </a:lnTo>
                  <a:lnTo>
                    <a:pt x="5166" y="309684"/>
                  </a:lnTo>
                  <a:lnTo>
                    <a:pt x="12106" y="321468"/>
                  </a:lnTo>
                  <a:lnTo>
                    <a:pt x="15933" y="325598"/>
                  </a:lnTo>
                  <a:lnTo>
                    <a:pt x="19895" y="327646"/>
                  </a:lnTo>
                  <a:lnTo>
                    <a:pt x="23947" y="328305"/>
                  </a:lnTo>
                  <a:lnTo>
                    <a:pt x="28060" y="328040"/>
                  </a:lnTo>
                  <a:lnTo>
                    <a:pt x="38274" y="322100"/>
                  </a:lnTo>
                  <a:lnTo>
                    <a:pt x="43961" y="317553"/>
                  </a:lnTo>
                  <a:lnTo>
                    <a:pt x="58707" y="294298"/>
                  </a:lnTo>
                  <a:lnTo>
                    <a:pt x="65271" y="265065"/>
                  </a:lnTo>
                  <a:lnTo>
                    <a:pt x="63845" y="240802"/>
                  </a:lnTo>
                  <a:lnTo>
                    <a:pt x="55119" y="226883"/>
                  </a:lnTo>
                  <a:lnTo>
                    <a:pt x="29892" y="204072"/>
                  </a:lnTo>
                  <a:lnTo>
                    <a:pt x="24262" y="201472"/>
                  </a:lnTo>
                  <a:lnTo>
                    <a:pt x="4535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182">
              <a:extLst>
                <a:ext uri="{FF2B5EF4-FFF2-40B4-BE49-F238E27FC236}">
                  <a16:creationId xmlns:a16="http://schemas.microsoft.com/office/drawing/2014/main" xmlns="" id="{780EEA70-4BBF-4E36-8DF9-9F2820A19B9E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2997200" y="1931283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3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183">
              <a:extLst>
                <a:ext uri="{FF2B5EF4-FFF2-40B4-BE49-F238E27FC236}">
                  <a16:creationId xmlns:a16="http://schemas.microsoft.com/office/drawing/2014/main" xmlns="" id="{357F403F-253F-4C92-985C-8B40565528DF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148412" y="1748636"/>
              <a:ext cx="223439" cy="264315"/>
            </a:xfrm>
            <a:custGeom>
              <a:avLst/>
              <a:gdLst/>
              <a:ahLst/>
              <a:cxnLst/>
              <a:rect l="0" t="0" r="0" b="0"/>
              <a:pathLst>
                <a:path w="223439" h="264315">
                  <a:moveTo>
                    <a:pt x="7538" y="42064"/>
                  </a:moveTo>
                  <a:lnTo>
                    <a:pt x="7538" y="42064"/>
                  </a:lnTo>
                  <a:lnTo>
                    <a:pt x="8244" y="27561"/>
                  </a:lnTo>
                  <a:lnTo>
                    <a:pt x="10909" y="18920"/>
                  </a:lnTo>
                  <a:lnTo>
                    <a:pt x="19747" y="6122"/>
                  </a:lnTo>
                  <a:lnTo>
                    <a:pt x="31074" y="1395"/>
                  </a:lnTo>
                  <a:lnTo>
                    <a:pt x="46220" y="0"/>
                  </a:lnTo>
                  <a:lnTo>
                    <a:pt x="64711" y="1732"/>
                  </a:lnTo>
                  <a:lnTo>
                    <a:pt x="80927" y="8616"/>
                  </a:lnTo>
                  <a:lnTo>
                    <a:pt x="88213" y="13416"/>
                  </a:lnTo>
                  <a:lnTo>
                    <a:pt x="93072" y="20848"/>
                  </a:lnTo>
                  <a:lnTo>
                    <a:pt x="98470" y="40396"/>
                  </a:lnTo>
                  <a:lnTo>
                    <a:pt x="91396" y="81943"/>
                  </a:lnTo>
                  <a:lnTo>
                    <a:pt x="69152" y="126631"/>
                  </a:lnTo>
                  <a:lnTo>
                    <a:pt x="40219" y="171151"/>
                  </a:lnTo>
                  <a:lnTo>
                    <a:pt x="10387" y="213822"/>
                  </a:lnTo>
                  <a:lnTo>
                    <a:pt x="2219" y="226821"/>
                  </a:lnTo>
                  <a:lnTo>
                    <a:pt x="0" y="237302"/>
                  </a:lnTo>
                  <a:lnTo>
                    <a:pt x="395" y="242073"/>
                  </a:lnTo>
                  <a:lnTo>
                    <a:pt x="3482" y="245253"/>
                  </a:lnTo>
                  <a:lnTo>
                    <a:pt x="14437" y="248787"/>
                  </a:lnTo>
                  <a:lnTo>
                    <a:pt x="49955" y="250776"/>
                  </a:lnTo>
                  <a:lnTo>
                    <a:pt x="82129" y="251242"/>
                  </a:lnTo>
                  <a:lnTo>
                    <a:pt x="116889" y="251449"/>
                  </a:lnTo>
                  <a:lnTo>
                    <a:pt x="151154" y="251541"/>
                  </a:lnTo>
                  <a:lnTo>
                    <a:pt x="197452" y="256669"/>
                  </a:lnTo>
                  <a:lnTo>
                    <a:pt x="223438" y="264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1159">
            <a:extLst>
              <a:ext uri="{FF2B5EF4-FFF2-40B4-BE49-F238E27FC236}">
                <a16:creationId xmlns:a16="http://schemas.microsoft.com/office/drawing/2014/main" xmlns="" id="{02F1EF09-2FED-41F3-82EF-8BA376234928}"/>
              </a:ext>
            </a:extLst>
          </p:cNvPr>
          <p:cNvGrpSpPr/>
          <p:nvPr/>
        </p:nvGrpSpPr>
        <p:grpSpPr>
          <a:xfrm>
            <a:off x="1926641" y="2409342"/>
            <a:ext cx="1095960" cy="341052"/>
            <a:chOff x="1926641" y="2409342"/>
            <a:chExt cx="1095960" cy="341052"/>
          </a:xfrm>
        </p:grpSpPr>
        <p:sp>
          <p:nvSpPr>
            <p:cNvPr id="24" name="SMARTInkShape-6184">
              <a:extLst>
                <a:ext uri="{FF2B5EF4-FFF2-40B4-BE49-F238E27FC236}">
                  <a16:creationId xmlns:a16="http://schemas.microsoft.com/office/drawing/2014/main" xmlns="" id="{32746DB2-3D88-47E8-ADA1-74C765943390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926641" y="2512232"/>
              <a:ext cx="378410" cy="180202"/>
            </a:xfrm>
            <a:custGeom>
              <a:avLst/>
              <a:gdLst/>
              <a:ahLst/>
              <a:cxnLst/>
              <a:rect l="0" t="0" r="0" b="0"/>
              <a:pathLst>
                <a:path w="378410" h="180202">
                  <a:moveTo>
                    <a:pt x="67259" y="53168"/>
                  </a:moveTo>
                  <a:lnTo>
                    <a:pt x="67259" y="53168"/>
                  </a:lnTo>
                  <a:lnTo>
                    <a:pt x="70630" y="53168"/>
                  </a:lnTo>
                  <a:lnTo>
                    <a:pt x="74167" y="55050"/>
                  </a:lnTo>
                  <a:lnTo>
                    <a:pt x="76097" y="56539"/>
                  </a:lnTo>
                  <a:lnTo>
                    <a:pt x="82186" y="68748"/>
                  </a:lnTo>
                  <a:lnTo>
                    <a:pt x="88458" y="89142"/>
                  </a:lnTo>
                  <a:lnTo>
                    <a:pt x="88043" y="113059"/>
                  </a:lnTo>
                  <a:lnTo>
                    <a:pt x="80081" y="141391"/>
                  </a:lnTo>
                  <a:lnTo>
                    <a:pt x="65414" y="165386"/>
                  </a:lnTo>
                  <a:lnTo>
                    <a:pt x="51033" y="179159"/>
                  </a:lnTo>
                  <a:lnTo>
                    <a:pt x="45858" y="180201"/>
                  </a:lnTo>
                  <a:lnTo>
                    <a:pt x="34464" y="177596"/>
                  </a:lnTo>
                  <a:lnTo>
                    <a:pt x="24226" y="169853"/>
                  </a:lnTo>
                  <a:lnTo>
                    <a:pt x="14972" y="157239"/>
                  </a:lnTo>
                  <a:lnTo>
                    <a:pt x="3240" y="127043"/>
                  </a:lnTo>
                  <a:lnTo>
                    <a:pt x="0" y="105992"/>
                  </a:lnTo>
                  <a:lnTo>
                    <a:pt x="4919" y="77678"/>
                  </a:lnTo>
                  <a:lnTo>
                    <a:pt x="15328" y="61945"/>
                  </a:lnTo>
                  <a:lnTo>
                    <a:pt x="30773" y="47897"/>
                  </a:lnTo>
                  <a:lnTo>
                    <a:pt x="66091" y="28793"/>
                  </a:lnTo>
                  <a:lnTo>
                    <a:pt x="100842" y="18581"/>
                  </a:lnTo>
                  <a:lnTo>
                    <a:pt x="143568" y="11220"/>
                  </a:lnTo>
                  <a:lnTo>
                    <a:pt x="188663" y="5597"/>
                  </a:lnTo>
                  <a:lnTo>
                    <a:pt x="229872" y="745"/>
                  </a:lnTo>
                  <a:lnTo>
                    <a:pt x="263709" y="0"/>
                  </a:lnTo>
                  <a:lnTo>
                    <a:pt x="304677" y="1666"/>
                  </a:lnTo>
                  <a:lnTo>
                    <a:pt x="350825" y="2276"/>
                  </a:lnTo>
                  <a:lnTo>
                    <a:pt x="378409" y="2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6185">
              <a:extLst>
                <a:ext uri="{FF2B5EF4-FFF2-40B4-BE49-F238E27FC236}">
                  <a16:creationId xmlns:a16="http://schemas.microsoft.com/office/drawing/2014/main" xmlns="" id="{7FF847C7-9AC0-4935-8C24-E18597A7C243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476500" y="2536516"/>
              <a:ext cx="107951" cy="9835"/>
            </a:xfrm>
            <a:custGeom>
              <a:avLst/>
              <a:gdLst/>
              <a:ahLst/>
              <a:cxnLst/>
              <a:rect l="0" t="0" r="0" b="0"/>
              <a:pathLst>
                <a:path w="107951" h="9835">
                  <a:moveTo>
                    <a:pt x="0" y="9834"/>
                  </a:moveTo>
                  <a:lnTo>
                    <a:pt x="0" y="9834"/>
                  </a:lnTo>
                  <a:lnTo>
                    <a:pt x="0" y="6463"/>
                  </a:lnTo>
                  <a:lnTo>
                    <a:pt x="1411" y="5470"/>
                  </a:lnTo>
                  <a:lnTo>
                    <a:pt x="27437" y="0"/>
                  </a:lnTo>
                  <a:lnTo>
                    <a:pt x="69535" y="2886"/>
                  </a:lnTo>
                  <a:lnTo>
                    <a:pt x="107950" y="9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186">
              <a:extLst>
                <a:ext uri="{FF2B5EF4-FFF2-40B4-BE49-F238E27FC236}">
                  <a16:creationId xmlns:a16="http://schemas.microsoft.com/office/drawing/2014/main" xmlns="" id="{D89D9603-48F7-4D8E-B1DA-745B8E0D0CDC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439283" y="2641600"/>
              <a:ext cx="195968" cy="31490"/>
            </a:xfrm>
            <a:custGeom>
              <a:avLst/>
              <a:gdLst/>
              <a:ahLst/>
              <a:cxnLst/>
              <a:rect l="0" t="0" r="0" b="0"/>
              <a:pathLst>
                <a:path w="195968" h="31490">
                  <a:moveTo>
                    <a:pt x="5467" y="25400"/>
                  </a:moveTo>
                  <a:lnTo>
                    <a:pt x="5467" y="25400"/>
                  </a:lnTo>
                  <a:lnTo>
                    <a:pt x="0" y="30867"/>
                  </a:lnTo>
                  <a:lnTo>
                    <a:pt x="12862" y="31489"/>
                  </a:lnTo>
                  <a:lnTo>
                    <a:pt x="54043" y="21559"/>
                  </a:lnTo>
                  <a:lnTo>
                    <a:pt x="98255" y="10778"/>
                  </a:lnTo>
                  <a:lnTo>
                    <a:pt x="142242" y="3507"/>
                  </a:lnTo>
                  <a:lnTo>
                    <a:pt x="195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187">
              <a:extLst>
                <a:ext uri="{FF2B5EF4-FFF2-40B4-BE49-F238E27FC236}">
                  <a16:creationId xmlns:a16="http://schemas.microsoft.com/office/drawing/2014/main" xmlns="" id="{165B1D71-C401-4258-80F4-9A7E936CB5FC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848294" y="2409342"/>
              <a:ext cx="174307" cy="341052"/>
            </a:xfrm>
            <a:custGeom>
              <a:avLst/>
              <a:gdLst/>
              <a:ahLst/>
              <a:cxnLst/>
              <a:rect l="0" t="0" r="0" b="0"/>
              <a:pathLst>
                <a:path w="174307" h="341052">
                  <a:moveTo>
                    <a:pt x="174306" y="3658"/>
                  </a:moveTo>
                  <a:lnTo>
                    <a:pt x="174306" y="3658"/>
                  </a:lnTo>
                  <a:lnTo>
                    <a:pt x="170935" y="287"/>
                  </a:lnTo>
                  <a:lnTo>
                    <a:pt x="169236" y="0"/>
                  </a:lnTo>
                  <a:lnTo>
                    <a:pt x="167399" y="513"/>
                  </a:lnTo>
                  <a:lnTo>
                    <a:pt x="161358" y="5083"/>
                  </a:lnTo>
                  <a:lnTo>
                    <a:pt x="119850" y="48940"/>
                  </a:lnTo>
                  <a:lnTo>
                    <a:pt x="84323" y="89825"/>
                  </a:lnTo>
                  <a:lnTo>
                    <a:pt x="61406" y="122388"/>
                  </a:lnTo>
                  <a:lnTo>
                    <a:pt x="40873" y="157321"/>
                  </a:lnTo>
                  <a:lnTo>
                    <a:pt x="24691" y="191662"/>
                  </a:lnTo>
                  <a:lnTo>
                    <a:pt x="12325" y="227621"/>
                  </a:lnTo>
                  <a:lnTo>
                    <a:pt x="3537" y="262653"/>
                  </a:lnTo>
                  <a:lnTo>
                    <a:pt x="0" y="304058"/>
                  </a:lnTo>
                  <a:lnTo>
                    <a:pt x="4174" y="322730"/>
                  </a:lnTo>
                  <a:lnTo>
                    <a:pt x="10732" y="334322"/>
                  </a:lnTo>
                  <a:lnTo>
                    <a:pt x="14457" y="338400"/>
                  </a:lnTo>
                  <a:lnTo>
                    <a:pt x="31766" y="341051"/>
                  </a:lnTo>
                  <a:lnTo>
                    <a:pt x="55216" y="338466"/>
                  </a:lnTo>
                  <a:lnTo>
                    <a:pt x="79749" y="330262"/>
                  </a:lnTo>
                  <a:lnTo>
                    <a:pt x="110619" y="307000"/>
                  </a:lnTo>
                  <a:lnTo>
                    <a:pt x="127527" y="284508"/>
                  </a:lnTo>
                  <a:lnTo>
                    <a:pt x="129009" y="276969"/>
                  </a:lnTo>
                  <a:lnTo>
                    <a:pt x="126893" y="261067"/>
                  </a:lnTo>
                  <a:lnTo>
                    <a:pt x="115604" y="246473"/>
                  </a:lnTo>
                  <a:lnTo>
                    <a:pt x="107654" y="239618"/>
                  </a:lnTo>
                  <a:lnTo>
                    <a:pt x="87533" y="232001"/>
                  </a:lnTo>
                  <a:lnTo>
                    <a:pt x="52404" y="229595"/>
                  </a:lnTo>
                  <a:lnTo>
                    <a:pt x="15556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1160">
            <a:extLst>
              <a:ext uri="{FF2B5EF4-FFF2-40B4-BE49-F238E27FC236}">
                <a16:creationId xmlns:a16="http://schemas.microsoft.com/office/drawing/2014/main" xmlns="" id="{452131F3-2ECC-4E21-A53D-5F653DF5FA88}"/>
              </a:ext>
            </a:extLst>
          </p:cNvPr>
          <p:cNvGrpSpPr/>
          <p:nvPr/>
        </p:nvGrpSpPr>
        <p:grpSpPr>
          <a:xfrm>
            <a:off x="1702388" y="3033736"/>
            <a:ext cx="799513" cy="338115"/>
            <a:chOff x="1702388" y="3033736"/>
            <a:chExt cx="799513" cy="338115"/>
          </a:xfrm>
        </p:grpSpPr>
        <p:sp>
          <p:nvSpPr>
            <p:cNvPr id="29" name="SMARTInkShape-6188">
              <a:extLst>
                <a:ext uri="{FF2B5EF4-FFF2-40B4-BE49-F238E27FC236}">
                  <a16:creationId xmlns:a16="http://schemas.microsoft.com/office/drawing/2014/main" xmlns="" id="{04BD0094-CD59-4535-8AE1-0FFECAC34049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702388" y="3217651"/>
              <a:ext cx="164513" cy="154200"/>
            </a:xfrm>
            <a:custGeom>
              <a:avLst/>
              <a:gdLst/>
              <a:ahLst/>
              <a:cxnLst/>
              <a:rect l="0" t="0" r="0" b="0"/>
              <a:pathLst>
                <a:path w="164513" h="154200">
                  <a:moveTo>
                    <a:pt x="5762" y="14499"/>
                  </a:moveTo>
                  <a:lnTo>
                    <a:pt x="5762" y="14499"/>
                  </a:lnTo>
                  <a:lnTo>
                    <a:pt x="5762" y="8410"/>
                  </a:lnTo>
                  <a:lnTo>
                    <a:pt x="5762" y="50797"/>
                  </a:lnTo>
                  <a:lnTo>
                    <a:pt x="5762" y="94861"/>
                  </a:lnTo>
                  <a:lnTo>
                    <a:pt x="295" y="124844"/>
                  </a:lnTo>
                  <a:lnTo>
                    <a:pt x="0" y="124045"/>
                  </a:lnTo>
                  <a:lnTo>
                    <a:pt x="292" y="112104"/>
                  </a:lnTo>
                  <a:lnTo>
                    <a:pt x="8273" y="68336"/>
                  </a:lnTo>
                  <a:lnTo>
                    <a:pt x="25857" y="23722"/>
                  </a:lnTo>
                  <a:lnTo>
                    <a:pt x="44583" y="1454"/>
                  </a:lnTo>
                  <a:lnTo>
                    <a:pt x="47165" y="158"/>
                  </a:lnTo>
                  <a:lnTo>
                    <a:pt x="49592" y="0"/>
                  </a:lnTo>
                  <a:lnTo>
                    <a:pt x="51915" y="599"/>
                  </a:lnTo>
                  <a:lnTo>
                    <a:pt x="60008" y="38591"/>
                  </a:lnTo>
                  <a:lnTo>
                    <a:pt x="62798" y="81170"/>
                  </a:lnTo>
                  <a:lnTo>
                    <a:pt x="63542" y="80819"/>
                  </a:lnTo>
                  <a:lnTo>
                    <a:pt x="67959" y="72876"/>
                  </a:lnTo>
                  <a:lnTo>
                    <a:pt x="85692" y="35085"/>
                  </a:lnTo>
                  <a:lnTo>
                    <a:pt x="102117" y="16365"/>
                  </a:lnTo>
                  <a:lnTo>
                    <a:pt x="114203" y="8743"/>
                  </a:lnTo>
                  <a:lnTo>
                    <a:pt x="124749" y="6767"/>
                  </a:lnTo>
                  <a:lnTo>
                    <a:pt x="129537" y="7227"/>
                  </a:lnTo>
                  <a:lnTo>
                    <a:pt x="134139" y="10357"/>
                  </a:lnTo>
                  <a:lnTo>
                    <a:pt x="143017" y="21360"/>
                  </a:lnTo>
                  <a:lnTo>
                    <a:pt x="157561" y="66481"/>
                  </a:lnTo>
                  <a:lnTo>
                    <a:pt x="163139" y="107866"/>
                  </a:lnTo>
                  <a:lnTo>
                    <a:pt x="164512" y="154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189">
              <a:extLst>
                <a:ext uri="{FF2B5EF4-FFF2-40B4-BE49-F238E27FC236}">
                  <a16:creationId xmlns:a16="http://schemas.microsoft.com/office/drawing/2014/main" xmlns="" id="{1DAFCF7B-F02A-4A85-A50B-6CE9DA25A0EA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917700" y="3199061"/>
              <a:ext cx="158751" cy="122042"/>
            </a:xfrm>
            <a:custGeom>
              <a:avLst/>
              <a:gdLst/>
              <a:ahLst/>
              <a:cxnLst/>
              <a:rect l="0" t="0" r="0" b="0"/>
              <a:pathLst>
                <a:path w="158751" h="122042">
                  <a:moveTo>
                    <a:pt x="0" y="77539"/>
                  </a:moveTo>
                  <a:lnTo>
                    <a:pt x="0" y="77539"/>
                  </a:lnTo>
                  <a:lnTo>
                    <a:pt x="38872" y="75657"/>
                  </a:lnTo>
                  <a:lnTo>
                    <a:pt x="44964" y="74168"/>
                  </a:lnTo>
                  <a:lnTo>
                    <a:pt x="63652" y="61959"/>
                  </a:lnTo>
                  <a:lnTo>
                    <a:pt x="75853" y="44936"/>
                  </a:lnTo>
                  <a:lnTo>
                    <a:pt x="80566" y="29857"/>
                  </a:lnTo>
                  <a:lnTo>
                    <a:pt x="81962" y="13081"/>
                  </a:lnTo>
                  <a:lnTo>
                    <a:pt x="80747" y="8461"/>
                  </a:lnTo>
                  <a:lnTo>
                    <a:pt x="75634" y="1447"/>
                  </a:lnTo>
                  <a:lnTo>
                    <a:pt x="70883" y="0"/>
                  </a:lnTo>
                  <a:lnTo>
                    <a:pt x="58080" y="273"/>
                  </a:lnTo>
                  <a:lnTo>
                    <a:pt x="44863" y="8391"/>
                  </a:lnTo>
                  <a:lnTo>
                    <a:pt x="19132" y="36598"/>
                  </a:lnTo>
                  <a:lnTo>
                    <a:pt x="12031" y="54639"/>
                  </a:lnTo>
                  <a:lnTo>
                    <a:pt x="10286" y="73711"/>
                  </a:lnTo>
                  <a:lnTo>
                    <a:pt x="14214" y="91595"/>
                  </a:lnTo>
                  <a:lnTo>
                    <a:pt x="24427" y="105188"/>
                  </a:lnTo>
                  <a:lnTo>
                    <a:pt x="31101" y="110788"/>
                  </a:lnTo>
                  <a:lnTo>
                    <a:pt x="60721" y="122041"/>
                  </a:lnTo>
                  <a:lnTo>
                    <a:pt x="99679" y="119731"/>
                  </a:lnTo>
                  <a:lnTo>
                    <a:pt x="143423" y="107719"/>
                  </a:lnTo>
                  <a:lnTo>
                    <a:pt x="158750" y="102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190">
              <a:extLst>
                <a:ext uri="{FF2B5EF4-FFF2-40B4-BE49-F238E27FC236}">
                  <a16:creationId xmlns:a16="http://schemas.microsoft.com/office/drawing/2014/main" xmlns="" id="{93CD7F9C-FB40-4270-B8B3-C0F0514A176C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066949" y="3033736"/>
              <a:ext cx="111102" cy="293132"/>
            </a:xfrm>
            <a:custGeom>
              <a:avLst/>
              <a:gdLst/>
              <a:ahLst/>
              <a:cxnLst/>
              <a:rect l="0" t="0" r="0" b="0"/>
              <a:pathLst>
                <a:path w="111102" h="293132">
                  <a:moveTo>
                    <a:pt x="79351" y="198414"/>
                  </a:moveTo>
                  <a:lnTo>
                    <a:pt x="79351" y="198414"/>
                  </a:lnTo>
                  <a:lnTo>
                    <a:pt x="75980" y="191672"/>
                  </a:lnTo>
                  <a:lnTo>
                    <a:pt x="68681" y="186481"/>
                  </a:lnTo>
                  <a:lnTo>
                    <a:pt x="63771" y="184109"/>
                  </a:lnTo>
                  <a:lnTo>
                    <a:pt x="52671" y="183354"/>
                  </a:lnTo>
                  <a:lnTo>
                    <a:pt x="40682" y="186076"/>
                  </a:lnTo>
                  <a:lnTo>
                    <a:pt x="28298" y="191990"/>
                  </a:lnTo>
                  <a:lnTo>
                    <a:pt x="9426" y="213365"/>
                  </a:lnTo>
                  <a:lnTo>
                    <a:pt x="2412" y="230224"/>
                  </a:lnTo>
                  <a:lnTo>
                    <a:pt x="0" y="247829"/>
                  </a:lnTo>
                  <a:lnTo>
                    <a:pt x="3315" y="275458"/>
                  </a:lnTo>
                  <a:lnTo>
                    <a:pt x="9339" y="288159"/>
                  </a:lnTo>
                  <a:lnTo>
                    <a:pt x="12921" y="291405"/>
                  </a:lnTo>
                  <a:lnTo>
                    <a:pt x="16720" y="292864"/>
                  </a:lnTo>
                  <a:lnTo>
                    <a:pt x="20663" y="293131"/>
                  </a:lnTo>
                  <a:lnTo>
                    <a:pt x="39698" y="283393"/>
                  </a:lnTo>
                  <a:lnTo>
                    <a:pt x="59841" y="260360"/>
                  </a:lnTo>
                  <a:lnTo>
                    <a:pt x="79215" y="224451"/>
                  </a:lnTo>
                  <a:lnTo>
                    <a:pt x="90109" y="189290"/>
                  </a:lnTo>
                  <a:lnTo>
                    <a:pt x="98243" y="146381"/>
                  </a:lnTo>
                  <a:lnTo>
                    <a:pt x="100413" y="122098"/>
                  </a:lnTo>
                  <a:lnTo>
                    <a:pt x="102117" y="74890"/>
                  </a:lnTo>
                  <a:lnTo>
                    <a:pt x="100523" y="37446"/>
                  </a:lnTo>
                  <a:lnTo>
                    <a:pt x="92288" y="5453"/>
                  </a:lnTo>
                  <a:lnTo>
                    <a:pt x="88681" y="1335"/>
                  </a:lnTo>
                  <a:lnTo>
                    <a:pt x="84866" y="0"/>
                  </a:lnTo>
                  <a:lnTo>
                    <a:pt x="80911" y="521"/>
                  </a:lnTo>
                  <a:lnTo>
                    <a:pt x="78274" y="4397"/>
                  </a:lnTo>
                  <a:lnTo>
                    <a:pt x="74563" y="29528"/>
                  </a:lnTo>
                  <a:lnTo>
                    <a:pt x="73695" y="59148"/>
                  </a:lnTo>
                  <a:lnTo>
                    <a:pt x="73310" y="97242"/>
                  </a:lnTo>
                  <a:lnTo>
                    <a:pt x="73844" y="137220"/>
                  </a:lnTo>
                  <a:lnTo>
                    <a:pt x="76433" y="171452"/>
                  </a:lnTo>
                  <a:lnTo>
                    <a:pt x="81857" y="215120"/>
                  </a:lnTo>
                  <a:lnTo>
                    <a:pt x="91304" y="244757"/>
                  </a:lnTo>
                  <a:lnTo>
                    <a:pt x="99010" y="254288"/>
                  </a:lnTo>
                  <a:lnTo>
                    <a:pt x="111101" y="261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191">
              <a:extLst>
                <a:ext uri="{FF2B5EF4-FFF2-40B4-BE49-F238E27FC236}">
                  <a16:creationId xmlns:a16="http://schemas.microsoft.com/office/drawing/2014/main" xmlns="" id="{612AD429-68D8-40ED-B877-9A82E43768F4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216150" y="32385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0" y="44965"/>
                  </a:lnTo>
                  <a:lnTo>
                    <a:pt x="1881" y="53616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6192">
              <a:extLst>
                <a:ext uri="{FF2B5EF4-FFF2-40B4-BE49-F238E27FC236}">
                  <a16:creationId xmlns:a16="http://schemas.microsoft.com/office/drawing/2014/main" xmlns="" id="{561384FB-1BF5-4900-9D8A-A0D61F1DE98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222761" y="3149600"/>
              <a:ext cx="6090" cy="95251"/>
            </a:xfrm>
            <a:custGeom>
              <a:avLst/>
              <a:gdLst/>
              <a:ahLst/>
              <a:cxnLst/>
              <a:rect l="0" t="0" r="0" b="0"/>
              <a:pathLst>
                <a:path w="6090" h="95251">
                  <a:moveTo>
                    <a:pt x="6089" y="95250"/>
                  </a:moveTo>
                  <a:lnTo>
                    <a:pt x="6089" y="95250"/>
                  </a:lnTo>
                  <a:lnTo>
                    <a:pt x="1725" y="52446"/>
                  </a:lnTo>
                  <a:lnTo>
                    <a:pt x="0" y="6375"/>
                  </a:lnTo>
                  <a:lnTo>
                    <a:pt x="619" y="2839"/>
                  </a:lnTo>
                  <a:lnTo>
                    <a:pt x="1737" y="1187"/>
                  </a:lnTo>
                  <a:lnTo>
                    <a:pt x="60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6193">
              <a:extLst>
                <a:ext uri="{FF2B5EF4-FFF2-40B4-BE49-F238E27FC236}">
                  <a16:creationId xmlns:a16="http://schemas.microsoft.com/office/drawing/2014/main" xmlns="" id="{AEEA88E7-7265-4B42-AE4D-AADFB68B6EBB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254036" y="3161883"/>
              <a:ext cx="247865" cy="152818"/>
            </a:xfrm>
            <a:custGeom>
              <a:avLst/>
              <a:gdLst/>
              <a:ahLst/>
              <a:cxnLst/>
              <a:rect l="0" t="0" r="0" b="0"/>
              <a:pathLst>
                <a:path w="247865" h="152818">
                  <a:moveTo>
                    <a:pt x="63714" y="63917"/>
                  </a:moveTo>
                  <a:lnTo>
                    <a:pt x="63714" y="63917"/>
                  </a:lnTo>
                  <a:lnTo>
                    <a:pt x="67085" y="60546"/>
                  </a:lnTo>
                  <a:lnTo>
                    <a:pt x="66858" y="53247"/>
                  </a:lnTo>
                  <a:lnTo>
                    <a:pt x="64406" y="44358"/>
                  </a:lnTo>
                  <a:lnTo>
                    <a:pt x="60964" y="38055"/>
                  </a:lnTo>
                  <a:lnTo>
                    <a:pt x="51689" y="30541"/>
                  </a:lnTo>
                  <a:lnTo>
                    <a:pt x="42142" y="29798"/>
                  </a:lnTo>
                  <a:lnTo>
                    <a:pt x="36632" y="30588"/>
                  </a:lnTo>
                  <a:lnTo>
                    <a:pt x="24867" y="37110"/>
                  </a:lnTo>
                  <a:lnTo>
                    <a:pt x="18766" y="41812"/>
                  </a:lnTo>
                  <a:lnTo>
                    <a:pt x="3437" y="65285"/>
                  </a:lnTo>
                  <a:lnTo>
                    <a:pt x="0" y="86397"/>
                  </a:lnTo>
                  <a:lnTo>
                    <a:pt x="2032" y="114558"/>
                  </a:lnTo>
                  <a:lnTo>
                    <a:pt x="3542" y="120961"/>
                  </a:lnTo>
                  <a:lnTo>
                    <a:pt x="6666" y="125935"/>
                  </a:lnTo>
                  <a:lnTo>
                    <a:pt x="15782" y="133343"/>
                  </a:lnTo>
                  <a:lnTo>
                    <a:pt x="20470" y="134190"/>
                  </a:lnTo>
                  <a:lnTo>
                    <a:pt x="25007" y="133344"/>
                  </a:lnTo>
                  <a:lnTo>
                    <a:pt x="29443" y="131368"/>
                  </a:lnTo>
                  <a:lnTo>
                    <a:pt x="45798" y="115103"/>
                  </a:lnTo>
                  <a:lnTo>
                    <a:pt x="63807" y="85735"/>
                  </a:lnTo>
                  <a:lnTo>
                    <a:pt x="69240" y="67069"/>
                  </a:lnTo>
                  <a:lnTo>
                    <a:pt x="69515" y="67429"/>
                  </a:lnTo>
                  <a:lnTo>
                    <a:pt x="69820" y="71593"/>
                  </a:lnTo>
                  <a:lnTo>
                    <a:pt x="66357" y="90833"/>
                  </a:lnTo>
                  <a:lnTo>
                    <a:pt x="67946" y="102691"/>
                  </a:lnTo>
                  <a:lnTo>
                    <a:pt x="72886" y="113135"/>
                  </a:lnTo>
                  <a:lnTo>
                    <a:pt x="76179" y="117895"/>
                  </a:lnTo>
                  <a:lnTo>
                    <a:pt x="79785" y="120364"/>
                  </a:lnTo>
                  <a:lnTo>
                    <a:pt x="83600" y="121304"/>
                  </a:lnTo>
                  <a:lnTo>
                    <a:pt x="87555" y="121225"/>
                  </a:lnTo>
                  <a:lnTo>
                    <a:pt x="103233" y="114372"/>
                  </a:lnTo>
                  <a:lnTo>
                    <a:pt x="117913" y="96662"/>
                  </a:lnTo>
                  <a:lnTo>
                    <a:pt x="131865" y="67767"/>
                  </a:lnTo>
                  <a:lnTo>
                    <a:pt x="133137" y="67189"/>
                  </a:lnTo>
                  <a:lnTo>
                    <a:pt x="134690" y="67510"/>
                  </a:lnTo>
                  <a:lnTo>
                    <a:pt x="136431" y="68429"/>
                  </a:lnTo>
                  <a:lnTo>
                    <a:pt x="138882" y="86577"/>
                  </a:lnTo>
                  <a:lnTo>
                    <a:pt x="144218" y="131490"/>
                  </a:lnTo>
                  <a:lnTo>
                    <a:pt x="145354" y="136282"/>
                  </a:lnTo>
                  <a:lnTo>
                    <a:pt x="146363" y="136149"/>
                  </a:lnTo>
                  <a:lnTo>
                    <a:pt x="149365" y="132239"/>
                  </a:lnTo>
                  <a:lnTo>
                    <a:pt x="161167" y="85745"/>
                  </a:lnTo>
                  <a:lnTo>
                    <a:pt x="174634" y="39223"/>
                  </a:lnTo>
                  <a:lnTo>
                    <a:pt x="186734" y="12464"/>
                  </a:lnTo>
                  <a:lnTo>
                    <a:pt x="195059" y="2714"/>
                  </a:lnTo>
                  <a:lnTo>
                    <a:pt x="199961" y="537"/>
                  </a:lnTo>
                  <a:lnTo>
                    <a:pt x="211052" y="0"/>
                  </a:lnTo>
                  <a:lnTo>
                    <a:pt x="216267" y="3667"/>
                  </a:lnTo>
                  <a:lnTo>
                    <a:pt x="225824" y="17149"/>
                  </a:lnTo>
                  <a:lnTo>
                    <a:pt x="235768" y="47943"/>
                  </a:lnTo>
                  <a:lnTo>
                    <a:pt x="239811" y="87249"/>
                  </a:lnTo>
                  <a:lnTo>
                    <a:pt x="244380" y="126804"/>
                  </a:lnTo>
                  <a:lnTo>
                    <a:pt x="247864" y="15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1161">
            <a:extLst>
              <a:ext uri="{FF2B5EF4-FFF2-40B4-BE49-F238E27FC236}">
                <a16:creationId xmlns:a16="http://schemas.microsoft.com/office/drawing/2014/main" xmlns="" id="{31773D28-F2A6-48DB-9FB0-80FD4EE807F0}"/>
              </a:ext>
            </a:extLst>
          </p:cNvPr>
          <p:cNvGrpSpPr/>
          <p:nvPr/>
        </p:nvGrpSpPr>
        <p:grpSpPr>
          <a:xfrm>
            <a:off x="2762250" y="3062077"/>
            <a:ext cx="1113483" cy="265324"/>
            <a:chOff x="2762250" y="3062077"/>
            <a:chExt cx="1113483" cy="265324"/>
          </a:xfrm>
        </p:grpSpPr>
        <p:sp>
          <p:nvSpPr>
            <p:cNvPr id="36" name="SMARTInkShape-6194">
              <a:extLst>
                <a:ext uri="{FF2B5EF4-FFF2-40B4-BE49-F238E27FC236}">
                  <a16:creationId xmlns:a16="http://schemas.microsoft.com/office/drawing/2014/main" xmlns="" id="{A870348E-C064-4EA4-9866-152811D109AB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762250" y="318770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6140" y="9329"/>
                  </a:lnTo>
                  <a:lnTo>
                    <a:pt x="87519" y="276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6195">
              <a:extLst>
                <a:ext uri="{FF2B5EF4-FFF2-40B4-BE49-F238E27FC236}">
                  <a16:creationId xmlns:a16="http://schemas.microsoft.com/office/drawing/2014/main" xmlns="" id="{80A25FCA-E3B8-4C21-9B2B-41CB7D5352F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789317" y="3276600"/>
              <a:ext cx="176134" cy="40059"/>
            </a:xfrm>
            <a:custGeom>
              <a:avLst/>
              <a:gdLst/>
              <a:ahLst/>
              <a:cxnLst/>
              <a:rect l="0" t="0" r="0" b="0"/>
              <a:pathLst>
                <a:path w="176134" h="40059">
                  <a:moveTo>
                    <a:pt x="23733" y="6350"/>
                  </a:moveTo>
                  <a:lnTo>
                    <a:pt x="23733" y="6350"/>
                  </a:lnTo>
                  <a:lnTo>
                    <a:pt x="3960" y="29494"/>
                  </a:lnTo>
                  <a:lnTo>
                    <a:pt x="0" y="38921"/>
                  </a:lnTo>
                  <a:lnTo>
                    <a:pt x="2267" y="40058"/>
                  </a:lnTo>
                  <a:lnTo>
                    <a:pt x="43946" y="35126"/>
                  </a:lnTo>
                  <a:lnTo>
                    <a:pt x="87970" y="22637"/>
                  </a:lnTo>
                  <a:lnTo>
                    <a:pt x="126649" y="12273"/>
                  </a:lnTo>
                  <a:lnTo>
                    <a:pt x="1761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6196">
              <a:extLst>
                <a:ext uri="{FF2B5EF4-FFF2-40B4-BE49-F238E27FC236}">
                  <a16:creationId xmlns:a16="http://schemas.microsoft.com/office/drawing/2014/main" xmlns="" id="{2D0D0B68-3246-432E-BCCF-9B7FE225255C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172802" y="3099061"/>
              <a:ext cx="141899" cy="172090"/>
            </a:xfrm>
            <a:custGeom>
              <a:avLst/>
              <a:gdLst/>
              <a:ahLst/>
              <a:cxnLst/>
              <a:rect l="0" t="0" r="0" b="0"/>
              <a:pathLst>
                <a:path w="141899" h="172090">
                  <a:moveTo>
                    <a:pt x="84748" y="6089"/>
                  </a:moveTo>
                  <a:lnTo>
                    <a:pt x="84748" y="6089"/>
                  </a:lnTo>
                  <a:lnTo>
                    <a:pt x="84748" y="0"/>
                  </a:lnTo>
                  <a:lnTo>
                    <a:pt x="78267" y="15705"/>
                  </a:lnTo>
                  <a:lnTo>
                    <a:pt x="54305" y="50897"/>
                  </a:lnTo>
                  <a:lnTo>
                    <a:pt x="22760" y="98039"/>
                  </a:lnTo>
                  <a:lnTo>
                    <a:pt x="957" y="144942"/>
                  </a:lnTo>
                  <a:lnTo>
                    <a:pt x="0" y="154349"/>
                  </a:lnTo>
                  <a:lnTo>
                    <a:pt x="733" y="157846"/>
                  </a:lnTo>
                  <a:lnTo>
                    <a:pt x="7191" y="165494"/>
                  </a:lnTo>
                  <a:lnTo>
                    <a:pt x="11877" y="169509"/>
                  </a:lnTo>
                  <a:lnTo>
                    <a:pt x="26490" y="172089"/>
                  </a:lnTo>
                  <a:lnTo>
                    <a:pt x="67988" y="171367"/>
                  </a:lnTo>
                  <a:lnTo>
                    <a:pt x="109764" y="166860"/>
                  </a:lnTo>
                  <a:lnTo>
                    <a:pt x="127986" y="164732"/>
                  </a:lnTo>
                  <a:lnTo>
                    <a:pt x="141898" y="15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6197">
              <a:extLst>
                <a:ext uri="{FF2B5EF4-FFF2-40B4-BE49-F238E27FC236}">
                  <a16:creationId xmlns:a16="http://schemas.microsoft.com/office/drawing/2014/main" xmlns="" id="{5641D6BF-8BC7-45CA-AC2B-EA35C65BC851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277483" y="3206750"/>
              <a:ext cx="24518" cy="120651"/>
            </a:xfrm>
            <a:custGeom>
              <a:avLst/>
              <a:gdLst/>
              <a:ahLst/>
              <a:cxnLst/>
              <a:rect l="0" t="0" r="0" b="0"/>
              <a:pathLst>
                <a:path w="24518" h="120651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21048"/>
                  </a:lnTo>
                  <a:lnTo>
                    <a:pt x="8033" y="66164"/>
                  </a:lnTo>
                  <a:lnTo>
                    <a:pt x="13200" y="102377"/>
                  </a:lnTo>
                  <a:lnTo>
                    <a:pt x="18577" y="112649"/>
                  </a:lnTo>
                  <a:lnTo>
                    <a:pt x="24517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6198">
              <a:extLst>
                <a:ext uri="{FF2B5EF4-FFF2-40B4-BE49-F238E27FC236}">
                  <a16:creationId xmlns:a16="http://schemas.microsoft.com/office/drawing/2014/main" xmlns="" id="{EE718C8F-F397-46C2-98C0-32B46DB5E46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414814" y="3073423"/>
              <a:ext cx="128487" cy="207532"/>
            </a:xfrm>
            <a:custGeom>
              <a:avLst/>
              <a:gdLst/>
              <a:ahLst/>
              <a:cxnLst/>
              <a:rect l="0" t="0" r="0" b="0"/>
              <a:pathLst>
                <a:path w="128487" h="207532">
                  <a:moveTo>
                    <a:pt x="128486" y="6327"/>
                  </a:moveTo>
                  <a:lnTo>
                    <a:pt x="128486" y="6327"/>
                  </a:lnTo>
                  <a:lnTo>
                    <a:pt x="128486" y="860"/>
                  </a:lnTo>
                  <a:lnTo>
                    <a:pt x="127780" y="565"/>
                  </a:lnTo>
                  <a:lnTo>
                    <a:pt x="106817" y="0"/>
                  </a:lnTo>
                  <a:lnTo>
                    <a:pt x="65407" y="6887"/>
                  </a:lnTo>
                  <a:lnTo>
                    <a:pt x="24119" y="17690"/>
                  </a:lnTo>
                  <a:lnTo>
                    <a:pt x="12486" y="24547"/>
                  </a:lnTo>
                  <a:lnTo>
                    <a:pt x="1374" y="36342"/>
                  </a:lnTo>
                  <a:lnTo>
                    <a:pt x="0" y="41154"/>
                  </a:lnTo>
                  <a:lnTo>
                    <a:pt x="355" y="52144"/>
                  </a:lnTo>
                  <a:lnTo>
                    <a:pt x="13012" y="98503"/>
                  </a:lnTo>
                  <a:lnTo>
                    <a:pt x="14083" y="112567"/>
                  </a:lnTo>
                  <a:lnTo>
                    <a:pt x="28482" y="103192"/>
                  </a:lnTo>
                  <a:lnTo>
                    <a:pt x="41940" y="102055"/>
                  </a:lnTo>
                  <a:lnTo>
                    <a:pt x="55963" y="105090"/>
                  </a:lnTo>
                  <a:lnTo>
                    <a:pt x="72425" y="117199"/>
                  </a:lnTo>
                  <a:lnTo>
                    <a:pt x="83967" y="134193"/>
                  </a:lnTo>
                  <a:lnTo>
                    <a:pt x="88484" y="152633"/>
                  </a:lnTo>
                  <a:lnTo>
                    <a:pt x="86451" y="171503"/>
                  </a:lnTo>
                  <a:lnTo>
                    <a:pt x="74639" y="190499"/>
                  </a:lnTo>
                  <a:lnTo>
                    <a:pt x="63632" y="199424"/>
                  </a:lnTo>
                  <a:lnTo>
                    <a:pt x="51684" y="205037"/>
                  </a:lnTo>
                  <a:lnTo>
                    <a:pt x="39319" y="207531"/>
                  </a:lnTo>
                  <a:lnTo>
                    <a:pt x="28649" y="206759"/>
                  </a:lnTo>
                  <a:lnTo>
                    <a:pt x="23828" y="205565"/>
                  </a:lnTo>
                  <a:lnTo>
                    <a:pt x="20614" y="203358"/>
                  </a:lnTo>
                  <a:lnTo>
                    <a:pt x="18471" y="200475"/>
                  </a:lnTo>
                  <a:lnTo>
                    <a:pt x="14186" y="190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6199">
              <a:extLst>
                <a:ext uri="{FF2B5EF4-FFF2-40B4-BE49-F238E27FC236}">
                  <a16:creationId xmlns:a16="http://schemas.microsoft.com/office/drawing/2014/main" xmlns="" id="{68227B8E-8163-44AB-AD12-E4E8B88F40EC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635480" y="3257550"/>
              <a:ext cx="9421" cy="6351"/>
            </a:xfrm>
            <a:custGeom>
              <a:avLst/>
              <a:gdLst/>
              <a:ahLst/>
              <a:cxnLst/>
              <a:rect l="0" t="0" r="0" b="0"/>
              <a:pathLst>
                <a:path w="9421" h="6351">
                  <a:moveTo>
                    <a:pt x="9420" y="0"/>
                  </a:moveTo>
                  <a:lnTo>
                    <a:pt x="9420" y="0"/>
                  </a:lnTo>
                  <a:lnTo>
                    <a:pt x="582" y="0"/>
                  </a:lnTo>
                  <a:lnTo>
                    <a:pt x="0" y="705"/>
                  </a:lnTo>
                  <a:lnTo>
                    <a:pt x="318" y="1881"/>
                  </a:lnTo>
                  <a:lnTo>
                    <a:pt x="307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6200">
              <a:extLst>
                <a:ext uri="{FF2B5EF4-FFF2-40B4-BE49-F238E27FC236}">
                  <a16:creationId xmlns:a16="http://schemas.microsoft.com/office/drawing/2014/main" xmlns="" id="{4D088FFE-8961-4878-BAD4-CECDBCE6EF83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760925" y="3062077"/>
              <a:ext cx="114808" cy="227420"/>
            </a:xfrm>
            <a:custGeom>
              <a:avLst/>
              <a:gdLst/>
              <a:ahLst/>
              <a:cxnLst/>
              <a:rect l="0" t="0" r="0" b="0"/>
              <a:pathLst>
                <a:path w="114808" h="227420">
                  <a:moveTo>
                    <a:pt x="99875" y="30373"/>
                  </a:moveTo>
                  <a:lnTo>
                    <a:pt x="99875" y="30373"/>
                  </a:lnTo>
                  <a:lnTo>
                    <a:pt x="96504" y="20260"/>
                  </a:lnTo>
                  <a:lnTo>
                    <a:pt x="91086" y="13414"/>
                  </a:lnTo>
                  <a:lnTo>
                    <a:pt x="82563" y="8019"/>
                  </a:lnTo>
                  <a:lnTo>
                    <a:pt x="61898" y="1720"/>
                  </a:lnTo>
                  <a:lnTo>
                    <a:pt x="46072" y="0"/>
                  </a:lnTo>
                  <a:lnTo>
                    <a:pt x="17925" y="5773"/>
                  </a:lnTo>
                  <a:lnTo>
                    <a:pt x="11375" y="10445"/>
                  </a:lnTo>
                  <a:lnTo>
                    <a:pt x="7008" y="16382"/>
                  </a:lnTo>
                  <a:lnTo>
                    <a:pt x="863" y="36341"/>
                  </a:lnTo>
                  <a:lnTo>
                    <a:pt x="0" y="42818"/>
                  </a:lnTo>
                  <a:lnTo>
                    <a:pt x="5528" y="65418"/>
                  </a:lnTo>
                  <a:lnTo>
                    <a:pt x="36006" y="106728"/>
                  </a:lnTo>
                  <a:lnTo>
                    <a:pt x="66665" y="148927"/>
                  </a:lnTo>
                  <a:lnTo>
                    <a:pt x="74061" y="165849"/>
                  </a:lnTo>
                  <a:lnTo>
                    <a:pt x="74056" y="182777"/>
                  </a:lnTo>
                  <a:lnTo>
                    <a:pt x="72079" y="191242"/>
                  </a:lnTo>
                  <a:lnTo>
                    <a:pt x="62357" y="206292"/>
                  </a:lnTo>
                  <a:lnTo>
                    <a:pt x="48628" y="218626"/>
                  </a:lnTo>
                  <a:lnTo>
                    <a:pt x="33119" y="226459"/>
                  </a:lnTo>
                  <a:lnTo>
                    <a:pt x="25737" y="227419"/>
                  </a:lnTo>
                  <a:lnTo>
                    <a:pt x="11891" y="224723"/>
                  </a:lnTo>
                  <a:lnTo>
                    <a:pt x="7352" y="220618"/>
                  </a:lnTo>
                  <a:lnTo>
                    <a:pt x="2309" y="208530"/>
                  </a:lnTo>
                  <a:lnTo>
                    <a:pt x="2841" y="182487"/>
                  </a:lnTo>
                  <a:lnTo>
                    <a:pt x="14210" y="152428"/>
                  </a:lnTo>
                  <a:lnTo>
                    <a:pt x="34354" y="127920"/>
                  </a:lnTo>
                  <a:lnTo>
                    <a:pt x="74766" y="97320"/>
                  </a:lnTo>
                  <a:lnTo>
                    <a:pt x="105028" y="69154"/>
                  </a:lnTo>
                  <a:lnTo>
                    <a:pt x="112749" y="56076"/>
                  </a:lnTo>
                  <a:lnTo>
                    <a:pt x="114807" y="49625"/>
                  </a:lnTo>
                  <a:lnTo>
                    <a:pt x="114063" y="43913"/>
                  </a:lnTo>
                  <a:lnTo>
                    <a:pt x="107592" y="33803"/>
                  </a:lnTo>
                  <a:lnTo>
                    <a:pt x="92048" y="23550"/>
                  </a:lnTo>
                  <a:lnTo>
                    <a:pt x="61775" y="17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1162">
            <a:extLst>
              <a:ext uri="{FF2B5EF4-FFF2-40B4-BE49-F238E27FC236}">
                <a16:creationId xmlns:a16="http://schemas.microsoft.com/office/drawing/2014/main" xmlns="" id="{C6DB7D01-51D0-4774-B3FE-3D0922BB782F}"/>
              </a:ext>
            </a:extLst>
          </p:cNvPr>
          <p:cNvGrpSpPr/>
          <p:nvPr/>
        </p:nvGrpSpPr>
        <p:grpSpPr>
          <a:xfrm>
            <a:off x="7213600" y="1030461"/>
            <a:ext cx="514351" cy="322090"/>
            <a:chOff x="7213600" y="1030461"/>
            <a:chExt cx="514351" cy="322090"/>
          </a:xfrm>
        </p:grpSpPr>
        <p:sp>
          <p:nvSpPr>
            <p:cNvPr id="44" name="SMARTInkShape-6201">
              <a:extLst>
                <a:ext uri="{FF2B5EF4-FFF2-40B4-BE49-F238E27FC236}">
                  <a16:creationId xmlns:a16="http://schemas.microsoft.com/office/drawing/2014/main" xmlns="" id="{6B9E93B8-6B1B-43FE-9609-1302AFC761F1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375329" y="1085850"/>
              <a:ext cx="28772" cy="266701"/>
            </a:xfrm>
            <a:custGeom>
              <a:avLst/>
              <a:gdLst/>
              <a:ahLst/>
              <a:cxnLst/>
              <a:rect l="0" t="0" r="0" b="0"/>
              <a:pathLst>
                <a:path w="28772" h="266701">
                  <a:moveTo>
                    <a:pt x="3371" y="0"/>
                  </a:moveTo>
                  <a:lnTo>
                    <a:pt x="3371" y="0"/>
                  </a:lnTo>
                  <a:lnTo>
                    <a:pt x="3371" y="3371"/>
                  </a:lnTo>
                  <a:lnTo>
                    <a:pt x="0" y="12209"/>
                  </a:lnTo>
                  <a:lnTo>
                    <a:pt x="1274" y="33878"/>
                  </a:lnTo>
                  <a:lnTo>
                    <a:pt x="9492" y="69383"/>
                  </a:lnTo>
                  <a:lnTo>
                    <a:pt x="13147" y="100687"/>
                  </a:lnTo>
                  <a:lnTo>
                    <a:pt x="14771" y="135061"/>
                  </a:lnTo>
                  <a:lnTo>
                    <a:pt x="15494" y="169153"/>
                  </a:lnTo>
                  <a:lnTo>
                    <a:pt x="19271" y="213338"/>
                  </a:lnTo>
                  <a:lnTo>
                    <a:pt x="23888" y="254577"/>
                  </a:lnTo>
                  <a:lnTo>
                    <a:pt x="28771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6202">
              <a:extLst>
                <a:ext uri="{FF2B5EF4-FFF2-40B4-BE49-F238E27FC236}">
                  <a16:creationId xmlns:a16="http://schemas.microsoft.com/office/drawing/2014/main" xmlns="" id="{864CBBA5-2E0B-4085-863A-BC4AFDCB38A5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213600" y="1054100"/>
              <a:ext cx="311151" cy="88901"/>
            </a:xfrm>
            <a:custGeom>
              <a:avLst/>
              <a:gdLst/>
              <a:ahLst/>
              <a:cxnLst/>
              <a:rect l="0" t="0" r="0" b="0"/>
              <a:pathLst>
                <a:path w="311151" h="88901">
                  <a:moveTo>
                    <a:pt x="0" y="88900"/>
                  </a:moveTo>
                  <a:lnTo>
                    <a:pt x="0" y="88900"/>
                  </a:lnTo>
                  <a:lnTo>
                    <a:pt x="3370" y="85529"/>
                  </a:lnTo>
                  <a:lnTo>
                    <a:pt x="5026" y="80111"/>
                  </a:lnTo>
                  <a:lnTo>
                    <a:pt x="5467" y="76691"/>
                  </a:lnTo>
                  <a:lnTo>
                    <a:pt x="7878" y="73705"/>
                  </a:lnTo>
                  <a:lnTo>
                    <a:pt x="54318" y="48463"/>
                  </a:lnTo>
                  <a:lnTo>
                    <a:pt x="101937" y="32939"/>
                  </a:lnTo>
                  <a:lnTo>
                    <a:pt x="139850" y="23812"/>
                  </a:lnTo>
                  <a:lnTo>
                    <a:pt x="177866" y="15052"/>
                  </a:lnTo>
                  <a:lnTo>
                    <a:pt x="217811" y="8336"/>
                  </a:lnTo>
                  <a:lnTo>
                    <a:pt x="255555" y="3705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6203">
              <a:extLst>
                <a:ext uri="{FF2B5EF4-FFF2-40B4-BE49-F238E27FC236}">
                  <a16:creationId xmlns:a16="http://schemas.microsoft.com/office/drawing/2014/main" xmlns="" id="{9AE4E411-30BC-4362-98D6-B04BA1C59E4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563365" y="1030461"/>
              <a:ext cx="139186" cy="314429"/>
            </a:xfrm>
            <a:custGeom>
              <a:avLst/>
              <a:gdLst/>
              <a:ahLst/>
              <a:cxnLst/>
              <a:rect l="0" t="0" r="0" b="0"/>
              <a:pathLst>
                <a:path w="139186" h="314429">
                  <a:moveTo>
                    <a:pt x="56635" y="36339"/>
                  </a:moveTo>
                  <a:lnTo>
                    <a:pt x="56635" y="36339"/>
                  </a:lnTo>
                  <a:lnTo>
                    <a:pt x="56635" y="39710"/>
                  </a:lnTo>
                  <a:lnTo>
                    <a:pt x="51609" y="61756"/>
                  </a:lnTo>
                  <a:lnTo>
                    <a:pt x="50547" y="102351"/>
                  </a:lnTo>
                  <a:lnTo>
                    <a:pt x="46991" y="148796"/>
                  </a:lnTo>
                  <a:lnTo>
                    <a:pt x="37767" y="186274"/>
                  </a:lnTo>
                  <a:lnTo>
                    <a:pt x="25671" y="224332"/>
                  </a:lnTo>
                  <a:lnTo>
                    <a:pt x="11633" y="271408"/>
                  </a:lnTo>
                  <a:lnTo>
                    <a:pt x="644" y="314428"/>
                  </a:lnTo>
                  <a:lnTo>
                    <a:pt x="258" y="314160"/>
                  </a:lnTo>
                  <a:lnTo>
                    <a:pt x="0" y="312570"/>
                  </a:lnTo>
                  <a:lnTo>
                    <a:pt x="9725" y="278189"/>
                  </a:lnTo>
                  <a:lnTo>
                    <a:pt x="21882" y="231627"/>
                  </a:lnTo>
                  <a:lnTo>
                    <a:pt x="32723" y="188750"/>
                  </a:lnTo>
                  <a:lnTo>
                    <a:pt x="46477" y="141472"/>
                  </a:lnTo>
                  <a:lnTo>
                    <a:pt x="61293" y="95059"/>
                  </a:lnTo>
                  <a:lnTo>
                    <a:pt x="74932" y="55616"/>
                  </a:lnTo>
                  <a:lnTo>
                    <a:pt x="90797" y="11062"/>
                  </a:lnTo>
                  <a:lnTo>
                    <a:pt x="96042" y="881"/>
                  </a:lnTo>
                  <a:lnTo>
                    <a:pt x="97723" y="0"/>
                  </a:lnTo>
                  <a:lnTo>
                    <a:pt x="98844" y="1530"/>
                  </a:lnTo>
                  <a:lnTo>
                    <a:pt x="106565" y="42939"/>
                  </a:lnTo>
                  <a:lnTo>
                    <a:pt x="113163" y="76902"/>
                  </a:lnTo>
                  <a:lnTo>
                    <a:pt x="117036" y="111752"/>
                  </a:lnTo>
                  <a:lnTo>
                    <a:pt x="118052" y="146056"/>
                  </a:lnTo>
                  <a:lnTo>
                    <a:pt x="116152" y="180117"/>
                  </a:lnTo>
                  <a:lnTo>
                    <a:pt x="117857" y="220913"/>
                  </a:lnTo>
                  <a:lnTo>
                    <a:pt x="121096" y="254753"/>
                  </a:lnTo>
                  <a:lnTo>
                    <a:pt x="126676" y="263469"/>
                  </a:lnTo>
                  <a:lnTo>
                    <a:pt x="129435" y="265370"/>
                  </a:lnTo>
                  <a:lnTo>
                    <a:pt x="131979" y="265932"/>
                  </a:lnTo>
                  <a:lnTo>
                    <a:pt x="139185" y="264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6204">
              <a:extLst>
                <a:ext uri="{FF2B5EF4-FFF2-40B4-BE49-F238E27FC236}">
                  <a16:creationId xmlns:a16="http://schemas.microsoft.com/office/drawing/2014/main" xmlns="" id="{DDA3013B-16B7-4C33-8736-0DDC48E058A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590015" y="1187450"/>
              <a:ext cx="137936" cy="37840"/>
            </a:xfrm>
            <a:custGeom>
              <a:avLst/>
              <a:gdLst/>
              <a:ahLst/>
              <a:cxnLst/>
              <a:rect l="0" t="0" r="0" b="0"/>
              <a:pathLst>
                <a:path w="137936" h="37840">
                  <a:moveTo>
                    <a:pt x="10935" y="31750"/>
                  </a:moveTo>
                  <a:lnTo>
                    <a:pt x="10935" y="31750"/>
                  </a:lnTo>
                  <a:lnTo>
                    <a:pt x="0" y="37217"/>
                  </a:lnTo>
                  <a:lnTo>
                    <a:pt x="822" y="37512"/>
                  </a:lnTo>
                  <a:lnTo>
                    <a:pt x="5500" y="37839"/>
                  </a:lnTo>
                  <a:lnTo>
                    <a:pt x="51664" y="24251"/>
                  </a:lnTo>
                  <a:lnTo>
                    <a:pt x="91677" y="12359"/>
                  </a:lnTo>
                  <a:lnTo>
                    <a:pt x="137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1163">
            <a:extLst>
              <a:ext uri="{FF2B5EF4-FFF2-40B4-BE49-F238E27FC236}">
                <a16:creationId xmlns:a16="http://schemas.microsoft.com/office/drawing/2014/main" xmlns="" id="{CE72A045-96A3-479B-9908-7723772E7C1D}"/>
              </a:ext>
            </a:extLst>
          </p:cNvPr>
          <p:cNvGrpSpPr/>
          <p:nvPr/>
        </p:nvGrpSpPr>
        <p:grpSpPr>
          <a:xfrm>
            <a:off x="8150029" y="944723"/>
            <a:ext cx="1101922" cy="371397"/>
            <a:chOff x="8150029" y="944723"/>
            <a:chExt cx="1101922" cy="371397"/>
          </a:xfrm>
        </p:grpSpPr>
        <p:sp>
          <p:nvSpPr>
            <p:cNvPr id="49" name="SMARTInkShape-6205">
              <a:extLst>
                <a:ext uri="{FF2B5EF4-FFF2-40B4-BE49-F238E27FC236}">
                  <a16:creationId xmlns:a16="http://schemas.microsoft.com/office/drawing/2014/main" xmlns="" id="{26A99492-BB0E-4D97-A101-E2848DE50D19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921750" y="1061795"/>
              <a:ext cx="171451" cy="189156"/>
            </a:xfrm>
            <a:custGeom>
              <a:avLst/>
              <a:gdLst/>
              <a:ahLst/>
              <a:cxnLst/>
              <a:rect l="0" t="0" r="0" b="0"/>
              <a:pathLst>
                <a:path w="171451" h="189156">
                  <a:moveTo>
                    <a:pt x="0" y="36755"/>
                  </a:moveTo>
                  <a:lnTo>
                    <a:pt x="0" y="36755"/>
                  </a:lnTo>
                  <a:lnTo>
                    <a:pt x="705" y="26616"/>
                  </a:lnTo>
                  <a:lnTo>
                    <a:pt x="3370" y="19078"/>
                  </a:lnTo>
                  <a:lnTo>
                    <a:pt x="8789" y="12906"/>
                  </a:lnTo>
                  <a:lnTo>
                    <a:pt x="21654" y="5465"/>
                  </a:lnTo>
                  <a:lnTo>
                    <a:pt x="33613" y="1681"/>
                  </a:lnTo>
                  <a:lnTo>
                    <a:pt x="48335" y="0"/>
                  </a:lnTo>
                  <a:lnTo>
                    <a:pt x="62404" y="3016"/>
                  </a:lnTo>
                  <a:lnTo>
                    <a:pt x="69120" y="5795"/>
                  </a:lnTo>
                  <a:lnTo>
                    <a:pt x="73596" y="14704"/>
                  </a:lnTo>
                  <a:lnTo>
                    <a:pt x="78570" y="43418"/>
                  </a:lnTo>
                  <a:lnTo>
                    <a:pt x="74629" y="85766"/>
                  </a:lnTo>
                  <a:lnTo>
                    <a:pt x="64448" y="108397"/>
                  </a:lnTo>
                  <a:lnTo>
                    <a:pt x="37650" y="153277"/>
                  </a:lnTo>
                  <a:lnTo>
                    <a:pt x="31314" y="165213"/>
                  </a:lnTo>
                  <a:lnTo>
                    <a:pt x="30754" y="168960"/>
                  </a:lnTo>
                  <a:lnTo>
                    <a:pt x="31791" y="171459"/>
                  </a:lnTo>
                  <a:lnTo>
                    <a:pt x="37412" y="174940"/>
                  </a:lnTo>
                  <a:lnTo>
                    <a:pt x="46967" y="178839"/>
                  </a:lnTo>
                  <a:lnTo>
                    <a:pt x="90346" y="177257"/>
                  </a:lnTo>
                  <a:lnTo>
                    <a:pt x="131519" y="176613"/>
                  </a:lnTo>
                  <a:lnTo>
                    <a:pt x="156326" y="179873"/>
                  </a:lnTo>
                  <a:lnTo>
                    <a:pt x="164728" y="183383"/>
                  </a:lnTo>
                  <a:lnTo>
                    <a:pt x="171450" y="189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206">
              <a:extLst>
                <a:ext uri="{FF2B5EF4-FFF2-40B4-BE49-F238E27FC236}">
                  <a16:creationId xmlns:a16="http://schemas.microsoft.com/office/drawing/2014/main" xmlns="" id="{01045A6E-B1CD-46B2-81DF-E204E3204A17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213850" y="11049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207">
              <a:extLst>
                <a:ext uri="{FF2B5EF4-FFF2-40B4-BE49-F238E27FC236}">
                  <a16:creationId xmlns:a16="http://schemas.microsoft.com/office/drawing/2014/main" xmlns="" id="{531C2D96-B543-40F6-AD34-7A0337964CDC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243112" y="1257300"/>
              <a:ext cx="8839" cy="6351"/>
            </a:xfrm>
            <a:custGeom>
              <a:avLst/>
              <a:gdLst/>
              <a:ahLst/>
              <a:cxnLst/>
              <a:rect l="0" t="0" r="0" b="0"/>
              <a:pathLst>
                <a:path w="8839" h="6351">
                  <a:moveTo>
                    <a:pt x="8838" y="0"/>
                  </a:moveTo>
                  <a:lnTo>
                    <a:pt x="8838" y="0"/>
                  </a:lnTo>
                  <a:lnTo>
                    <a:pt x="5467" y="3371"/>
                  </a:lnTo>
                  <a:lnTo>
                    <a:pt x="1931" y="5026"/>
                  </a:lnTo>
                  <a:lnTo>
                    <a:pt x="0" y="5467"/>
                  </a:lnTo>
                  <a:lnTo>
                    <a:pt x="123" y="5762"/>
                  </a:lnTo>
                  <a:lnTo>
                    <a:pt x="883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208">
              <a:extLst>
                <a:ext uri="{FF2B5EF4-FFF2-40B4-BE49-F238E27FC236}">
                  <a16:creationId xmlns:a16="http://schemas.microsoft.com/office/drawing/2014/main" xmlns="" id="{C7DDC6EA-B782-4DC6-A030-4E6B3AC26612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764765" y="1181100"/>
              <a:ext cx="99836" cy="31751"/>
            </a:xfrm>
            <a:custGeom>
              <a:avLst/>
              <a:gdLst/>
              <a:ahLst/>
              <a:cxnLst/>
              <a:rect l="0" t="0" r="0" b="0"/>
              <a:pathLst>
                <a:path w="9983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2207" y="22316"/>
                  </a:lnTo>
                  <a:lnTo>
                    <a:pt x="0" y="17444"/>
                  </a:lnTo>
                  <a:lnTo>
                    <a:pt x="117" y="15863"/>
                  </a:lnTo>
                  <a:lnTo>
                    <a:pt x="902" y="14808"/>
                  </a:lnTo>
                  <a:lnTo>
                    <a:pt x="5769" y="12931"/>
                  </a:lnTo>
                  <a:lnTo>
                    <a:pt x="46465" y="3985"/>
                  </a:lnTo>
                  <a:lnTo>
                    <a:pt x="99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209">
              <a:extLst>
                <a:ext uri="{FF2B5EF4-FFF2-40B4-BE49-F238E27FC236}">
                  <a16:creationId xmlns:a16="http://schemas.microsoft.com/office/drawing/2014/main" xmlns="" id="{956E4ABD-AB8B-411B-BE64-34A8C5591B4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706732" y="1029486"/>
              <a:ext cx="145169" cy="277299"/>
            </a:xfrm>
            <a:custGeom>
              <a:avLst/>
              <a:gdLst/>
              <a:ahLst/>
              <a:cxnLst/>
              <a:rect l="0" t="0" r="0" b="0"/>
              <a:pathLst>
                <a:path w="145169" h="277299">
                  <a:moveTo>
                    <a:pt x="5468" y="253214"/>
                  </a:moveTo>
                  <a:lnTo>
                    <a:pt x="5468" y="253214"/>
                  </a:lnTo>
                  <a:lnTo>
                    <a:pt x="5468" y="259956"/>
                  </a:lnTo>
                  <a:lnTo>
                    <a:pt x="4762" y="261942"/>
                  </a:lnTo>
                  <a:lnTo>
                    <a:pt x="3587" y="263266"/>
                  </a:lnTo>
                  <a:lnTo>
                    <a:pt x="0" y="265391"/>
                  </a:lnTo>
                  <a:lnTo>
                    <a:pt x="5067" y="254966"/>
                  </a:lnTo>
                  <a:lnTo>
                    <a:pt x="29647" y="217095"/>
                  </a:lnTo>
                  <a:lnTo>
                    <a:pt x="43025" y="186597"/>
                  </a:lnTo>
                  <a:lnTo>
                    <a:pt x="56027" y="148817"/>
                  </a:lnTo>
                  <a:lnTo>
                    <a:pt x="68861" y="106156"/>
                  </a:lnTo>
                  <a:lnTo>
                    <a:pt x="81620" y="68851"/>
                  </a:lnTo>
                  <a:lnTo>
                    <a:pt x="98822" y="27608"/>
                  </a:lnTo>
                  <a:lnTo>
                    <a:pt x="111496" y="0"/>
                  </a:lnTo>
                  <a:lnTo>
                    <a:pt x="112137" y="444"/>
                  </a:lnTo>
                  <a:lnTo>
                    <a:pt x="118318" y="36013"/>
                  </a:lnTo>
                  <a:lnTo>
                    <a:pt x="124199" y="76832"/>
                  </a:lnTo>
                  <a:lnTo>
                    <a:pt x="128322" y="110616"/>
                  </a:lnTo>
                  <a:lnTo>
                    <a:pt x="130625" y="148680"/>
                  </a:lnTo>
                  <a:lnTo>
                    <a:pt x="132354" y="186999"/>
                  </a:lnTo>
                  <a:lnTo>
                    <a:pt x="137295" y="234222"/>
                  </a:lnTo>
                  <a:lnTo>
                    <a:pt x="144384" y="277298"/>
                  </a:lnTo>
                  <a:lnTo>
                    <a:pt x="144645" y="277031"/>
                  </a:lnTo>
                  <a:lnTo>
                    <a:pt x="145168" y="272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210">
              <a:extLst>
                <a:ext uri="{FF2B5EF4-FFF2-40B4-BE49-F238E27FC236}">
                  <a16:creationId xmlns:a16="http://schemas.microsoft.com/office/drawing/2014/main" xmlns="" id="{C28EBB8F-58F6-4A2A-B012-FEB4A2C7F748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298770" y="1149350"/>
              <a:ext cx="222931" cy="130114"/>
            </a:xfrm>
            <a:custGeom>
              <a:avLst/>
              <a:gdLst/>
              <a:ahLst/>
              <a:cxnLst/>
              <a:rect l="0" t="0" r="0" b="0"/>
              <a:pathLst>
                <a:path w="222931" h="130114">
                  <a:moveTo>
                    <a:pt x="64180" y="19050"/>
                  </a:moveTo>
                  <a:lnTo>
                    <a:pt x="64180" y="19050"/>
                  </a:lnTo>
                  <a:lnTo>
                    <a:pt x="43132" y="10212"/>
                  </a:lnTo>
                  <a:lnTo>
                    <a:pt x="38154" y="10336"/>
                  </a:lnTo>
                  <a:lnTo>
                    <a:pt x="28859" y="14236"/>
                  </a:lnTo>
                  <a:lnTo>
                    <a:pt x="15692" y="27737"/>
                  </a:lnTo>
                  <a:lnTo>
                    <a:pt x="2854" y="48513"/>
                  </a:lnTo>
                  <a:lnTo>
                    <a:pt x="0" y="66247"/>
                  </a:lnTo>
                  <a:lnTo>
                    <a:pt x="3916" y="99634"/>
                  </a:lnTo>
                  <a:lnTo>
                    <a:pt x="7776" y="105228"/>
                  </a:lnTo>
                  <a:lnTo>
                    <a:pt x="19591" y="113325"/>
                  </a:lnTo>
                  <a:lnTo>
                    <a:pt x="31997" y="118480"/>
                  </a:lnTo>
                  <a:lnTo>
                    <a:pt x="43291" y="115922"/>
                  </a:lnTo>
                  <a:lnTo>
                    <a:pt x="50254" y="113265"/>
                  </a:lnTo>
                  <a:lnTo>
                    <a:pt x="54895" y="108671"/>
                  </a:lnTo>
                  <a:lnTo>
                    <a:pt x="60054" y="96041"/>
                  </a:lnTo>
                  <a:lnTo>
                    <a:pt x="60465" y="82902"/>
                  </a:lnTo>
                  <a:lnTo>
                    <a:pt x="56766" y="51552"/>
                  </a:lnTo>
                  <a:lnTo>
                    <a:pt x="49911" y="36833"/>
                  </a:lnTo>
                  <a:lnTo>
                    <a:pt x="50312" y="27894"/>
                  </a:lnTo>
                  <a:lnTo>
                    <a:pt x="52842" y="21099"/>
                  </a:lnTo>
                  <a:lnTo>
                    <a:pt x="54505" y="18300"/>
                  </a:lnTo>
                  <a:lnTo>
                    <a:pt x="58234" y="15189"/>
                  </a:lnTo>
                  <a:lnTo>
                    <a:pt x="60215" y="14359"/>
                  </a:lnTo>
                  <a:lnTo>
                    <a:pt x="68062" y="17200"/>
                  </a:lnTo>
                  <a:lnTo>
                    <a:pt x="84380" y="28615"/>
                  </a:lnTo>
                  <a:lnTo>
                    <a:pt x="118084" y="62643"/>
                  </a:lnTo>
                  <a:lnTo>
                    <a:pt x="126472" y="78876"/>
                  </a:lnTo>
                  <a:lnTo>
                    <a:pt x="131790" y="103883"/>
                  </a:lnTo>
                  <a:lnTo>
                    <a:pt x="129271" y="116961"/>
                  </a:lnTo>
                  <a:lnTo>
                    <a:pt x="124154" y="126066"/>
                  </a:lnTo>
                  <a:lnTo>
                    <a:pt x="119528" y="130113"/>
                  </a:lnTo>
                  <a:lnTo>
                    <a:pt x="117306" y="129075"/>
                  </a:lnTo>
                  <a:lnTo>
                    <a:pt x="112956" y="122278"/>
                  </a:lnTo>
                  <a:lnTo>
                    <a:pt x="112434" y="110320"/>
                  </a:lnTo>
                  <a:lnTo>
                    <a:pt x="121218" y="72905"/>
                  </a:lnTo>
                  <a:lnTo>
                    <a:pt x="145991" y="37124"/>
                  </a:lnTo>
                  <a:lnTo>
                    <a:pt x="176771" y="13195"/>
                  </a:lnTo>
                  <a:lnTo>
                    <a:pt x="2229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211">
              <a:extLst>
                <a:ext uri="{FF2B5EF4-FFF2-40B4-BE49-F238E27FC236}">
                  <a16:creationId xmlns:a16="http://schemas.microsoft.com/office/drawing/2014/main" xmlns="" id="{7C05A8BD-4D6D-419C-9323-5123F8CE05C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150029" y="1181100"/>
              <a:ext cx="136722" cy="63501"/>
            </a:xfrm>
            <a:custGeom>
              <a:avLst/>
              <a:gdLst/>
              <a:ahLst/>
              <a:cxnLst/>
              <a:rect l="0" t="0" r="0" b="0"/>
              <a:pathLst>
                <a:path w="136722" h="63501">
                  <a:moveTo>
                    <a:pt x="3371" y="63500"/>
                  </a:moveTo>
                  <a:lnTo>
                    <a:pt x="3371" y="63500"/>
                  </a:lnTo>
                  <a:lnTo>
                    <a:pt x="0" y="56758"/>
                  </a:lnTo>
                  <a:lnTo>
                    <a:pt x="226" y="49685"/>
                  </a:lnTo>
                  <a:lnTo>
                    <a:pt x="3385" y="41838"/>
                  </a:lnTo>
                  <a:lnTo>
                    <a:pt x="9492" y="33646"/>
                  </a:lnTo>
                  <a:lnTo>
                    <a:pt x="30976" y="21101"/>
                  </a:lnTo>
                  <a:lnTo>
                    <a:pt x="66427" y="8447"/>
                  </a:lnTo>
                  <a:lnTo>
                    <a:pt x="108210" y="2503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212">
              <a:extLst>
                <a:ext uri="{FF2B5EF4-FFF2-40B4-BE49-F238E27FC236}">
                  <a16:creationId xmlns:a16="http://schemas.microsoft.com/office/drawing/2014/main" xmlns="" id="{BC945766-4749-4B02-A699-BBF75EA25D05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216900" y="944723"/>
              <a:ext cx="114301" cy="371397"/>
            </a:xfrm>
            <a:custGeom>
              <a:avLst/>
              <a:gdLst/>
              <a:ahLst/>
              <a:cxnLst/>
              <a:rect l="0" t="0" r="0" b="0"/>
              <a:pathLst>
                <a:path w="114301" h="371397">
                  <a:moveTo>
                    <a:pt x="114300" y="26827"/>
                  </a:moveTo>
                  <a:lnTo>
                    <a:pt x="114300" y="26827"/>
                  </a:lnTo>
                  <a:lnTo>
                    <a:pt x="105511" y="13012"/>
                  </a:lnTo>
                  <a:lnTo>
                    <a:pt x="94527" y="2978"/>
                  </a:lnTo>
                  <a:lnTo>
                    <a:pt x="90534" y="344"/>
                  </a:lnTo>
                  <a:lnTo>
                    <a:pt x="87168" y="0"/>
                  </a:lnTo>
                  <a:lnTo>
                    <a:pt x="84217" y="1181"/>
                  </a:lnTo>
                  <a:lnTo>
                    <a:pt x="67670" y="19958"/>
                  </a:lnTo>
                  <a:lnTo>
                    <a:pt x="50154" y="56228"/>
                  </a:lnTo>
                  <a:lnTo>
                    <a:pt x="37812" y="88577"/>
                  </a:lnTo>
                  <a:lnTo>
                    <a:pt x="27389" y="124827"/>
                  </a:lnTo>
                  <a:lnTo>
                    <a:pt x="22756" y="164457"/>
                  </a:lnTo>
                  <a:lnTo>
                    <a:pt x="20697" y="205588"/>
                  </a:lnTo>
                  <a:lnTo>
                    <a:pt x="19782" y="245271"/>
                  </a:lnTo>
                  <a:lnTo>
                    <a:pt x="19375" y="279371"/>
                  </a:lnTo>
                  <a:lnTo>
                    <a:pt x="25888" y="322964"/>
                  </a:lnTo>
                  <a:lnTo>
                    <a:pt x="29887" y="362659"/>
                  </a:lnTo>
                  <a:lnTo>
                    <a:pt x="27864" y="370113"/>
                  </a:lnTo>
                  <a:lnTo>
                    <a:pt x="24220" y="371396"/>
                  </a:lnTo>
                  <a:lnTo>
                    <a:pt x="0" y="369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1164">
            <a:extLst>
              <a:ext uri="{FF2B5EF4-FFF2-40B4-BE49-F238E27FC236}">
                <a16:creationId xmlns:a16="http://schemas.microsoft.com/office/drawing/2014/main" xmlns="" id="{9B551352-B57B-40D9-B51C-A0BA85658846}"/>
              </a:ext>
            </a:extLst>
          </p:cNvPr>
          <p:cNvGrpSpPr/>
          <p:nvPr/>
        </p:nvGrpSpPr>
        <p:grpSpPr>
          <a:xfrm>
            <a:off x="9628729" y="950210"/>
            <a:ext cx="804322" cy="389044"/>
            <a:chOff x="9628729" y="950210"/>
            <a:chExt cx="804322" cy="389044"/>
          </a:xfrm>
        </p:grpSpPr>
        <p:sp>
          <p:nvSpPr>
            <p:cNvPr id="58" name="SMARTInkShape-6213">
              <a:extLst>
                <a:ext uri="{FF2B5EF4-FFF2-40B4-BE49-F238E27FC236}">
                  <a16:creationId xmlns:a16="http://schemas.microsoft.com/office/drawing/2014/main" xmlns="" id="{F626D1C0-74B0-4744-873D-4B50A9D465CB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628729" y="950210"/>
              <a:ext cx="161578" cy="389044"/>
            </a:xfrm>
            <a:custGeom>
              <a:avLst/>
              <a:gdLst/>
              <a:ahLst/>
              <a:cxnLst/>
              <a:rect l="0" t="0" r="0" b="0"/>
              <a:pathLst>
                <a:path w="161578" h="389044">
                  <a:moveTo>
                    <a:pt x="35971" y="167390"/>
                  </a:moveTo>
                  <a:lnTo>
                    <a:pt x="35971" y="167390"/>
                  </a:lnTo>
                  <a:lnTo>
                    <a:pt x="35971" y="163732"/>
                  </a:lnTo>
                  <a:lnTo>
                    <a:pt x="35971" y="203834"/>
                  </a:lnTo>
                  <a:lnTo>
                    <a:pt x="32600" y="242002"/>
                  </a:lnTo>
                  <a:lnTo>
                    <a:pt x="30503" y="284590"/>
                  </a:lnTo>
                  <a:lnTo>
                    <a:pt x="29881" y="328489"/>
                  </a:lnTo>
                  <a:lnTo>
                    <a:pt x="24603" y="370949"/>
                  </a:lnTo>
                  <a:lnTo>
                    <a:pt x="20805" y="383920"/>
                  </a:lnTo>
                  <a:lnTo>
                    <a:pt x="18805" y="387238"/>
                  </a:lnTo>
                  <a:lnTo>
                    <a:pt x="16766" y="388744"/>
                  </a:lnTo>
                  <a:lnTo>
                    <a:pt x="14701" y="389043"/>
                  </a:lnTo>
                  <a:lnTo>
                    <a:pt x="8643" y="383730"/>
                  </a:lnTo>
                  <a:lnTo>
                    <a:pt x="5053" y="379350"/>
                  </a:lnTo>
                  <a:lnTo>
                    <a:pt x="0" y="349589"/>
                  </a:lnTo>
                  <a:lnTo>
                    <a:pt x="697" y="317747"/>
                  </a:lnTo>
                  <a:lnTo>
                    <a:pt x="4771" y="278665"/>
                  </a:lnTo>
                  <a:lnTo>
                    <a:pt x="13638" y="233073"/>
                  </a:lnTo>
                  <a:lnTo>
                    <a:pt x="22753" y="186470"/>
                  </a:lnTo>
                  <a:lnTo>
                    <a:pt x="34330" y="141298"/>
                  </a:lnTo>
                  <a:lnTo>
                    <a:pt x="53586" y="100055"/>
                  </a:lnTo>
                  <a:lnTo>
                    <a:pt x="70611" y="66202"/>
                  </a:lnTo>
                  <a:lnTo>
                    <a:pt x="87350" y="37751"/>
                  </a:lnTo>
                  <a:lnTo>
                    <a:pt x="108900" y="13347"/>
                  </a:lnTo>
                  <a:lnTo>
                    <a:pt x="126945" y="2030"/>
                  </a:lnTo>
                  <a:lnTo>
                    <a:pt x="134720" y="0"/>
                  </a:lnTo>
                  <a:lnTo>
                    <a:pt x="142021" y="2880"/>
                  </a:lnTo>
                  <a:lnTo>
                    <a:pt x="155777" y="17369"/>
                  </a:lnTo>
                  <a:lnTo>
                    <a:pt x="161421" y="43564"/>
                  </a:lnTo>
                  <a:lnTo>
                    <a:pt x="161577" y="76373"/>
                  </a:lnTo>
                  <a:lnTo>
                    <a:pt x="159293" y="112121"/>
                  </a:lnTo>
                  <a:lnTo>
                    <a:pt x="150283" y="149176"/>
                  </a:lnTo>
                  <a:lnTo>
                    <a:pt x="136166" y="184695"/>
                  </a:lnTo>
                  <a:lnTo>
                    <a:pt x="109090" y="226375"/>
                  </a:lnTo>
                  <a:lnTo>
                    <a:pt x="83585" y="250954"/>
                  </a:lnTo>
                  <a:lnTo>
                    <a:pt x="69127" y="257446"/>
                  </a:lnTo>
                  <a:lnTo>
                    <a:pt x="55645" y="258450"/>
                  </a:lnTo>
                  <a:lnTo>
                    <a:pt x="44009" y="256544"/>
                  </a:lnTo>
                  <a:lnTo>
                    <a:pt x="31655" y="250949"/>
                  </a:lnTo>
                  <a:lnTo>
                    <a:pt x="31682" y="251318"/>
                  </a:lnTo>
                  <a:lnTo>
                    <a:pt x="52121" y="275333"/>
                  </a:lnTo>
                  <a:lnTo>
                    <a:pt x="94995" y="313831"/>
                  </a:lnTo>
                  <a:lnTo>
                    <a:pt x="133806" y="359463"/>
                  </a:lnTo>
                  <a:lnTo>
                    <a:pt x="156621" y="376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214">
              <a:extLst>
                <a:ext uri="{FF2B5EF4-FFF2-40B4-BE49-F238E27FC236}">
                  <a16:creationId xmlns:a16="http://schemas.microsoft.com/office/drawing/2014/main" xmlns="" id="{6885A7A3-644B-4396-BD34-DBAAA1DF377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9891243" y="1228242"/>
              <a:ext cx="75088" cy="104987"/>
            </a:xfrm>
            <a:custGeom>
              <a:avLst/>
              <a:gdLst/>
              <a:ahLst/>
              <a:cxnLst/>
              <a:rect l="0" t="0" r="0" b="0"/>
              <a:pathLst>
                <a:path w="75088" h="104987">
                  <a:moveTo>
                    <a:pt x="52857" y="3658"/>
                  </a:moveTo>
                  <a:lnTo>
                    <a:pt x="52857" y="3658"/>
                  </a:lnTo>
                  <a:lnTo>
                    <a:pt x="46114" y="3658"/>
                  </a:lnTo>
                  <a:lnTo>
                    <a:pt x="40924" y="1777"/>
                  </a:lnTo>
                  <a:lnTo>
                    <a:pt x="38552" y="287"/>
                  </a:lnTo>
                  <a:lnTo>
                    <a:pt x="36265" y="0"/>
                  </a:lnTo>
                  <a:lnTo>
                    <a:pt x="31842" y="1562"/>
                  </a:lnTo>
                  <a:lnTo>
                    <a:pt x="22015" y="9779"/>
                  </a:lnTo>
                  <a:lnTo>
                    <a:pt x="6757" y="39700"/>
                  </a:lnTo>
                  <a:lnTo>
                    <a:pt x="0" y="65059"/>
                  </a:lnTo>
                  <a:lnTo>
                    <a:pt x="673" y="81982"/>
                  </a:lnTo>
                  <a:lnTo>
                    <a:pt x="5205" y="95148"/>
                  </a:lnTo>
                  <a:lnTo>
                    <a:pt x="8388" y="100635"/>
                  </a:lnTo>
                  <a:lnTo>
                    <a:pt x="13334" y="103587"/>
                  </a:lnTo>
                  <a:lnTo>
                    <a:pt x="26354" y="104986"/>
                  </a:lnTo>
                  <a:lnTo>
                    <a:pt x="41548" y="99493"/>
                  </a:lnTo>
                  <a:lnTo>
                    <a:pt x="56297" y="89290"/>
                  </a:lnTo>
                  <a:lnTo>
                    <a:pt x="67556" y="75348"/>
                  </a:lnTo>
                  <a:lnTo>
                    <a:pt x="73502" y="59744"/>
                  </a:lnTo>
                  <a:lnTo>
                    <a:pt x="75087" y="51632"/>
                  </a:lnTo>
                  <a:lnTo>
                    <a:pt x="73084" y="36974"/>
                  </a:lnTo>
                  <a:lnTo>
                    <a:pt x="67492" y="24815"/>
                  </a:lnTo>
                  <a:lnTo>
                    <a:pt x="60302" y="17059"/>
                  </a:lnTo>
                  <a:lnTo>
                    <a:pt x="52402" y="13142"/>
                  </a:lnTo>
                  <a:lnTo>
                    <a:pt x="40157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215">
              <a:extLst>
                <a:ext uri="{FF2B5EF4-FFF2-40B4-BE49-F238E27FC236}">
                  <a16:creationId xmlns:a16="http://schemas.microsoft.com/office/drawing/2014/main" xmlns="" id="{E29BF6A3-53BA-4435-AF53-15D58B948C6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046139" y="1038918"/>
              <a:ext cx="100655" cy="287133"/>
            </a:xfrm>
            <a:custGeom>
              <a:avLst/>
              <a:gdLst/>
              <a:ahLst/>
              <a:cxnLst/>
              <a:rect l="0" t="0" r="0" b="0"/>
              <a:pathLst>
                <a:path w="100655" h="287133">
                  <a:moveTo>
                    <a:pt x="24961" y="15182"/>
                  </a:moveTo>
                  <a:lnTo>
                    <a:pt x="24961" y="15182"/>
                  </a:lnTo>
                  <a:lnTo>
                    <a:pt x="18219" y="8440"/>
                  </a:lnTo>
                  <a:lnTo>
                    <a:pt x="16938" y="5748"/>
                  </a:lnTo>
                  <a:lnTo>
                    <a:pt x="16791" y="3248"/>
                  </a:lnTo>
                  <a:lnTo>
                    <a:pt x="17803" y="0"/>
                  </a:lnTo>
                  <a:lnTo>
                    <a:pt x="18072" y="122"/>
                  </a:lnTo>
                  <a:lnTo>
                    <a:pt x="24046" y="45714"/>
                  </a:lnTo>
                  <a:lnTo>
                    <a:pt x="24554" y="77435"/>
                  </a:lnTo>
                  <a:lnTo>
                    <a:pt x="24075" y="113406"/>
                  </a:lnTo>
                  <a:lnTo>
                    <a:pt x="21509" y="152911"/>
                  </a:lnTo>
                  <a:lnTo>
                    <a:pt x="16136" y="192106"/>
                  </a:lnTo>
                  <a:lnTo>
                    <a:pt x="9750" y="227870"/>
                  </a:lnTo>
                  <a:lnTo>
                    <a:pt x="1783" y="273931"/>
                  </a:lnTo>
                  <a:lnTo>
                    <a:pt x="220" y="286582"/>
                  </a:lnTo>
                  <a:lnTo>
                    <a:pt x="0" y="287132"/>
                  </a:lnTo>
                  <a:lnTo>
                    <a:pt x="20647" y="246040"/>
                  </a:lnTo>
                  <a:lnTo>
                    <a:pt x="43708" y="205004"/>
                  </a:lnTo>
                  <a:lnTo>
                    <a:pt x="58816" y="183374"/>
                  </a:lnTo>
                  <a:lnTo>
                    <a:pt x="70347" y="175071"/>
                  </a:lnTo>
                  <a:lnTo>
                    <a:pt x="75679" y="174691"/>
                  </a:lnTo>
                  <a:lnTo>
                    <a:pt x="80645" y="176555"/>
                  </a:lnTo>
                  <a:lnTo>
                    <a:pt x="85367" y="179914"/>
                  </a:lnTo>
                  <a:lnTo>
                    <a:pt x="92494" y="189291"/>
                  </a:lnTo>
                  <a:lnTo>
                    <a:pt x="97309" y="201219"/>
                  </a:lnTo>
                  <a:lnTo>
                    <a:pt x="100654" y="243447"/>
                  </a:lnTo>
                  <a:lnTo>
                    <a:pt x="94811" y="281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6216">
              <a:extLst>
                <a:ext uri="{FF2B5EF4-FFF2-40B4-BE49-F238E27FC236}">
                  <a16:creationId xmlns:a16="http://schemas.microsoft.com/office/drawing/2014/main" xmlns="" id="{E7BE272A-997E-4B73-A6E9-79D8DE151A0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0223500" y="12128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7674" y="22604"/>
                  </a:lnTo>
                  <a:lnTo>
                    <a:pt x="1441" y="6828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6217">
              <a:extLst>
                <a:ext uri="{FF2B5EF4-FFF2-40B4-BE49-F238E27FC236}">
                  <a16:creationId xmlns:a16="http://schemas.microsoft.com/office/drawing/2014/main" xmlns="" id="{AAC4BC10-364F-4797-832F-78F14F61846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0242550" y="10985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218">
              <a:extLst>
                <a:ext uri="{FF2B5EF4-FFF2-40B4-BE49-F238E27FC236}">
                  <a16:creationId xmlns:a16="http://schemas.microsoft.com/office/drawing/2014/main" xmlns="" id="{FCA45524-9CB5-4712-A828-C46607124AE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0313388" y="1003300"/>
              <a:ext cx="75213" cy="306037"/>
            </a:xfrm>
            <a:custGeom>
              <a:avLst/>
              <a:gdLst/>
              <a:ahLst/>
              <a:cxnLst/>
              <a:rect l="0" t="0" r="0" b="0"/>
              <a:pathLst>
                <a:path w="75213" h="306037">
                  <a:moveTo>
                    <a:pt x="49812" y="0"/>
                  </a:moveTo>
                  <a:lnTo>
                    <a:pt x="49812" y="0"/>
                  </a:lnTo>
                  <a:lnTo>
                    <a:pt x="46441" y="46087"/>
                  </a:lnTo>
                  <a:lnTo>
                    <a:pt x="44345" y="86406"/>
                  </a:lnTo>
                  <a:lnTo>
                    <a:pt x="36981" y="133003"/>
                  </a:lnTo>
                  <a:lnTo>
                    <a:pt x="29762" y="167768"/>
                  </a:lnTo>
                  <a:lnTo>
                    <a:pt x="21145" y="202975"/>
                  </a:lnTo>
                  <a:lnTo>
                    <a:pt x="6510" y="248445"/>
                  </a:lnTo>
                  <a:lnTo>
                    <a:pt x="0" y="292536"/>
                  </a:lnTo>
                  <a:lnTo>
                    <a:pt x="1081" y="297329"/>
                  </a:lnTo>
                  <a:lnTo>
                    <a:pt x="6046" y="304537"/>
                  </a:lnTo>
                  <a:lnTo>
                    <a:pt x="10050" y="306036"/>
                  </a:lnTo>
                  <a:lnTo>
                    <a:pt x="27212" y="304774"/>
                  </a:lnTo>
                  <a:lnTo>
                    <a:pt x="51896" y="299226"/>
                  </a:lnTo>
                  <a:lnTo>
                    <a:pt x="75212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6219">
              <a:extLst>
                <a:ext uri="{FF2B5EF4-FFF2-40B4-BE49-F238E27FC236}">
                  <a16:creationId xmlns:a16="http://schemas.microsoft.com/office/drawing/2014/main" xmlns="" id="{6D5A162C-4314-4767-9A5B-4B9604B0D0A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0300583" y="1155700"/>
              <a:ext cx="132468" cy="25401"/>
            </a:xfrm>
            <a:custGeom>
              <a:avLst/>
              <a:gdLst/>
              <a:ahLst/>
              <a:cxnLst/>
              <a:rect l="0" t="0" r="0" b="0"/>
              <a:pathLst>
                <a:path w="132468" h="25401">
                  <a:moveTo>
                    <a:pt x="5467" y="25400"/>
                  </a:moveTo>
                  <a:lnTo>
                    <a:pt x="5467" y="25400"/>
                  </a:lnTo>
                  <a:lnTo>
                    <a:pt x="2096" y="25400"/>
                  </a:lnTo>
                  <a:lnTo>
                    <a:pt x="1103" y="24694"/>
                  </a:lnTo>
                  <a:lnTo>
                    <a:pt x="440" y="23518"/>
                  </a:lnTo>
                  <a:lnTo>
                    <a:pt x="0" y="22029"/>
                  </a:lnTo>
                  <a:lnTo>
                    <a:pt x="410" y="21036"/>
                  </a:lnTo>
                  <a:lnTo>
                    <a:pt x="1391" y="20374"/>
                  </a:lnTo>
                  <a:lnTo>
                    <a:pt x="38382" y="12259"/>
                  </a:lnTo>
                  <a:lnTo>
                    <a:pt x="75663" y="6219"/>
                  </a:lnTo>
                  <a:lnTo>
                    <a:pt x="121537" y="819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1165">
            <a:extLst>
              <a:ext uri="{FF2B5EF4-FFF2-40B4-BE49-F238E27FC236}">
                <a16:creationId xmlns:a16="http://schemas.microsoft.com/office/drawing/2014/main" xmlns="" id="{C6C997E8-F3A2-4A62-8839-19327669C432}"/>
              </a:ext>
            </a:extLst>
          </p:cNvPr>
          <p:cNvGrpSpPr/>
          <p:nvPr/>
        </p:nvGrpSpPr>
        <p:grpSpPr>
          <a:xfrm>
            <a:off x="9433145" y="1555750"/>
            <a:ext cx="1093155" cy="298451"/>
            <a:chOff x="9433145" y="1555750"/>
            <a:chExt cx="1093155" cy="298451"/>
          </a:xfrm>
        </p:grpSpPr>
        <p:sp>
          <p:nvSpPr>
            <p:cNvPr id="66" name="SMARTInkShape-6220">
              <a:extLst>
                <a:ext uri="{FF2B5EF4-FFF2-40B4-BE49-F238E27FC236}">
                  <a16:creationId xmlns:a16="http://schemas.microsoft.com/office/drawing/2014/main" xmlns="" id="{95CBF527-7E44-44B5-98F8-112912FA54F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433145" y="1603654"/>
              <a:ext cx="117256" cy="250547"/>
            </a:xfrm>
            <a:custGeom>
              <a:avLst/>
              <a:gdLst/>
              <a:ahLst/>
              <a:cxnLst/>
              <a:rect l="0" t="0" r="0" b="0"/>
              <a:pathLst>
                <a:path w="117256" h="250547">
                  <a:moveTo>
                    <a:pt x="110905" y="15596"/>
                  </a:moveTo>
                  <a:lnTo>
                    <a:pt x="110905" y="15596"/>
                  </a:lnTo>
                  <a:lnTo>
                    <a:pt x="110905" y="12225"/>
                  </a:lnTo>
                  <a:lnTo>
                    <a:pt x="109024" y="8689"/>
                  </a:lnTo>
                  <a:lnTo>
                    <a:pt x="102067" y="669"/>
                  </a:lnTo>
                  <a:lnTo>
                    <a:pt x="99368" y="0"/>
                  </a:lnTo>
                  <a:lnTo>
                    <a:pt x="92607" y="1138"/>
                  </a:lnTo>
                  <a:lnTo>
                    <a:pt x="74125" y="12488"/>
                  </a:lnTo>
                  <a:lnTo>
                    <a:pt x="39347" y="57119"/>
                  </a:lnTo>
                  <a:lnTo>
                    <a:pt x="17030" y="92810"/>
                  </a:lnTo>
                  <a:lnTo>
                    <a:pt x="5684" y="117647"/>
                  </a:lnTo>
                  <a:lnTo>
                    <a:pt x="0" y="154724"/>
                  </a:lnTo>
                  <a:lnTo>
                    <a:pt x="1171" y="177384"/>
                  </a:lnTo>
                  <a:lnTo>
                    <a:pt x="9688" y="197333"/>
                  </a:lnTo>
                  <a:lnTo>
                    <a:pt x="23587" y="214901"/>
                  </a:lnTo>
                  <a:lnTo>
                    <a:pt x="51245" y="235281"/>
                  </a:lnTo>
                  <a:lnTo>
                    <a:pt x="81077" y="245709"/>
                  </a:lnTo>
                  <a:lnTo>
                    <a:pt x="117255" y="250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6221">
              <a:extLst>
                <a:ext uri="{FF2B5EF4-FFF2-40B4-BE49-F238E27FC236}">
                  <a16:creationId xmlns:a16="http://schemas.microsoft.com/office/drawing/2014/main" xmlns="" id="{80A4F088-47C1-4EDE-9EC4-8F4D7E97081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572934" y="1715310"/>
              <a:ext cx="79067" cy="111852"/>
            </a:xfrm>
            <a:custGeom>
              <a:avLst/>
              <a:gdLst/>
              <a:ahLst/>
              <a:cxnLst/>
              <a:rect l="0" t="0" r="0" b="0"/>
              <a:pathLst>
                <a:path w="79067" h="111852">
                  <a:moveTo>
                    <a:pt x="15566" y="49990"/>
                  </a:moveTo>
                  <a:lnTo>
                    <a:pt x="15566" y="49990"/>
                  </a:lnTo>
                  <a:lnTo>
                    <a:pt x="12195" y="49990"/>
                  </a:lnTo>
                  <a:lnTo>
                    <a:pt x="11202" y="50696"/>
                  </a:lnTo>
                  <a:lnTo>
                    <a:pt x="10539" y="51871"/>
                  </a:lnTo>
                  <a:lnTo>
                    <a:pt x="10098" y="53361"/>
                  </a:lnTo>
                  <a:lnTo>
                    <a:pt x="10509" y="54354"/>
                  </a:lnTo>
                  <a:lnTo>
                    <a:pt x="11490" y="55016"/>
                  </a:lnTo>
                  <a:lnTo>
                    <a:pt x="12848" y="55457"/>
                  </a:lnTo>
                  <a:lnTo>
                    <a:pt x="24873" y="52707"/>
                  </a:lnTo>
                  <a:lnTo>
                    <a:pt x="35100" y="47424"/>
                  </a:lnTo>
                  <a:lnTo>
                    <a:pt x="45970" y="38019"/>
                  </a:lnTo>
                  <a:lnTo>
                    <a:pt x="50246" y="28442"/>
                  </a:lnTo>
                  <a:lnTo>
                    <a:pt x="52990" y="8417"/>
                  </a:lnTo>
                  <a:lnTo>
                    <a:pt x="52510" y="5342"/>
                  </a:lnTo>
                  <a:lnTo>
                    <a:pt x="51484" y="3291"/>
                  </a:lnTo>
                  <a:lnTo>
                    <a:pt x="50095" y="1924"/>
                  </a:lnTo>
                  <a:lnTo>
                    <a:pt x="44788" y="405"/>
                  </a:lnTo>
                  <a:lnTo>
                    <a:pt x="41397" y="0"/>
                  </a:lnTo>
                  <a:lnTo>
                    <a:pt x="31985" y="3313"/>
                  </a:lnTo>
                  <a:lnTo>
                    <a:pt x="14786" y="14993"/>
                  </a:lnTo>
                  <a:lnTo>
                    <a:pt x="8696" y="20309"/>
                  </a:lnTo>
                  <a:lnTo>
                    <a:pt x="1930" y="39385"/>
                  </a:lnTo>
                  <a:lnTo>
                    <a:pt x="0" y="72248"/>
                  </a:lnTo>
                  <a:lnTo>
                    <a:pt x="3003" y="88810"/>
                  </a:lnTo>
                  <a:lnTo>
                    <a:pt x="9042" y="98523"/>
                  </a:lnTo>
                  <a:lnTo>
                    <a:pt x="20192" y="105192"/>
                  </a:lnTo>
                  <a:lnTo>
                    <a:pt x="43604" y="111851"/>
                  </a:lnTo>
                  <a:lnTo>
                    <a:pt x="79066" y="107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222">
              <a:extLst>
                <a:ext uri="{FF2B5EF4-FFF2-40B4-BE49-F238E27FC236}">
                  <a16:creationId xmlns:a16="http://schemas.microsoft.com/office/drawing/2014/main" xmlns="" id="{E5A6607D-D072-4FAF-92BA-6B3A2BB3FE9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853238" y="1734849"/>
              <a:ext cx="71813" cy="83415"/>
            </a:xfrm>
            <a:custGeom>
              <a:avLst/>
              <a:gdLst/>
              <a:ahLst/>
              <a:cxnLst/>
              <a:rect l="0" t="0" r="0" b="0"/>
              <a:pathLst>
                <a:path w="71813" h="83415">
                  <a:moveTo>
                    <a:pt x="59112" y="24101"/>
                  </a:moveTo>
                  <a:lnTo>
                    <a:pt x="59112" y="24101"/>
                  </a:lnTo>
                  <a:lnTo>
                    <a:pt x="54086" y="12167"/>
                  </a:lnTo>
                  <a:lnTo>
                    <a:pt x="53023" y="3086"/>
                  </a:lnTo>
                  <a:lnTo>
                    <a:pt x="52230" y="1624"/>
                  </a:lnTo>
                  <a:lnTo>
                    <a:pt x="50997" y="650"/>
                  </a:lnTo>
                  <a:lnTo>
                    <a:pt x="49468" y="0"/>
                  </a:lnTo>
                  <a:lnTo>
                    <a:pt x="37205" y="5828"/>
                  </a:lnTo>
                  <a:lnTo>
                    <a:pt x="19167" y="25509"/>
                  </a:lnTo>
                  <a:lnTo>
                    <a:pt x="6982" y="44274"/>
                  </a:lnTo>
                  <a:lnTo>
                    <a:pt x="0" y="65277"/>
                  </a:lnTo>
                  <a:lnTo>
                    <a:pt x="619" y="73681"/>
                  </a:lnTo>
                  <a:lnTo>
                    <a:pt x="2477" y="76910"/>
                  </a:lnTo>
                  <a:lnTo>
                    <a:pt x="8307" y="82379"/>
                  </a:lnTo>
                  <a:lnTo>
                    <a:pt x="11837" y="83414"/>
                  </a:lnTo>
                  <a:lnTo>
                    <a:pt x="19521" y="82683"/>
                  </a:lnTo>
                  <a:lnTo>
                    <a:pt x="35151" y="71562"/>
                  </a:lnTo>
                  <a:lnTo>
                    <a:pt x="49258" y="53911"/>
                  </a:lnTo>
                  <a:lnTo>
                    <a:pt x="64153" y="32084"/>
                  </a:lnTo>
                  <a:lnTo>
                    <a:pt x="64589" y="32951"/>
                  </a:lnTo>
                  <a:lnTo>
                    <a:pt x="71812" y="81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223">
              <a:extLst>
                <a:ext uri="{FF2B5EF4-FFF2-40B4-BE49-F238E27FC236}">
                  <a16:creationId xmlns:a16="http://schemas.microsoft.com/office/drawing/2014/main" xmlns="" id="{B8C32DC4-A83E-4190-AC75-6FA2CED3B72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687086" y="1723029"/>
              <a:ext cx="123665" cy="94172"/>
            </a:xfrm>
            <a:custGeom>
              <a:avLst/>
              <a:gdLst/>
              <a:ahLst/>
              <a:cxnLst/>
              <a:rect l="0" t="0" r="0" b="0"/>
              <a:pathLst>
                <a:path w="123665" h="94172">
                  <a:moveTo>
                    <a:pt x="22064" y="10521"/>
                  </a:moveTo>
                  <a:lnTo>
                    <a:pt x="22064" y="10521"/>
                  </a:lnTo>
                  <a:lnTo>
                    <a:pt x="18693" y="13892"/>
                  </a:lnTo>
                  <a:lnTo>
                    <a:pt x="17038" y="19310"/>
                  </a:lnTo>
                  <a:lnTo>
                    <a:pt x="9299" y="62369"/>
                  </a:lnTo>
                  <a:lnTo>
                    <a:pt x="2583" y="88052"/>
                  </a:lnTo>
                  <a:lnTo>
                    <a:pt x="0" y="93662"/>
                  </a:lnTo>
                  <a:lnTo>
                    <a:pt x="299" y="94171"/>
                  </a:lnTo>
                  <a:lnTo>
                    <a:pt x="1204" y="93804"/>
                  </a:lnTo>
                  <a:lnTo>
                    <a:pt x="18808" y="49084"/>
                  </a:lnTo>
                  <a:lnTo>
                    <a:pt x="43759" y="3036"/>
                  </a:lnTo>
                  <a:lnTo>
                    <a:pt x="44994" y="1297"/>
                  </a:lnTo>
                  <a:lnTo>
                    <a:pt x="46523" y="844"/>
                  </a:lnTo>
                  <a:lnTo>
                    <a:pt x="48248" y="1248"/>
                  </a:lnTo>
                  <a:lnTo>
                    <a:pt x="50103" y="2222"/>
                  </a:lnTo>
                  <a:lnTo>
                    <a:pt x="52165" y="8949"/>
                  </a:lnTo>
                  <a:lnTo>
                    <a:pt x="53750" y="55144"/>
                  </a:lnTo>
                  <a:lnTo>
                    <a:pt x="53801" y="63106"/>
                  </a:lnTo>
                  <a:lnTo>
                    <a:pt x="53805" y="62511"/>
                  </a:lnTo>
                  <a:lnTo>
                    <a:pt x="77578" y="19289"/>
                  </a:lnTo>
                  <a:lnTo>
                    <a:pt x="89940" y="5279"/>
                  </a:lnTo>
                  <a:lnTo>
                    <a:pt x="98328" y="1136"/>
                  </a:lnTo>
                  <a:lnTo>
                    <a:pt x="102540" y="31"/>
                  </a:lnTo>
                  <a:lnTo>
                    <a:pt x="106053" y="0"/>
                  </a:lnTo>
                  <a:lnTo>
                    <a:pt x="111839" y="1847"/>
                  </a:lnTo>
                  <a:lnTo>
                    <a:pt x="116762" y="10664"/>
                  </a:lnTo>
                  <a:lnTo>
                    <a:pt x="121618" y="29613"/>
                  </a:lnTo>
                  <a:lnTo>
                    <a:pt x="123544" y="76120"/>
                  </a:lnTo>
                  <a:lnTo>
                    <a:pt x="123664" y="8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224">
              <a:extLst>
                <a:ext uri="{FF2B5EF4-FFF2-40B4-BE49-F238E27FC236}">
                  <a16:creationId xmlns:a16="http://schemas.microsoft.com/office/drawing/2014/main" xmlns="" id="{7B6DF427-5FD0-4340-8E77-7B9D4F0EC3B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982200" y="17462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5645" y="10844"/>
                  </a:lnTo>
                  <a:lnTo>
                    <a:pt x="261" y="5732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225">
              <a:extLst>
                <a:ext uri="{FF2B5EF4-FFF2-40B4-BE49-F238E27FC236}">
                  <a16:creationId xmlns:a16="http://schemas.microsoft.com/office/drawing/2014/main" xmlns="" id="{312C295E-04A1-4441-9C14-C510604B78F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994900" y="16827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5025" y="579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226">
              <a:extLst>
                <a:ext uri="{FF2B5EF4-FFF2-40B4-BE49-F238E27FC236}">
                  <a16:creationId xmlns:a16="http://schemas.microsoft.com/office/drawing/2014/main" xmlns="" id="{4227FF2A-C1A6-469F-BD24-526D2E6116C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064750" y="1555750"/>
              <a:ext cx="19051" cy="279401"/>
            </a:xfrm>
            <a:custGeom>
              <a:avLst/>
              <a:gdLst/>
              <a:ahLst/>
              <a:cxnLst/>
              <a:rect l="0" t="0" r="0" b="0"/>
              <a:pathLst>
                <a:path w="19051" h="279401">
                  <a:moveTo>
                    <a:pt x="19050" y="0"/>
                  </a:moveTo>
                  <a:lnTo>
                    <a:pt x="19050" y="0"/>
                  </a:lnTo>
                  <a:lnTo>
                    <a:pt x="15679" y="42716"/>
                  </a:lnTo>
                  <a:lnTo>
                    <a:pt x="13582" y="80939"/>
                  </a:lnTo>
                  <a:lnTo>
                    <a:pt x="12961" y="126915"/>
                  </a:lnTo>
                  <a:lnTo>
                    <a:pt x="12778" y="172914"/>
                  </a:lnTo>
                  <a:lnTo>
                    <a:pt x="9352" y="214452"/>
                  </a:lnTo>
                  <a:lnTo>
                    <a:pt x="4863" y="261632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227">
              <a:extLst>
                <a:ext uri="{FF2B5EF4-FFF2-40B4-BE49-F238E27FC236}">
                  <a16:creationId xmlns:a16="http://schemas.microsoft.com/office/drawing/2014/main" xmlns="" id="{14A14DC8-C752-4C26-BD58-4FD32810D8C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305000" y="1718214"/>
              <a:ext cx="77251" cy="122232"/>
            </a:xfrm>
            <a:custGeom>
              <a:avLst/>
              <a:gdLst/>
              <a:ahLst/>
              <a:cxnLst/>
              <a:rect l="0" t="0" r="0" b="0"/>
              <a:pathLst>
                <a:path w="77251" h="122232">
                  <a:moveTo>
                    <a:pt x="77250" y="15336"/>
                  </a:moveTo>
                  <a:lnTo>
                    <a:pt x="77250" y="15336"/>
                  </a:lnTo>
                  <a:lnTo>
                    <a:pt x="73879" y="11965"/>
                  </a:lnTo>
                  <a:lnTo>
                    <a:pt x="72223" y="8428"/>
                  </a:lnTo>
                  <a:lnTo>
                    <a:pt x="71783" y="6498"/>
                  </a:lnTo>
                  <a:lnTo>
                    <a:pt x="67528" y="2471"/>
                  </a:lnTo>
                  <a:lnTo>
                    <a:pt x="64419" y="409"/>
                  </a:lnTo>
                  <a:lnTo>
                    <a:pt x="53438" y="0"/>
                  </a:lnTo>
                  <a:lnTo>
                    <a:pt x="46559" y="879"/>
                  </a:lnTo>
                  <a:lnTo>
                    <a:pt x="35153" y="7499"/>
                  </a:lnTo>
                  <a:lnTo>
                    <a:pt x="12961" y="35738"/>
                  </a:lnTo>
                  <a:lnTo>
                    <a:pt x="1208" y="68418"/>
                  </a:lnTo>
                  <a:lnTo>
                    <a:pt x="0" y="94799"/>
                  </a:lnTo>
                  <a:lnTo>
                    <a:pt x="6227" y="109214"/>
                  </a:lnTo>
                  <a:lnTo>
                    <a:pt x="10852" y="116021"/>
                  </a:lnTo>
                  <a:lnTo>
                    <a:pt x="16757" y="119854"/>
                  </a:lnTo>
                  <a:lnTo>
                    <a:pt x="30844" y="122231"/>
                  </a:lnTo>
                  <a:lnTo>
                    <a:pt x="46512" y="117173"/>
                  </a:lnTo>
                  <a:lnTo>
                    <a:pt x="54641" y="112860"/>
                  </a:lnTo>
                  <a:lnTo>
                    <a:pt x="65555" y="100543"/>
                  </a:lnTo>
                  <a:lnTo>
                    <a:pt x="72051" y="84956"/>
                  </a:lnTo>
                  <a:lnTo>
                    <a:pt x="75004" y="57758"/>
                  </a:lnTo>
                  <a:lnTo>
                    <a:pt x="70900" y="21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228">
              <a:extLst>
                <a:ext uri="{FF2B5EF4-FFF2-40B4-BE49-F238E27FC236}">
                  <a16:creationId xmlns:a16="http://schemas.microsoft.com/office/drawing/2014/main" xmlns="" id="{0A6F1B6B-A71E-4576-969D-89851C80F31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0427898" y="1716745"/>
              <a:ext cx="98402" cy="137456"/>
            </a:xfrm>
            <a:custGeom>
              <a:avLst/>
              <a:gdLst/>
              <a:ahLst/>
              <a:cxnLst/>
              <a:rect l="0" t="0" r="0" b="0"/>
              <a:pathLst>
                <a:path w="98402" h="137456">
                  <a:moveTo>
                    <a:pt x="5152" y="10455"/>
                  </a:moveTo>
                  <a:lnTo>
                    <a:pt x="5152" y="10455"/>
                  </a:lnTo>
                  <a:lnTo>
                    <a:pt x="5152" y="7084"/>
                  </a:lnTo>
                  <a:lnTo>
                    <a:pt x="7033" y="3547"/>
                  </a:lnTo>
                  <a:lnTo>
                    <a:pt x="8523" y="1616"/>
                  </a:lnTo>
                  <a:lnTo>
                    <a:pt x="9516" y="1740"/>
                  </a:lnTo>
                  <a:lnTo>
                    <a:pt x="10177" y="3234"/>
                  </a:lnTo>
                  <a:lnTo>
                    <a:pt x="15109" y="47736"/>
                  </a:lnTo>
                  <a:lnTo>
                    <a:pt x="8745" y="88942"/>
                  </a:lnTo>
                  <a:lnTo>
                    <a:pt x="2845" y="104109"/>
                  </a:lnTo>
                  <a:lnTo>
                    <a:pt x="1498" y="106052"/>
                  </a:lnTo>
                  <a:lnTo>
                    <a:pt x="599" y="106642"/>
                  </a:lnTo>
                  <a:lnTo>
                    <a:pt x="0" y="106330"/>
                  </a:lnTo>
                  <a:lnTo>
                    <a:pt x="2528" y="95777"/>
                  </a:lnTo>
                  <a:lnTo>
                    <a:pt x="20502" y="56463"/>
                  </a:lnTo>
                  <a:lnTo>
                    <a:pt x="47395" y="9120"/>
                  </a:lnTo>
                  <a:lnTo>
                    <a:pt x="50247" y="5331"/>
                  </a:lnTo>
                  <a:lnTo>
                    <a:pt x="59060" y="1122"/>
                  </a:lnTo>
                  <a:lnTo>
                    <a:pt x="64374" y="0"/>
                  </a:lnTo>
                  <a:lnTo>
                    <a:pt x="70033" y="1368"/>
                  </a:lnTo>
                  <a:lnTo>
                    <a:pt x="81966" y="8533"/>
                  </a:lnTo>
                  <a:lnTo>
                    <a:pt x="90562" y="20654"/>
                  </a:lnTo>
                  <a:lnTo>
                    <a:pt x="96029" y="36155"/>
                  </a:lnTo>
                  <a:lnTo>
                    <a:pt x="98401" y="64715"/>
                  </a:lnTo>
                  <a:lnTo>
                    <a:pt x="91393" y="109723"/>
                  </a:lnTo>
                  <a:lnTo>
                    <a:pt x="87702" y="137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166">
            <a:extLst>
              <a:ext uri="{FF2B5EF4-FFF2-40B4-BE49-F238E27FC236}">
                <a16:creationId xmlns:a16="http://schemas.microsoft.com/office/drawing/2014/main" xmlns="" id="{A67194A6-27F2-4C48-BB23-7DC28A633AFE}"/>
              </a:ext>
            </a:extLst>
          </p:cNvPr>
          <p:cNvGrpSpPr/>
          <p:nvPr/>
        </p:nvGrpSpPr>
        <p:grpSpPr>
          <a:xfrm>
            <a:off x="10777417" y="1581150"/>
            <a:ext cx="922835" cy="292101"/>
            <a:chOff x="10777417" y="1581150"/>
            <a:chExt cx="922835" cy="292101"/>
          </a:xfrm>
        </p:grpSpPr>
        <p:sp>
          <p:nvSpPr>
            <p:cNvPr id="76" name="SMARTInkShape-6229">
              <a:extLst>
                <a:ext uri="{FF2B5EF4-FFF2-40B4-BE49-F238E27FC236}">
                  <a16:creationId xmlns:a16="http://schemas.microsoft.com/office/drawing/2014/main" xmlns="" id="{7CFBA2EC-FBFF-4609-9725-81381AC1CCD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777417" y="1727200"/>
              <a:ext cx="119184" cy="124449"/>
            </a:xfrm>
            <a:custGeom>
              <a:avLst/>
              <a:gdLst/>
              <a:ahLst/>
              <a:cxnLst/>
              <a:rect l="0" t="0" r="0" b="0"/>
              <a:pathLst>
                <a:path w="119184" h="124449">
                  <a:moveTo>
                    <a:pt x="11233" y="0"/>
                  </a:moveTo>
                  <a:lnTo>
                    <a:pt x="11233" y="0"/>
                  </a:lnTo>
                  <a:lnTo>
                    <a:pt x="7862" y="36628"/>
                  </a:lnTo>
                  <a:lnTo>
                    <a:pt x="1107" y="82102"/>
                  </a:lnTo>
                  <a:lnTo>
                    <a:pt x="0" y="108680"/>
                  </a:lnTo>
                  <a:lnTo>
                    <a:pt x="2242" y="118387"/>
                  </a:lnTo>
                  <a:lnTo>
                    <a:pt x="4534" y="121258"/>
                  </a:lnTo>
                  <a:lnTo>
                    <a:pt x="10842" y="124448"/>
                  </a:lnTo>
                  <a:lnTo>
                    <a:pt x="14499" y="123182"/>
                  </a:lnTo>
                  <a:lnTo>
                    <a:pt x="22327" y="116131"/>
                  </a:lnTo>
                  <a:lnTo>
                    <a:pt x="31298" y="100261"/>
                  </a:lnTo>
                  <a:lnTo>
                    <a:pt x="36165" y="78962"/>
                  </a:lnTo>
                  <a:lnTo>
                    <a:pt x="37026" y="79453"/>
                  </a:lnTo>
                  <a:lnTo>
                    <a:pt x="39865" y="83760"/>
                  </a:lnTo>
                  <a:lnTo>
                    <a:pt x="43778" y="102388"/>
                  </a:lnTo>
                  <a:lnTo>
                    <a:pt x="49451" y="111593"/>
                  </a:lnTo>
                  <a:lnTo>
                    <a:pt x="56676" y="116624"/>
                  </a:lnTo>
                  <a:lnTo>
                    <a:pt x="70558" y="119457"/>
                  </a:lnTo>
                  <a:lnTo>
                    <a:pt x="76183" y="119855"/>
                  </a:lnTo>
                  <a:lnTo>
                    <a:pt x="81343" y="118003"/>
                  </a:lnTo>
                  <a:lnTo>
                    <a:pt x="90841" y="110301"/>
                  </a:lnTo>
                  <a:lnTo>
                    <a:pt x="104122" y="94065"/>
                  </a:lnTo>
                  <a:lnTo>
                    <a:pt x="108963" y="80142"/>
                  </a:lnTo>
                  <a:lnTo>
                    <a:pt x="115977" y="35352"/>
                  </a:lnTo>
                  <a:lnTo>
                    <a:pt x="11918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230">
              <a:extLst>
                <a:ext uri="{FF2B5EF4-FFF2-40B4-BE49-F238E27FC236}">
                  <a16:creationId xmlns:a16="http://schemas.microsoft.com/office/drawing/2014/main" xmlns="" id="{B86276E5-1A0B-4F40-BC75-1802980FCF0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951321" y="1723316"/>
              <a:ext cx="78630" cy="118099"/>
            </a:xfrm>
            <a:custGeom>
              <a:avLst/>
              <a:gdLst/>
              <a:ahLst/>
              <a:cxnLst/>
              <a:rect l="0" t="0" r="0" b="0"/>
              <a:pathLst>
                <a:path w="78630" h="118099">
                  <a:moveTo>
                    <a:pt x="2429" y="41984"/>
                  </a:moveTo>
                  <a:lnTo>
                    <a:pt x="2429" y="41984"/>
                  </a:lnTo>
                  <a:lnTo>
                    <a:pt x="30041" y="40103"/>
                  </a:lnTo>
                  <a:lnTo>
                    <a:pt x="35653" y="38613"/>
                  </a:lnTo>
                  <a:lnTo>
                    <a:pt x="39395" y="36209"/>
                  </a:lnTo>
                  <a:lnTo>
                    <a:pt x="41890" y="33195"/>
                  </a:lnTo>
                  <a:lnTo>
                    <a:pt x="44661" y="26083"/>
                  </a:lnTo>
                  <a:lnTo>
                    <a:pt x="45892" y="18219"/>
                  </a:lnTo>
                  <a:lnTo>
                    <a:pt x="43216" y="5858"/>
                  </a:lnTo>
                  <a:lnTo>
                    <a:pt x="40909" y="3083"/>
                  </a:lnTo>
                  <a:lnTo>
                    <a:pt x="34584" y="0"/>
                  </a:lnTo>
                  <a:lnTo>
                    <a:pt x="25187" y="512"/>
                  </a:lnTo>
                  <a:lnTo>
                    <a:pt x="19717" y="1636"/>
                  </a:lnTo>
                  <a:lnTo>
                    <a:pt x="15366" y="5913"/>
                  </a:lnTo>
                  <a:lnTo>
                    <a:pt x="3313" y="36244"/>
                  </a:lnTo>
                  <a:lnTo>
                    <a:pt x="0" y="53544"/>
                  </a:lnTo>
                  <a:lnTo>
                    <a:pt x="2808" y="81706"/>
                  </a:lnTo>
                  <a:lnTo>
                    <a:pt x="12262" y="103378"/>
                  </a:lnTo>
                  <a:lnTo>
                    <a:pt x="19970" y="114190"/>
                  </a:lnTo>
                  <a:lnTo>
                    <a:pt x="24707" y="116933"/>
                  </a:lnTo>
                  <a:lnTo>
                    <a:pt x="35613" y="118098"/>
                  </a:lnTo>
                  <a:lnTo>
                    <a:pt x="78629" y="105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231">
              <a:extLst>
                <a:ext uri="{FF2B5EF4-FFF2-40B4-BE49-F238E27FC236}">
                  <a16:creationId xmlns:a16="http://schemas.microsoft.com/office/drawing/2014/main" xmlns="" id="{FACE42DA-538A-48EB-B3F0-D83AF9D49F6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1072108" y="1596542"/>
              <a:ext cx="76889" cy="261963"/>
            </a:xfrm>
            <a:custGeom>
              <a:avLst/>
              <a:gdLst/>
              <a:ahLst/>
              <a:cxnLst/>
              <a:rect l="0" t="0" r="0" b="0"/>
              <a:pathLst>
                <a:path w="76889" h="261963">
                  <a:moveTo>
                    <a:pt x="27692" y="3658"/>
                  </a:moveTo>
                  <a:lnTo>
                    <a:pt x="27692" y="3658"/>
                  </a:lnTo>
                  <a:lnTo>
                    <a:pt x="27692" y="0"/>
                  </a:lnTo>
                  <a:lnTo>
                    <a:pt x="26987" y="35072"/>
                  </a:lnTo>
                  <a:lnTo>
                    <a:pt x="23329" y="79366"/>
                  </a:lnTo>
                  <a:lnTo>
                    <a:pt x="22224" y="114212"/>
                  </a:lnTo>
                  <a:lnTo>
                    <a:pt x="19852" y="147102"/>
                  </a:lnTo>
                  <a:lnTo>
                    <a:pt x="12670" y="191504"/>
                  </a:lnTo>
                  <a:lnTo>
                    <a:pt x="0" y="234914"/>
                  </a:lnTo>
                  <a:lnTo>
                    <a:pt x="58" y="236851"/>
                  </a:lnTo>
                  <a:lnTo>
                    <a:pt x="802" y="237436"/>
                  </a:lnTo>
                  <a:lnTo>
                    <a:pt x="8593" y="228148"/>
                  </a:lnTo>
                  <a:lnTo>
                    <a:pt x="29845" y="183007"/>
                  </a:lnTo>
                  <a:lnTo>
                    <a:pt x="46776" y="154639"/>
                  </a:lnTo>
                  <a:lnTo>
                    <a:pt x="50292" y="151584"/>
                  </a:lnTo>
                  <a:lnTo>
                    <a:pt x="54046" y="150253"/>
                  </a:lnTo>
                  <a:lnTo>
                    <a:pt x="57961" y="150072"/>
                  </a:lnTo>
                  <a:lnTo>
                    <a:pt x="61278" y="151361"/>
                  </a:lnTo>
                  <a:lnTo>
                    <a:pt x="66842" y="156558"/>
                  </a:lnTo>
                  <a:lnTo>
                    <a:pt x="73942" y="174158"/>
                  </a:lnTo>
                  <a:lnTo>
                    <a:pt x="76888" y="209048"/>
                  </a:lnTo>
                  <a:lnTo>
                    <a:pt x="72450" y="231026"/>
                  </a:lnTo>
                  <a:lnTo>
                    <a:pt x="66164" y="244410"/>
                  </a:lnTo>
                  <a:lnTo>
                    <a:pt x="56785" y="253651"/>
                  </a:lnTo>
                  <a:lnTo>
                    <a:pt x="45561" y="259405"/>
                  </a:lnTo>
                  <a:lnTo>
                    <a:pt x="33516" y="261962"/>
                  </a:lnTo>
                  <a:lnTo>
                    <a:pt x="21109" y="259336"/>
                  </a:lnTo>
                  <a:lnTo>
                    <a:pt x="2292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232">
              <a:extLst>
                <a:ext uri="{FF2B5EF4-FFF2-40B4-BE49-F238E27FC236}">
                  <a16:creationId xmlns:a16="http://schemas.microsoft.com/office/drawing/2014/main" xmlns="" id="{B9CC07F9-F2B8-45CF-A3FC-FD9A7815C9C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1224436" y="1703068"/>
              <a:ext cx="57954" cy="149152"/>
            </a:xfrm>
            <a:custGeom>
              <a:avLst/>
              <a:gdLst/>
              <a:ahLst/>
              <a:cxnLst/>
              <a:rect l="0" t="0" r="0" b="0"/>
              <a:pathLst>
                <a:path w="57954" h="149152">
                  <a:moveTo>
                    <a:pt x="27764" y="30482"/>
                  </a:moveTo>
                  <a:lnTo>
                    <a:pt x="27764" y="30482"/>
                  </a:lnTo>
                  <a:lnTo>
                    <a:pt x="41579" y="18548"/>
                  </a:lnTo>
                  <a:lnTo>
                    <a:pt x="54248" y="9467"/>
                  </a:lnTo>
                  <a:lnTo>
                    <a:pt x="57173" y="5149"/>
                  </a:lnTo>
                  <a:lnTo>
                    <a:pt x="57953" y="3010"/>
                  </a:lnTo>
                  <a:lnTo>
                    <a:pt x="57062" y="1584"/>
                  </a:lnTo>
                  <a:lnTo>
                    <a:pt x="52309" y="0"/>
                  </a:lnTo>
                  <a:lnTo>
                    <a:pt x="38328" y="2478"/>
                  </a:lnTo>
                  <a:lnTo>
                    <a:pt x="20782" y="11053"/>
                  </a:lnTo>
                  <a:lnTo>
                    <a:pt x="12195" y="20436"/>
                  </a:lnTo>
                  <a:lnTo>
                    <a:pt x="935" y="40335"/>
                  </a:lnTo>
                  <a:lnTo>
                    <a:pt x="0" y="44812"/>
                  </a:lnTo>
                  <a:lnTo>
                    <a:pt x="842" y="53549"/>
                  </a:lnTo>
                  <a:lnTo>
                    <a:pt x="12025" y="69772"/>
                  </a:lnTo>
                  <a:lnTo>
                    <a:pt x="51241" y="106635"/>
                  </a:lnTo>
                  <a:lnTo>
                    <a:pt x="55837" y="116304"/>
                  </a:lnTo>
                  <a:lnTo>
                    <a:pt x="55999" y="127186"/>
                  </a:lnTo>
                  <a:lnTo>
                    <a:pt x="55053" y="133051"/>
                  </a:lnTo>
                  <a:lnTo>
                    <a:pt x="52308" y="137667"/>
                  </a:lnTo>
                  <a:lnTo>
                    <a:pt x="43611" y="144677"/>
                  </a:lnTo>
                  <a:lnTo>
                    <a:pt x="32691" y="148263"/>
                  </a:lnTo>
                  <a:lnTo>
                    <a:pt x="21488" y="149151"/>
                  </a:lnTo>
                  <a:lnTo>
                    <a:pt x="11804" y="147194"/>
                  </a:lnTo>
                  <a:lnTo>
                    <a:pt x="8657" y="144273"/>
                  </a:lnTo>
                  <a:lnTo>
                    <a:pt x="2364" y="125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233">
              <a:extLst>
                <a:ext uri="{FF2B5EF4-FFF2-40B4-BE49-F238E27FC236}">
                  <a16:creationId xmlns:a16="http://schemas.microsoft.com/office/drawing/2014/main" xmlns="" id="{26BFE191-AF8E-4DB5-8A2B-FAFA3F51EB2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1353800" y="176530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6302" y="4482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234">
              <a:extLst>
                <a:ext uri="{FF2B5EF4-FFF2-40B4-BE49-F238E27FC236}">
                  <a16:creationId xmlns:a16="http://schemas.microsoft.com/office/drawing/2014/main" xmlns="" id="{5ED6FE71-DAF7-4EBB-833F-24E352E4824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1379200" y="16637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235">
              <a:extLst>
                <a:ext uri="{FF2B5EF4-FFF2-40B4-BE49-F238E27FC236}">
                  <a16:creationId xmlns:a16="http://schemas.microsoft.com/office/drawing/2014/main" xmlns="" id="{110C1FAF-AE51-4B2F-AF6E-4CCE92A0A5A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1450641" y="1581150"/>
              <a:ext cx="49210" cy="260728"/>
            </a:xfrm>
            <a:custGeom>
              <a:avLst/>
              <a:gdLst/>
              <a:ahLst/>
              <a:cxnLst/>
              <a:rect l="0" t="0" r="0" b="0"/>
              <a:pathLst>
                <a:path w="49210" h="260728">
                  <a:moveTo>
                    <a:pt x="49209" y="0"/>
                  </a:moveTo>
                  <a:lnTo>
                    <a:pt x="49209" y="0"/>
                  </a:lnTo>
                  <a:lnTo>
                    <a:pt x="47328" y="12552"/>
                  </a:lnTo>
                  <a:lnTo>
                    <a:pt x="40370" y="51555"/>
                  </a:lnTo>
                  <a:lnTo>
                    <a:pt x="34282" y="92495"/>
                  </a:lnTo>
                  <a:lnTo>
                    <a:pt x="24638" y="139275"/>
                  </a:lnTo>
                  <a:lnTo>
                    <a:pt x="12844" y="185514"/>
                  </a:lnTo>
                  <a:lnTo>
                    <a:pt x="1991" y="233129"/>
                  </a:lnTo>
                  <a:lnTo>
                    <a:pt x="0" y="247311"/>
                  </a:lnTo>
                  <a:lnTo>
                    <a:pt x="1588" y="252363"/>
                  </a:lnTo>
                  <a:lnTo>
                    <a:pt x="4761" y="256436"/>
                  </a:lnTo>
                  <a:lnTo>
                    <a:pt x="8993" y="259858"/>
                  </a:lnTo>
                  <a:lnTo>
                    <a:pt x="13932" y="260727"/>
                  </a:lnTo>
                  <a:lnTo>
                    <a:pt x="25063" y="257931"/>
                  </a:lnTo>
                  <a:lnTo>
                    <a:pt x="49209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236">
              <a:extLst>
                <a:ext uri="{FF2B5EF4-FFF2-40B4-BE49-F238E27FC236}">
                  <a16:creationId xmlns:a16="http://schemas.microsoft.com/office/drawing/2014/main" xmlns="" id="{E77C9263-4185-4FDC-93C9-ECB00DAD6EF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1449050" y="17272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39345" y="2979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6237">
              <a:extLst>
                <a:ext uri="{FF2B5EF4-FFF2-40B4-BE49-F238E27FC236}">
                  <a16:creationId xmlns:a16="http://schemas.microsoft.com/office/drawing/2014/main" xmlns="" id="{DC15B686-73F8-4BE5-B567-3E96BDC379F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1548147" y="1705224"/>
              <a:ext cx="91404" cy="105805"/>
            </a:xfrm>
            <a:custGeom>
              <a:avLst/>
              <a:gdLst/>
              <a:ahLst/>
              <a:cxnLst/>
              <a:rect l="0" t="0" r="0" b="0"/>
              <a:pathLst>
                <a:path w="91404" h="105805">
                  <a:moveTo>
                    <a:pt x="2503" y="47376"/>
                  </a:moveTo>
                  <a:lnTo>
                    <a:pt x="2503" y="47376"/>
                  </a:lnTo>
                  <a:lnTo>
                    <a:pt x="2502" y="50747"/>
                  </a:lnTo>
                  <a:lnTo>
                    <a:pt x="3208" y="51740"/>
                  </a:lnTo>
                  <a:lnTo>
                    <a:pt x="4384" y="52402"/>
                  </a:lnTo>
                  <a:lnTo>
                    <a:pt x="5873" y="52843"/>
                  </a:lnTo>
                  <a:lnTo>
                    <a:pt x="14712" y="50093"/>
                  </a:lnTo>
                  <a:lnTo>
                    <a:pt x="44097" y="24470"/>
                  </a:lnTo>
                  <a:lnTo>
                    <a:pt x="49212" y="13912"/>
                  </a:lnTo>
                  <a:lnTo>
                    <a:pt x="50778" y="4281"/>
                  </a:lnTo>
                  <a:lnTo>
                    <a:pt x="50208" y="1713"/>
                  </a:lnTo>
                  <a:lnTo>
                    <a:pt x="49122" y="0"/>
                  </a:lnTo>
                  <a:lnTo>
                    <a:pt x="40392" y="1861"/>
                  </a:lnTo>
                  <a:lnTo>
                    <a:pt x="28515" y="8097"/>
                  </a:lnTo>
                  <a:lnTo>
                    <a:pt x="18531" y="17924"/>
                  </a:lnTo>
                  <a:lnTo>
                    <a:pt x="8350" y="38728"/>
                  </a:lnTo>
                  <a:lnTo>
                    <a:pt x="0" y="70336"/>
                  </a:lnTo>
                  <a:lnTo>
                    <a:pt x="920" y="84391"/>
                  </a:lnTo>
                  <a:lnTo>
                    <a:pt x="3565" y="89692"/>
                  </a:lnTo>
                  <a:lnTo>
                    <a:pt x="12147" y="97462"/>
                  </a:lnTo>
                  <a:lnTo>
                    <a:pt x="35620" y="105804"/>
                  </a:lnTo>
                  <a:lnTo>
                    <a:pt x="91403" y="98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238">
              <a:extLst>
                <a:ext uri="{FF2B5EF4-FFF2-40B4-BE49-F238E27FC236}">
                  <a16:creationId xmlns:a16="http://schemas.microsoft.com/office/drawing/2014/main" xmlns="" id="{015EF234-A2B2-47B4-B5E2-1727A3FF9AF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1601450" y="1600200"/>
              <a:ext cx="98802" cy="273051"/>
            </a:xfrm>
            <a:custGeom>
              <a:avLst/>
              <a:gdLst/>
              <a:ahLst/>
              <a:cxnLst/>
              <a:rect l="0" t="0" r="0" b="0"/>
              <a:pathLst>
                <a:path w="98802" h="273051">
                  <a:moveTo>
                    <a:pt x="82550" y="0"/>
                  </a:moveTo>
                  <a:lnTo>
                    <a:pt x="82550" y="0"/>
                  </a:lnTo>
                  <a:lnTo>
                    <a:pt x="79180" y="3371"/>
                  </a:lnTo>
                  <a:lnTo>
                    <a:pt x="79405" y="12552"/>
                  </a:lnTo>
                  <a:lnTo>
                    <a:pt x="87911" y="59639"/>
                  </a:lnTo>
                  <a:lnTo>
                    <a:pt x="96916" y="97399"/>
                  </a:lnTo>
                  <a:lnTo>
                    <a:pt x="98801" y="143002"/>
                  </a:lnTo>
                  <a:lnTo>
                    <a:pt x="89639" y="187402"/>
                  </a:lnTo>
                  <a:lnTo>
                    <a:pt x="68971" y="225565"/>
                  </a:lnTo>
                  <a:lnTo>
                    <a:pt x="40819" y="250514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1167">
            <a:extLst>
              <a:ext uri="{FF2B5EF4-FFF2-40B4-BE49-F238E27FC236}">
                <a16:creationId xmlns:a16="http://schemas.microsoft.com/office/drawing/2014/main" xmlns="" id="{E137A98A-2962-4214-8B7B-D00F77E9E609}"/>
              </a:ext>
            </a:extLst>
          </p:cNvPr>
          <p:cNvGrpSpPr/>
          <p:nvPr/>
        </p:nvGrpSpPr>
        <p:grpSpPr>
          <a:xfrm>
            <a:off x="6617222" y="2608811"/>
            <a:ext cx="501129" cy="376391"/>
            <a:chOff x="6617222" y="2608811"/>
            <a:chExt cx="501129" cy="376391"/>
          </a:xfrm>
        </p:grpSpPr>
        <p:sp>
          <p:nvSpPr>
            <p:cNvPr id="87" name="SMARTInkShape-6239">
              <a:extLst>
                <a:ext uri="{FF2B5EF4-FFF2-40B4-BE49-F238E27FC236}">
                  <a16:creationId xmlns:a16="http://schemas.microsoft.com/office/drawing/2014/main" xmlns="" id="{1EA65B5D-4478-4710-9AED-61F86C5D3B7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617222" y="2608811"/>
              <a:ext cx="180150" cy="376391"/>
            </a:xfrm>
            <a:custGeom>
              <a:avLst/>
              <a:gdLst/>
              <a:ahLst/>
              <a:cxnLst/>
              <a:rect l="0" t="0" r="0" b="0"/>
              <a:pathLst>
                <a:path w="180150" h="376391">
                  <a:moveTo>
                    <a:pt x="12178" y="350289"/>
                  </a:moveTo>
                  <a:lnTo>
                    <a:pt x="12178" y="350289"/>
                  </a:lnTo>
                  <a:lnTo>
                    <a:pt x="3450" y="359722"/>
                  </a:lnTo>
                  <a:lnTo>
                    <a:pt x="1243" y="364594"/>
                  </a:lnTo>
                  <a:lnTo>
                    <a:pt x="655" y="364765"/>
                  </a:lnTo>
                  <a:lnTo>
                    <a:pt x="0" y="361191"/>
                  </a:lnTo>
                  <a:lnTo>
                    <a:pt x="10218" y="322083"/>
                  </a:lnTo>
                  <a:lnTo>
                    <a:pt x="20478" y="288364"/>
                  </a:lnTo>
                  <a:lnTo>
                    <a:pt x="26179" y="264556"/>
                  </a:lnTo>
                  <a:lnTo>
                    <a:pt x="32095" y="238100"/>
                  </a:lnTo>
                  <a:lnTo>
                    <a:pt x="39567" y="211996"/>
                  </a:lnTo>
                  <a:lnTo>
                    <a:pt x="48076" y="186127"/>
                  </a:lnTo>
                  <a:lnTo>
                    <a:pt x="57277" y="160414"/>
                  </a:lnTo>
                  <a:lnTo>
                    <a:pt x="73144" y="114911"/>
                  </a:lnTo>
                  <a:lnTo>
                    <a:pt x="87957" y="75638"/>
                  </a:lnTo>
                  <a:lnTo>
                    <a:pt x="111458" y="31844"/>
                  </a:lnTo>
                  <a:lnTo>
                    <a:pt x="134957" y="2655"/>
                  </a:lnTo>
                  <a:lnTo>
                    <a:pt x="138480" y="0"/>
                  </a:lnTo>
                  <a:lnTo>
                    <a:pt x="140830" y="1052"/>
                  </a:lnTo>
                  <a:lnTo>
                    <a:pt x="143440" y="9747"/>
                  </a:lnTo>
                  <a:lnTo>
                    <a:pt x="144909" y="43992"/>
                  </a:lnTo>
                  <a:lnTo>
                    <a:pt x="145253" y="75868"/>
                  </a:lnTo>
                  <a:lnTo>
                    <a:pt x="145406" y="111908"/>
                  </a:lnTo>
                  <a:lnTo>
                    <a:pt x="145473" y="151443"/>
                  </a:lnTo>
                  <a:lnTo>
                    <a:pt x="149266" y="192533"/>
                  </a:lnTo>
                  <a:lnTo>
                    <a:pt x="154951" y="233609"/>
                  </a:lnTo>
                  <a:lnTo>
                    <a:pt x="159829" y="273031"/>
                  </a:lnTo>
                  <a:lnTo>
                    <a:pt x="162467" y="307956"/>
                  </a:lnTo>
                  <a:lnTo>
                    <a:pt x="165834" y="347859"/>
                  </a:lnTo>
                  <a:lnTo>
                    <a:pt x="171301" y="369324"/>
                  </a:lnTo>
                  <a:lnTo>
                    <a:pt x="173292" y="373563"/>
                  </a:lnTo>
                  <a:lnTo>
                    <a:pt x="175326" y="375682"/>
                  </a:lnTo>
                  <a:lnTo>
                    <a:pt x="177388" y="376390"/>
                  </a:lnTo>
                  <a:lnTo>
                    <a:pt x="179468" y="376156"/>
                  </a:lnTo>
                  <a:lnTo>
                    <a:pt x="180149" y="373178"/>
                  </a:lnTo>
                  <a:lnTo>
                    <a:pt x="177278" y="350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6240">
              <a:extLst>
                <a:ext uri="{FF2B5EF4-FFF2-40B4-BE49-F238E27FC236}">
                  <a16:creationId xmlns:a16="http://schemas.microsoft.com/office/drawing/2014/main" xmlns="" id="{963138DB-5618-4F41-902A-C15407F15B4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644791" y="2813050"/>
              <a:ext cx="168760" cy="44451"/>
            </a:xfrm>
            <a:custGeom>
              <a:avLst/>
              <a:gdLst/>
              <a:ahLst/>
              <a:cxnLst/>
              <a:rect l="0" t="0" r="0" b="0"/>
              <a:pathLst>
                <a:path w="168760" h="44451">
                  <a:moveTo>
                    <a:pt x="3659" y="44450"/>
                  </a:moveTo>
                  <a:lnTo>
                    <a:pt x="3659" y="44450"/>
                  </a:lnTo>
                  <a:lnTo>
                    <a:pt x="0" y="44450"/>
                  </a:lnTo>
                  <a:lnTo>
                    <a:pt x="1563" y="44450"/>
                  </a:lnTo>
                  <a:lnTo>
                    <a:pt x="48941" y="30144"/>
                  </a:lnTo>
                  <a:lnTo>
                    <a:pt x="93198" y="20064"/>
                  </a:lnTo>
                  <a:lnTo>
                    <a:pt x="138687" y="8140"/>
                  </a:lnTo>
                  <a:lnTo>
                    <a:pt x="168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6241">
              <a:extLst>
                <a:ext uri="{FF2B5EF4-FFF2-40B4-BE49-F238E27FC236}">
                  <a16:creationId xmlns:a16="http://schemas.microsoft.com/office/drawing/2014/main" xmlns="" id="{AADE0D0F-D8BE-4588-A920-F20F6BBD303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867041" y="2630513"/>
              <a:ext cx="251310" cy="309538"/>
            </a:xfrm>
            <a:custGeom>
              <a:avLst/>
              <a:gdLst/>
              <a:ahLst/>
              <a:cxnLst/>
              <a:rect l="0" t="0" r="0" b="0"/>
              <a:pathLst>
                <a:path w="251310" h="309538">
                  <a:moveTo>
                    <a:pt x="3659" y="49187"/>
                  </a:moveTo>
                  <a:lnTo>
                    <a:pt x="3659" y="49187"/>
                  </a:lnTo>
                  <a:lnTo>
                    <a:pt x="288" y="45816"/>
                  </a:lnTo>
                  <a:lnTo>
                    <a:pt x="0" y="43412"/>
                  </a:lnTo>
                  <a:lnTo>
                    <a:pt x="1563" y="36978"/>
                  </a:lnTo>
                  <a:lnTo>
                    <a:pt x="9780" y="25422"/>
                  </a:lnTo>
                  <a:lnTo>
                    <a:pt x="24522" y="13061"/>
                  </a:lnTo>
                  <a:lnTo>
                    <a:pt x="45667" y="3832"/>
                  </a:lnTo>
                  <a:lnTo>
                    <a:pt x="69805" y="0"/>
                  </a:lnTo>
                  <a:lnTo>
                    <a:pt x="84563" y="4748"/>
                  </a:lnTo>
                  <a:lnTo>
                    <a:pt x="98177" y="15326"/>
                  </a:lnTo>
                  <a:lnTo>
                    <a:pt x="111283" y="31786"/>
                  </a:lnTo>
                  <a:lnTo>
                    <a:pt x="118520" y="56505"/>
                  </a:lnTo>
                  <a:lnTo>
                    <a:pt x="120712" y="102155"/>
                  </a:lnTo>
                  <a:lnTo>
                    <a:pt x="116361" y="135523"/>
                  </a:lnTo>
                  <a:lnTo>
                    <a:pt x="105019" y="171519"/>
                  </a:lnTo>
                  <a:lnTo>
                    <a:pt x="90571" y="206803"/>
                  </a:lnTo>
                  <a:lnTo>
                    <a:pt x="68451" y="252757"/>
                  </a:lnTo>
                  <a:lnTo>
                    <a:pt x="42060" y="298611"/>
                  </a:lnTo>
                  <a:lnTo>
                    <a:pt x="36284" y="308098"/>
                  </a:lnTo>
                  <a:lnTo>
                    <a:pt x="45781" y="309110"/>
                  </a:lnTo>
                  <a:lnTo>
                    <a:pt x="88560" y="303045"/>
                  </a:lnTo>
                  <a:lnTo>
                    <a:pt x="136140" y="300154"/>
                  </a:lnTo>
                  <a:lnTo>
                    <a:pt x="181201" y="302288"/>
                  </a:lnTo>
                  <a:lnTo>
                    <a:pt x="220188" y="304802"/>
                  </a:lnTo>
                  <a:lnTo>
                    <a:pt x="251309" y="309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1168">
            <a:extLst>
              <a:ext uri="{FF2B5EF4-FFF2-40B4-BE49-F238E27FC236}">
                <a16:creationId xmlns:a16="http://schemas.microsoft.com/office/drawing/2014/main" xmlns="" id="{6971436D-FA1B-45C7-9782-C804079B4619}"/>
              </a:ext>
            </a:extLst>
          </p:cNvPr>
          <p:cNvGrpSpPr/>
          <p:nvPr/>
        </p:nvGrpSpPr>
        <p:grpSpPr>
          <a:xfrm>
            <a:off x="7486650" y="2613440"/>
            <a:ext cx="1262768" cy="541591"/>
            <a:chOff x="7486650" y="2613440"/>
            <a:chExt cx="1262768" cy="541591"/>
          </a:xfrm>
        </p:grpSpPr>
        <p:sp>
          <p:nvSpPr>
            <p:cNvPr id="91" name="SMARTInkShape-6242">
              <a:extLst>
                <a:ext uri="{FF2B5EF4-FFF2-40B4-BE49-F238E27FC236}">
                  <a16:creationId xmlns:a16="http://schemas.microsoft.com/office/drawing/2014/main" xmlns="" id="{0763D932-8C24-4189-BAFF-47E1DFA6993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486650" y="2774950"/>
              <a:ext cx="133351" cy="164607"/>
            </a:xfrm>
            <a:custGeom>
              <a:avLst/>
              <a:gdLst/>
              <a:ahLst/>
              <a:cxnLst/>
              <a:rect l="0" t="0" r="0" b="0"/>
              <a:pathLst>
                <a:path w="133351" h="164607">
                  <a:moveTo>
                    <a:pt x="0" y="31750"/>
                  </a:moveTo>
                  <a:lnTo>
                    <a:pt x="0" y="31750"/>
                  </a:lnTo>
                  <a:lnTo>
                    <a:pt x="8839" y="17444"/>
                  </a:lnTo>
                  <a:lnTo>
                    <a:pt x="12865" y="14809"/>
                  </a:lnTo>
                  <a:lnTo>
                    <a:pt x="14927" y="14106"/>
                  </a:lnTo>
                  <a:lnTo>
                    <a:pt x="27941" y="16487"/>
                  </a:lnTo>
                  <a:lnTo>
                    <a:pt x="39229" y="27318"/>
                  </a:lnTo>
                  <a:lnTo>
                    <a:pt x="63723" y="69759"/>
                  </a:lnTo>
                  <a:lnTo>
                    <a:pt x="75874" y="107923"/>
                  </a:lnTo>
                  <a:lnTo>
                    <a:pt x="80572" y="139300"/>
                  </a:lnTo>
                  <a:lnTo>
                    <a:pt x="77908" y="153868"/>
                  </a:lnTo>
                  <a:lnTo>
                    <a:pt x="75221" y="159729"/>
                  </a:lnTo>
                  <a:lnTo>
                    <a:pt x="72020" y="162931"/>
                  </a:lnTo>
                  <a:lnTo>
                    <a:pt x="68474" y="164359"/>
                  </a:lnTo>
                  <a:lnTo>
                    <a:pt x="64699" y="164606"/>
                  </a:lnTo>
                  <a:lnTo>
                    <a:pt x="61478" y="162654"/>
                  </a:lnTo>
                  <a:lnTo>
                    <a:pt x="56015" y="154841"/>
                  </a:lnTo>
                  <a:lnTo>
                    <a:pt x="48974" y="128429"/>
                  </a:lnTo>
                  <a:lnTo>
                    <a:pt x="55904" y="90421"/>
                  </a:lnTo>
                  <a:lnTo>
                    <a:pt x="71362" y="54622"/>
                  </a:lnTo>
                  <a:lnTo>
                    <a:pt x="96090" y="2841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243">
              <a:extLst>
                <a:ext uri="{FF2B5EF4-FFF2-40B4-BE49-F238E27FC236}">
                  <a16:creationId xmlns:a16="http://schemas.microsoft.com/office/drawing/2014/main" xmlns="" id="{6C962C95-FE57-4643-B135-A077F8FF88C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644838" y="2791607"/>
              <a:ext cx="140263" cy="121095"/>
            </a:xfrm>
            <a:custGeom>
              <a:avLst/>
              <a:gdLst/>
              <a:ahLst/>
              <a:cxnLst/>
              <a:rect l="0" t="0" r="0" b="0"/>
              <a:pathLst>
                <a:path w="140263" h="121095">
                  <a:moveTo>
                    <a:pt x="13262" y="27793"/>
                  </a:moveTo>
                  <a:lnTo>
                    <a:pt x="13262" y="27793"/>
                  </a:lnTo>
                  <a:lnTo>
                    <a:pt x="6520" y="31164"/>
                  </a:lnTo>
                  <a:lnTo>
                    <a:pt x="4534" y="33568"/>
                  </a:lnTo>
                  <a:lnTo>
                    <a:pt x="2327" y="40002"/>
                  </a:lnTo>
                  <a:lnTo>
                    <a:pt x="1084" y="51558"/>
                  </a:lnTo>
                  <a:lnTo>
                    <a:pt x="3027" y="54219"/>
                  </a:lnTo>
                  <a:lnTo>
                    <a:pt x="10830" y="57177"/>
                  </a:lnTo>
                  <a:lnTo>
                    <a:pt x="19472" y="56610"/>
                  </a:lnTo>
                  <a:lnTo>
                    <a:pt x="43259" y="47126"/>
                  </a:lnTo>
                  <a:lnTo>
                    <a:pt x="63543" y="32345"/>
                  </a:lnTo>
                  <a:lnTo>
                    <a:pt x="70886" y="22525"/>
                  </a:lnTo>
                  <a:lnTo>
                    <a:pt x="72845" y="17931"/>
                  </a:lnTo>
                  <a:lnTo>
                    <a:pt x="73445" y="14163"/>
                  </a:lnTo>
                  <a:lnTo>
                    <a:pt x="72230" y="8094"/>
                  </a:lnTo>
                  <a:lnTo>
                    <a:pt x="67457" y="3046"/>
                  </a:lnTo>
                  <a:lnTo>
                    <a:pt x="64209" y="712"/>
                  </a:lnTo>
                  <a:lnTo>
                    <a:pt x="54955" y="0"/>
                  </a:lnTo>
                  <a:lnTo>
                    <a:pt x="49523" y="797"/>
                  </a:lnTo>
                  <a:lnTo>
                    <a:pt x="37844" y="7328"/>
                  </a:lnTo>
                  <a:lnTo>
                    <a:pt x="26305" y="17992"/>
                  </a:lnTo>
                  <a:lnTo>
                    <a:pt x="3002" y="55970"/>
                  </a:lnTo>
                  <a:lnTo>
                    <a:pt x="0" y="72536"/>
                  </a:lnTo>
                  <a:lnTo>
                    <a:pt x="1723" y="87896"/>
                  </a:lnTo>
                  <a:lnTo>
                    <a:pt x="7193" y="99425"/>
                  </a:lnTo>
                  <a:lnTo>
                    <a:pt x="24947" y="113850"/>
                  </a:lnTo>
                  <a:lnTo>
                    <a:pt x="51453" y="120319"/>
                  </a:lnTo>
                  <a:lnTo>
                    <a:pt x="96379" y="121094"/>
                  </a:lnTo>
                  <a:lnTo>
                    <a:pt x="140262" y="110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6244">
              <a:extLst>
                <a:ext uri="{FF2B5EF4-FFF2-40B4-BE49-F238E27FC236}">
                  <a16:creationId xmlns:a16="http://schemas.microsoft.com/office/drawing/2014/main" xmlns="" id="{2C914FF5-F977-4CBD-9158-A37F76D09AC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819695" y="2777655"/>
              <a:ext cx="110161" cy="327863"/>
            </a:xfrm>
            <a:custGeom>
              <a:avLst/>
              <a:gdLst/>
              <a:ahLst/>
              <a:cxnLst/>
              <a:rect l="0" t="0" r="0" b="0"/>
              <a:pathLst>
                <a:path w="110161" h="327863">
                  <a:moveTo>
                    <a:pt x="86055" y="41745"/>
                  </a:moveTo>
                  <a:lnTo>
                    <a:pt x="86055" y="41745"/>
                  </a:lnTo>
                  <a:lnTo>
                    <a:pt x="86055" y="35003"/>
                  </a:lnTo>
                  <a:lnTo>
                    <a:pt x="79313" y="20697"/>
                  </a:lnTo>
                  <a:lnTo>
                    <a:pt x="68379" y="6424"/>
                  </a:lnTo>
                  <a:lnTo>
                    <a:pt x="60324" y="1353"/>
                  </a:lnTo>
                  <a:lnTo>
                    <a:pt x="56201" y="0"/>
                  </a:lnTo>
                  <a:lnTo>
                    <a:pt x="45975" y="2260"/>
                  </a:lnTo>
                  <a:lnTo>
                    <a:pt x="34374" y="8674"/>
                  </a:lnTo>
                  <a:lnTo>
                    <a:pt x="16650" y="24891"/>
                  </a:lnTo>
                  <a:lnTo>
                    <a:pt x="6760" y="39428"/>
                  </a:lnTo>
                  <a:lnTo>
                    <a:pt x="0" y="63480"/>
                  </a:lnTo>
                  <a:lnTo>
                    <a:pt x="1369" y="88480"/>
                  </a:lnTo>
                  <a:lnTo>
                    <a:pt x="4903" y="94774"/>
                  </a:lnTo>
                  <a:lnTo>
                    <a:pt x="16356" y="103648"/>
                  </a:lnTo>
                  <a:lnTo>
                    <a:pt x="35300" y="109240"/>
                  </a:lnTo>
                  <a:lnTo>
                    <a:pt x="61060" y="104155"/>
                  </a:lnTo>
                  <a:lnTo>
                    <a:pt x="84294" y="90341"/>
                  </a:lnTo>
                  <a:lnTo>
                    <a:pt x="94210" y="76984"/>
                  </a:lnTo>
                  <a:lnTo>
                    <a:pt x="104916" y="48747"/>
                  </a:lnTo>
                  <a:lnTo>
                    <a:pt x="105089" y="86877"/>
                  </a:lnTo>
                  <a:lnTo>
                    <a:pt x="108471" y="123399"/>
                  </a:lnTo>
                  <a:lnTo>
                    <a:pt x="110129" y="154942"/>
                  </a:lnTo>
                  <a:lnTo>
                    <a:pt x="110160" y="189421"/>
                  </a:lnTo>
                  <a:lnTo>
                    <a:pt x="107821" y="223560"/>
                  </a:lnTo>
                  <a:lnTo>
                    <a:pt x="102538" y="271143"/>
                  </a:lnTo>
                  <a:lnTo>
                    <a:pt x="93134" y="306408"/>
                  </a:lnTo>
                  <a:lnTo>
                    <a:pt x="87952" y="314143"/>
                  </a:lnTo>
                  <a:lnTo>
                    <a:pt x="74668" y="324618"/>
                  </a:lnTo>
                  <a:lnTo>
                    <a:pt x="61238" y="327862"/>
                  </a:lnTo>
                  <a:lnTo>
                    <a:pt x="54693" y="327740"/>
                  </a:lnTo>
                  <a:lnTo>
                    <a:pt x="49625" y="325542"/>
                  </a:lnTo>
                  <a:lnTo>
                    <a:pt x="42112" y="317455"/>
                  </a:lnTo>
                  <a:lnTo>
                    <a:pt x="30544" y="294259"/>
                  </a:lnTo>
                  <a:lnTo>
                    <a:pt x="24922" y="258302"/>
                  </a:lnTo>
                  <a:lnTo>
                    <a:pt x="35255" y="206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6245">
              <a:extLst>
                <a:ext uri="{FF2B5EF4-FFF2-40B4-BE49-F238E27FC236}">
                  <a16:creationId xmlns:a16="http://schemas.microsoft.com/office/drawing/2014/main" xmlns="" id="{C399C9B8-50B8-4A82-89BA-C20520E7E58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994649" y="2782522"/>
              <a:ext cx="101602" cy="130807"/>
            </a:xfrm>
            <a:custGeom>
              <a:avLst/>
              <a:gdLst/>
              <a:ahLst/>
              <a:cxnLst/>
              <a:rect l="0" t="0" r="0" b="0"/>
              <a:pathLst>
                <a:path w="101602" h="130807">
                  <a:moveTo>
                    <a:pt x="1" y="17828"/>
                  </a:moveTo>
                  <a:lnTo>
                    <a:pt x="1" y="17828"/>
                  </a:lnTo>
                  <a:lnTo>
                    <a:pt x="0" y="8990"/>
                  </a:lnTo>
                  <a:lnTo>
                    <a:pt x="1412" y="6997"/>
                  </a:lnTo>
                  <a:lnTo>
                    <a:pt x="6742" y="2901"/>
                  </a:lnTo>
                  <a:lnTo>
                    <a:pt x="13816" y="610"/>
                  </a:lnTo>
                  <a:lnTo>
                    <a:pt x="17677" y="0"/>
                  </a:lnTo>
                  <a:lnTo>
                    <a:pt x="22369" y="2415"/>
                  </a:lnTo>
                  <a:lnTo>
                    <a:pt x="33225" y="12624"/>
                  </a:lnTo>
                  <a:lnTo>
                    <a:pt x="47867" y="37610"/>
                  </a:lnTo>
                  <a:lnTo>
                    <a:pt x="57771" y="70726"/>
                  </a:lnTo>
                  <a:lnTo>
                    <a:pt x="58432" y="100607"/>
                  </a:lnTo>
                  <a:lnTo>
                    <a:pt x="54159" y="123965"/>
                  </a:lnTo>
                  <a:lnTo>
                    <a:pt x="52334" y="128097"/>
                  </a:lnTo>
                  <a:lnTo>
                    <a:pt x="50411" y="130146"/>
                  </a:lnTo>
                  <a:lnTo>
                    <a:pt x="48425" y="130806"/>
                  </a:lnTo>
                  <a:lnTo>
                    <a:pt x="46395" y="129836"/>
                  </a:lnTo>
                  <a:lnTo>
                    <a:pt x="42257" y="124995"/>
                  </a:lnTo>
                  <a:lnTo>
                    <a:pt x="35961" y="107593"/>
                  </a:lnTo>
                  <a:lnTo>
                    <a:pt x="36370" y="77821"/>
                  </a:lnTo>
                  <a:lnTo>
                    <a:pt x="44329" y="48931"/>
                  </a:lnTo>
                  <a:lnTo>
                    <a:pt x="62367" y="25868"/>
                  </a:lnTo>
                  <a:lnTo>
                    <a:pt x="77579" y="17873"/>
                  </a:lnTo>
                  <a:lnTo>
                    <a:pt x="101601" y="11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6246">
              <a:extLst>
                <a:ext uri="{FF2B5EF4-FFF2-40B4-BE49-F238E27FC236}">
                  <a16:creationId xmlns:a16="http://schemas.microsoft.com/office/drawing/2014/main" xmlns="" id="{01CF92FA-5F0C-44C5-A19C-E661C31010A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130760" y="2801028"/>
              <a:ext cx="143291" cy="119973"/>
            </a:xfrm>
            <a:custGeom>
              <a:avLst/>
              <a:gdLst/>
              <a:ahLst/>
              <a:cxnLst/>
              <a:rect l="0" t="0" r="0" b="0"/>
              <a:pathLst>
                <a:path w="143291" h="119973">
                  <a:moveTo>
                    <a:pt x="79790" y="24722"/>
                  </a:moveTo>
                  <a:lnTo>
                    <a:pt x="79790" y="24722"/>
                  </a:lnTo>
                  <a:lnTo>
                    <a:pt x="71001" y="10907"/>
                  </a:lnTo>
                  <a:lnTo>
                    <a:pt x="64595" y="4471"/>
                  </a:lnTo>
                  <a:lnTo>
                    <a:pt x="59396" y="1610"/>
                  </a:lnTo>
                  <a:lnTo>
                    <a:pt x="45760" y="0"/>
                  </a:lnTo>
                  <a:lnTo>
                    <a:pt x="32446" y="5268"/>
                  </a:lnTo>
                  <a:lnTo>
                    <a:pt x="24944" y="9636"/>
                  </a:lnTo>
                  <a:lnTo>
                    <a:pt x="12845" y="23897"/>
                  </a:lnTo>
                  <a:lnTo>
                    <a:pt x="4176" y="41994"/>
                  </a:lnTo>
                  <a:lnTo>
                    <a:pt x="0" y="70605"/>
                  </a:lnTo>
                  <a:lnTo>
                    <a:pt x="1524" y="86037"/>
                  </a:lnTo>
                  <a:lnTo>
                    <a:pt x="9719" y="106624"/>
                  </a:lnTo>
                  <a:lnTo>
                    <a:pt x="14027" y="111074"/>
                  </a:lnTo>
                  <a:lnTo>
                    <a:pt x="24456" y="116017"/>
                  </a:lnTo>
                  <a:lnTo>
                    <a:pt x="30200" y="115924"/>
                  </a:lnTo>
                  <a:lnTo>
                    <a:pt x="42228" y="112058"/>
                  </a:lnTo>
                  <a:lnTo>
                    <a:pt x="52747" y="103755"/>
                  </a:lnTo>
                  <a:lnTo>
                    <a:pt x="62126" y="91598"/>
                  </a:lnTo>
                  <a:lnTo>
                    <a:pt x="85540" y="46904"/>
                  </a:lnTo>
                  <a:lnTo>
                    <a:pt x="89401" y="42342"/>
                  </a:lnTo>
                  <a:lnTo>
                    <a:pt x="90430" y="42113"/>
                  </a:lnTo>
                  <a:lnTo>
                    <a:pt x="91117" y="42666"/>
                  </a:lnTo>
                  <a:lnTo>
                    <a:pt x="96072" y="59323"/>
                  </a:lnTo>
                  <a:lnTo>
                    <a:pt x="122838" y="105972"/>
                  </a:lnTo>
                  <a:lnTo>
                    <a:pt x="143290" y="119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6247">
              <a:extLst>
                <a:ext uri="{FF2B5EF4-FFF2-40B4-BE49-F238E27FC236}">
                  <a16:creationId xmlns:a16="http://schemas.microsoft.com/office/drawing/2014/main" xmlns="" id="{48BD1563-9BBE-40F5-B3F9-0ACE428F31A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315385" y="2613440"/>
              <a:ext cx="131304" cy="330477"/>
            </a:xfrm>
            <a:custGeom>
              <a:avLst/>
              <a:gdLst/>
              <a:ahLst/>
              <a:cxnLst/>
              <a:rect l="0" t="0" r="0" b="0"/>
              <a:pathLst>
                <a:path w="131304" h="330477">
                  <a:moveTo>
                    <a:pt x="79315" y="225010"/>
                  </a:moveTo>
                  <a:lnTo>
                    <a:pt x="79315" y="225010"/>
                  </a:lnTo>
                  <a:lnTo>
                    <a:pt x="78610" y="214871"/>
                  </a:lnTo>
                  <a:lnTo>
                    <a:pt x="75944" y="207333"/>
                  </a:lnTo>
                  <a:lnTo>
                    <a:pt x="70526" y="201161"/>
                  </a:lnTo>
                  <a:lnTo>
                    <a:pt x="67106" y="198527"/>
                  </a:lnTo>
                  <a:lnTo>
                    <a:pt x="62003" y="198183"/>
                  </a:lnTo>
                  <a:lnTo>
                    <a:pt x="48808" y="201563"/>
                  </a:lnTo>
                  <a:lnTo>
                    <a:pt x="35417" y="211531"/>
                  </a:lnTo>
                  <a:lnTo>
                    <a:pt x="15979" y="236774"/>
                  </a:lnTo>
                  <a:lnTo>
                    <a:pt x="5304" y="258460"/>
                  </a:lnTo>
                  <a:lnTo>
                    <a:pt x="0" y="289798"/>
                  </a:lnTo>
                  <a:lnTo>
                    <a:pt x="1260" y="308367"/>
                  </a:lnTo>
                  <a:lnTo>
                    <a:pt x="6054" y="320384"/>
                  </a:lnTo>
                  <a:lnTo>
                    <a:pt x="9308" y="324576"/>
                  </a:lnTo>
                  <a:lnTo>
                    <a:pt x="18567" y="329234"/>
                  </a:lnTo>
                  <a:lnTo>
                    <a:pt x="23999" y="330476"/>
                  </a:lnTo>
                  <a:lnTo>
                    <a:pt x="30444" y="328482"/>
                  </a:lnTo>
                  <a:lnTo>
                    <a:pt x="45130" y="318740"/>
                  </a:lnTo>
                  <a:lnTo>
                    <a:pt x="69264" y="290647"/>
                  </a:lnTo>
                  <a:lnTo>
                    <a:pt x="90918" y="248770"/>
                  </a:lnTo>
                  <a:lnTo>
                    <a:pt x="102345" y="213227"/>
                  </a:lnTo>
                  <a:lnTo>
                    <a:pt x="112129" y="171795"/>
                  </a:lnTo>
                  <a:lnTo>
                    <a:pt x="116713" y="147906"/>
                  </a:lnTo>
                  <a:lnTo>
                    <a:pt x="121180" y="122807"/>
                  </a:lnTo>
                  <a:lnTo>
                    <a:pt x="128025" y="76105"/>
                  </a:lnTo>
                  <a:lnTo>
                    <a:pt x="131303" y="36769"/>
                  </a:lnTo>
                  <a:lnTo>
                    <a:pt x="128055" y="12231"/>
                  </a:lnTo>
                  <a:lnTo>
                    <a:pt x="125215" y="5546"/>
                  </a:lnTo>
                  <a:lnTo>
                    <a:pt x="121909" y="1795"/>
                  </a:lnTo>
                  <a:lnTo>
                    <a:pt x="118294" y="0"/>
                  </a:lnTo>
                  <a:lnTo>
                    <a:pt x="115179" y="2331"/>
                  </a:lnTo>
                  <a:lnTo>
                    <a:pt x="109836" y="14329"/>
                  </a:lnTo>
                  <a:lnTo>
                    <a:pt x="102862" y="54401"/>
                  </a:lnTo>
                  <a:lnTo>
                    <a:pt x="98481" y="90387"/>
                  </a:lnTo>
                  <a:lnTo>
                    <a:pt x="94888" y="128489"/>
                  </a:lnTo>
                  <a:lnTo>
                    <a:pt x="93292" y="164238"/>
                  </a:lnTo>
                  <a:lnTo>
                    <a:pt x="94464" y="198941"/>
                  </a:lnTo>
                  <a:lnTo>
                    <a:pt x="97209" y="244567"/>
                  </a:lnTo>
                  <a:lnTo>
                    <a:pt x="102576" y="290301"/>
                  </a:lnTo>
                  <a:lnTo>
                    <a:pt x="104715" y="301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6248">
              <a:extLst>
                <a:ext uri="{FF2B5EF4-FFF2-40B4-BE49-F238E27FC236}">
                  <a16:creationId xmlns:a16="http://schemas.microsoft.com/office/drawing/2014/main" xmlns="" id="{66F48B5E-ECD2-463C-B99A-B283E0893F4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496300" y="284480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332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6249">
              <a:extLst>
                <a:ext uri="{FF2B5EF4-FFF2-40B4-BE49-F238E27FC236}">
                  <a16:creationId xmlns:a16="http://schemas.microsoft.com/office/drawing/2014/main" xmlns="" id="{AA919DE4-63CD-4317-97C9-6C3481B8DE0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528312" y="2735231"/>
              <a:ext cx="6089" cy="39720"/>
            </a:xfrm>
            <a:custGeom>
              <a:avLst/>
              <a:gdLst/>
              <a:ahLst/>
              <a:cxnLst/>
              <a:rect l="0" t="0" r="0" b="0"/>
              <a:pathLst>
                <a:path w="6089" h="39720">
                  <a:moveTo>
                    <a:pt x="6088" y="39719"/>
                  </a:moveTo>
                  <a:lnTo>
                    <a:pt x="6088" y="39719"/>
                  </a:lnTo>
                  <a:lnTo>
                    <a:pt x="1062" y="18997"/>
                  </a:lnTo>
                  <a:lnTo>
                    <a:pt x="0" y="1681"/>
                  </a:lnTo>
                  <a:lnTo>
                    <a:pt x="618" y="249"/>
                  </a:lnTo>
                  <a:lnTo>
                    <a:pt x="1736" y="0"/>
                  </a:lnTo>
                  <a:lnTo>
                    <a:pt x="6088" y="1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6250">
              <a:extLst>
                <a:ext uri="{FF2B5EF4-FFF2-40B4-BE49-F238E27FC236}">
                  <a16:creationId xmlns:a16="http://schemas.microsoft.com/office/drawing/2014/main" xmlns="" id="{063DF733-2CA9-4F21-B60B-249D523D306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541096" y="2779732"/>
              <a:ext cx="98752" cy="142741"/>
            </a:xfrm>
            <a:custGeom>
              <a:avLst/>
              <a:gdLst/>
              <a:ahLst/>
              <a:cxnLst/>
              <a:rect l="0" t="0" r="0" b="0"/>
              <a:pathLst>
                <a:path w="98752" h="142741">
                  <a:moveTo>
                    <a:pt x="18704" y="52368"/>
                  </a:moveTo>
                  <a:lnTo>
                    <a:pt x="18704" y="52368"/>
                  </a:lnTo>
                  <a:lnTo>
                    <a:pt x="16822" y="64920"/>
                  </a:lnTo>
                  <a:lnTo>
                    <a:pt x="9244" y="109509"/>
                  </a:lnTo>
                  <a:lnTo>
                    <a:pt x="431" y="142417"/>
                  </a:lnTo>
                  <a:lnTo>
                    <a:pt x="173" y="142740"/>
                  </a:lnTo>
                  <a:lnTo>
                    <a:pt x="0" y="142249"/>
                  </a:lnTo>
                  <a:lnTo>
                    <a:pt x="20631" y="102351"/>
                  </a:lnTo>
                  <a:lnTo>
                    <a:pt x="36592" y="55421"/>
                  </a:lnTo>
                  <a:lnTo>
                    <a:pt x="59553" y="12284"/>
                  </a:lnTo>
                  <a:lnTo>
                    <a:pt x="68844" y="2803"/>
                  </a:lnTo>
                  <a:lnTo>
                    <a:pt x="73298" y="274"/>
                  </a:lnTo>
                  <a:lnTo>
                    <a:pt x="77677" y="0"/>
                  </a:lnTo>
                  <a:lnTo>
                    <a:pt x="86307" y="3458"/>
                  </a:lnTo>
                  <a:lnTo>
                    <a:pt x="92965" y="13462"/>
                  </a:lnTo>
                  <a:lnTo>
                    <a:pt x="97570" y="28021"/>
                  </a:lnTo>
                  <a:lnTo>
                    <a:pt x="98751" y="56756"/>
                  </a:lnTo>
                  <a:lnTo>
                    <a:pt x="90986" y="100272"/>
                  </a:lnTo>
                  <a:lnTo>
                    <a:pt x="88554" y="128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6251">
              <a:extLst>
                <a:ext uri="{FF2B5EF4-FFF2-40B4-BE49-F238E27FC236}">
                  <a16:creationId xmlns:a16="http://schemas.microsoft.com/office/drawing/2014/main" xmlns="" id="{EEAC0016-2B9C-4023-8638-DAF64066878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646947" y="2805679"/>
              <a:ext cx="102471" cy="349352"/>
            </a:xfrm>
            <a:custGeom>
              <a:avLst/>
              <a:gdLst/>
              <a:ahLst/>
              <a:cxnLst/>
              <a:rect l="0" t="0" r="0" b="0"/>
              <a:pathLst>
                <a:path w="102471" h="349352">
                  <a:moveTo>
                    <a:pt x="97003" y="51821"/>
                  </a:moveTo>
                  <a:lnTo>
                    <a:pt x="97003" y="51821"/>
                  </a:lnTo>
                  <a:lnTo>
                    <a:pt x="102470" y="14372"/>
                  </a:lnTo>
                  <a:lnTo>
                    <a:pt x="101079" y="5073"/>
                  </a:lnTo>
                  <a:lnTo>
                    <a:pt x="99720" y="1606"/>
                  </a:lnTo>
                  <a:lnTo>
                    <a:pt x="95992" y="0"/>
                  </a:lnTo>
                  <a:lnTo>
                    <a:pt x="84324" y="96"/>
                  </a:lnTo>
                  <a:lnTo>
                    <a:pt x="73494" y="6255"/>
                  </a:lnTo>
                  <a:lnTo>
                    <a:pt x="64682" y="16047"/>
                  </a:lnTo>
                  <a:lnTo>
                    <a:pt x="58415" y="27455"/>
                  </a:lnTo>
                  <a:lnTo>
                    <a:pt x="53324" y="54544"/>
                  </a:lnTo>
                  <a:lnTo>
                    <a:pt x="53068" y="57870"/>
                  </a:lnTo>
                  <a:lnTo>
                    <a:pt x="54308" y="60087"/>
                  </a:lnTo>
                  <a:lnTo>
                    <a:pt x="56545" y="61565"/>
                  </a:lnTo>
                  <a:lnTo>
                    <a:pt x="59447" y="62550"/>
                  </a:lnTo>
                  <a:lnTo>
                    <a:pt x="62089" y="61796"/>
                  </a:lnTo>
                  <a:lnTo>
                    <a:pt x="75159" y="52328"/>
                  </a:lnTo>
                  <a:lnTo>
                    <a:pt x="84471" y="47108"/>
                  </a:lnTo>
                  <a:lnTo>
                    <a:pt x="92976" y="38351"/>
                  </a:lnTo>
                  <a:lnTo>
                    <a:pt x="94319" y="37902"/>
                  </a:lnTo>
                  <a:lnTo>
                    <a:pt x="95213" y="38309"/>
                  </a:lnTo>
                  <a:lnTo>
                    <a:pt x="96473" y="48993"/>
                  </a:lnTo>
                  <a:lnTo>
                    <a:pt x="88117" y="96089"/>
                  </a:lnTo>
                  <a:lnTo>
                    <a:pt x="82062" y="129848"/>
                  </a:lnTo>
                  <a:lnTo>
                    <a:pt x="72428" y="176775"/>
                  </a:lnTo>
                  <a:lnTo>
                    <a:pt x="64679" y="212484"/>
                  </a:lnTo>
                  <a:lnTo>
                    <a:pt x="57236" y="248110"/>
                  </a:lnTo>
                  <a:lnTo>
                    <a:pt x="48374" y="294523"/>
                  </a:lnTo>
                  <a:lnTo>
                    <a:pt x="33095" y="336881"/>
                  </a:lnTo>
                  <a:lnTo>
                    <a:pt x="28998" y="343461"/>
                  </a:lnTo>
                  <a:lnTo>
                    <a:pt x="24855" y="347142"/>
                  </a:lnTo>
                  <a:lnTo>
                    <a:pt x="20682" y="348890"/>
                  </a:lnTo>
                  <a:lnTo>
                    <a:pt x="16489" y="349351"/>
                  </a:lnTo>
                  <a:lnTo>
                    <a:pt x="12988" y="346835"/>
                  </a:lnTo>
                  <a:lnTo>
                    <a:pt x="7217" y="336514"/>
                  </a:lnTo>
                  <a:lnTo>
                    <a:pt x="0" y="308095"/>
                  </a:lnTo>
                  <a:lnTo>
                    <a:pt x="3506" y="269492"/>
                  </a:lnTo>
                  <a:lnTo>
                    <a:pt x="10112" y="240258"/>
                  </a:lnTo>
                  <a:lnTo>
                    <a:pt x="33503" y="204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1169">
            <a:extLst>
              <a:ext uri="{FF2B5EF4-FFF2-40B4-BE49-F238E27FC236}">
                <a16:creationId xmlns:a16="http://schemas.microsoft.com/office/drawing/2014/main" xmlns="" id="{9C166A09-1118-42D9-824D-9887A9F17ADA}"/>
              </a:ext>
            </a:extLst>
          </p:cNvPr>
          <p:cNvGrpSpPr/>
          <p:nvPr/>
        </p:nvGrpSpPr>
        <p:grpSpPr>
          <a:xfrm>
            <a:off x="9198997" y="2749550"/>
            <a:ext cx="503804" cy="219970"/>
            <a:chOff x="9198997" y="2749550"/>
            <a:chExt cx="503804" cy="219970"/>
          </a:xfrm>
        </p:grpSpPr>
        <p:sp>
          <p:nvSpPr>
            <p:cNvPr id="102" name="SMARTInkShape-6252">
              <a:extLst>
                <a:ext uri="{FF2B5EF4-FFF2-40B4-BE49-F238E27FC236}">
                  <a16:creationId xmlns:a16="http://schemas.microsoft.com/office/drawing/2014/main" xmlns="" id="{8D99E5F5-A494-4E30-AB03-390167D0E54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198997" y="2759488"/>
              <a:ext cx="153169" cy="210032"/>
            </a:xfrm>
            <a:custGeom>
              <a:avLst/>
              <a:gdLst/>
              <a:ahLst/>
              <a:cxnLst/>
              <a:rect l="0" t="0" r="0" b="0"/>
              <a:pathLst>
                <a:path w="153169" h="210032">
                  <a:moveTo>
                    <a:pt x="129153" y="47212"/>
                  </a:moveTo>
                  <a:lnTo>
                    <a:pt x="129153" y="47212"/>
                  </a:lnTo>
                  <a:lnTo>
                    <a:pt x="128448" y="36367"/>
                  </a:lnTo>
                  <a:lnTo>
                    <a:pt x="120315" y="8520"/>
                  </a:lnTo>
                  <a:lnTo>
                    <a:pt x="116910" y="4484"/>
                  </a:lnTo>
                  <a:lnTo>
                    <a:pt x="107484" y="0"/>
                  </a:lnTo>
                  <a:lnTo>
                    <a:pt x="86906" y="846"/>
                  </a:lnTo>
                  <a:lnTo>
                    <a:pt x="59563" y="15678"/>
                  </a:lnTo>
                  <a:lnTo>
                    <a:pt x="32491" y="48060"/>
                  </a:lnTo>
                  <a:lnTo>
                    <a:pt x="9966" y="95676"/>
                  </a:lnTo>
                  <a:lnTo>
                    <a:pt x="0" y="143259"/>
                  </a:lnTo>
                  <a:lnTo>
                    <a:pt x="3313" y="167981"/>
                  </a:lnTo>
                  <a:lnTo>
                    <a:pt x="7160" y="178525"/>
                  </a:lnTo>
                  <a:lnTo>
                    <a:pt x="20841" y="195884"/>
                  </a:lnTo>
                  <a:lnTo>
                    <a:pt x="29428" y="203477"/>
                  </a:lnTo>
                  <a:lnTo>
                    <a:pt x="50259" y="210031"/>
                  </a:lnTo>
                  <a:lnTo>
                    <a:pt x="74332" y="209181"/>
                  </a:lnTo>
                  <a:lnTo>
                    <a:pt x="101496" y="201749"/>
                  </a:lnTo>
                  <a:lnTo>
                    <a:pt x="124386" y="185745"/>
                  </a:lnTo>
                  <a:lnTo>
                    <a:pt x="141851" y="164521"/>
                  </a:lnTo>
                  <a:lnTo>
                    <a:pt x="151965" y="140977"/>
                  </a:lnTo>
                  <a:lnTo>
                    <a:pt x="153168" y="114520"/>
                  </a:lnTo>
                  <a:lnTo>
                    <a:pt x="144030" y="75622"/>
                  </a:lnTo>
                  <a:lnTo>
                    <a:pt x="139070" y="64035"/>
                  </a:lnTo>
                  <a:lnTo>
                    <a:pt x="126035" y="49280"/>
                  </a:lnTo>
                  <a:lnTo>
                    <a:pt x="98042" y="34058"/>
                  </a:lnTo>
                  <a:lnTo>
                    <a:pt x="94301" y="33504"/>
                  </a:lnTo>
                  <a:lnTo>
                    <a:pt x="92513" y="34545"/>
                  </a:lnTo>
                  <a:lnTo>
                    <a:pt x="91053" y="40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253">
              <a:extLst>
                <a:ext uri="{FF2B5EF4-FFF2-40B4-BE49-F238E27FC236}">
                  <a16:creationId xmlns:a16="http://schemas.microsoft.com/office/drawing/2014/main" xmlns="" id="{36106D6F-B0A1-4743-B45E-448C60D3260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448800" y="2749550"/>
              <a:ext cx="25401" cy="209551"/>
            </a:xfrm>
            <a:custGeom>
              <a:avLst/>
              <a:gdLst/>
              <a:ahLst/>
              <a:cxnLst/>
              <a:rect l="0" t="0" r="0" b="0"/>
              <a:pathLst>
                <a:path w="25401" h="209551">
                  <a:moveTo>
                    <a:pt x="25400" y="0"/>
                  </a:moveTo>
                  <a:lnTo>
                    <a:pt x="25400" y="0"/>
                  </a:lnTo>
                  <a:lnTo>
                    <a:pt x="18658" y="6742"/>
                  </a:lnTo>
                  <a:lnTo>
                    <a:pt x="11095" y="24419"/>
                  </a:lnTo>
                  <a:lnTo>
                    <a:pt x="3628" y="71590"/>
                  </a:lnTo>
                  <a:lnTo>
                    <a:pt x="5230" y="117481"/>
                  </a:lnTo>
                  <a:lnTo>
                    <a:pt x="5313" y="161261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6254">
              <a:extLst>
                <a:ext uri="{FF2B5EF4-FFF2-40B4-BE49-F238E27FC236}">
                  <a16:creationId xmlns:a16="http://schemas.microsoft.com/office/drawing/2014/main" xmlns="" id="{8A90E16E-1DA9-4AC6-83FA-8619BB8C8B9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429750" y="2758946"/>
              <a:ext cx="139648" cy="206505"/>
            </a:xfrm>
            <a:custGeom>
              <a:avLst/>
              <a:gdLst/>
              <a:ahLst/>
              <a:cxnLst/>
              <a:rect l="0" t="0" r="0" b="0"/>
              <a:pathLst>
                <a:path w="139648" h="206505">
                  <a:moveTo>
                    <a:pt x="0" y="130304"/>
                  </a:moveTo>
                  <a:lnTo>
                    <a:pt x="0" y="130304"/>
                  </a:lnTo>
                  <a:lnTo>
                    <a:pt x="5069" y="124529"/>
                  </a:lnTo>
                  <a:lnTo>
                    <a:pt x="8837" y="118095"/>
                  </a:lnTo>
                  <a:lnTo>
                    <a:pt x="12242" y="115814"/>
                  </a:lnTo>
                  <a:lnTo>
                    <a:pt x="57380" y="102593"/>
                  </a:lnTo>
                  <a:lnTo>
                    <a:pt x="79639" y="93009"/>
                  </a:lnTo>
                  <a:lnTo>
                    <a:pt x="100737" y="74490"/>
                  </a:lnTo>
                  <a:lnTo>
                    <a:pt x="129473" y="31528"/>
                  </a:lnTo>
                  <a:lnTo>
                    <a:pt x="136669" y="12372"/>
                  </a:lnTo>
                  <a:lnTo>
                    <a:pt x="139101" y="0"/>
                  </a:lnTo>
                  <a:lnTo>
                    <a:pt x="139647" y="27107"/>
                  </a:lnTo>
                  <a:lnTo>
                    <a:pt x="134620" y="73361"/>
                  </a:lnTo>
                  <a:lnTo>
                    <a:pt x="128866" y="111315"/>
                  </a:lnTo>
                  <a:lnTo>
                    <a:pt x="122481" y="158303"/>
                  </a:lnTo>
                  <a:lnTo>
                    <a:pt x="123074" y="182579"/>
                  </a:lnTo>
                  <a:lnTo>
                    <a:pt x="127718" y="196828"/>
                  </a:lnTo>
                  <a:lnTo>
                    <a:pt x="133350" y="206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255">
              <a:extLst>
                <a:ext uri="{FF2B5EF4-FFF2-40B4-BE49-F238E27FC236}">
                  <a16:creationId xmlns:a16="http://schemas.microsoft.com/office/drawing/2014/main" xmlns="" id="{EBFC7F44-3489-43D5-8000-49857E5F4A8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696450" y="28003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5644" y="6481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6256">
              <a:extLst>
                <a:ext uri="{FF2B5EF4-FFF2-40B4-BE49-F238E27FC236}">
                  <a16:creationId xmlns:a16="http://schemas.microsoft.com/office/drawing/2014/main" xmlns="" id="{401E62E1-C07E-41DB-901C-0A77DF5BFC5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671050" y="2952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1170">
            <a:extLst>
              <a:ext uri="{FF2B5EF4-FFF2-40B4-BE49-F238E27FC236}">
                <a16:creationId xmlns:a16="http://schemas.microsoft.com/office/drawing/2014/main" xmlns="" id="{BFAE41C4-2A36-4E83-87D8-584C15DBC155}"/>
              </a:ext>
            </a:extLst>
          </p:cNvPr>
          <p:cNvGrpSpPr/>
          <p:nvPr/>
        </p:nvGrpSpPr>
        <p:grpSpPr>
          <a:xfrm>
            <a:off x="6877050" y="3475707"/>
            <a:ext cx="812801" cy="457539"/>
            <a:chOff x="6877050" y="3475707"/>
            <a:chExt cx="812801" cy="457539"/>
          </a:xfrm>
        </p:grpSpPr>
        <p:sp>
          <p:nvSpPr>
            <p:cNvPr id="108" name="SMARTInkShape-6257">
              <a:extLst>
                <a:ext uri="{FF2B5EF4-FFF2-40B4-BE49-F238E27FC236}">
                  <a16:creationId xmlns:a16="http://schemas.microsoft.com/office/drawing/2014/main" xmlns="" id="{EA1569D5-3C44-458B-8331-0DE13BCE9D9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890893" y="3520591"/>
              <a:ext cx="11558" cy="232260"/>
            </a:xfrm>
            <a:custGeom>
              <a:avLst/>
              <a:gdLst/>
              <a:ahLst/>
              <a:cxnLst/>
              <a:rect l="0" t="0" r="0" b="0"/>
              <a:pathLst>
                <a:path w="11558" h="232260">
                  <a:moveTo>
                    <a:pt x="11557" y="3659"/>
                  </a:moveTo>
                  <a:lnTo>
                    <a:pt x="11557" y="3659"/>
                  </a:lnTo>
                  <a:lnTo>
                    <a:pt x="8186" y="288"/>
                  </a:lnTo>
                  <a:lnTo>
                    <a:pt x="6488" y="0"/>
                  </a:lnTo>
                  <a:lnTo>
                    <a:pt x="4649" y="515"/>
                  </a:lnTo>
                  <a:lnTo>
                    <a:pt x="2718" y="1563"/>
                  </a:lnTo>
                  <a:lnTo>
                    <a:pt x="572" y="8372"/>
                  </a:lnTo>
                  <a:lnTo>
                    <a:pt x="0" y="13151"/>
                  </a:lnTo>
                  <a:lnTo>
                    <a:pt x="5937" y="46845"/>
                  </a:lnTo>
                  <a:lnTo>
                    <a:pt x="9059" y="80473"/>
                  </a:lnTo>
                  <a:lnTo>
                    <a:pt x="10447" y="118232"/>
                  </a:lnTo>
                  <a:lnTo>
                    <a:pt x="11063" y="156180"/>
                  </a:lnTo>
                  <a:lnTo>
                    <a:pt x="11410" y="203132"/>
                  </a:lnTo>
                  <a:lnTo>
                    <a:pt x="11557" y="232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258">
              <a:extLst>
                <a:ext uri="{FF2B5EF4-FFF2-40B4-BE49-F238E27FC236}">
                  <a16:creationId xmlns:a16="http://schemas.microsoft.com/office/drawing/2014/main" xmlns="" id="{00D85A02-90A3-4C50-A954-757863C746C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877050" y="3475707"/>
              <a:ext cx="165101" cy="92994"/>
            </a:xfrm>
            <a:custGeom>
              <a:avLst/>
              <a:gdLst/>
              <a:ahLst/>
              <a:cxnLst/>
              <a:rect l="0" t="0" r="0" b="0"/>
              <a:pathLst>
                <a:path w="165101" h="92994">
                  <a:moveTo>
                    <a:pt x="0" y="92993"/>
                  </a:moveTo>
                  <a:lnTo>
                    <a:pt x="0" y="92993"/>
                  </a:lnTo>
                  <a:lnTo>
                    <a:pt x="1881" y="67244"/>
                  </a:lnTo>
                  <a:lnTo>
                    <a:pt x="3370" y="61011"/>
                  </a:lnTo>
                  <a:lnTo>
                    <a:pt x="12551" y="48440"/>
                  </a:lnTo>
                  <a:lnTo>
                    <a:pt x="48183" y="19752"/>
                  </a:lnTo>
                  <a:lnTo>
                    <a:pt x="87027" y="5362"/>
                  </a:lnTo>
                  <a:lnTo>
                    <a:pt x="126444" y="0"/>
                  </a:lnTo>
                  <a:lnTo>
                    <a:pt x="165100" y="4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259">
              <a:extLst>
                <a:ext uri="{FF2B5EF4-FFF2-40B4-BE49-F238E27FC236}">
                  <a16:creationId xmlns:a16="http://schemas.microsoft.com/office/drawing/2014/main" xmlns="" id="{FCCC0A3E-2600-4F5A-8834-3672A33C11A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909322" y="3638550"/>
              <a:ext cx="139179" cy="25062"/>
            </a:xfrm>
            <a:custGeom>
              <a:avLst/>
              <a:gdLst/>
              <a:ahLst/>
              <a:cxnLst/>
              <a:rect l="0" t="0" r="0" b="0"/>
              <a:pathLst>
                <a:path w="139179" h="25062">
                  <a:moveTo>
                    <a:pt x="12178" y="12700"/>
                  </a:moveTo>
                  <a:lnTo>
                    <a:pt x="12178" y="12700"/>
                  </a:lnTo>
                  <a:lnTo>
                    <a:pt x="5436" y="16071"/>
                  </a:lnTo>
                  <a:lnTo>
                    <a:pt x="3450" y="17769"/>
                  </a:lnTo>
                  <a:lnTo>
                    <a:pt x="0" y="24255"/>
                  </a:lnTo>
                  <a:lnTo>
                    <a:pt x="9746" y="25061"/>
                  </a:lnTo>
                  <a:lnTo>
                    <a:pt x="53790" y="13421"/>
                  </a:lnTo>
                  <a:lnTo>
                    <a:pt x="95030" y="7746"/>
                  </a:lnTo>
                  <a:lnTo>
                    <a:pt x="1391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6260">
              <a:extLst>
                <a:ext uri="{FF2B5EF4-FFF2-40B4-BE49-F238E27FC236}">
                  <a16:creationId xmlns:a16="http://schemas.microsoft.com/office/drawing/2014/main" xmlns="" id="{BED73378-43C9-43D4-BF3D-BD9E1B5F917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067550" y="3632200"/>
              <a:ext cx="114301" cy="117000"/>
            </a:xfrm>
            <a:custGeom>
              <a:avLst/>
              <a:gdLst/>
              <a:ahLst/>
              <a:cxnLst/>
              <a:rect l="0" t="0" r="0" b="0"/>
              <a:pathLst>
                <a:path w="114301" h="117000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4"/>
                  </a:lnTo>
                  <a:lnTo>
                    <a:pt x="3370" y="13583"/>
                  </a:lnTo>
                  <a:lnTo>
                    <a:pt x="15580" y="16332"/>
                  </a:lnTo>
                  <a:lnTo>
                    <a:pt x="35975" y="28358"/>
                  </a:lnTo>
                  <a:lnTo>
                    <a:pt x="46093" y="43178"/>
                  </a:lnTo>
                  <a:lnTo>
                    <a:pt x="51530" y="61523"/>
                  </a:lnTo>
                  <a:lnTo>
                    <a:pt x="51595" y="81436"/>
                  </a:lnTo>
                  <a:lnTo>
                    <a:pt x="39935" y="116232"/>
                  </a:lnTo>
                  <a:lnTo>
                    <a:pt x="38617" y="116999"/>
                  </a:lnTo>
                  <a:lnTo>
                    <a:pt x="37034" y="116805"/>
                  </a:lnTo>
                  <a:lnTo>
                    <a:pt x="35272" y="115970"/>
                  </a:lnTo>
                  <a:lnTo>
                    <a:pt x="34804" y="113297"/>
                  </a:lnTo>
                  <a:lnTo>
                    <a:pt x="44198" y="71060"/>
                  </a:lnTo>
                  <a:lnTo>
                    <a:pt x="64705" y="30029"/>
                  </a:lnTo>
                  <a:lnTo>
                    <a:pt x="81025" y="11485"/>
                  </a:lnTo>
                  <a:lnTo>
                    <a:pt x="85767" y="7656"/>
                  </a:lnTo>
                  <a:lnTo>
                    <a:pt x="96679" y="340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6261">
              <a:extLst>
                <a:ext uri="{FF2B5EF4-FFF2-40B4-BE49-F238E27FC236}">
                  <a16:creationId xmlns:a16="http://schemas.microsoft.com/office/drawing/2014/main" xmlns="" id="{9096A801-26F7-40A8-91AE-FED6A3F122E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232650" y="36449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705" y="14503"/>
                  </a:lnTo>
                  <a:lnTo>
                    <a:pt x="7839" y="56365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262">
              <a:extLst>
                <a:ext uri="{FF2B5EF4-FFF2-40B4-BE49-F238E27FC236}">
                  <a16:creationId xmlns:a16="http://schemas.microsoft.com/office/drawing/2014/main" xmlns="" id="{D3E0FFEC-6F4F-4C44-90F1-1B33C9201CB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283450" y="35369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263">
              <a:extLst>
                <a:ext uri="{FF2B5EF4-FFF2-40B4-BE49-F238E27FC236}">
                  <a16:creationId xmlns:a16="http://schemas.microsoft.com/office/drawing/2014/main" xmlns="" id="{0321AAF8-B165-4E8A-91A5-4A07F328417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347947" y="3509807"/>
              <a:ext cx="341904" cy="423439"/>
            </a:xfrm>
            <a:custGeom>
              <a:avLst/>
              <a:gdLst/>
              <a:ahLst/>
              <a:cxnLst/>
              <a:rect l="0" t="0" r="0" b="0"/>
              <a:pathLst>
                <a:path w="341904" h="423439">
                  <a:moveTo>
                    <a:pt x="100603" y="147793"/>
                  </a:moveTo>
                  <a:lnTo>
                    <a:pt x="100603" y="147793"/>
                  </a:lnTo>
                  <a:lnTo>
                    <a:pt x="85856" y="122062"/>
                  </a:lnTo>
                  <a:lnTo>
                    <a:pt x="74597" y="111477"/>
                  </a:lnTo>
                  <a:lnTo>
                    <a:pt x="70565" y="108765"/>
                  </a:lnTo>
                  <a:lnTo>
                    <a:pt x="65761" y="108369"/>
                  </a:lnTo>
                  <a:lnTo>
                    <a:pt x="54779" y="111692"/>
                  </a:lnTo>
                  <a:lnTo>
                    <a:pt x="29954" y="131608"/>
                  </a:lnTo>
                  <a:lnTo>
                    <a:pt x="10369" y="163223"/>
                  </a:lnTo>
                  <a:lnTo>
                    <a:pt x="1248" y="210421"/>
                  </a:lnTo>
                  <a:lnTo>
                    <a:pt x="0" y="230190"/>
                  </a:lnTo>
                  <a:lnTo>
                    <a:pt x="3209" y="242740"/>
                  </a:lnTo>
                  <a:lnTo>
                    <a:pt x="6041" y="247074"/>
                  </a:lnTo>
                  <a:lnTo>
                    <a:pt x="10044" y="249258"/>
                  </a:lnTo>
                  <a:lnTo>
                    <a:pt x="20138" y="249803"/>
                  </a:lnTo>
                  <a:lnTo>
                    <a:pt x="33561" y="240168"/>
                  </a:lnTo>
                  <a:lnTo>
                    <a:pt x="47523" y="223421"/>
                  </a:lnTo>
                  <a:lnTo>
                    <a:pt x="65433" y="188075"/>
                  </a:lnTo>
                  <a:lnTo>
                    <a:pt x="82620" y="155818"/>
                  </a:lnTo>
                  <a:lnTo>
                    <a:pt x="94492" y="118434"/>
                  </a:lnTo>
                  <a:lnTo>
                    <a:pt x="102120" y="81122"/>
                  </a:lnTo>
                  <a:lnTo>
                    <a:pt x="108970" y="37728"/>
                  </a:lnTo>
                  <a:lnTo>
                    <a:pt x="107158" y="9191"/>
                  </a:lnTo>
                  <a:lnTo>
                    <a:pt x="103987" y="1525"/>
                  </a:lnTo>
                  <a:lnTo>
                    <a:pt x="102153" y="187"/>
                  </a:lnTo>
                  <a:lnTo>
                    <a:pt x="100226" y="0"/>
                  </a:lnTo>
                  <a:lnTo>
                    <a:pt x="98235" y="581"/>
                  </a:lnTo>
                  <a:lnTo>
                    <a:pt x="92062" y="18254"/>
                  </a:lnTo>
                  <a:lnTo>
                    <a:pt x="89135" y="52574"/>
                  </a:lnTo>
                  <a:lnTo>
                    <a:pt x="91638" y="94023"/>
                  </a:lnTo>
                  <a:lnTo>
                    <a:pt x="93478" y="134213"/>
                  </a:lnTo>
                  <a:lnTo>
                    <a:pt x="90652" y="172932"/>
                  </a:lnTo>
                  <a:lnTo>
                    <a:pt x="91852" y="182897"/>
                  </a:lnTo>
                  <a:lnTo>
                    <a:pt x="98831" y="197732"/>
                  </a:lnTo>
                  <a:lnTo>
                    <a:pt x="107106" y="205265"/>
                  </a:lnTo>
                  <a:lnTo>
                    <a:pt x="111288" y="207274"/>
                  </a:lnTo>
                  <a:lnTo>
                    <a:pt x="134029" y="206731"/>
                  </a:lnTo>
                  <a:lnTo>
                    <a:pt x="156368" y="198731"/>
                  </a:lnTo>
                  <a:lnTo>
                    <a:pt x="173022" y="184052"/>
                  </a:lnTo>
                  <a:lnTo>
                    <a:pt x="183522" y="162927"/>
                  </a:lnTo>
                  <a:lnTo>
                    <a:pt x="184963" y="150756"/>
                  </a:lnTo>
                  <a:lnTo>
                    <a:pt x="181807" y="135971"/>
                  </a:lnTo>
                  <a:lnTo>
                    <a:pt x="178322" y="128428"/>
                  </a:lnTo>
                  <a:lnTo>
                    <a:pt x="174420" y="125075"/>
                  </a:lnTo>
                  <a:lnTo>
                    <a:pt x="171687" y="125592"/>
                  </a:lnTo>
                  <a:lnTo>
                    <a:pt x="164886" y="129929"/>
                  </a:lnTo>
                  <a:lnTo>
                    <a:pt x="156495" y="143676"/>
                  </a:lnTo>
                  <a:lnTo>
                    <a:pt x="140140" y="190447"/>
                  </a:lnTo>
                  <a:lnTo>
                    <a:pt x="136519" y="206967"/>
                  </a:lnTo>
                  <a:lnTo>
                    <a:pt x="137263" y="219013"/>
                  </a:lnTo>
                  <a:lnTo>
                    <a:pt x="139154" y="223495"/>
                  </a:lnTo>
                  <a:lnTo>
                    <a:pt x="145018" y="230357"/>
                  </a:lnTo>
                  <a:lnTo>
                    <a:pt x="147852" y="231763"/>
                  </a:lnTo>
                  <a:lnTo>
                    <a:pt x="150446" y="231995"/>
                  </a:lnTo>
                  <a:lnTo>
                    <a:pt x="152882" y="231445"/>
                  </a:lnTo>
                  <a:lnTo>
                    <a:pt x="175658" y="215352"/>
                  </a:lnTo>
                  <a:lnTo>
                    <a:pt x="200450" y="187801"/>
                  </a:lnTo>
                  <a:lnTo>
                    <a:pt x="200329" y="187871"/>
                  </a:lnTo>
                  <a:lnTo>
                    <a:pt x="198313" y="189829"/>
                  </a:lnTo>
                  <a:lnTo>
                    <a:pt x="196946" y="194933"/>
                  </a:lnTo>
                  <a:lnTo>
                    <a:pt x="196069" y="206337"/>
                  </a:lnTo>
                  <a:lnTo>
                    <a:pt x="199288" y="216567"/>
                  </a:lnTo>
                  <a:lnTo>
                    <a:pt x="204711" y="225163"/>
                  </a:lnTo>
                  <a:lnTo>
                    <a:pt x="207402" y="226184"/>
                  </a:lnTo>
                  <a:lnTo>
                    <a:pt x="214156" y="225437"/>
                  </a:lnTo>
                  <a:lnTo>
                    <a:pt x="229263" y="214308"/>
                  </a:lnTo>
                  <a:lnTo>
                    <a:pt x="248261" y="190879"/>
                  </a:lnTo>
                  <a:lnTo>
                    <a:pt x="270407" y="150909"/>
                  </a:lnTo>
                  <a:lnTo>
                    <a:pt x="270251" y="149870"/>
                  </a:lnTo>
                  <a:lnTo>
                    <a:pt x="269440" y="149178"/>
                  </a:lnTo>
                  <a:lnTo>
                    <a:pt x="268194" y="148716"/>
                  </a:lnTo>
                  <a:lnTo>
                    <a:pt x="267363" y="150525"/>
                  </a:lnTo>
                  <a:lnTo>
                    <a:pt x="265922" y="174389"/>
                  </a:lnTo>
                  <a:lnTo>
                    <a:pt x="271189" y="199189"/>
                  </a:lnTo>
                  <a:lnTo>
                    <a:pt x="272888" y="201107"/>
                  </a:lnTo>
                  <a:lnTo>
                    <a:pt x="278539" y="203237"/>
                  </a:lnTo>
                  <a:lnTo>
                    <a:pt x="285754" y="202304"/>
                  </a:lnTo>
                  <a:lnTo>
                    <a:pt x="289654" y="201066"/>
                  </a:lnTo>
                  <a:lnTo>
                    <a:pt x="305256" y="189213"/>
                  </a:lnTo>
                  <a:lnTo>
                    <a:pt x="311504" y="181959"/>
                  </a:lnTo>
                  <a:lnTo>
                    <a:pt x="314281" y="176384"/>
                  </a:lnTo>
                  <a:lnTo>
                    <a:pt x="316211" y="168239"/>
                  </a:lnTo>
                  <a:lnTo>
                    <a:pt x="316308" y="168479"/>
                  </a:lnTo>
                  <a:lnTo>
                    <a:pt x="318346" y="177697"/>
                  </a:lnTo>
                  <a:lnTo>
                    <a:pt x="321517" y="197340"/>
                  </a:lnTo>
                  <a:lnTo>
                    <a:pt x="325961" y="238954"/>
                  </a:lnTo>
                  <a:lnTo>
                    <a:pt x="331613" y="275463"/>
                  </a:lnTo>
                  <a:lnTo>
                    <a:pt x="337756" y="316462"/>
                  </a:lnTo>
                  <a:lnTo>
                    <a:pt x="337303" y="356519"/>
                  </a:lnTo>
                  <a:lnTo>
                    <a:pt x="328805" y="380495"/>
                  </a:lnTo>
                  <a:lnTo>
                    <a:pt x="315620" y="400794"/>
                  </a:lnTo>
                  <a:lnTo>
                    <a:pt x="300354" y="414519"/>
                  </a:lnTo>
                  <a:lnTo>
                    <a:pt x="286042" y="421560"/>
                  </a:lnTo>
                  <a:lnTo>
                    <a:pt x="279263" y="423438"/>
                  </a:lnTo>
                  <a:lnTo>
                    <a:pt x="274037" y="423279"/>
                  </a:lnTo>
                  <a:lnTo>
                    <a:pt x="269848" y="421761"/>
                  </a:lnTo>
                  <a:lnTo>
                    <a:pt x="266349" y="419338"/>
                  </a:lnTo>
                  <a:lnTo>
                    <a:pt x="265428" y="414901"/>
                  </a:lnTo>
                  <a:lnTo>
                    <a:pt x="268168" y="402445"/>
                  </a:lnTo>
                  <a:lnTo>
                    <a:pt x="281015" y="382936"/>
                  </a:lnTo>
                  <a:lnTo>
                    <a:pt x="327666" y="344660"/>
                  </a:lnTo>
                  <a:lnTo>
                    <a:pt x="341903" y="331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1171">
            <a:extLst>
              <a:ext uri="{FF2B5EF4-FFF2-40B4-BE49-F238E27FC236}">
                <a16:creationId xmlns:a16="http://schemas.microsoft.com/office/drawing/2014/main" xmlns="" id="{C4A2B19B-8805-4B48-9DCD-CA3240C75ED0}"/>
              </a:ext>
            </a:extLst>
          </p:cNvPr>
          <p:cNvGrpSpPr/>
          <p:nvPr/>
        </p:nvGrpSpPr>
        <p:grpSpPr>
          <a:xfrm>
            <a:off x="7988017" y="3484970"/>
            <a:ext cx="1683034" cy="474452"/>
            <a:chOff x="7988017" y="3484970"/>
            <a:chExt cx="1683034" cy="474452"/>
          </a:xfrm>
        </p:grpSpPr>
        <p:sp>
          <p:nvSpPr>
            <p:cNvPr id="116" name="SMARTInkShape-6264">
              <a:extLst>
                <a:ext uri="{FF2B5EF4-FFF2-40B4-BE49-F238E27FC236}">
                  <a16:creationId xmlns:a16="http://schemas.microsoft.com/office/drawing/2014/main" xmlns="" id="{04F85154-15DD-4D4A-8ED1-B9C8C64B89F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652000" y="38798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265">
              <a:extLst>
                <a:ext uri="{FF2B5EF4-FFF2-40B4-BE49-F238E27FC236}">
                  <a16:creationId xmlns:a16="http://schemas.microsoft.com/office/drawing/2014/main" xmlns="" id="{03CD89D0-370E-4FEB-8A0D-7658B2B27B8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671050" y="37274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6266">
              <a:extLst>
                <a:ext uri="{FF2B5EF4-FFF2-40B4-BE49-F238E27FC236}">
                  <a16:creationId xmlns:a16="http://schemas.microsoft.com/office/drawing/2014/main" xmlns="" id="{C485F63D-1A20-4358-9F4A-AFA6AE34A85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410700" y="3633083"/>
              <a:ext cx="92629" cy="304756"/>
            </a:xfrm>
            <a:custGeom>
              <a:avLst/>
              <a:gdLst/>
              <a:ahLst/>
              <a:cxnLst/>
              <a:rect l="0" t="0" r="0" b="0"/>
              <a:pathLst>
                <a:path w="92629" h="304756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6680" y="40578"/>
                  </a:lnTo>
                  <a:lnTo>
                    <a:pt x="51053" y="83585"/>
                  </a:lnTo>
                  <a:lnTo>
                    <a:pt x="69925" y="127077"/>
                  </a:lnTo>
                  <a:lnTo>
                    <a:pt x="80702" y="159234"/>
                  </a:lnTo>
                  <a:lnTo>
                    <a:pt x="88784" y="192341"/>
                  </a:lnTo>
                  <a:lnTo>
                    <a:pt x="92628" y="239186"/>
                  </a:lnTo>
                  <a:lnTo>
                    <a:pt x="91027" y="259626"/>
                  </a:lnTo>
                  <a:lnTo>
                    <a:pt x="79418" y="286403"/>
                  </a:lnTo>
                  <a:lnTo>
                    <a:pt x="66577" y="298015"/>
                  </a:lnTo>
                  <a:lnTo>
                    <a:pt x="59201" y="302099"/>
                  </a:lnTo>
                  <a:lnTo>
                    <a:pt x="45362" y="304755"/>
                  </a:lnTo>
                  <a:lnTo>
                    <a:pt x="25400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6267">
              <a:extLst>
                <a:ext uri="{FF2B5EF4-FFF2-40B4-BE49-F238E27FC236}">
                  <a16:creationId xmlns:a16="http://schemas.microsoft.com/office/drawing/2014/main" xmlns="" id="{49A82D18-A9C7-4329-8CA0-28A9C1BB8CA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216541" y="3790950"/>
              <a:ext cx="124310" cy="38101"/>
            </a:xfrm>
            <a:custGeom>
              <a:avLst/>
              <a:gdLst/>
              <a:ahLst/>
              <a:cxnLst/>
              <a:rect l="0" t="0" r="0" b="0"/>
              <a:pathLst>
                <a:path w="124310" h="38101">
                  <a:moveTo>
                    <a:pt x="3659" y="38100"/>
                  </a:moveTo>
                  <a:lnTo>
                    <a:pt x="3659" y="38100"/>
                  </a:lnTo>
                  <a:lnTo>
                    <a:pt x="288" y="34729"/>
                  </a:lnTo>
                  <a:lnTo>
                    <a:pt x="0" y="33736"/>
                  </a:lnTo>
                  <a:lnTo>
                    <a:pt x="515" y="33074"/>
                  </a:lnTo>
                  <a:lnTo>
                    <a:pt x="39978" y="18919"/>
                  </a:lnTo>
                  <a:lnTo>
                    <a:pt x="78645" y="10557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6268">
              <a:extLst>
                <a:ext uri="{FF2B5EF4-FFF2-40B4-BE49-F238E27FC236}">
                  <a16:creationId xmlns:a16="http://schemas.microsoft.com/office/drawing/2014/main" xmlns="" id="{4B3B8B4B-E914-4492-8C68-36D0D1D76BF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192342" y="3595060"/>
              <a:ext cx="113459" cy="191768"/>
            </a:xfrm>
            <a:custGeom>
              <a:avLst/>
              <a:gdLst/>
              <a:ahLst/>
              <a:cxnLst/>
              <a:rect l="0" t="0" r="0" b="0"/>
              <a:pathLst>
                <a:path w="113459" h="191768">
                  <a:moveTo>
                    <a:pt x="75358" y="11740"/>
                  </a:moveTo>
                  <a:lnTo>
                    <a:pt x="75358" y="11740"/>
                  </a:lnTo>
                  <a:lnTo>
                    <a:pt x="75358" y="6273"/>
                  </a:lnTo>
                  <a:lnTo>
                    <a:pt x="80825" y="0"/>
                  </a:lnTo>
                  <a:lnTo>
                    <a:pt x="65755" y="16408"/>
                  </a:lnTo>
                  <a:lnTo>
                    <a:pt x="42203" y="59592"/>
                  </a:lnTo>
                  <a:lnTo>
                    <a:pt x="18636" y="102593"/>
                  </a:lnTo>
                  <a:lnTo>
                    <a:pt x="3424" y="141294"/>
                  </a:lnTo>
                  <a:lnTo>
                    <a:pt x="0" y="169740"/>
                  </a:lnTo>
                  <a:lnTo>
                    <a:pt x="1414" y="179094"/>
                  </a:lnTo>
                  <a:lnTo>
                    <a:pt x="2779" y="182576"/>
                  </a:lnTo>
                  <a:lnTo>
                    <a:pt x="8057" y="188327"/>
                  </a:lnTo>
                  <a:lnTo>
                    <a:pt x="11441" y="190848"/>
                  </a:lnTo>
                  <a:lnTo>
                    <a:pt x="22726" y="191767"/>
                  </a:lnTo>
                  <a:lnTo>
                    <a:pt x="64794" y="189833"/>
                  </a:lnTo>
                  <a:lnTo>
                    <a:pt x="91694" y="187716"/>
                  </a:lnTo>
                  <a:lnTo>
                    <a:pt x="113458" y="183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269">
              <a:extLst>
                <a:ext uri="{FF2B5EF4-FFF2-40B4-BE49-F238E27FC236}">
                  <a16:creationId xmlns:a16="http://schemas.microsoft.com/office/drawing/2014/main" xmlns="" id="{13767B3B-A906-4129-A1C3-4003F3BD52B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274050" y="3721100"/>
              <a:ext cx="12701" cy="133351"/>
            </a:xfrm>
            <a:custGeom>
              <a:avLst/>
              <a:gdLst/>
              <a:ahLst/>
              <a:cxnLst/>
              <a:rect l="0" t="0" r="0" b="0"/>
              <a:pathLst>
                <a:path w="12701" h="133351">
                  <a:moveTo>
                    <a:pt x="12700" y="0"/>
                  </a:moveTo>
                  <a:lnTo>
                    <a:pt x="12700" y="0"/>
                  </a:lnTo>
                  <a:lnTo>
                    <a:pt x="12700" y="45434"/>
                  </a:lnTo>
                  <a:lnTo>
                    <a:pt x="10819" y="8875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6270">
              <a:extLst>
                <a:ext uri="{FF2B5EF4-FFF2-40B4-BE49-F238E27FC236}">
                  <a16:creationId xmlns:a16="http://schemas.microsoft.com/office/drawing/2014/main" xmlns="" id="{D0A27E73-3E75-445B-A3FC-BAFCDBAE2C0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404588" y="3486150"/>
              <a:ext cx="47263" cy="194991"/>
            </a:xfrm>
            <a:custGeom>
              <a:avLst/>
              <a:gdLst/>
              <a:ahLst/>
              <a:cxnLst/>
              <a:rect l="0" t="0" r="0" b="0"/>
              <a:pathLst>
                <a:path w="47263" h="194991">
                  <a:moveTo>
                    <a:pt x="40912" y="0"/>
                  </a:moveTo>
                  <a:lnTo>
                    <a:pt x="40912" y="0"/>
                  </a:lnTo>
                  <a:lnTo>
                    <a:pt x="37541" y="6742"/>
                  </a:lnTo>
                  <a:lnTo>
                    <a:pt x="28081" y="47530"/>
                  </a:lnTo>
                  <a:lnTo>
                    <a:pt x="15773" y="92790"/>
                  </a:lnTo>
                  <a:lnTo>
                    <a:pt x="7096" y="133726"/>
                  </a:lnTo>
                  <a:lnTo>
                    <a:pt x="0" y="167578"/>
                  </a:lnTo>
                  <a:lnTo>
                    <a:pt x="1092" y="179372"/>
                  </a:lnTo>
                  <a:lnTo>
                    <a:pt x="3782" y="183786"/>
                  </a:lnTo>
                  <a:lnTo>
                    <a:pt x="12415" y="190574"/>
                  </a:lnTo>
                  <a:lnTo>
                    <a:pt x="25804" y="194990"/>
                  </a:lnTo>
                  <a:lnTo>
                    <a:pt x="34433" y="194142"/>
                  </a:lnTo>
                  <a:lnTo>
                    <a:pt x="38709" y="192928"/>
                  </a:lnTo>
                  <a:lnTo>
                    <a:pt x="41560" y="190002"/>
                  </a:lnTo>
                  <a:lnTo>
                    <a:pt x="47262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6271">
              <a:extLst>
                <a:ext uri="{FF2B5EF4-FFF2-40B4-BE49-F238E27FC236}">
                  <a16:creationId xmlns:a16="http://schemas.microsoft.com/office/drawing/2014/main" xmlns="" id="{23FE0131-00E0-4846-994B-DFBBD966263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408282" y="3484970"/>
              <a:ext cx="189619" cy="178981"/>
            </a:xfrm>
            <a:custGeom>
              <a:avLst/>
              <a:gdLst/>
              <a:ahLst/>
              <a:cxnLst/>
              <a:rect l="0" t="0" r="0" b="0"/>
              <a:pathLst>
                <a:path w="189619" h="178981">
                  <a:moveTo>
                    <a:pt x="5468" y="115480"/>
                  </a:moveTo>
                  <a:lnTo>
                    <a:pt x="5468" y="115480"/>
                  </a:lnTo>
                  <a:lnTo>
                    <a:pt x="0" y="115480"/>
                  </a:lnTo>
                  <a:lnTo>
                    <a:pt x="2750" y="115480"/>
                  </a:lnTo>
                  <a:lnTo>
                    <a:pt x="44907" y="98852"/>
                  </a:lnTo>
                  <a:lnTo>
                    <a:pt x="60391" y="86923"/>
                  </a:lnTo>
                  <a:lnTo>
                    <a:pt x="94074" y="40423"/>
                  </a:lnTo>
                  <a:lnTo>
                    <a:pt x="110382" y="5930"/>
                  </a:lnTo>
                  <a:lnTo>
                    <a:pt x="112069" y="468"/>
                  </a:lnTo>
                  <a:lnTo>
                    <a:pt x="112519" y="0"/>
                  </a:lnTo>
                  <a:lnTo>
                    <a:pt x="112819" y="394"/>
                  </a:lnTo>
                  <a:lnTo>
                    <a:pt x="106432" y="37495"/>
                  </a:lnTo>
                  <a:lnTo>
                    <a:pt x="102410" y="74264"/>
                  </a:lnTo>
                  <a:lnTo>
                    <a:pt x="97681" y="120823"/>
                  </a:lnTo>
                  <a:lnTo>
                    <a:pt x="89191" y="150053"/>
                  </a:lnTo>
                  <a:lnTo>
                    <a:pt x="98389" y="137674"/>
                  </a:lnTo>
                  <a:lnTo>
                    <a:pt x="110454" y="122291"/>
                  </a:lnTo>
                  <a:lnTo>
                    <a:pt x="127826" y="112637"/>
                  </a:lnTo>
                  <a:lnTo>
                    <a:pt x="149124" y="106720"/>
                  </a:lnTo>
                  <a:lnTo>
                    <a:pt x="160096" y="107589"/>
                  </a:lnTo>
                  <a:lnTo>
                    <a:pt x="169677" y="114089"/>
                  </a:lnTo>
                  <a:lnTo>
                    <a:pt x="177933" y="124034"/>
                  </a:lnTo>
                  <a:lnTo>
                    <a:pt x="185842" y="141533"/>
                  </a:lnTo>
                  <a:lnTo>
                    <a:pt x="189618" y="178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272">
              <a:extLst>
                <a:ext uri="{FF2B5EF4-FFF2-40B4-BE49-F238E27FC236}">
                  <a16:creationId xmlns:a16="http://schemas.microsoft.com/office/drawing/2014/main" xmlns="" id="{180AEE44-587B-46B0-8D8A-9BDD7FA5BD6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805873" y="3703288"/>
              <a:ext cx="173622" cy="239113"/>
            </a:xfrm>
            <a:custGeom>
              <a:avLst/>
              <a:gdLst/>
              <a:ahLst/>
              <a:cxnLst/>
              <a:rect l="0" t="0" r="0" b="0"/>
              <a:pathLst>
                <a:path w="173622" h="239113">
                  <a:moveTo>
                    <a:pt x="96827" y="11462"/>
                  </a:moveTo>
                  <a:lnTo>
                    <a:pt x="96827" y="11462"/>
                  </a:lnTo>
                  <a:lnTo>
                    <a:pt x="93456" y="11462"/>
                  </a:lnTo>
                  <a:lnTo>
                    <a:pt x="89920" y="9580"/>
                  </a:lnTo>
                  <a:lnTo>
                    <a:pt x="85996" y="7098"/>
                  </a:lnTo>
                  <a:lnTo>
                    <a:pt x="81900" y="5995"/>
                  </a:lnTo>
                  <a:lnTo>
                    <a:pt x="73965" y="11149"/>
                  </a:lnTo>
                  <a:lnTo>
                    <a:pt x="51624" y="35075"/>
                  </a:lnTo>
                  <a:lnTo>
                    <a:pt x="23169" y="82187"/>
                  </a:lnTo>
                  <a:lnTo>
                    <a:pt x="7896" y="124532"/>
                  </a:lnTo>
                  <a:lnTo>
                    <a:pt x="0" y="167652"/>
                  </a:lnTo>
                  <a:lnTo>
                    <a:pt x="2207" y="205437"/>
                  </a:lnTo>
                  <a:lnTo>
                    <a:pt x="7971" y="223262"/>
                  </a:lnTo>
                  <a:lnTo>
                    <a:pt x="13600" y="229568"/>
                  </a:lnTo>
                  <a:lnTo>
                    <a:pt x="29264" y="238455"/>
                  </a:lnTo>
                  <a:lnTo>
                    <a:pt x="49866" y="239112"/>
                  </a:lnTo>
                  <a:lnTo>
                    <a:pt x="73133" y="233290"/>
                  </a:lnTo>
                  <a:lnTo>
                    <a:pt x="109327" y="213440"/>
                  </a:lnTo>
                  <a:lnTo>
                    <a:pt x="131780" y="195304"/>
                  </a:lnTo>
                  <a:lnTo>
                    <a:pt x="157512" y="155147"/>
                  </a:lnTo>
                  <a:lnTo>
                    <a:pt x="168013" y="121889"/>
                  </a:lnTo>
                  <a:lnTo>
                    <a:pt x="173621" y="87352"/>
                  </a:lnTo>
                  <a:lnTo>
                    <a:pt x="171398" y="42257"/>
                  </a:lnTo>
                  <a:lnTo>
                    <a:pt x="163131" y="19975"/>
                  </a:lnTo>
                  <a:lnTo>
                    <a:pt x="152401" y="6308"/>
                  </a:lnTo>
                  <a:lnTo>
                    <a:pt x="146576" y="1677"/>
                  </a:lnTo>
                  <a:lnTo>
                    <a:pt x="139872" y="0"/>
                  </a:lnTo>
                  <a:lnTo>
                    <a:pt x="124894" y="1899"/>
                  </a:lnTo>
                  <a:lnTo>
                    <a:pt x="112594" y="9328"/>
                  </a:lnTo>
                  <a:lnTo>
                    <a:pt x="107339" y="14273"/>
                  </a:lnTo>
                  <a:lnTo>
                    <a:pt x="96570" y="38087"/>
                  </a:lnTo>
                  <a:lnTo>
                    <a:pt x="96827" y="94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6273">
              <a:extLst>
                <a:ext uri="{FF2B5EF4-FFF2-40B4-BE49-F238E27FC236}">
                  <a16:creationId xmlns:a16="http://schemas.microsoft.com/office/drawing/2014/main" xmlns="" id="{722985BC-651B-4A97-8FD4-A797B880031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037174" y="3836622"/>
              <a:ext cx="87777" cy="122800"/>
            </a:xfrm>
            <a:custGeom>
              <a:avLst/>
              <a:gdLst/>
              <a:ahLst/>
              <a:cxnLst/>
              <a:rect l="0" t="0" r="0" b="0"/>
              <a:pathLst>
                <a:path w="87777" h="122800">
                  <a:moveTo>
                    <a:pt x="68726" y="17828"/>
                  </a:moveTo>
                  <a:lnTo>
                    <a:pt x="68726" y="17828"/>
                  </a:lnTo>
                  <a:lnTo>
                    <a:pt x="78851" y="6997"/>
                  </a:lnTo>
                  <a:lnTo>
                    <a:pt x="80282" y="2901"/>
                  </a:lnTo>
                  <a:lnTo>
                    <a:pt x="79958" y="1527"/>
                  </a:lnTo>
                  <a:lnTo>
                    <a:pt x="79036" y="610"/>
                  </a:lnTo>
                  <a:lnTo>
                    <a:pt x="77716" y="0"/>
                  </a:lnTo>
                  <a:lnTo>
                    <a:pt x="72486" y="1202"/>
                  </a:lnTo>
                  <a:lnTo>
                    <a:pt x="57845" y="9610"/>
                  </a:lnTo>
                  <a:lnTo>
                    <a:pt x="24515" y="38174"/>
                  </a:lnTo>
                  <a:lnTo>
                    <a:pt x="11682" y="53211"/>
                  </a:lnTo>
                  <a:lnTo>
                    <a:pt x="4567" y="69302"/>
                  </a:lnTo>
                  <a:lnTo>
                    <a:pt x="0" y="99257"/>
                  </a:lnTo>
                  <a:lnTo>
                    <a:pt x="3138" y="110698"/>
                  </a:lnTo>
                  <a:lnTo>
                    <a:pt x="5951" y="115725"/>
                  </a:lnTo>
                  <a:lnTo>
                    <a:pt x="9942" y="119076"/>
                  </a:lnTo>
                  <a:lnTo>
                    <a:pt x="20022" y="122799"/>
                  </a:lnTo>
                  <a:lnTo>
                    <a:pt x="40968" y="121525"/>
                  </a:lnTo>
                  <a:lnTo>
                    <a:pt x="87776" y="106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6274">
              <a:extLst>
                <a:ext uri="{FF2B5EF4-FFF2-40B4-BE49-F238E27FC236}">
                  <a16:creationId xmlns:a16="http://schemas.microsoft.com/office/drawing/2014/main" xmlns="" id="{4C511ABB-009C-4D71-9C21-4B185C81023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218333" y="3672065"/>
              <a:ext cx="65368" cy="253387"/>
            </a:xfrm>
            <a:custGeom>
              <a:avLst/>
              <a:gdLst/>
              <a:ahLst/>
              <a:cxnLst/>
              <a:rect l="0" t="0" r="0" b="0"/>
              <a:pathLst>
                <a:path w="65368" h="253387">
                  <a:moveTo>
                    <a:pt x="59017" y="10935"/>
                  </a:moveTo>
                  <a:lnTo>
                    <a:pt x="59017" y="10935"/>
                  </a:lnTo>
                  <a:lnTo>
                    <a:pt x="64484" y="0"/>
                  </a:lnTo>
                  <a:lnTo>
                    <a:pt x="65105" y="8871"/>
                  </a:lnTo>
                  <a:lnTo>
                    <a:pt x="51517" y="47570"/>
                  </a:lnTo>
                  <a:lnTo>
                    <a:pt x="41508" y="84114"/>
                  </a:lnTo>
                  <a:lnTo>
                    <a:pt x="30310" y="126221"/>
                  </a:lnTo>
                  <a:lnTo>
                    <a:pt x="15468" y="168096"/>
                  </a:lnTo>
                  <a:lnTo>
                    <a:pt x="4016" y="205432"/>
                  </a:lnTo>
                  <a:lnTo>
                    <a:pt x="0" y="225789"/>
                  </a:lnTo>
                  <a:lnTo>
                    <a:pt x="567" y="239540"/>
                  </a:lnTo>
                  <a:lnTo>
                    <a:pt x="2411" y="244477"/>
                  </a:lnTo>
                  <a:lnTo>
                    <a:pt x="8222" y="251844"/>
                  </a:lnTo>
                  <a:lnTo>
                    <a:pt x="11748" y="253386"/>
                  </a:lnTo>
                  <a:lnTo>
                    <a:pt x="19429" y="253217"/>
                  </a:lnTo>
                  <a:lnTo>
                    <a:pt x="44585" y="242289"/>
                  </a:lnTo>
                  <a:lnTo>
                    <a:pt x="65367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6275">
              <a:extLst>
                <a:ext uri="{FF2B5EF4-FFF2-40B4-BE49-F238E27FC236}">
                  <a16:creationId xmlns:a16="http://schemas.microsoft.com/office/drawing/2014/main" xmlns="" id="{B9682649-C0F3-46E6-A7CF-059C5776655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988017" y="3538355"/>
              <a:ext cx="114584" cy="322446"/>
            </a:xfrm>
            <a:custGeom>
              <a:avLst/>
              <a:gdLst/>
              <a:ahLst/>
              <a:cxnLst/>
              <a:rect l="0" t="0" r="0" b="0"/>
              <a:pathLst>
                <a:path w="114584" h="322446">
                  <a:moveTo>
                    <a:pt x="114583" y="17645"/>
                  </a:moveTo>
                  <a:lnTo>
                    <a:pt x="114583" y="17645"/>
                  </a:lnTo>
                  <a:lnTo>
                    <a:pt x="114583" y="3339"/>
                  </a:lnTo>
                  <a:lnTo>
                    <a:pt x="113877" y="1758"/>
                  </a:lnTo>
                  <a:lnTo>
                    <a:pt x="112701" y="703"/>
                  </a:lnTo>
                  <a:lnTo>
                    <a:pt x="111212" y="0"/>
                  </a:lnTo>
                  <a:lnTo>
                    <a:pt x="95631" y="5753"/>
                  </a:lnTo>
                  <a:lnTo>
                    <a:pt x="76512" y="19766"/>
                  </a:lnTo>
                  <a:lnTo>
                    <a:pt x="50383" y="55720"/>
                  </a:lnTo>
                  <a:lnTo>
                    <a:pt x="28377" y="99090"/>
                  </a:lnTo>
                  <a:lnTo>
                    <a:pt x="17238" y="131219"/>
                  </a:lnTo>
                  <a:lnTo>
                    <a:pt x="7583" y="164313"/>
                  </a:lnTo>
                  <a:lnTo>
                    <a:pt x="705" y="197836"/>
                  </a:lnTo>
                  <a:lnTo>
                    <a:pt x="0" y="231550"/>
                  </a:lnTo>
                  <a:lnTo>
                    <a:pt x="5802" y="257823"/>
                  </a:lnTo>
                  <a:lnTo>
                    <a:pt x="22850" y="288481"/>
                  </a:lnTo>
                  <a:lnTo>
                    <a:pt x="37829" y="304528"/>
                  </a:lnTo>
                  <a:lnTo>
                    <a:pt x="53894" y="314011"/>
                  </a:lnTo>
                  <a:lnTo>
                    <a:pt x="95533" y="322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1172">
            <a:extLst>
              <a:ext uri="{FF2B5EF4-FFF2-40B4-BE49-F238E27FC236}">
                <a16:creationId xmlns:a16="http://schemas.microsoft.com/office/drawing/2014/main" xmlns="" id="{82B1458B-C68A-45C4-B783-F6C0E3B383FD}"/>
              </a:ext>
            </a:extLst>
          </p:cNvPr>
          <p:cNvGrpSpPr/>
          <p:nvPr/>
        </p:nvGrpSpPr>
        <p:grpSpPr>
          <a:xfrm>
            <a:off x="10004641" y="3652133"/>
            <a:ext cx="1698410" cy="453575"/>
            <a:chOff x="10004641" y="3652133"/>
            <a:chExt cx="1698410" cy="453575"/>
          </a:xfrm>
        </p:grpSpPr>
        <p:sp>
          <p:nvSpPr>
            <p:cNvPr id="129" name="SMARTInkShape-6276">
              <a:extLst>
                <a:ext uri="{FF2B5EF4-FFF2-40B4-BE49-F238E27FC236}">
                  <a16:creationId xmlns:a16="http://schemas.microsoft.com/office/drawing/2014/main" xmlns="" id="{08CFD7AB-0BF1-41C7-8F38-A64BF06C068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1281163" y="3757429"/>
              <a:ext cx="162857" cy="348279"/>
            </a:xfrm>
            <a:custGeom>
              <a:avLst/>
              <a:gdLst/>
              <a:ahLst/>
              <a:cxnLst/>
              <a:rect l="0" t="0" r="0" b="0"/>
              <a:pathLst>
                <a:path w="162857" h="348279">
                  <a:moveTo>
                    <a:pt x="34537" y="135121"/>
                  </a:moveTo>
                  <a:lnTo>
                    <a:pt x="34537" y="135121"/>
                  </a:lnTo>
                  <a:lnTo>
                    <a:pt x="31166" y="171749"/>
                  </a:lnTo>
                  <a:lnTo>
                    <a:pt x="29070" y="209787"/>
                  </a:lnTo>
                  <a:lnTo>
                    <a:pt x="21706" y="248966"/>
                  </a:lnTo>
                  <a:lnTo>
                    <a:pt x="13958" y="290757"/>
                  </a:lnTo>
                  <a:lnTo>
                    <a:pt x="5019" y="332505"/>
                  </a:lnTo>
                  <a:lnTo>
                    <a:pt x="0" y="347965"/>
                  </a:lnTo>
                  <a:lnTo>
                    <a:pt x="223" y="348278"/>
                  </a:lnTo>
                  <a:lnTo>
                    <a:pt x="13294" y="322045"/>
                  </a:lnTo>
                  <a:lnTo>
                    <a:pt x="29417" y="279092"/>
                  </a:lnTo>
                  <a:lnTo>
                    <a:pt x="41434" y="239560"/>
                  </a:lnTo>
                  <a:lnTo>
                    <a:pt x="55711" y="192357"/>
                  </a:lnTo>
                  <a:lnTo>
                    <a:pt x="63470" y="166928"/>
                  </a:lnTo>
                  <a:lnTo>
                    <a:pt x="70759" y="142214"/>
                  </a:lnTo>
                  <a:lnTo>
                    <a:pt x="77735" y="117977"/>
                  </a:lnTo>
                  <a:lnTo>
                    <a:pt x="91130" y="73879"/>
                  </a:lnTo>
                  <a:lnTo>
                    <a:pt x="110572" y="28075"/>
                  </a:lnTo>
                  <a:lnTo>
                    <a:pt x="123363" y="10875"/>
                  </a:lnTo>
                  <a:lnTo>
                    <a:pt x="134222" y="2289"/>
                  </a:lnTo>
                  <a:lnTo>
                    <a:pt x="139094" y="0"/>
                  </a:lnTo>
                  <a:lnTo>
                    <a:pt x="143752" y="1296"/>
                  </a:lnTo>
                  <a:lnTo>
                    <a:pt x="152693" y="10262"/>
                  </a:lnTo>
                  <a:lnTo>
                    <a:pt x="162287" y="41289"/>
                  </a:lnTo>
                  <a:lnTo>
                    <a:pt x="162856" y="78391"/>
                  </a:lnTo>
                  <a:lnTo>
                    <a:pt x="155186" y="112824"/>
                  </a:lnTo>
                  <a:lnTo>
                    <a:pt x="144133" y="130856"/>
                  </a:lnTo>
                  <a:lnTo>
                    <a:pt x="129813" y="144514"/>
                  </a:lnTo>
                  <a:lnTo>
                    <a:pt x="114040" y="152936"/>
                  </a:lnTo>
                  <a:lnTo>
                    <a:pt x="101386" y="155268"/>
                  </a:lnTo>
                  <a:lnTo>
                    <a:pt x="96036" y="154903"/>
                  </a:lnTo>
                  <a:lnTo>
                    <a:pt x="91764" y="153247"/>
                  </a:lnTo>
                  <a:lnTo>
                    <a:pt x="85136" y="147646"/>
                  </a:lnTo>
                  <a:lnTo>
                    <a:pt x="84497" y="143471"/>
                  </a:lnTo>
                  <a:lnTo>
                    <a:pt x="91687" y="1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277">
              <a:extLst>
                <a:ext uri="{FF2B5EF4-FFF2-40B4-BE49-F238E27FC236}">
                  <a16:creationId xmlns:a16="http://schemas.microsoft.com/office/drawing/2014/main" xmlns="" id="{E5277B92-9497-4C53-8666-17ADF715AC3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753241" y="3860800"/>
              <a:ext cx="10010" cy="10009"/>
            </a:xfrm>
            <a:custGeom>
              <a:avLst/>
              <a:gdLst/>
              <a:ahLst/>
              <a:cxnLst/>
              <a:rect l="0" t="0" r="0" b="0"/>
              <a:pathLst>
                <a:path w="10010" h="10009">
                  <a:moveTo>
                    <a:pt x="3659" y="6350"/>
                  </a:moveTo>
                  <a:lnTo>
                    <a:pt x="3659" y="6350"/>
                  </a:lnTo>
                  <a:lnTo>
                    <a:pt x="0" y="10008"/>
                  </a:lnTo>
                  <a:lnTo>
                    <a:pt x="10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6278">
              <a:extLst>
                <a:ext uri="{FF2B5EF4-FFF2-40B4-BE49-F238E27FC236}">
                  <a16:creationId xmlns:a16="http://schemas.microsoft.com/office/drawing/2014/main" xmlns="" id="{2749012E-A1E2-48FC-A265-5E50C026F7A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922000" y="3674685"/>
              <a:ext cx="124581" cy="228246"/>
            </a:xfrm>
            <a:custGeom>
              <a:avLst/>
              <a:gdLst/>
              <a:ahLst/>
              <a:cxnLst/>
              <a:rect l="0" t="0" r="0" b="0"/>
              <a:pathLst>
                <a:path w="124581" h="228246">
                  <a:moveTo>
                    <a:pt x="0" y="21015"/>
                  </a:moveTo>
                  <a:lnTo>
                    <a:pt x="0" y="21015"/>
                  </a:lnTo>
                  <a:lnTo>
                    <a:pt x="3370" y="14273"/>
                  </a:lnTo>
                  <a:lnTo>
                    <a:pt x="10670" y="9082"/>
                  </a:lnTo>
                  <a:lnTo>
                    <a:pt x="35974" y="0"/>
                  </a:lnTo>
                  <a:lnTo>
                    <a:pt x="59891" y="285"/>
                  </a:lnTo>
                  <a:lnTo>
                    <a:pt x="81482" y="8209"/>
                  </a:lnTo>
                  <a:lnTo>
                    <a:pt x="91011" y="19321"/>
                  </a:lnTo>
                  <a:lnTo>
                    <a:pt x="94542" y="26236"/>
                  </a:lnTo>
                  <a:lnTo>
                    <a:pt x="96581" y="41445"/>
                  </a:lnTo>
                  <a:lnTo>
                    <a:pt x="96138" y="49452"/>
                  </a:lnTo>
                  <a:lnTo>
                    <a:pt x="90000" y="62111"/>
                  </a:lnTo>
                  <a:lnTo>
                    <a:pt x="58572" y="93715"/>
                  </a:lnTo>
                  <a:lnTo>
                    <a:pt x="47240" y="101619"/>
                  </a:lnTo>
                  <a:lnTo>
                    <a:pt x="47015" y="102973"/>
                  </a:lnTo>
                  <a:lnTo>
                    <a:pt x="48647" y="106360"/>
                  </a:lnTo>
                  <a:lnTo>
                    <a:pt x="93293" y="132780"/>
                  </a:lnTo>
                  <a:lnTo>
                    <a:pt x="107080" y="146418"/>
                  </a:lnTo>
                  <a:lnTo>
                    <a:pt x="123371" y="180075"/>
                  </a:lnTo>
                  <a:lnTo>
                    <a:pt x="124580" y="190555"/>
                  </a:lnTo>
                  <a:lnTo>
                    <a:pt x="120279" y="207844"/>
                  </a:lnTo>
                  <a:lnTo>
                    <a:pt x="115464" y="214006"/>
                  </a:lnTo>
                  <a:lnTo>
                    <a:pt x="102588" y="222735"/>
                  </a:lnTo>
                  <a:lnTo>
                    <a:pt x="82842" y="228245"/>
                  </a:lnTo>
                  <a:lnTo>
                    <a:pt x="71862" y="227652"/>
                  </a:lnTo>
                  <a:lnTo>
                    <a:pt x="66957" y="226507"/>
                  </a:lnTo>
                  <a:lnTo>
                    <a:pt x="63688" y="224332"/>
                  </a:lnTo>
                  <a:lnTo>
                    <a:pt x="61509" y="221470"/>
                  </a:lnTo>
                  <a:lnTo>
                    <a:pt x="60055" y="218152"/>
                  </a:lnTo>
                  <a:lnTo>
                    <a:pt x="61202" y="213823"/>
                  </a:lnTo>
                  <a:lnTo>
                    <a:pt x="76200" y="192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6279">
              <a:extLst>
                <a:ext uri="{FF2B5EF4-FFF2-40B4-BE49-F238E27FC236}">
                  <a16:creationId xmlns:a16="http://schemas.microsoft.com/office/drawing/2014/main" xmlns="" id="{DCE7F6B7-1A4C-4CCC-9F30-75B72A543F7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504819" y="3670300"/>
              <a:ext cx="131432" cy="246852"/>
            </a:xfrm>
            <a:custGeom>
              <a:avLst/>
              <a:gdLst/>
              <a:ahLst/>
              <a:cxnLst/>
              <a:rect l="0" t="0" r="0" b="0"/>
              <a:pathLst>
                <a:path w="131432" h="246852">
                  <a:moveTo>
                    <a:pt x="131431" y="0"/>
                  </a:moveTo>
                  <a:lnTo>
                    <a:pt x="131431" y="0"/>
                  </a:lnTo>
                  <a:lnTo>
                    <a:pt x="120587" y="705"/>
                  </a:lnTo>
                  <a:lnTo>
                    <a:pt x="73461" y="12865"/>
                  </a:lnTo>
                  <a:lnTo>
                    <a:pt x="28887" y="23305"/>
                  </a:lnTo>
                  <a:lnTo>
                    <a:pt x="16241" y="27526"/>
                  </a:lnTo>
                  <a:lnTo>
                    <a:pt x="7798" y="33636"/>
                  </a:lnTo>
                  <a:lnTo>
                    <a:pt x="2400" y="40349"/>
                  </a:lnTo>
                  <a:lnTo>
                    <a:pt x="0" y="45685"/>
                  </a:lnTo>
                  <a:lnTo>
                    <a:pt x="4114" y="91077"/>
                  </a:lnTo>
                  <a:lnTo>
                    <a:pt x="4426" y="137630"/>
                  </a:lnTo>
                  <a:lnTo>
                    <a:pt x="5133" y="137614"/>
                  </a:lnTo>
                  <a:lnTo>
                    <a:pt x="37035" y="119252"/>
                  </a:lnTo>
                  <a:lnTo>
                    <a:pt x="49260" y="118382"/>
                  </a:lnTo>
                  <a:lnTo>
                    <a:pt x="55484" y="119138"/>
                  </a:lnTo>
                  <a:lnTo>
                    <a:pt x="66162" y="125623"/>
                  </a:lnTo>
                  <a:lnTo>
                    <a:pt x="102927" y="165391"/>
                  </a:lnTo>
                  <a:lnTo>
                    <a:pt x="108180" y="177929"/>
                  </a:lnTo>
                  <a:lnTo>
                    <a:pt x="109808" y="191263"/>
                  </a:lnTo>
                  <a:lnTo>
                    <a:pt x="108180" y="206596"/>
                  </a:lnTo>
                  <a:lnTo>
                    <a:pt x="103224" y="219056"/>
                  </a:lnTo>
                  <a:lnTo>
                    <a:pt x="88542" y="238552"/>
                  </a:lnTo>
                  <a:lnTo>
                    <a:pt x="80385" y="243606"/>
                  </a:lnTo>
                  <a:lnTo>
                    <a:pt x="63648" y="246851"/>
                  </a:lnTo>
                  <a:lnTo>
                    <a:pt x="60137" y="245706"/>
                  </a:lnTo>
                  <a:lnTo>
                    <a:pt x="47131" y="233274"/>
                  </a:lnTo>
                  <a:lnTo>
                    <a:pt x="44575" y="228796"/>
                  </a:lnTo>
                  <a:lnTo>
                    <a:pt x="42531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6280">
              <a:extLst>
                <a:ext uri="{FF2B5EF4-FFF2-40B4-BE49-F238E27FC236}">
                  <a16:creationId xmlns:a16="http://schemas.microsoft.com/office/drawing/2014/main" xmlns="" id="{BCCD3BCA-341C-4B83-8BE6-1C53B8E80D2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1146396" y="3712617"/>
              <a:ext cx="94892" cy="207590"/>
            </a:xfrm>
            <a:custGeom>
              <a:avLst/>
              <a:gdLst/>
              <a:ahLst/>
              <a:cxnLst/>
              <a:rect l="0" t="0" r="0" b="0"/>
              <a:pathLst>
                <a:path w="94892" h="207590">
                  <a:moveTo>
                    <a:pt x="86754" y="27533"/>
                  </a:moveTo>
                  <a:lnTo>
                    <a:pt x="86754" y="27533"/>
                  </a:lnTo>
                  <a:lnTo>
                    <a:pt x="71827" y="1051"/>
                  </a:lnTo>
                  <a:lnTo>
                    <a:pt x="69041" y="0"/>
                  </a:lnTo>
                  <a:lnTo>
                    <a:pt x="62183" y="715"/>
                  </a:lnTo>
                  <a:lnTo>
                    <a:pt x="47018" y="15197"/>
                  </a:lnTo>
                  <a:lnTo>
                    <a:pt x="22930" y="60583"/>
                  </a:lnTo>
                  <a:lnTo>
                    <a:pt x="6226" y="102628"/>
                  </a:lnTo>
                  <a:lnTo>
                    <a:pt x="334" y="145661"/>
                  </a:lnTo>
                  <a:lnTo>
                    <a:pt x="0" y="182713"/>
                  </a:lnTo>
                  <a:lnTo>
                    <a:pt x="4922" y="197866"/>
                  </a:lnTo>
                  <a:lnTo>
                    <a:pt x="9621" y="202472"/>
                  </a:lnTo>
                  <a:lnTo>
                    <a:pt x="22369" y="207589"/>
                  </a:lnTo>
                  <a:lnTo>
                    <a:pt x="39324" y="202338"/>
                  </a:lnTo>
                  <a:lnTo>
                    <a:pt x="57207" y="189891"/>
                  </a:lnTo>
                  <a:lnTo>
                    <a:pt x="72211" y="172599"/>
                  </a:lnTo>
                  <a:lnTo>
                    <a:pt x="89186" y="129547"/>
                  </a:lnTo>
                  <a:lnTo>
                    <a:pt x="94891" y="96626"/>
                  </a:lnTo>
                  <a:lnTo>
                    <a:pt x="94339" y="52003"/>
                  </a:lnTo>
                  <a:lnTo>
                    <a:pt x="91811" y="39613"/>
                  </a:lnTo>
                  <a:lnTo>
                    <a:pt x="81475" y="22083"/>
                  </a:lnTo>
                  <a:lnTo>
                    <a:pt x="74769" y="15433"/>
                  </a:lnTo>
                  <a:lnTo>
                    <a:pt x="68180" y="11705"/>
                  </a:lnTo>
                  <a:lnTo>
                    <a:pt x="42304" y="8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6281">
              <a:extLst>
                <a:ext uri="{FF2B5EF4-FFF2-40B4-BE49-F238E27FC236}">
                  <a16:creationId xmlns:a16="http://schemas.microsoft.com/office/drawing/2014/main" xmlns="" id="{D6DAD2DE-C7B4-4D5D-A814-FC1AAE4754E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756900" y="37084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6282">
              <a:extLst>
                <a:ext uri="{FF2B5EF4-FFF2-40B4-BE49-F238E27FC236}">
                  <a16:creationId xmlns:a16="http://schemas.microsoft.com/office/drawing/2014/main" xmlns="" id="{A0904A00-C4D1-437A-B70F-10BF4B1F45B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248900" y="385445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6907" y="20374"/>
                  </a:lnTo>
                  <a:lnTo>
                    <a:pt x="54456" y="10289"/>
                  </a:lnTo>
                  <a:lnTo>
                    <a:pt x="100966" y="184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6283">
              <a:extLst>
                <a:ext uri="{FF2B5EF4-FFF2-40B4-BE49-F238E27FC236}">
                  <a16:creationId xmlns:a16="http://schemas.microsoft.com/office/drawing/2014/main" xmlns="" id="{B5D7BA2A-F8A7-4D52-AEE8-2AEF0257B85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1703050" y="38925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6284">
              <a:extLst>
                <a:ext uri="{FF2B5EF4-FFF2-40B4-BE49-F238E27FC236}">
                  <a16:creationId xmlns:a16="http://schemas.microsoft.com/office/drawing/2014/main" xmlns="" id="{C44A0AE7-67B0-4BE5-8D5C-A824B465747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1487748" y="3771730"/>
              <a:ext cx="144067" cy="120821"/>
            </a:xfrm>
            <a:custGeom>
              <a:avLst/>
              <a:gdLst/>
              <a:ahLst/>
              <a:cxnLst/>
              <a:rect l="0" t="0" r="0" b="0"/>
              <a:pathLst>
                <a:path w="144067" h="120821">
                  <a:moveTo>
                    <a:pt x="18452" y="19220"/>
                  </a:moveTo>
                  <a:lnTo>
                    <a:pt x="18452" y="19220"/>
                  </a:lnTo>
                  <a:lnTo>
                    <a:pt x="12985" y="13753"/>
                  </a:lnTo>
                  <a:lnTo>
                    <a:pt x="13395" y="13458"/>
                  </a:lnTo>
                  <a:lnTo>
                    <a:pt x="15734" y="13131"/>
                  </a:lnTo>
                  <a:lnTo>
                    <a:pt x="17244" y="20512"/>
                  </a:lnTo>
                  <a:lnTo>
                    <a:pt x="16466" y="66223"/>
                  </a:lnTo>
                  <a:lnTo>
                    <a:pt x="12630" y="83854"/>
                  </a:lnTo>
                  <a:lnTo>
                    <a:pt x="748" y="109462"/>
                  </a:lnTo>
                  <a:lnTo>
                    <a:pt x="300" y="109720"/>
                  </a:lnTo>
                  <a:lnTo>
                    <a:pt x="0" y="109187"/>
                  </a:lnTo>
                  <a:lnTo>
                    <a:pt x="25463" y="65550"/>
                  </a:lnTo>
                  <a:lnTo>
                    <a:pt x="47327" y="25105"/>
                  </a:lnTo>
                  <a:lnTo>
                    <a:pt x="64636" y="3090"/>
                  </a:lnTo>
                  <a:lnTo>
                    <a:pt x="68292" y="0"/>
                  </a:lnTo>
                  <a:lnTo>
                    <a:pt x="70728" y="56"/>
                  </a:lnTo>
                  <a:lnTo>
                    <a:pt x="72354" y="2211"/>
                  </a:lnTo>
                  <a:lnTo>
                    <a:pt x="74158" y="11660"/>
                  </a:lnTo>
                  <a:lnTo>
                    <a:pt x="73435" y="44590"/>
                  </a:lnTo>
                  <a:lnTo>
                    <a:pt x="69498" y="84933"/>
                  </a:lnTo>
                  <a:lnTo>
                    <a:pt x="69415" y="84901"/>
                  </a:lnTo>
                  <a:lnTo>
                    <a:pt x="69324" y="81102"/>
                  </a:lnTo>
                  <a:lnTo>
                    <a:pt x="78051" y="59415"/>
                  </a:lnTo>
                  <a:lnTo>
                    <a:pt x="93019" y="32334"/>
                  </a:lnTo>
                  <a:lnTo>
                    <a:pt x="103100" y="23167"/>
                  </a:lnTo>
                  <a:lnTo>
                    <a:pt x="113928" y="17446"/>
                  </a:lnTo>
                  <a:lnTo>
                    <a:pt x="133364" y="13473"/>
                  </a:lnTo>
                  <a:lnTo>
                    <a:pt x="135982" y="16094"/>
                  </a:lnTo>
                  <a:lnTo>
                    <a:pt x="140772" y="26532"/>
                  </a:lnTo>
                  <a:lnTo>
                    <a:pt x="144066" y="48276"/>
                  </a:lnTo>
                  <a:lnTo>
                    <a:pt x="133336" y="94298"/>
                  </a:lnTo>
                  <a:lnTo>
                    <a:pt x="126402" y="120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6285">
              <a:extLst>
                <a:ext uri="{FF2B5EF4-FFF2-40B4-BE49-F238E27FC236}">
                  <a16:creationId xmlns:a16="http://schemas.microsoft.com/office/drawing/2014/main" xmlns="" id="{01E76015-5081-4EA2-BE84-28C9AE91729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109627" y="3816350"/>
              <a:ext cx="12274" cy="171451"/>
            </a:xfrm>
            <a:custGeom>
              <a:avLst/>
              <a:gdLst/>
              <a:ahLst/>
              <a:cxnLst/>
              <a:rect l="0" t="0" r="0" b="0"/>
              <a:pathLst>
                <a:path w="12274" h="171451">
                  <a:moveTo>
                    <a:pt x="12273" y="0"/>
                  </a:moveTo>
                  <a:lnTo>
                    <a:pt x="12273" y="0"/>
                  </a:lnTo>
                  <a:lnTo>
                    <a:pt x="8902" y="3371"/>
                  </a:lnTo>
                  <a:lnTo>
                    <a:pt x="1733" y="44444"/>
                  </a:lnTo>
                  <a:lnTo>
                    <a:pt x="0" y="83385"/>
                  </a:lnTo>
                  <a:lnTo>
                    <a:pt x="335" y="129801"/>
                  </a:lnTo>
                  <a:lnTo>
                    <a:pt x="5923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6286">
              <a:extLst>
                <a:ext uri="{FF2B5EF4-FFF2-40B4-BE49-F238E27FC236}">
                  <a16:creationId xmlns:a16="http://schemas.microsoft.com/office/drawing/2014/main" xmlns="" id="{7AA03CD5-F35D-4065-B892-FC4FB9F7184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004641" y="3652133"/>
              <a:ext cx="142660" cy="254628"/>
            </a:xfrm>
            <a:custGeom>
              <a:avLst/>
              <a:gdLst/>
              <a:ahLst/>
              <a:cxnLst/>
              <a:rect l="0" t="0" r="0" b="0"/>
              <a:pathLst>
                <a:path w="142660" h="254628">
                  <a:moveTo>
                    <a:pt x="104559" y="5467"/>
                  </a:moveTo>
                  <a:lnTo>
                    <a:pt x="104559" y="5467"/>
                  </a:lnTo>
                  <a:lnTo>
                    <a:pt x="104559" y="0"/>
                  </a:lnTo>
                  <a:lnTo>
                    <a:pt x="104559" y="2749"/>
                  </a:lnTo>
                  <a:lnTo>
                    <a:pt x="85850" y="48646"/>
                  </a:lnTo>
                  <a:lnTo>
                    <a:pt x="66874" y="84583"/>
                  </a:lnTo>
                  <a:lnTo>
                    <a:pt x="46827" y="128941"/>
                  </a:lnTo>
                  <a:lnTo>
                    <a:pt x="24031" y="169522"/>
                  </a:lnTo>
                  <a:lnTo>
                    <a:pt x="2653" y="215516"/>
                  </a:lnTo>
                  <a:lnTo>
                    <a:pt x="0" y="230761"/>
                  </a:lnTo>
                  <a:lnTo>
                    <a:pt x="1174" y="242240"/>
                  </a:lnTo>
                  <a:lnTo>
                    <a:pt x="5928" y="250164"/>
                  </a:lnTo>
                  <a:lnTo>
                    <a:pt x="9172" y="253265"/>
                  </a:lnTo>
                  <a:lnTo>
                    <a:pt x="14155" y="254627"/>
                  </a:lnTo>
                  <a:lnTo>
                    <a:pt x="57184" y="250084"/>
                  </a:lnTo>
                  <a:lnTo>
                    <a:pt x="98755" y="246716"/>
                  </a:lnTo>
                  <a:lnTo>
                    <a:pt x="121184" y="241186"/>
                  </a:lnTo>
                  <a:lnTo>
                    <a:pt x="142659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1173">
            <a:extLst>
              <a:ext uri="{FF2B5EF4-FFF2-40B4-BE49-F238E27FC236}">
                <a16:creationId xmlns:a16="http://schemas.microsoft.com/office/drawing/2014/main" xmlns="" id="{2F6B8AF0-A8B0-403C-9B31-883DF37ADA54}"/>
              </a:ext>
            </a:extLst>
          </p:cNvPr>
          <p:cNvGrpSpPr/>
          <p:nvPr/>
        </p:nvGrpSpPr>
        <p:grpSpPr>
          <a:xfrm>
            <a:off x="6790641" y="4451767"/>
            <a:ext cx="2603617" cy="442691"/>
            <a:chOff x="6790641" y="4451767"/>
            <a:chExt cx="2603617" cy="442691"/>
          </a:xfrm>
        </p:grpSpPr>
        <p:sp>
          <p:nvSpPr>
            <p:cNvPr id="141" name="SMARTInkShape-6287">
              <a:extLst>
                <a:ext uri="{FF2B5EF4-FFF2-40B4-BE49-F238E27FC236}">
                  <a16:creationId xmlns:a16="http://schemas.microsoft.com/office/drawing/2014/main" xmlns="" id="{D47694D1-DD80-45C7-A2BC-7D3AB0DC519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766049" y="4648200"/>
              <a:ext cx="19052" cy="114301"/>
            </a:xfrm>
            <a:custGeom>
              <a:avLst/>
              <a:gdLst/>
              <a:ahLst/>
              <a:cxnLst/>
              <a:rect l="0" t="0" r="0" b="0"/>
              <a:pathLst>
                <a:path w="19052" h="114301">
                  <a:moveTo>
                    <a:pt x="1" y="0"/>
                  </a:moveTo>
                  <a:lnTo>
                    <a:pt x="1" y="0"/>
                  </a:lnTo>
                  <a:lnTo>
                    <a:pt x="0" y="10113"/>
                  </a:lnTo>
                  <a:lnTo>
                    <a:pt x="14306" y="53619"/>
                  </a:lnTo>
                  <a:lnTo>
                    <a:pt x="18634" y="100407"/>
                  </a:lnTo>
                  <a:lnTo>
                    <a:pt x="1905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6288">
              <a:extLst>
                <a:ext uri="{FF2B5EF4-FFF2-40B4-BE49-F238E27FC236}">
                  <a16:creationId xmlns:a16="http://schemas.microsoft.com/office/drawing/2014/main" xmlns="" id="{6D4D7F4C-305A-40F2-B10E-9116195AD33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816850" y="45910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6289">
              <a:extLst>
                <a:ext uri="{FF2B5EF4-FFF2-40B4-BE49-F238E27FC236}">
                  <a16:creationId xmlns:a16="http://schemas.microsoft.com/office/drawing/2014/main" xmlns="" id="{0EED3C2C-0060-4C0C-92A9-EE68E0ED013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865808" y="4635761"/>
              <a:ext cx="97185" cy="118212"/>
            </a:xfrm>
            <a:custGeom>
              <a:avLst/>
              <a:gdLst/>
              <a:ahLst/>
              <a:cxnLst/>
              <a:rect l="0" t="0" r="0" b="0"/>
              <a:pathLst>
                <a:path w="97185" h="118212">
                  <a:moveTo>
                    <a:pt x="52642" y="6089"/>
                  </a:moveTo>
                  <a:lnTo>
                    <a:pt x="52642" y="6089"/>
                  </a:lnTo>
                  <a:lnTo>
                    <a:pt x="52641" y="2718"/>
                  </a:lnTo>
                  <a:lnTo>
                    <a:pt x="51937" y="1725"/>
                  </a:lnTo>
                  <a:lnTo>
                    <a:pt x="50760" y="1063"/>
                  </a:lnTo>
                  <a:lnTo>
                    <a:pt x="43803" y="0"/>
                  </a:lnTo>
                  <a:lnTo>
                    <a:pt x="30973" y="6558"/>
                  </a:lnTo>
                  <a:lnTo>
                    <a:pt x="17136" y="24180"/>
                  </a:lnTo>
                  <a:lnTo>
                    <a:pt x="2463" y="65551"/>
                  </a:lnTo>
                  <a:lnTo>
                    <a:pt x="0" y="84023"/>
                  </a:lnTo>
                  <a:lnTo>
                    <a:pt x="3610" y="99287"/>
                  </a:lnTo>
                  <a:lnTo>
                    <a:pt x="11800" y="109364"/>
                  </a:lnTo>
                  <a:lnTo>
                    <a:pt x="16948" y="113039"/>
                  </a:lnTo>
                  <a:lnTo>
                    <a:pt x="41047" y="118211"/>
                  </a:lnTo>
                  <a:lnTo>
                    <a:pt x="58542" y="113776"/>
                  </a:lnTo>
                  <a:lnTo>
                    <a:pt x="74314" y="104750"/>
                  </a:lnTo>
                  <a:lnTo>
                    <a:pt x="86028" y="93683"/>
                  </a:lnTo>
                  <a:lnTo>
                    <a:pt x="97184" y="68810"/>
                  </a:lnTo>
                  <a:lnTo>
                    <a:pt x="97153" y="59898"/>
                  </a:lnTo>
                  <a:lnTo>
                    <a:pt x="91475" y="42469"/>
                  </a:lnTo>
                  <a:lnTo>
                    <a:pt x="76377" y="20161"/>
                  </a:lnTo>
                  <a:lnTo>
                    <a:pt x="64602" y="12343"/>
                  </a:lnTo>
                  <a:lnTo>
                    <a:pt x="53724" y="9574"/>
                  </a:lnTo>
                  <a:lnTo>
                    <a:pt x="39942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6290">
              <a:extLst>
                <a:ext uri="{FF2B5EF4-FFF2-40B4-BE49-F238E27FC236}">
                  <a16:creationId xmlns:a16="http://schemas.microsoft.com/office/drawing/2014/main" xmlns="" id="{E71ACD55-FBBE-4A18-B2BE-A9F3B473ABD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020050" y="4626211"/>
              <a:ext cx="150508" cy="122430"/>
            </a:xfrm>
            <a:custGeom>
              <a:avLst/>
              <a:gdLst/>
              <a:ahLst/>
              <a:cxnLst/>
              <a:rect l="0" t="0" r="0" b="0"/>
              <a:pathLst>
                <a:path w="150508" h="122430">
                  <a:moveTo>
                    <a:pt x="0" y="21989"/>
                  </a:moveTo>
                  <a:lnTo>
                    <a:pt x="0" y="21989"/>
                  </a:lnTo>
                  <a:lnTo>
                    <a:pt x="23110" y="10433"/>
                  </a:lnTo>
                  <a:lnTo>
                    <a:pt x="23874" y="12168"/>
                  </a:lnTo>
                  <a:lnTo>
                    <a:pt x="24722" y="19740"/>
                  </a:lnTo>
                  <a:lnTo>
                    <a:pt x="18403" y="59862"/>
                  </a:lnTo>
                  <a:lnTo>
                    <a:pt x="9086" y="101687"/>
                  </a:lnTo>
                  <a:lnTo>
                    <a:pt x="6711" y="122429"/>
                  </a:lnTo>
                  <a:lnTo>
                    <a:pt x="17908" y="80183"/>
                  </a:lnTo>
                  <a:lnTo>
                    <a:pt x="32361" y="37404"/>
                  </a:lnTo>
                  <a:lnTo>
                    <a:pt x="41194" y="20373"/>
                  </a:lnTo>
                  <a:lnTo>
                    <a:pt x="52175" y="8101"/>
                  </a:lnTo>
                  <a:lnTo>
                    <a:pt x="64111" y="1705"/>
                  </a:lnTo>
                  <a:lnTo>
                    <a:pt x="70258" y="0"/>
                  </a:lnTo>
                  <a:lnTo>
                    <a:pt x="86495" y="3749"/>
                  </a:lnTo>
                  <a:lnTo>
                    <a:pt x="111706" y="17760"/>
                  </a:lnTo>
                  <a:lnTo>
                    <a:pt x="125141" y="29987"/>
                  </a:lnTo>
                  <a:lnTo>
                    <a:pt x="139933" y="52738"/>
                  </a:lnTo>
                  <a:lnTo>
                    <a:pt x="149728" y="83828"/>
                  </a:lnTo>
                  <a:lnTo>
                    <a:pt x="150507" y="96040"/>
                  </a:lnTo>
                  <a:lnTo>
                    <a:pt x="146050" y="110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6291">
              <a:extLst>
                <a:ext uri="{FF2B5EF4-FFF2-40B4-BE49-F238E27FC236}">
                  <a16:creationId xmlns:a16="http://schemas.microsoft.com/office/drawing/2014/main" xmlns="" id="{6B8638D1-6518-42CC-8FFE-66CD6618AEB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267700" y="4617333"/>
              <a:ext cx="25401" cy="11818"/>
            </a:xfrm>
            <a:custGeom>
              <a:avLst/>
              <a:gdLst/>
              <a:ahLst/>
              <a:cxnLst/>
              <a:rect l="0" t="0" r="0" b="0"/>
              <a:pathLst>
                <a:path w="25401" h="11818">
                  <a:moveTo>
                    <a:pt x="0" y="5467"/>
                  </a:moveTo>
                  <a:lnTo>
                    <a:pt x="0" y="5467"/>
                  </a:lnTo>
                  <a:lnTo>
                    <a:pt x="11933" y="441"/>
                  </a:lnTo>
                  <a:lnTo>
                    <a:pt x="14305" y="0"/>
                  </a:lnTo>
                  <a:lnTo>
                    <a:pt x="16592" y="1116"/>
                  </a:lnTo>
                  <a:lnTo>
                    <a:pt x="2540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6292">
              <a:extLst>
                <a:ext uri="{FF2B5EF4-FFF2-40B4-BE49-F238E27FC236}">
                  <a16:creationId xmlns:a16="http://schemas.microsoft.com/office/drawing/2014/main" xmlns="" id="{131C625F-BFC1-45A7-9BDB-4AF5D1CDF02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207500" y="4654550"/>
              <a:ext cx="25401" cy="234951"/>
            </a:xfrm>
            <a:custGeom>
              <a:avLst/>
              <a:gdLst/>
              <a:ahLst/>
              <a:cxnLst/>
              <a:rect l="0" t="0" r="0" b="0"/>
              <a:pathLst>
                <a:path w="25401" h="2349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2865" y="44257"/>
                  </a:lnTo>
                  <a:lnTo>
                    <a:pt x="19098" y="86256"/>
                  </a:lnTo>
                  <a:lnTo>
                    <a:pt x="22599" y="118064"/>
                  </a:lnTo>
                  <a:lnTo>
                    <a:pt x="24155" y="151015"/>
                  </a:lnTo>
                  <a:lnTo>
                    <a:pt x="25031" y="194558"/>
                  </a:lnTo>
                  <a:lnTo>
                    <a:pt x="254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6293">
              <a:extLst>
                <a:ext uri="{FF2B5EF4-FFF2-40B4-BE49-F238E27FC236}">
                  <a16:creationId xmlns:a16="http://schemas.microsoft.com/office/drawing/2014/main" xmlns="" id="{E95A0EBD-8736-478E-9301-6496B08B2C9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900212" y="4640605"/>
              <a:ext cx="181568" cy="234014"/>
            </a:xfrm>
            <a:custGeom>
              <a:avLst/>
              <a:gdLst/>
              <a:ahLst/>
              <a:cxnLst/>
              <a:rect l="0" t="0" r="0" b="0"/>
              <a:pathLst>
                <a:path w="181568" h="234014">
                  <a:moveTo>
                    <a:pt x="8838" y="115545"/>
                  </a:moveTo>
                  <a:lnTo>
                    <a:pt x="8838" y="115545"/>
                  </a:lnTo>
                  <a:lnTo>
                    <a:pt x="0" y="67982"/>
                  </a:lnTo>
                  <a:lnTo>
                    <a:pt x="653" y="38814"/>
                  </a:lnTo>
                  <a:lnTo>
                    <a:pt x="8686" y="15669"/>
                  </a:lnTo>
                  <a:lnTo>
                    <a:pt x="19824" y="5774"/>
                  </a:lnTo>
                  <a:lnTo>
                    <a:pt x="26745" y="2148"/>
                  </a:lnTo>
                  <a:lnTo>
                    <a:pt x="43844" y="0"/>
                  </a:lnTo>
                  <a:lnTo>
                    <a:pt x="63201" y="2808"/>
                  </a:lnTo>
                  <a:lnTo>
                    <a:pt x="108120" y="24316"/>
                  </a:lnTo>
                  <a:lnTo>
                    <a:pt x="118344" y="36663"/>
                  </a:lnTo>
                  <a:lnTo>
                    <a:pt x="123829" y="50148"/>
                  </a:lnTo>
                  <a:lnTo>
                    <a:pt x="123367" y="71429"/>
                  </a:lnTo>
                  <a:lnTo>
                    <a:pt x="121359" y="76652"/>
                  </a:lnTo>
                  <a:lnTo>
                    <a:pt x="117691" y="82384"/>
                  </a:lnTo>
                  <a:lnTo>
                    <a:pt x="118096" y="83560"/>
                  </a:lnTo>
                  <a:lnTo>
                    <a:pt x="150644" y="130489"/>
                  </a:lnTo>
                  <a:lnTo>
                    <a:pt x="170982" y="162555"/>
                  </a:lnTo>
                  <a:lnTo>
                    <a:pt x="180901" y="191014"/>
                  </a:lnTo>
                  <a:lnTo>
                    <a:pt x="181567" y="215047"/>
                  </a:lnTo>
                  <a:lnTo>
                    <a:pt x="178318" y="220685"/>
                  </a:lnTo>
                  <a:lnTo>
                    <a:pt x="167183" y="228831"/>
                  </a:lnTo>
                  <a:lnTo>
                    <a:pt x="141676" y="234013"/>
                  </a:lnTo>
                  <a:lnTo>
                    <a:pt x="99831" y="230882"/>
                  </a:lnTo>
                  <a:lnTo>
                    <a:pt x="81189" y="228271"/>
                  </a:lnTo>
                  <a:lnTo>
                    <a:pt x="59638" y="223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6294">
              <a:extLst>
                <a:ext uri="{FF2B5EF4-FFF2-40B4-BE49-F238E27FC236}">
                  <a16:creationId xmlns:a16="http://schemas.microsoft.com/office/drawing/2014/main" xmlns="" id="{341554B7-1342-4CAB-BAF4-59C32F88F33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915400" y="4667250"/>
              <a:ext cx="12633" cy="196851"/>
            </a:xfrm>
            <a:custGeom>
              <a:avLst/>
              <a:gdLst/>
              <a:ahLst/>
              <a:cxnLst/>
              <a:rect l="0" t="0" r="0" b="0"/>
              <a:pathLst>
                <a:path w="12633" h="19685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8727" y="1411"/>
                  </a:lnTo>
                  <a:lnTo>
                    <a:pt x="10052" y="3763"/>
                  </a:lnTo>
                  <a:lnTo>
                    <a:pt x="11523" y="12256"/>
                  </a:lnTo>
                  <a:lnTo>
                    <a:pt x="12467" y="50216"/>
                  </a:lnTo>
                  <a:lnTo>
                    <a:pt x="12632" y="90608"/>
                  </a:lnTo>
                  <a:lnTo>
                    <a:pt x="8917" y="133856"/>
                  </a:lnTo>
                  <a:lnTo>
                    <a:pt x="1760" y="179233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6295">
              <a:extLst>
                <a:ext uri="{FF2B5EF4-FFF2-40B4-BE49-F238E27FC236}">
                  <a16:creationId xmlns:a16="http://schemas.microsoft.com/office/drawing/2014/main" xmlns="" id="{017E81D4-5857-4399-91DF-298D0270E78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504037" y="4630177"/>
              <a:ext cx="360564" cy="87874"/>
            </a:xfrm>
            <a:custGeom>
              <a:avLst/>
              <a:gdLst/>
              <a:ahLst/>
              <a:cxnLst/>
              <a:rect l="0" t="0" r="0" b="0"/>
              <a:pathLst>
                <a:path w="360564" h="87874">
                  <a:moveTo>
                    <a:pt x="30363" y="87873"/>
                  </a:moveTo>
                  <a:lnTo>
                    <a:pt x="30363" y="87873"/>
                  </a:lnTo>
                  <a:lnTo>
                    <a:pt x="1752" y="64729"/>
                  </a:lnTo>
                  <a:lnTo>
                    <a:pt x="0" y="60449"/>
                  </a:lnTo>
                  <a:lnTo>
                    <a:pt x="243" y="56185"/>
                  </a:lnTo>
                  <a:lnTo>
                    <a:pt x="1817" y="51931"/>
                  </a:lnTo>
                  <a:lnTo>
                    <a:pt x="11091" y="43441"/>
                  </a:lnTo>
                  <a:lnTo>
                    <a:pt x="28147" y="34965"/>
                  </a:lnTo>
                  <a:lnTo>
                    <a:pt x="56894" y="26493"/>
                  </a:lnTo>
                  <a:lnTo>
                    <a:pt x="98364" y="18025"/>
                  </a:lnTo>
                  <a:lnTo>
                    <a:pt x="145958" y="10263"/>
                  </a:lnTo>
                  <a:lnTo>
                    <a:pt x="192981" y="4461"/>
                  </a:lnTo>
                  <a:lnTo>
                    <a:pt x="235988" y="1412"/>
                  </a:lnTo>
                  <a:lnTo>
                    <a:pt x="274857" y="57"/>
                  </a:lnTo>
                  <a:lnTo>
                    <a:pt x="321685" y="0"/>
                  </a:lnTo>
                  <a:lnTo>
                    <a:pt x="360563" y="5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6296">
              <a:extLst>
                <a:ext uri="{FF2B5EF4-FFF2-40B4-BE49-F238E27FC236}">
                  <a16:creationId xmlns:a16="http://schemas.microsoft.com/office/drawing/2014/main" xmlns="" id="{46E697BB-9C1F-4767-BE72-273B3EA743D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277029" y="4730750"/>
              <a:ext cx="16072" cy="38101"/>
            </a:xfrm>
            <a:custGeom>
              <a:avLst/>
              <a:gdLst/>
              <a:ahLst/>
              <a:cxnLst/>
              <a:rect l="0" t="0" r="0" b="0"/>
              <a:pathLst>
                <a:path w="16072" h="381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3815"/>
                  </a:lnTo>
                  <a:lnTo>
                    <a:pt x="6120" y="29854"/>
                  </a:lnTo>
                  <a:lnTo>
                    <a:pt x="10002" y="34435"/>
                  </a:lnTo>
                  <a:lnTo>
                    <a:pt x="1607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6297">
              <a:extLst>
                <a:ext uri="{FF2B5EF4-FFF2-40B4-BE49-F238E27FC236}">
                  <a16:creationId xmlns:a16="http://schemas.microsoft.com/office/drawing/2014/main" xmlns="" id="{498D7F0F-3397-40C8-93DF-62F5B9981F6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790641" y="4451767"/>
              <a:ext cx="207060" cy="354866"/>
            </a:xfrm>
            <a:custGeom>
              <a:avLst/>
              <a:gdLst/>
              <a:ahLst/>
              <a:cxnLst/>
              <a:rect l="0" t="0" r="0" b="0"/>
              <a:pathLst>
                <a:path w="207060" h="354866">
                  <a:moveTo>
                    <a:pt x="86409" y="18633"/>
                  </a:moveTo>
                  <a:lnTo>
                    <a:pt x="86409" y="18633"/>
                  </a:lnTo>
                  <a:lnTo>
                    <a:pt x="95248" y="4327"/>
                  </a:lnTo>
                  <a:lnTo>
                    <a:pt x="99274" y="1692"/>
                  </a:lnTo>
                  <a:lnTo>
                    <a:pt x="104237" y="0"/>
                  </a:lnTo>
                  <a:lnTo>
                    <a:pt x="103034" y="1650"/>
                  </a:lnTo>
                  <a:lnTo>
                    <a:pt x="101726" y="3077"/>
                  </a:lnTo>
                  <a:lnTo>
                    <a:pt x="99626" y="19872"/>
                  </a:lnTo>
                  <a:lnTo>
                    <a:pt x="97743" y="58328"/>
                  </a:lnTo>
                  <a:lnTo>
                    <a:pt x="88983" y="97108"/>
                  </a:lnTo>
                  <a:lnTo>
                    <a:pt x="81438" y="130416"/>
                  </a:lnTo>
                  <a:lnTo>
                    <a:pt x="75263" y="166387"/>
                  </a:lnTo>
                  <a:lnTo>
                    <a:pt x="68755" y="202834"/>
                  </a:lnTo>
                  <a:lnTo>
                    <a:pt x="58806" y="237848"/>
                  </a:lnTo>
                  <a:lnTo>
                    <a:pt x="45449" y="270344"/>
                  </a:lnTo>
                  <a:lnTo>
                    <a:pt x="25824" y="310760"/>
                  </a:lnTo>
                  <a:lnTo>
                    <a:pt x="188" y="351561"/>
                  </a:lnTo>
                  <a:lnTo>
                    <a:pt x="0" y="352768"/>
                  </a:lnTo>
                  <a:lnTo>
                    <a:pt x="581" y="353573"/>
                  </a:lnTo>
                  <a:lnTo>
                    <a:pt x="1673" y="354109"/>
                  </a:lnTo>
                  <a:lnTo>
                    <a:pt x="9953" y="354865"/>
                  </a:lnTo>
                  <a:lnTo>
                    <a:pt x="54703" y="346316"/>
                  </a:lnTo>
                  <a:lnTo>
                    <a:pt x="100372" y="338876"/>
                  </a:lnTo>
                  <a:lnTo>
                    <a:pt x="146396" y="336675"/>
                  </a:lnTo>
                  <a:lnTo>
                    <a:pt x="193321" y="340568"/>
                  </a:lnTo>
                  <a:lnTo>
                    <a:pt x="207059" y="34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6298">
              <a:extLst>
                <a:ext uri="{FF2B5EF4-FFF2-40B4-BE49-F238E27FC236}">
                  <a16:creationId xmlns:a16="http://schemas.microsoft.com/office/drawing/2014/main" xmlns="" id="{FDCCCDCE-A06E-4746-B36A-6EC5C00FE30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059336" y="4643615"/>
              <a:ext cx="103465" cy="144800"/>
            </a:xfrm>
            <a:custGeom>
              <a:avLst/>
              <a:gdLst/>
              <a:ahLst/>
              <a:cxnLst/>
              <a:rect l="0" t="0" r="0" b="0"/>
              <a:pathLst>
                <a:path w="103465" h="144800">
                  <a:moveTo>
                    <a:pt x="103464" y="10935"/>
                  </a:moveTo>
                  <a:lnTo>
                    <a:pt x="103464" y="10935"/>
                  </a:lnTo>
                  <a:lnTo>
                    <a:pt x="96722" y="4193"/>
                  </a:lnTo>
                  <a:lnTo>
                    <a:pt x="87767" y="883"/>
                  </a:lnTo>
                  <a:lnTo>
                    <a:pt x="82416" y="0"/>
                  </a:lnTo>
                  <a:lnTo>
                    <a:pt x="70826" y="2782"/>
                  </a:lnTo>
                  <a:lnTo>
                    <a:pt x="42767" y="19438"/>
                  </a:lnTo>
                  <a:lnTo>
                    <a:pt x="25115" y="40343"/>
                  </a:lnTo>
                  <a:lnTo>
                    <a:pt x="4020" y="87942"/>
                  </a:lnTo>
                  <a:lnTo>
                    <a:pt x="0" y="107954"/>
                  </a:lnTo>
                  <a:lnTo>
                    <a:pt x="565" y="126256"/>
                  </a:lnTo>
                  <a:lnTo>
                    <a:pt x="3114" y="132971"/>
                  </a:lnTo>
                  <a:lnTo>
                    <a:pt x="11592" y="142314"/>
                  </a:lnTo>
                  <a:lnTo>
                    <a:pt x="16816" y="144382"/>
                  </a:lnTo>
                  <a:lnTo>
                    <a:pt x="28265" y="144799"/>
                  </a:lnTo>
                  <a:lnTo>
                    <a:pt x="49981" y="134324"/>
                  </a:lnTo>
                  <a:lnTo>
                    <a:pt x="70919" y="117815"/>
                  </a:lnTo>
                  <a:lnTo>
                    <a:pt x="87157" y="96147"/>
                  </a:lnTo>
                  <a:lnTo>
                    <a:pt x="94163" y="71853"/>
                  </a:lnTo>
                  <a:lnTo>
                    <a:pt x="91388" y="37057"/>
                  </a:lnTo>
                  <a:lnTo>
                    <a:pt x="90474" y="34700"/>
                  </a:lnTo>
                  <a:lnTo>
                    <a:pt x="89160" y="33129"/>
                  </a:lnTo>
                  <a:lnTo>
                    <a:pt x="84414" y="29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6299">
              <a:extLst>
                <a:ext uri="{FF2B5EF4-FFF2-40B4-BE49-F238E27FC236}">
                  <a16:creationId xmlns:a16="http://schemas.microsoft.com/office/drawing/2014/main" xmlns="" id="{853FC6C9-C8B0-4D52-B137-649E8616A3A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228984" y="4638780"/>
              <a:ext cx="92567" cy="149121"/>
            </a:xfrm>
            <a:custGeom>
              <a:avLst/>
              <a:gdLst/>
              <a:ahLst/>
              <a:cxnLst/>
              <a:rect l="0" t="0" r="0" b="0"/>
              <a:pathLst>
                <a:path w="92567" h="149121">
                  <a:moveTo>
                    <a:pt x="92566" y="9420"/>
                  </a:moveTo>
                  <a:lnTo>
                    <a:pt x="92566" y="9420"/>
                  </a:lnTo>
                  <a:lnTo>
                    <a:pt x="92566" y="6049"/>
                  </a:lnTo>
                  <a:lnTo>
                    <a:pt x="88803" y="2512"/>
                  </a:lnTo>
                  <a:lnTo>
                    <a:pt x="85824" y="581"/>
                  </a:lnTo>
                  <a:lnTo>
                    <a:pt x="82426" y="0"/>
                  </a:lnTo>
                  <a:lnTo>
                    <a:pt x="74890" y="1235"/>
                  </a:lnTo>
                  <a:lnTo>
                    <a:pt x="37958" y="23956"/>
                  </a:lnTo>
                  <a:lnTo>
                    <a:pt x="20490" y="48456"/>
                  </a:lnTo>
                  <a:lnTo>
                    <a:pt x="3357" y="83270"/>
                  </a:lnTo>
                  <a:lnTo>
                    <a:pt x="0" y="100333"/>
                  </a:lnTo>
                  <a:lnTo>
                    <a:pt x="2272" y="113561"/>
                  </a:lnTo>
                  <a:lnTo>
                    <a:pt x="8690" y="124143"/>
                  </a:lnTo>
                  <a:lnTo>
                    <a:pt x="18599" y="133551"/>
                  </a:lnTo>
                  <a:lnTo>
                    <a:pt x="39449" y="143409"/>
                  </a:lnTo>
                  <a:lnTo>
                    <a:pt x="79866" y="149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6300">
              <a:extLst>
                <a:ext uri="{FF2B5EF4-FFF2-40B4-BE49-F238E27FC236}">
                  <a16:creationId xmlns:a16="http://schemas.microsoft.com/office/drawing/2014/main" xmlns="" id="{9734A446-6FB1-4776-897D-D194CF0F65F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374695" y="4514399"/>
              <a:ext cx="308806" cy="271560"/>
            </a:xfrm>
            <a:custGeom>
              <a:avLst/>
              <a:gdLst/>
              <a:ahLst/>
              <a:cxnLst/>
              <a:rect l="0" t="0" r="0" b="0"/>
              <a:pathLst>
                <a:path w="308806" h="271560">
                  <a:moveTo>
                    <a:pt x="86555" y="210001"/>
                  </a:moveTo>
                  <a:lnTo>
                    <a:pt x="86555" y="210001"/>
                  </a:lnTo>
                  <a:lnTo>
                    <a:pt x="95282" y="195497"/>
                  </a:lnTo>
                  <a:lnTo>
                    <a:pt x="97489" y="186857"/>
                  </a:lnTo>
                  <a:lnTo>
                    <a:pt x="96588" y="180195"/>
                  </a:lnTo>
                  <a:lnTo>
                    <a:pt x="95361" y="177430"/>
                  </a:lnTo>
                  <a:lnTo>
                    <a:pt x="90233" y="172477"/>
                  </a:lnTo>
                  <a:lnTo>
                    <a:pt x="86891" y="170168"/>
                  </a:lnTo>
                  <a:lnTo>
                    <a:pt x="75650" y="169484"/>
                  </a:lnTo>
                  <a:lnTo>
                    <a:pt x="53455" y="174948"/>
                  </a:lnTo>
                  <a:lnTo>
                    <a:pt x="20671" y="192807"/>
                  </a:lnTo>
                  <a:lnTo>
                    <a:pt x="9531" y="204476"/>
                  </a:lnTo>
                  <a:lnTo>
                    <a:pt x="2933" y="216717"/>
                  </a:lnTo>
                  <a:lnTo>
                    <a:pt x="0" y="229214"/>
                  </a:lnTo>
                  <a:lnTo>
                    <a:pt x="578" y="239942"/>
                  </a:lnTo>
                  <a:lnTo>
                    <a:pt x="1721" y="244778"/>
                  </a:lnTo>
                  <a:lnTo>
                    <a:pt x="3893" y="248003"/>
                  </a:lnTo>
                  <a:lnTo>
                    <a:pt x="6752" y="250152"/>
                  </a:lnTo>
                  <a:lnTo>
                    <a:pt x="10070" y="251585"/>
                  </a:lnTo>
                  <a:lnTo>
                    <a:pt x="28223" y="250231"/>
                  </a:lnTo>
                  <a:lnTo>
                    <a:pt x="48105" y="241990"/>
                  </a:lnTo>
                  <a:lnTo>
                    <a:pt x="64030" y="230611"/>
                  </a:lnTo>
                  <a:lnTo>
                    <a:pt x="69488" y="224335"/>
                  </a:lnTo>
                  <a:lnTo>
                    <a:pt x="70944" y="221674"/>
                  </a:lnTo>
                  <a:lnTo>
                    <a:pt x="72619" y="219899"/>
                  </a:lnTo>
                  <a:lnTo>
                    <a:pt x="76363" y="217928"/>
                  </a:lnTo>
                  <a:lnTo>
                    <a:pt x="78349" y="218813"/>
                  </a:lnTo>
                  <a:lnTo>
                    <a:pt x="82437" y="223560"/>
                  </a:lnTo>
                  <a:lnTo>
                    <a:pt x="98403" y="255084"/>
                  </a:lnTo>
                  <a:lnTo>
                    <a:pt x="108048" y="263669"/>
                  </a:lnTo>
                  <a:lnTo>
                    <a:pt x="119391" y="269131"/>
                  </a:lnTo>
                  <a:lnTo>
                    <a:pt x="131487" y="271559"/>
                  </a:lnTo>
                  <a:lnTo>
                    <a:pt x="143919" y="268875"/>
                  </a:lnTo>
                  <a:lnTo>
                    <a:pt x="150198" y="266184"/>
                  </a:lnTo>
                  <a:lnTo>
                    <a:pt x="169147" y="248912"/>
                  </a:lnTo>
                  <a:lnTo>
                    <a:pt x="194513" y="205536"/>
                  </a:lnTo>
                  <a:lnTo>
                    <a:pt x="207209" y="173444"/>
                  </a:lnTo>
                  <a:lnTo>
                    <a:pt x="219907" y="134251"/>
                  </a:lnTo>
                  <a:lnTo>
                    <a:pt x="231194" y="93079"/>
                  </a:lnTo>
                  <a:lnTo>
                    <a:pt x="238564" y="55965"/>
                  </a:lnTo>
                  <a:lnTo>
                    <a:pt x="248337" y="9248"/>
                  </a:lnTo>
                  <a:lnTo>
                    <a:pt x="250180" y="833"/>
                  </a:lnTo>
                  <a:lnTo>
                    <a:pt x="250672" y="0"/>
                  </a:lnTo>
                  <a:lnTo>
                    <a:pt x="251000" y="856"/>
                  </a:lnTo>
                  <a:lnTo>
                    <a:pt x="251218" y="2837"/>
                  </a:lnTo>
                  <a:lnTo>
                    <a:pt x="244690" y="44580"/>
                  </a:lnTo>
                  <a:lnTo>
                    <a:pt x="240654" y="86668"/>
                  </a:lnTo>
                  <a:lnTo>
                    <a:pt x="239005" y="119203"/>
                  </a:lnTo>
                  <a:lnTo>
                    <a:pt x="235919" y="154830"/>
                  </a:lnTo>
                  <a:lnTo>
                    <a:pt x="233587" y="197103"/>
                  </a:lnTo>
                  <a:lnTo>
                    <a:pt x="236266" y="228600"/>
                  </a:lnTo>
                  <a:lnTo>
                    <a:pt x="241522" y="243197"/>
                  </a:lnTo>
                  <a:lnTo>
                    <a:pt x="244900" y="249065"/>
                  </a:lnTo>
                  <a:lnTo>
                    <a:pt x="256179" y="257466"/>
                  </a:lnTo>
                  <a:lnTo>
                    <a:pt x="269187" y="262141"/>
                  </a:lnTo>
                  <a:lnTo>
                    <a:pt x="279673" y="261867"/>
                  </a:lnTo>
                  <a:lnTo>
                    <a:pt x="289037" y="257512"/>
                  </a:lnTo>
                  <a:lnTo>
                    <a:pt x="297197" y="250873"/>
                  </a:lnTo>
                  <a:lnTo>
                    <a:pt x="308805" y="235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6301">
              <a:extLst>
                <a:ext uri="{FF2B5EF4-FFF2-40B4-BE49-F238E27FC236}">
                  <a16:creationId xmlns:a16="http://schemas.microsoft.com/office/drawing/2014/main" xmlns="" id="{3CF5F6FF-52BE-4319-B5FD-196BB94922B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569200" y="46545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1" y="7674"/>
                  </a:lnTo>
                  <a:lnTo>
                    <a:pt x="35468" y="1440"/>
                  </a:lnTo>
                  <a:lnTo>
                    <a:pt x="81628" y="19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6302">
              <a:extLst>
                <a:ext uri="{FF2B5EF4-FFF2-40B4-BE49-F238E27FC236}">
                  <a16:creationId xmlns:a16="http://schemas.microsoft.com/office/drawing/2014/main" xmlns="" id="{9B01472A-E9BB-4004-973F-869F8265A1A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175750" y="4657332"/>
              <a:ext cx="218508" cy="237126"/>
            </a:xfrm>
            <a:custGeom>
              <a:avLst/>
              <a:gdLst/>
              <a:ahLst/>
              <a:cxnLst/>
              <a:rect l="0" t="0" r="0" b="0"/>
              <a:pathLst>
                <a:path w="218508" h="237126">
                  <a:moveTo>
                    <a:pt x="12700" y="48018"/>
                  </a:moveTo>
                  <a:lnTo>
                    <a:pt x="12700" y="48018"/>
                  </a:lnTo>
                  <a:lnTo>
                    <a:pt x="9329" y="37905"/>
                  </a:lnTo>
                  <a:lnTo>
                    <a:pt x="11437" y="27295"/>
                  </a:lnTo>
                  <a:lnTo>
                    <a:pt x="13974" y="21503"/>
                  </a:lnTo>
                  <a:lnTo>
                    <a:pt x="24319" y="11304"/>
                  </a:lnTo>
                  <a:lnTo>
                    <a:pt x="38326" y="3478"/>
                  </a:lnTo>
                  <a:lnTo>
                    <a:pt x="53957" y="0"/>
                  </a:lnTo>
                  <a:lnTo>
                    <a:pt x="88738" y="1413"/>
                  </a:lnTo>
                  <a:lnTo>
                    <a:pt x="130323" y="13043"/>
                  </a:lnTo>
                  <a:lnTo>
                    <a:pt x="170553" y="33265"/>
                  </a:lnTo>
                  <a:lnTo>
                    <a:pt x="194570" y="65920"/>
                  </a:lnTo>
                  <a:lnTo>
                    <a:pt x="212770" y="106775"/>
                  </a:lnTo>
                  <a:lnTo>
                    <a:pt x="218507" y="141395"/>
                  </a:lnTo>
                  <a:lnTo>
                    <a:pt x="213061" y="171363"/>
                  </a:lnTo>
                  <a:lnTo>
                    <a:pt x="207657" y="185282"/>
                  </a:lnTo>
                  <a:lnTo>
                    <a:pt x="186602" y="208272"/>
                  </a:lnTo>
                  <a:lnTo>
                    <a:pt x="156311" y="225781"/>
                  </a:lnTo>
                  <a:lnTo>
                    <a:pt x="116980" y="235915"/>
                  </a:lnTo>
                  <a:lnTo>
                    <a:pt x="71746" y="237125"/>
                  </a:lnTo>
                  <a:lnTo>
                    <a:pt x="31888" y="234372"/>
                  </a:lnTo>
                  <a:lnTo>
                    <a:pt x="0" y="232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SMARTInkShape-6303">
            <a:extLst>
              <a:ext uri="{FF2B5EF4-FFF2-40B4-BE49-F238E27FC236}">
                <a16:creationId xmlns:a16="http://schemas.microsoft.com/office/drawing/2014/main" xmlns="" id="{8FE5DCD2-4194-4841-B292-ED44EF9AA80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616950" y="4635500"/>
            <a:ext cx="44451" cy="222251"/>
          </a:xfrm>
          <a:custGeom>
            <a:avLst/>
            <a:gdLst/>
            <a:ahLst/>
            <a:cxnLst/>
            <a:rect l="0" t="0" r="0" b="0"/>
            <a:pathLst>
              <a:path w="44451" h="222251">
                <a:moveTo>
                  <a:pt x="44450" y="0"/>
                </a:moveTo>
                <a:lnTo>
                  <a:pt x="44450" y="0"/>
                </a:lnTo>
                <a:lnTo>
                  <a:pt x="34336" y="3371"/>
                </a:lnTo>
                <a:lnTo>
                  <a:pt x="17935" y="18951"/>
                </a:lnTo>
                <a:lnTo>
                  <a:pt x="6412" y="51555"/>
                </a:lnTo>
                <a:lnTo>
                  <a:pt x="1900" y="92494"/>
                </a:lnTo>
                <a:lnTo>
                  <a:pt x="563" y="139276"/>
                </a:lnTo>
                <a:lnTo>
                  <a:pt x="166" y="178772"/>
                </a:lnTo>
                <a:lnTo>
                  <a:pt x="0" y="222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4841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1175">
            <a:extLst>
              <a:ext uri="{FF2B5EF4-FFF2-40B4-BE49-F238E27FC236}">
                <a16:creationId xmlns:a16="http://schemas.microsoft.com/office/drawing/2014/main" xmlns="" id="{80A8B868-1CC3-4FCB-A67D-8884122CF546}"/>
              </a:ext>
            </a:extLst>
          </p:cNvPr>
          <p:cNvGrpSpPr/>
          <p:nvPr/>
        </p:nvGrpSpPr>
        <p:grpSpPr>
          <a:xfrm>
            <a:off x="1190193" y="651926"/>
            <a:ext cx="1222290" cy="388982"/>
            <a:chOff x="1190193" y="651926"/>
            <a:chExt cx="1222290" cy="388982"/>
          </a:xfrm>
        </p:grpSpPr>
        <p:sp>
          <p:nvSpPr>
            <p:cNvPr id="2" name="SMARTInkShape-6304">
              <a:extLst>
                <a:ext uri="{FF2B5EF4-FFF2-40B4-BE49-F238E27FC236}">
                  <a16:creationId xmlns:a16="http://schemas.microsoft.com/office/drawing/2014/main" xmlns="" id="{CE71E9AF-814B-4C16-88D0-F91987F88CB9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2235461" y="751546"/>
              <a:ext cx="177022" cy="169205"/>
            </a:xfrm>
            <a:custGeom>
              <a:avLst/>
              <a:gdLst/>
              <a:ahLst/>
              <a:cxnLst/>
              <a:rect l="0" t="0" r="0" b="0"/>
              <a:pathLst>
                <a:path w="177022" h="169205">
                  <a:moveTo>
                    <a:pt x="6089" y="35854"/>
                  </a:moveTo>
                  <a:lnTo>
                    <a:pt x="6089" y="35854"/>
                  </a:lnTo>
                  <a:lnTo>
                    <a:pt x="6089" y="32483"/>
                  </a:lnTo>
                  <a:lnTo>
                    <a:pt x="6089" y="71047"/>
                  </a:lnTo>
                  <a:lnTo>
                    <a:pt x="6089" y="113988"/>
                  </a:lnTo>
                  <a:lnTo>
                    <a:pt x="327" y="161388"/>
                  </a:lnTo>
                  <a:lnTo>
                    <a:pt x="131" y="162582"/>
                  </a:lnTo>
                  <a:lnTo>
                    <a:pt x="0" y="162673"/>
                  </a:lnTo>
                  <a:lnTo>
                    <a:pt x="459" y="118800"/>
                  </a:lnTo>
                  <a:lnTo>
                    <a:pt x="5518" y="80735"/>
                  </a:lnTo>
                  <a:lnTo>
                    <a:pt x="19513" y="37115"/>
                  </a:lnTo>
                  <a:lnTo>
                    <a:pt x="23505" y="30345"/>
                  </a:lnTo>
                  <a:lnTo>
                    <a:pt x="27577" y="26537"/>
                  </a:lnTo>
                  <a:lnTo>
                    <a:pt x="31704" y="24703"/>
                  </a:lnTo>
                  <a:lnTo>
                    <a:pt x="35865" y="24187"/>
                  </a:lnTo>
                  <a:lnTo>
                    <a:pt x="44253" y="42428"/>
                  </a:lnTo>
                  <a:lnTo>
                    <a:pt x="53145" y="82957"/>
                  </a:lnTo>
                  <a:lnTo>
                    <a:pt x="61586" y="130370"/>
                  </a:lnTo>
                  <a:lnTo>
                    <a:pt x="62137" y="132731"/>
                  </a:lnTo>
                  <a:lnTo>
                    <a:pt x="63210" y="132894"/>
                  </a:lnTo>
                  <a:lnTo>
                    <a:pt x="66283" y="129313"/>
                  </a:lnTo>
                  <a:lnTo>
                    <a:pt x="71035" y="92080"/>
                  </a:lnTo>
                  <a:lnTo>
                    <a:pt x="81712" y="45392"/>
                  </a:lnTo>
                  <a:lnTo>
                    <a:pt x="89958" y="19630"/>
                  </a:lnTo>
                  <a:lnTo>
                    <a:pt x="98397" y="9123"/>
                  </a:lnTo>
                  <a:lnTo>
                    <a:pt x="109204" y="2807"/>
                  </a:lnTo>
                  <a:lnTo>
                    <a:pt x="121062" y="0"/>
                  </a:lnTo>
                  <a:lnTo>
                    <a:pt x="135270" y="4396"/>
                  </a:lnTo>
                  <a:lnTo>
                    <a:pt x="150286" y="14817"/>
                  </a:lnTo>
                  <a:lnTo>
                    <a:pt x="164015" y="31208"/>
                  </a:lnTo>
                  <a:lnTo>
                    <a:pt x="176903" y="67011"/>
                  </a:lnTo>
                  <a:lnTo>
                    <a:pt x="177021" y="90859"/>
                  </a:lnTo>
                  <a:lnTo>
                    <a:pt x="165599" y="134914"/>
                  </a:lnTo>
                  <a:lnTo>
                    <a:pt x="158489" y="169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6305">
              <a:extLst>
                <a:ext uri="{FF2B5EF4-FFF2-40B4-BE49-F238E27FC236}">
                  <a16:creationId xmlns:a16="http://schemas.microsoft.com/office/drawing/2014/main" xmlns="" id="{13CE83B2-A0FF-4569-BE2F-53368B268714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2087001" y="781050"/>
              <a:ext cx="110100" cy="155380"/>
            </a:xfrm>
            <a:custGeom>
              <a:avLst/>
              <a:gdLst/>
              <a:ahLst/>
              <a:cxnLst/>
              <a:rect l="0" t="0" r="0" b="0"/>
              <a:pathLst>
                <a:path w="110100" h="155380">
                  <a:moveTo>
                    <a:pt x="21199" y="0"/>
                  </a:moveTo>
                  <a:lnTo>
                    <a:pt x="21199" y="0"/>
                  </a:lnTo>
                  <a:lnTo>
                    <a:pt x="17828" y="0"/>
                  </a:lnTo>
                  <a:lnTo>
                    <a:pt x="14291" y="1881"/>
                  </a:lnTo>
                  <a:lnTo>
                    <a:pt x="12360" y="3371"/>
                  </a:lnTo>
                  <a:lnTo>
                    <a:pt x="6272" y="15580"/>
                  </a:lnTo>
                  <a:lnTo>
                    <a:pt x="0" y="35974"/>
                  </a:lnTo>
                  <a:lnTo>
                    <a:pt x="1698" y="77583"/>
                  </a:lnTo>
                  <a:lnTo>
                    <a:pt x="8828" y="118624"/>
                  </a:lnTo>
                  <a:lnTo>
                    <a:pt x="13584" y="135272"/>
                  </a:lnTo>
                  <a:lnTo>
                    <a:pt x="20402" y="147374"/>
                  </a:lnTo>
                  <a:lnTo>
                    <a:pt x="28135" y="153694"/>
                  </a:lnTo>
                  <a:lnTo>
                    <a:pt x="32173" y="155379"/>
                  </a:lnTo>
                  <a:lnTo>
                    <a:pt x="36276" y="155092"/>
                  </a:lnTo>
                  <a:lnTo>
                    <a:pt x="44598" y="151009"/>
                  </a:lnTo>
                  <a:lnTo>
                    <a:pt x="57217" y="130665"/>
                  </a:lnTo>
                  <a:lnTo>
                    <a:pt x="68347" y="87115"/>
                  </a:lnTo>
                  <a:lnTo>
                    <a:pt x="73159" y="41510"/>
                  </a:lnTo>
                  <a:lnTo>
                    <a:pt x="77666" y="17200"/>
                  </a:lnTo>
                  <a:lnTo>
                    <a:pt x="77893" y="17111"/>
                  </a:lnTo>
                  <a:lnTo>
                    <a:pt x="78214" y="27883"/>
                  </a:lnTo>
                  <a:lnTo>
                    <a:pt x="81693" y="66499"/>
                  </a:lnTo>
                  <a:lnTo>
                    <a:pt x="89880" y="108412"/>
                  </a:lnTo>
                  <a:lnTo>
                    <a:pt x="102473" y="134774"/>
                  </a:lnTo>
                  <a:lnTo>
                    <a:pt x="110099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306">
              <a:extLst>
                <a:ext uri="{FF2B5EF4-FFF2-40B4-BE49-F238E27FC236}">
                  <a16:creationId xmlns:a16="http://schemas.microsoft.com/office/drawing/2014/main" xmlns="" id="{62CE4211-71DE-4A70-BDD5-44780947F9E2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540349" y="834262"/>
              <a:ext cx="123352" cy="134988"/>
            </a:xfrm>
            <a:custGeom>
              <a:avLst/>
              <a:gdLst/>
              <a:ahLst/>
              <a:cxnLst/>
              <a:rect l="0" t="0" r="0" b="0"/>
              <a:pathLst>
                <a:path w="123352" h="134988">
                  <a:moveTo>
                    <a:pt x="85251" y="42038"/>
                  </a:moveTo>
                  <a:lnTo>
                    <a:pt x="85251" y="42038"/>
                  </a:lnTo>
                  <a:lnTo>
                    <a:pt x="80225" y="30104"/>
                  </a:lnTo>
                  <a:lnTo>
                    <a:pt x="77412" y="21334"/>
                  </a:lnTo>
                  <a:lnTo>
                    <a:pt x="73300" y="13786"/>
                  </a:lnTo>
                  <a:lnTo>
                    <a:pt x="66769" y="5728"/>
                  </a:lnTo>
                  <a:lnTo>
                    <a:pt x="59163" y="1206"/>
                  </a:lnTo>
                  <a:lnTo>
                    <a:pt x="55159" y="0"/>
                  </a:lnTo>
                  <a:lnTo>
                    <a:pt x="51078" y="607"/>
                  </a:lnTo>
                  <a:lnTo>
                    <a:pt x="42782" y="5045"/>
                  </a:lnTo>
                  <a:lnTo>
                    <a:pt x="20888" y="30942"/>
                  </a:lnTo>
                  <a:lnTo>
                    <a:pt x="4562" y="63445"/>
                  </a:lnTo>
                  <a:lnTo>
                    <a:pt x="0" y="87535"/>
                  </a:lnTo>
                  <a:lnTo>
                    <a:pt x="1736" y="106709"/>
                  </a:lnTo>
                  <a:lnTo>
                    <a:pt x="8765" y="125640"/>
                  </a:lnTo>
                  <a:lnTo>
                    <a:pt x="10977" y="129523"/>
                  </a:lnTo>
                  <a:lnTo>
                    <a:pt x="13863" y="132111"/>
                  </a:lnTo>
                  <a:lnTo>
                    <a:pt x="20832" y="134987"/>
                  </a:lnTo>
                  <a:lnTo>
                    <a:pt x="30515" y="132503"/>
                  </a:lnTo>
                  <a:lnTo>
                    <a:pt x="36060" y="129864"/>
                  </a:lnTo>
                  <a:lnTo>
                    <a:pt x="45985" y="117526"/>
                  </a:lnTo>
                  <a:lnTo>
                    <a:pt x="57624" y="90745"/>
                  </a:lnTo>
                  <a:lnTo>
                    <a:pt x="65071" y="46832"/>
                  </a:lnTo>
                  <a:lnTo>
                    <a:pt x="65978" y="34884"/>
                  </a:lnTo>
                  <a:lnTo>
                    <a:pt x="75916" y="81170"/>
                  </a:lnTo>
                  <a:lnTo>
                    <a:pt x="90149" y="110838"/>
                  </a:lnTo>
                  <a:lnTo>
                    <a:pt x="102381" y="123885"/>
                  </a:lnTo>
                  <a:lnTo>
                    <a:pt x="110739" y="127803"/>
                  </a:lnTo>
                  <a:lnTo>
                    <a:pt x="123351" y="130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307">
              <a:extLst>
                <a:ext uri="{FF2B5EF4-FFF2-40B4-BE49-F238E27FC236}">
                  <a16:creationId xmlns:a16="http://schemas.microsoft.com/office/drawing/2014/main" xmlns="" id="{44BA0C0F-7C9E-4766-8DD3-1FFA3996902F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695711" y="821177"/>
              <a:ext cx="133090" cy="156724"/>
            </a:xfrm>
            <a:custGeom>
              <a:avLst/>
              <a:gdLst/>
              <a:ahLst/>
              <a:cxnLst/>
              <a:rect l="0" t="0" r="0" b="0"/>
              <a:pathLst>
                <a:path w="133090" h="156724">
                  <a:moveTo>
                    <a:pt x="6089" y="17023"/>
                  </a:moveTo>
                  <a:lnTo>
                    <a:pt x="6089" y="17023"/>
                  </a:lnTo>
                  <a:lnTo>
                    <a:pt x="2718" y="13652"/>
                  </a:lnTo>
                  <a:lnTo>
                    <a:pt x="1063" y="8234"/>
                  </a:lnTo>
                  <a:lnTo>
                    <a:pt x="0" y="0"/>
                  </a:lnTo>
                  <a:lnTo>
                    <a:pt x="619" y="30"/>
                  </a:lnTo>
                  <a:lnTo>
                    <a:pt x="3187" y="1944"/>
                  </a:lnTo>
                  <a:lnTo>
                    <a:pt x="33588" y="46589"/>
                  </a:lnTo>
                  <a:lnTo>
                    <a:pt x="60674" y="82208"/>
                  </a:lnTo>
                  <a:lnTo>
                    <a:pt x="101224" y="116421"/>
                  </a:lnTo>
                  <a:lnTo>
                    <a:pt x="126168" y="144712"/>
                  </a:lnTo>
                  <a:lnTo>
                    <a:pt x="133089" y="156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308">
              <a:extLst>
                <a:ext uri="{FF2B5EF4-FFF2-40B4-BE49-F238E27FC236}">
                  <a16:creationId xmlns:a16="http://schemas.microsoft.com/office/drawing/2014/main" xmlns="" id="{68AABFC5-0761-462D-84C5-EFD1FF820727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714500" y="781050"/>
              <a:ext cx="82551" cy="215901"/>
            </a:xfrm>
            <a:custGeom>
              <a:avLst/>
              <a:gdLst/>
              <a:ahLst/>
              <a:cxnLst/>
              <a:rect l="0" t="0" r="0" b="0"/>
              <a:pathLst>
                <a:path w="82551" h="215901">
                  <a:moveTo>
                    <a:pt x="82550" y="0"/>
                  </a:moveTo>
                  <a:lnTo>
                    <a:pt x="82550" y="0"/>
                  </a:lnTo>
                  <a:lnTo>
                    <a:pt x="72411" y="11550"/>
                  </a:lnTo>
                  <a:lnTo>
                    <a:pt x="56819" y="45190"/>
                  </a:lnTo>
                  <a:lnTo>
                    <a:pt x="44352" y="82769"/>
                  </a:lnTo>
                  <a:lnTo>
                    <a:pt x="31721" y="122596"/>
                  </a:lnTo>
                  <a:lnTo>
                    <a:pt x="14811" y="170188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309">
              <a:extLst>
                <a:ext uri="{FF2B5EF4-FFF2-40B4-BE49-F238E27FC236}">
                  <a16:creationId xmlns:a16="http://schemas.microsoft.com/office/drawing/2014/main" xmlns="" id="{3A11D575-D7F9-44F2-9A44-2D34F946312A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838129" y="869950"/>
              <a:ext cx="9722" cy="88901"/>
            </a:xfrm>
            <a:custGeom>
              <a:avLst/>
              <a:gdLst/>
              <a:ahLst/>
              <a:cxnLst/>
              <a:rect l="0" t="0" r="0" b="0"/>
              <a:pathLst>
                <a:path w="9722" h="8890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2750" y="53619"/>
                  </a:lnTo>
                  <a:lnTo>
                    <a:pt x="9721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310">
              <a:extLst>
                <a:ext uri="{FF2B5EF4-FFF2-40B4-BE49-F238E27FC236}">
                  <a16:creationId xmlns:a16="http://schemas.microsoft.com/office/drawing/2014/main" xmlns="" id="{E48AC46A-6E60-49AE-B203-0AA5C0871BE6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829683" y="751065"/>
              <a:ext cx="5468" cy="10936"/>
            </a:xfrm>
            <a:custGeom>
              <a:avLst/>
              <a:gdLst/>
              <a:ahLst/>
              <a:cxnLst/>
              <a:rect l="0" t="0" r="0" b="0"/>
              <a:pathLst>
                <a:path w="5468" h="1093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411" y="117"/>
                  </a:lnTo>
                  <a:lnTo>
                    <a:pt x="5467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311">
              <a:extLst>
                <a:ext uri="{FF2B5EF4-FFF2-40B4-BE49-F238E27FC236}">
                  <a16:creationId xmlns:a16="http://schemas.microsoft.com/office/drawing/2014/main" xmlns="" id="{E380E8A4-982B-45A1-8958-794C9276BC6A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892300" y="803157"/>
              <a:ext cx="146051" cy="171299"/>
            </a:xfrm>
            <a:custGeom>
              <a:avLst/>
              <a:gdLst/>
              <a:ahLst/>
              <a:cxnLst/>
              <a:rect l="0" t="0" r="0" b="0"/>
              <a:pathLst>
                <a:path w="146051" h="171299">
                  <a:moveTo>
                    <a:pt x="0" y="35043"/>
                  </a:moveTo>
                  <a:lnTo>
                    <a:pt x="0" y="35043"/>
                  </a:lnTo>
                  <a:lnTo>
                    <a:pt x="0" y="23487"/>
                  </a:lnTo>
                  <a:lnTo>
                    <a:pt x="3371" y="29424"/>
                  </a:lnTo>
                  <a:lnTo>
                    <a:pt x="14927" y="76645"/>
                  </a:lnTo>
                  <a:lnTo>
                    <a:pt x="18236" y="123224"/>
                  </a:lnTo>
                  <a:lnTo>
                    <a:pt x="17007" y="157302"/>
                  </a:lnTo>
                  <a:lnTo>
                    <a:pt x="13551" y="171298"/>
                  </a:lnTo>
                  <a:lnTo>
                    <a:pt x="13078" y="167567"/>
                  </a:lnTo>
                  <a:lnTo>
                    <a:pt x="7680" y="125428"/>
                  </a:lnTo>
                  <a:lnTo>
                    <a:pt x="4000" y="82442"/>
                  </a:lnTo>
                  <a:lnTo>
                    <a:pt x="10906" y="44383"/>
                  </a:lnTo>
                  <a:lnTo>
                    <a:pt x="21889" y="20172"/>
                  </a:lnTo>
                  <a:lnTo>
                    <a:pt x="29955" y="11265"/>
                  </a:lnTo>
                  <a:lnTo>
                    <a:pt x="34786" y="9313"/>
                  </a:lnTo>
                  <a:lnTo>
                    <a:pt x="45799" y="9026"/>
                  </a:lnTo>
                  <a:lnTo>
                    <a:pt x="50994" y="12054"/>
                  </a:lnTo>
                  <a:lnTo>
                    <a:pt x="60529" y="22944"/>
                  </a:lnTo>
                  <a:lnTo>
                    <a:pt x="75530" y="66106"/>
                  </a:lnTo>
                  <a:lnTo>
                    <a:pt x="82139" y="96133"/>
                  </a:lnTo>
                  <a:lnTo>
                    <a:pt x="82276" y="96231"/>
                  </a:lnTo>
                  <a:lnTo>
                    <a:pt x="82534" y="57954"/>
                  </a:lnTo>
                  <a:lnTo>
                    <a:pt x="83954" y="39581"/>
                  </a:lnTo>
                  <a:lnTo>
                    <a:pt x="92687" y="18043"/>
                  </a:lnTo>
                  <a:lnTo>
                    <a:pt x="103506" y="3822"/>
                  </a:lnTo>
                  <a:lnTo>
                    <a:pt x="109032" y="0"/>
                  </a:lnTo>
                  <a:lnTo>
                    <a:pt x="112199" y="1098"/>
                  </a:lnTo>
                  <a:lnTo>
                    <a:pt x="119481" y="7962"/>
                  </a:lnTo>
                  <a:lnTo>
                    <a:pt x="128143" y="30468"/>
                  </a:lnTo>
                  <a:lnTo>
                    <a:pt x="136685" y="74042"/>
                  </a:lnTo>
                  <a:lnTo>
                    <a:pt x="140986" y="117353"/>
                  </a:lnTo>
                  <a:lnTo>
                    <a:pt x="146050" y="149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312">
              <a:extLst>
                <a:ext uri="{FF2B5EF4-FFF2-40B4-BE49-F238E27FC236}">
                  <a16:creationId xmlns:a16="http://schemas.microsoft.com/office/drawing/2014/main" xmlns="" id="{71FCEACE-D695-451C-83E5-B16E6734BC5E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190193" y="651926"/>
              <a:ext cx="283008" cy="388982"/>
            </a:xfrm>
            <a:custGeom>
              <a:avLst/>
              <a:gdLst/>
              <a:ahLst/>
              <a:cxnLst/>
              <a:rect l="0" t="0" r="0" b="0"/>
              <a:pathLst>
                <a:path w="283008" h="388982">
                  <a:moveTo>
                    <a:pt x="9957" y="148174"/>
                  </a:moveTo>
                  <a:lnTo>
                    <a:pt x="9957" y="148174"/>
                  </a:lnTo>
                  <a:lnTo>
                    <a:pt x="4490" y="142707"/>
                  </a:lnTo>
                  <a:lnTo>
                    <a:pt x="3684" y="136434"/>
                  </a:lnTo>
                  <a:lnTo>
                    <a:pt x="3630" y="139129"/>
                  </a:lnTo>
                  <a:lnTo>
                    <a:pt x="7976" y="155664"/>
                  </a:lnTo>
                  <a:lnTo>
                    <a:pt x="9370" y="192335"/>
                  </a:lnTo>
                  <a:lnTo>
                    <a:pt x="9783" y="230638"/>
                  </a:lnTo>
                  <a:lnTo>
                    <a:pt x="10611" y="268799"/>
                  </a:lnTo>
                  <a:lnTo>
                    <a:pt x="13600" y="306916"/>
                  </a:lnTo>
                  <a:lnTo>
                    <a:pt x="10886" y="353959"/>
                  </a:lnTo>
                  <a:lnTo>
                    <a:pt x="10011" y="388981"/>
                  </a:lnTo>
                  <a:lnTo>
                    <a:pt x="4494" y="341868"/>
                  </a:lnTo>
                  <a:lnTo>
                    <a:pt x="3870" y="299247"/>
                  </a:lnTo>
                  <a:lnTo>
                    <a:pt x="1842" y="263531"/>
                  </a:lnTo>
                  <a:lnTo>
                    <a:pt x="0" y="224844"/>
                  </a:lnTo>
                  <a:lnTo>
                    <a:pt x="1534" y="186483"/>
                  </a:lnTo>
                  <a:lnTo>
                    <a:pt x="2686" y="152030"/>
                  </a:lnTo>
                  <a:lnTo>
                    <a:pt x="5215" y="108629"/>
                  </a:lnTo>
                  <a:lnTo>
                    <a:pt x="14402" y="62298"/>
                  </a:lnTo>
                  <a:lnTo>
                    <a:pt x="22699" y="43121"/>
                  </a:lnTo>
                  <a:lnTo>
                    <a:pt x="27614" y="37278"/>
                  </a:lnTo>
                  <a:lnTo>
                    <a:pt x="34503" y="32330"/>
                  </a:lnTo>
                  <a:lnTo>
                    <a:pt x="38315" y="31433"/>
                  </a:lnTo>
                  <a:lnTo>
                    <a:pt x="46314" y="32319"/>
                  </a:lnTo>
                  <a:lnTo>
                    <a:pt x="54573" y="38827"/>
                  </a:lnTo>
                  <a:lnTo>
                    <a:pt x="58751" y="43526"/>
                  </a:lnTo>
                  <a:lnTo>
                    <a:pt x="74795" y="86224"/>
                  </a:lnTo>
                  <a:lnTo>
                    <a:pt x="90655" y="130684"/>
                  </a:lnTo>
                  <a:lnTo>
                    <a:pt x="99798" y="167686"/>
                  </a:lnTo>
                  <a:lnTo>
                    <a:pt x="113572" y="207976"/>
                  </a:lnTo>
                  <a:lnTo>
                    <a:pt x="122189" y="232372"/>
                  </a:lnTo>
                  <a:lnTo>
                    <a:pt x="129453" y="241569"/>
                  </a:lnTo>
                  <a:lnTo>
                    <a:pt x="135503" y="246128"/>
                  </a:lnTo>
                  <a:lnTo>
                    <a:pt x="138104" y="247343"/>
                  </a:lnTo>
                  <a:lnTo>
                    <a:pt x="141955" y="246037"/>
                  </a:lnTo>
                  <a:lnTo>
                    <a:pt x="151878" y="238941"/>
                  </a:lnTo>
                  <a:lnTo>
                    <a:pt x="176201" y="201930"/>
                  </a:lnTo>
                  <a:lnTo>
                    <a:pt x="198601" y="165513"/>
                  </a:lnTo>
                  <a:lnTo>
                    <a:pt x="218252" y="123051"/>
                  </a:lnTo>
                  <a:lnTo>
                    <a:pt x="234030" y="77152"/>
                  </a:lnTo>
                  <a:lnTo>
                    <a:pt x="254204" y="32728"/>
                  </a:lnTo>
                  <a:lnTo>
                    <a:pt x="269338" y="0"/>
                  </a:lnTo>
                  <a:lnTo>
                    <a:pt x="269661" y="3"/>
                  </a:lnTo>
                  <a:lnTo>
                    <a:pt x="269876" y="710"/>
                  </a:lnTo>
                  <a:lnTo>
                    <a:pt x="273640" y="40724"/>
                  </a:lnTo>
                  <a:lnTo>
                    <a:pt x="276061" y="87438"/>
                  </a:lnTo>
                  <a:lnTo>
                    <a:pt x="277186" y="133314"/>
                  </a:lnTo>
                  <a:lnTo>
                    <a:pt x="279949" y="166029"/>
                  </a:lnTo>
                  <a:lnTo>
                    <a:pt x="281648" y="199384"/>
                  </a:lnTo>
                  <a:lnTo>
                    <a:pt x="282604" y="246132"/>
                  </a:lnTo>
                  <a:lnTo>
                    <a:pt x="282927" y="293113"/>
                  </a:lnTo>
                  <a:lnTo>
                    <a:pt x="283000" y="338019"/>
                  </a:lnTo>
                  <a:lnTo>
                    <a:pt x="283007" y="357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1176">
            <a:extLst>
              <a:ext uri="{FF2B5EF4-FFF2-40B4-BE49-F238E27FC236}">
                <a16:creationId xmlns:a16="http://schemas.microsoft.com/office/drawing/2014/main" xmlns="" id="{5269B6A9-B059-4224-A23E-0517C13626AB}"/>
              </a:ext>
            </a:extLst>
          </p:cNvPr>
          <p:cNvGrpSpPr/>
          <p:nvPr/>
        </p:nvGrpSpPr>
        <p:grpSpPr>
          <a:xfrm>
            <a:off x="2777801" y="554604"/>
            <a:ext cx="1032200" cy="377475"/>
            <a:chOff x="2777801" y="554604"/>
            <a:chExt cx="1032200" cy="377475"/>
          </a:xfrm>
        </p:grpSpPr>
        <p:sp>
          <p:nvSpPr>
            <p:cNvPr id="12" name="SMARTInkShape-6313">
              <a:extLst>
                <a:ext uri="{FF2B5EF4-FFF2-40B4-BE49-F238E27FC236}">
                  <a16:creationId xmlns:a16="http://schemas.microsoft.com/office/drawing/2014/main" xmlns="" id="{64C2BD80-7BF7-40CB-8E21-6EA55DD54742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2959983" y="696018"/>
              <a:ext cx="11818" cy="15183"/>
            </a:xfrm>
            <a:custGeom>
              <a:avLst/>
              <a:gdLst/>
              <a:ahLst/>
              <a:cxnLst/>
              <a:rect l="0" t="0" r="0" b="0"/>
              <a:pathLst>
                <a:path w="11818" h="15183">
                  <a:moveTo>
                    <a:pt x="5467" y="15182"/>
                  </a:moveTo>
                  <a:lnTo>
                    <a:pt x="5467" y="15182"/>
                  </a:lnTo>
                  <a:lnTo>
                    <a:pt x="441" y="3248"/>
                  </a:lnTo>
                  <a:lnTo>
                    <a:pt x="0" y="876"/>
                  </a:lnTo>
                  <a:lnTo>
                    <a:pt x="1116" y="0"/>
                  </a:lnTo>
                  <a:lnTo>
                    <a:pt x="11817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314">
              <a:extLst>
                <a:ext uri="{FF2B5EF4-FFF2-40B4-BE49-F238E27FC236}">
                  <a16:creationId xmlns:a16="http://schemas.microsoft.com/office/drawing/2014/main" xmlns="" id="{75A49151-512B-4D58-83B4-B9D090ABCEDB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2978150" y="800100"/>
              <a:ext cx="3659" cy="101601"/>
            </a:xfrm>
            <a:custGeom>
              <a:avLst/>
              <a:gdLst/>
              <a:ahLst/>
              <a:cxnLst/>
              <a:rect l="0" t="0" r="0" b="0"/>
              <a:pathLst>
                <a:path w="3659" h="101601">
                  <a:moveTo>
                    <a:pt x="0" y="0"/>
                  </a:moveTo>
                  <a:lnTo>
                    <a:pt x="0" y="0"/>
                  </a:lnTo>
                  <a:lnTo>
                    <a:pt x="3658" y="44030"/>
                  </a:lnTo>
                  <a:lnTo>
                    <a:pt x="621" y="8689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315">
              <a:extLst>
                <a:ext uri="{FF2B5EF4-FFF2-40B4-BE49-F238E27FC236}">
                  <a16:creationId xmlns:a16="http://schemas.microsoft.com/office/drawing/2014/main" xmlns="" id="{60B41252-EB2A-4C80-B7B4-5A466265C671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2777801" y="616833"/>
              <a:ext cx="149550" cy="315246"/>
            </a:xfrm>
            <a:custGeom>
              <a:avLst/>
              <a:gdLst/>
              <a:ahLst/>
              <a:cxnLst/>
              <a:rect l="0" t="0" r="0" b="0"/>
              <a:pathLst>
                <a:path w="149550" h="315246">
                  <a:moveTo>
                    <a:pt x="60649" y="5467"/>
                  </a:moveTo>
                  <a:lnTo>
                    <a:pt x="60649" y="5467"/>
                  </a:lnTo>
                  <a:lnTo>
                    <a:pt x="66116" y="0"/>
                  </a:lnTo>
                  <a:lnTo>
                    <a:pt x="66738" y="6120"/>
                  </a:lnTo>
                  <a:lnTo>
                    <a:pt x="66965" y="51249"/>
                  </a:lnTo>
                  <a:lnTo>
                    <a:pt x="64867" y="82259"/>
                  </a:lnTo>
                  <a:lnTo>
                    <a:pt x="56879" y="119560"/>
                  </a:lnTo>
                  <a:lnTo>
                    <a:pt x="46274" y="159656"/>
                  </a:lnTo>
                  <a:lnTo>
                    <a:pt x="34504" y="199584"/>
                  </a:lnTo>
                  <a:lnTo>
                    <a:pt x="22218" y="236145"/>
                  </a:lnTo>
                  <a:lnTo>
                    <a:pt x="6772" y="274978"/>
                  </a:lnTo>
                  <a:lnTo>
                    <a:pt x="0" y="300987"/>
                  </a:lnTo>
                  <a:lnTo>
                    <a:pt x="298" y="309670"/>
                  </a:lnTo>
                  <a:lnTo>
                    <a:pt x="1365" y="311986"/>
                  </a:lnTo>
                  <a:lnTo>
                    <a:pt x="4193" y="313530"/>
                  </a:lnTo>
                  <a:lnTo>
                    <a:pt x="12979" y="315245"/>
                  </a:lnTo>
                  <a:lnTo>
                    <a:pt x="57708" y="302621"/>
                  </a:lnTo>
                  <a:lnTo>
                    <a:pt x="102401" y="290099"/>
                  </a:lnTo>
                  <a:lnTo>
                    <a:pt x="149549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6316">
              <a:extLst>
                <a:ext uri="{FF2B5EF4-FFF2-40B4-BE49-F238E27FC236}">
                  <a16:creationId xmlns:a16="http://schemas.microsoft.com/office/drawing/2014/main" xmlns="" id="{D59A4906-0CA2-4A2C-A7FF-4B7222F64D4E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3503335" y="752279"/>
              <a:ext cx="57082" cy="113588"/>
            </a:xfrm>
            <a:custGeom>
              <a:avLst/>
              <a:gdLst/>
              <a:ahLst/>
              <a:cxnLst/>
              <a:rect l="0" t="0" r="0" b="0"/>
              <a:pathLst>
                <a:path w="57082" h="113588">
                  <a:moveTo>
                    <a:pt x="33615" y="3371"/>
                  </a:moveTo>
                  <a:lnTo>
                    <a:pt x="33615" y="3371"/>
                  </a:lnTo>
                  <a:lnTo>
                    <a:pt x="30244" y="0"/>
                  </a:lnTo>
                  <a:lnTo>
                    <a:pt x="28545" y="418"/>
                  </a:lnTo>
                  <a:lnTo>
                    <a:pt x="24777" y="4646"/>
                  </a:lnTo>
                  <a:lnTo>
                    <a:pt x="12244" y="29702"/>
                  </a:lnTo>
                  <a:lnTo>
                    <a:pt x="0" y="74763"/>
                  </a:lnTo>
                  <a:lnTo>
                    <a:pt x="1271" y="92016"/>
                  </a:lnTo>
                  <a:lnTo>
                    <a:pt x="5835" y="106269"/>
                  </a:lnTo>
                  <a:lnTo>
                    <a:pt x="10214" y="112603"/>
                  </a:lnTo>
                  <a:lnTo>
                    <a:pt x="13781" y="113587"/>
                  </a:lnTo>
                  <a:lnTo>
                    <a:pt x="23389" y="112798"/>
                  </a:lnTo>
                  <a:lnTo>
                    <a:pt x="40698" y="101646"/>
                  </a:lnTo>
                  <a:lnTo>
                    <a:pt x="49228" y="88912"/>
                  </a:lnTo>
                  <a:lnTo>
                    <a:pt x="54665" y="73139"/>
                  </a:lnTo>
                  <a:lnTo>
                    <a:pt x="57081" y="54370"/>
                  </a:lnTo>
                  <a:lnTo>
                    <a:pt x="54393" y="38031"/>
                  </a:lnTo>
                  <a:lnTo>
                    <a:pt x="44945" y="18815"/>
                  </a:lnTo>
                  <a:lnTo>
                    <a:pt x="37240" y="9529"/>
                  </a:lnTo>
                  <a:lnTo>
                    <a:pt x="29111" y="3051"/>
                  </a:lnTo>
                  <a:lnTo>
                    <a:pt x="26379" y="1746"/>
                  </a:lnTo>
                  <a:lnTo>
                    <a:pt x="24558" y="1582"/>
                  </a:lnTo>
                  <a:lnTo>
                    <a:pt x="20915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317">
              <a:extLst>
                <a:ext uri="{FF2B5EF4-FFF2-40B4-BE49-F238E27FC236}">
                  <a16:creationId xmlns:a16="http://schemas.microsoft.com/office/drawing/2014/main" xmlns="" id="{245F8646-B382-45A4-9D30-BE368CDCBF18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3690461" y="554604"/>
              <a:ext cx="119540" cy="327092"/>
            </a:xfrm>
            <a:custGeom>
              <a:avLst/>
              <a:gdLst/>
              <a:ahLst/>
              <a:cxnLst/>
              <a:rect l="0" t="0" r="0" b="0"/>
              <a:pathLst>
                <a:path w="119540" h="327092">
                  <a:moveTo>
                    <a:pt x="75089" y="220096"/>
                  </a:moveTo>
                  <a:lnTo>
                    <a:pt x="75089" y="220096"/>
                  </a:lnTo>
                  <a:lnTo>
                    <a:pt x="75089" y="213354"/>
                  </a:lnTo>
                  <a:lnTo>
                    <a:pt x="73207" y="208163"/>
                  </a:lnTo>
                  <a:lnTo>
                    <a:pt x="66251" y="199081"/>
                  </a:lnTo>
                  <a:lnTo>
                    <a:pt x="60342" y="196645"/>
                  </a:lnTo>
                  <a:lnTo>
                    <a:pt x="56791" y="195995"/>
                  </a:lnTo>
                  <a:lnTo>
                    <a:pt x="41681" y="198452"/>
                  </a:lnTo>
                  <a:lnTo>
                    <a:pt x="29901" y="209300"/>
                  </a:lnTo>
                  <a:lnTo>
                    <a:pt x="5094" y="248381"/>
                  </a:lnTo>
                  <a:lnTo>
                    <a:pt x="0" y="272178"/>
                  </a:lnTo>
                  <a:lnTo>
                    <a:pt x="794" y="294749"/>
                  </a:lnTo>
                  <a:lnTo>
                    <a:pt x="5851" y="311836"/>
                  </a:lnTo>
                  <a:lnTo>
                    <a:pt x="14683" y="322723"/>
                  </a:lnTo>
                  <a:lnTo>
                    <a:pt x="20002" y="326614"/>
                  </a:lnTo>
                  <a:lnTo>
                    <a:pt x="26370" y="327091"/>
                  </a:lnTo>
                  <a:lnTo>
                    <a:pt x="40971" y="321977"/>
                  </a:lnTo>
                  <a:lnTo>
                    <a:pt x="61687" y="300456"/>
                  </a:lnTo>
                  <a:lnTo>
                    <a:pt x="84602" y="261624"/>
                  </a:lnTo>
                  <a:lnTo>
                    <a:pt x="97191" y="228675"/>
                  </a:lnTo>
                  <a:lnTo>
                    <a:pt x="105373" y="190042"/>
                  </a:lnTo>
                  <a:lnTo>
                    <a:pt x="106567" y="166899"/>
                  </a:lnTo>
                  <a:lnTo>
                    <a:pt x="106658" y="142298"/>
                  </a:lnTo>
                  <a:lnTo>
                    <a:pt x="106012" y="118136"/>
                  </a:lnTo>
                  <a:lnTo>
                    <a:pt x="103414" y="70593"/>
                  </a:lnTo>
                  <a:lnTo>
                    <a:pt x="91243" y="23791"/>
                  </a:lnTo>
                  <a:lnTo>
                    <a:pt x="80973" y="2162"/>
                  </a:lnTo>
                  <a:lnTo>
                    <a:pt x="77600" y="18"/>
                  </a:lnTo>
                  <a:lnTo>
                    <a:pt x="73941" y="0"/>
                  </a:lnTo>
                  <a:lnTo>
                    <a:pt x="70090" y="1398"/>
                  </a:lnTo>
                  <a:lnTo>
                    <a:pt x="62049" y="16123"/>
                  </a:lnTo>
                  <a:lnTo>
                    <a:pt x="57929" y="26964"/>
                  </a:lnTo>
                  <a:lnTo>
                    <a:pt x="57114" y="57824"/>
                  </a:lnTo>
                  <a:lnTo>
                    <a:pt x="60750" y="95059"/>
                  </a:lnTo>
                  <a:lnTo>
                    <a:pt x="64718" y="135126"/>
                  </a:lnTo>
                  <a:lnTo>
                    <a:pt x="70715" y="172689"/>
                  </a:lnTo>
                  <a:lnTo>
                    <a:pt x="78084" y="206787"/>
                  </a:lnTo>
                  <a:lnTo>
                    <a:pt x="90166" y="247667"/>
                  </a:lnTo>
                  <a:lnTo>
                    <a:pt x="119539" y="296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318">
              <a:extLst>
                <a:ext uri="{FF2B5EF4-FFF2-40B4-BE49-F238E27FC236}">
                  <a16:creationId xmlns:a16="http://schemas.microsoft.com/office/drawing/2014/main" xmlns="" id="{D76CA4F1-E4E2-47B2-AE8B-3068DD870455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3596487" y="743522"/>
              <a:ext cx="68721" cy="122229"/>
            </a:xfrm>
            <a:custGeom>
              <a:avLst/>
              <a:gdLst/>
              <a:ahLst/>
              <a:cxnLst/>
              <a:rect l="0" t="0" r="0" b="0"/>
              <a:pathLst>
                <a:path w="68721" h="122229">
                  <a:moveTo>
                    <a:pt x="29363" y="31178"/>
                  </a:moveTo>
                  <a:lnTo>
                    <a:pt x="29363" y="31178"/>
                  </a:lnTo>
                  <a:lnTo>
                    <a:pt x="34830" y="5938"/>
                  </a:lnTo>
                  <a:lnTo>
                    <a:pt x="34419" y="3768"/>
                  </a:lnTo>
                  <a:lnTo>
                    <a:pt x="33439" y="2321"/>
                  </a:lnTo>
                  <a:lnTo>
                    <a:pt x="32080" y="1357"/>
                  </a:lnTo>
                  <a:lnTo>
                    <a:pt x="28689" y="285"/>
                  </a:lnTo>
                  <a:lnTo>
                    <a:pt x="26797" y="0"/>
                  </a:lnTo>
                  <a:lnTo>
                    <a:pt x="20932" y="7208"/>
                  </a:lnTo>
                  <a:lnTo>
                    <a:pt x="5668" y="34831"/>
                  </a:lnTo>
                  <a:lnTo>
                    <a:pt x="0" y="62521"/>
                  </a:lnTo>
                  <a:lnTo>
                    <a:pt x="1691" y="89697"/>
                  </a:lnTo>
                  <a:lnTo>
                    <a:pt x="10032" y="112252"/>
                  </a:lnTo>
                  <a:lnTo>
                    <a:pt x="14359" y="116977"/>
                  </a:lnTo>
                  <a:lnTo>
                    <a:pt x="24811" y="122228"/>
                  </a:lnTo>
                  <a:lnTo>
                    <a:pt x="30562" y="122217"/>
                  </a:lnTo>
                  <a:lnTo>
                    <a:pt x="42596" y="118441"/>
                  </a:lnTo>
                  <a:lnTo>
                    <a:pt x="53118" y="110179"/>
                  </a:lnTo>
                  <a:lnTo>
                    <a:pt x="57900" y="105012"/>
                  </a:lnTo>
                  <a:lnTo>
                    <a:pt x="68000" y="80885"/>
                  </a:lnTo>
                  <a:lnTo>
                    <a:pt x="68720" y="51394"/>
                  </a:lnTo>
                  <a:lnTo>
                    <a:pt x="64464" y="27055"/>
                  </a:lnTo>
                  <a:lnTo>
                    <a:pt x="61230" y="21374"/>
                  </a:lnTo>
                  <a:lnTo>
                    <a:pt x="51993" y="13180"/>
                  </a:lnTo>
                  <a:lnTo>
                    <a:pt x="47272" y="11418"/>
                  </a:lnTo>
                  <a:lnTo>
                    <a:pt x="38263" y="11342"/>
                  </a:lnTo>
                  <a:lnTo>
                    <a:pt x="35296" y="13015"/>
                  </a:lnTo>
                  <a:lnTo>
                    <a:pt x="33318" y="15542"/>
                  </a:lnTo>
                  <a:lnTo>
                    <a:pt x="29363" y="24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319">
              <a:extLst>
                <a:ext uri="{FF2B5EF4-FFF2-40B4-BE49-F238E27FC236}">
                  <a16:creationId xmlns:a16="http://schemas.microsoft.com/office/drawing/2014/main" xmlns="" id="{5B913AD2-DC03-45BF-96A5-6C0600BE892A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3308350" y="6921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320">
              <a:extLst>
                <a:ext uri="{FF2B5EF4-FFF2-40B4-BE49-F238E27FC236}">
                  <a16:creationId xmlns:a16="http://schemas.microsoft.com/office/drawing/2014/main" xmlns="" id="{C389964B-BF23-4192-89A1-8C9C8EEE8DD8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3302000" y="7810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1324" y="4142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321">
              <a:extLst>
                <a:ext uri="{FF2B5EF4-FFF2-40B4-BE49-F238E27FC236}">
                  <a16:creationId xmlns:a16="http://schemas.microsoft.com/office/drawing/2014/main" xmlns="" id="{D3242579-E109-46A3-A827-008022A8D643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3238500" y="596900"/>
              <a:ext cx="17727" cy="311151"/>
            </a:xfrm>
            <a:custGeom>
              <a:avLst/>
              <a:gdLst/>
              <a:ahLst/>
              <a:cxnLst/>
              <a:rect l="0" t="0" r="0" b="0"/>
              <a:pathLst>
                <a:path w="17727" h="311151">
                  <a:moveTo>
                    <a:pt x="12700" y="0"/>
                  </a:moveTo>
                  <a:lnTo>
                    <a:pt x="12700" y="0"/>
                  </a:lnTo>
                  <a:lnTo>
                    <a:pt x="16071" y="43370"/>
                  </a:lnTo>
                  <a:lnTo>
                    <a:pt x="17726" y="80659"/>
                  </a:lnTo>
                  <a:lnTo>
                    <a:pt x="17050" y="124043"/>
                  </a:lnTo>
                  <a:lnTo>
                    <a:pt x="12047" y="166843"/>
                  </a:lnTo>
                  <a:lnTo>
                    <a:pt x="7000" y="207502"/>
                  </a:lnTo>
                  <a:lnTo>
                    <a:pt x="3111" y="243918"/>
                  </a:lnTo>
                  <a:lnTo>
                    <a:pt x="615" y="290396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322">
              <a:extLst>
                <a:ext uri="{FF2B5EF4-FFF2-40B4-BE49-F238E27FC236}">
                  <a16:creationId xmlns:a16="http://schemas.microsoft.com/office/drawing/2014/main" xmlns="" id="{BBB5CDC9-758D-43A3-A21C-9D53368DE432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3144530" y="771153"/>
              <a:ext cx="81271" cy="115654"/>
            </a:xfrm>
            <a:custGeom>
              <a:avLst/>
              <a:gdLst/>
              <a:ahLst/>
              <a:cxnLst/>
              <a:rect l="0" t="0" r="0" b="0"/>
              <a:pathLst>
                <a:path w="81271" h="115654">
                  <a:moveTo>
                    <a:pt x="24120" y="41647"/>
                  </a:moveTo>
                  <a:lnTo>
                    <a:pt x="24120" y="41647"/>
                  </a:lnTo>
                  <a:lnTo>
                    <a:pt x="24120" y="50485"/>
                  </a:lnTo>
                  <a:lnTo>
                    <a:pt x="25531" y="51773"/>
                  </a:lnTo>
                  <a:lnTo>
                    <a:pt x="30862" y="53203"/>
                  </a:lnTo>
                  <a:lnTo>
                    <a:pt x="33553" y="52879"/>
                  </a:lnTo>
                  <a:lnTo>
                    <a:pt x="38425" y="50637"/>
                  </a:lnTo>
                  <a:lnTo>
                    <a:pt x="42943" y="43526"/>
                  </a:lnTo>
                  <a:lnTo>
                    <a:pt x="46597" y="33310"/>
                  </a:lnTo>
                  <a:lnTo>
                    <a:pt x="47948" y="16364"/>
                  </a:lnTo>
                  <a:lnTo>
                    <a:pt x="45764" y="6656"/>
                  </a:lnTo>
                  <a:lnTo>
                    <a:pt x="44194" y="3503"/>
                  </a:lnTo>
                  <a:lnTo>
                    <a:pt x="42441" y="1401"/>
                  </a:lnTo>
                  <a:lnTo>
                    <a:pt x="40568" y="0"/>
                  </a:lnTo>
                  <a:lnTo>
                    <a:pt x="30960" y="2206"/>
                  </a:lnTo>
                  <a:lnTo>
                    <a:pt x="18693" y="8595"/>
                  </a:lnTo>
                  <a:lnTo>
                    <a:pt x="8537" y="18491"/>
                  </a:lnTo>
                  <a:lnTo>
                    <a:pt x="3083" y="33707"/>
                  </a:lnTo>
                  <a:lnTo>
                    <a:pt x="0" y="81079"/>
                  </a:lnTo>
                  <a:lnTo>
                    <a:pt x="2346" y="96567"/>
                  </a:lnTo>
                  <a:lnTo>
                    <a:pt x="5371" y="102249"/>
                  </a:lnTo>
                  <a:lnTo>
                    <a:pt x="14376" y="110444"/>
                  </a:lnTo>
                  <a:lnTo>
                    <a:pt x="27315" y="114557"/>
                  </a:lnTo>
                  <a:lnTo>
                    <a:pt x="34717" y="115653"/>
                  </a:lnTo>
                  <a:lnTo>
                    <a:pt x="81270" y="105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323">
              <a:extLst>
                <a:ext uri="{FF2B5EF4-FFF2-40B4-BE49-F238E27FC236}">
                  <a16:creationId xmlns:a16="http://schemas.microsoft.com/office/drawing/2014/main" xmlns="" id="{A90A86C8-1D45-4EDD-AAE7-909FA6ED1484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3048531" y="732942"/>
              <a:ext cx="67555" cy="163511"/>
            </a:xfrm>
            <a:custGeom>
              <a:avLst/>
              <a:gdLst/>
              <a:ahLst/>
              <a:cxnLst/>
              <a:rect l="0" t="0" r="0" b="0"/>
              <a:pathLst>
                <a:path w="67555" h="163511">
                  <a:moveTo>
                    <a:pt x="56619" y="3658"/>
                  </a:moveTo>
                  <a:lnTo>
                    <a:pt x="56619" y="3658"/>
                  </a:lnTo>
                  <a:lnTo>
                    <a:pt x="63361" y="287"/>
                  </a:lnTo>
                  <a:lnTo>
                    <a:pt x="65347" y="0"/>
                  </a:lnTo>
                  <a:lnTo>
                    <a:pt x="66671" y="513"/>
                  </a:lnTo>
                  <a:lnTo>
                    <a:pt x="67554" y="1562"/>
                  </a:lnTo>
                  <a:lnTo>
                    <a:pt x="65425" y="13150"/>
                  </a:lnTo>
                  <a:lnTo>
                    <a:pt x="53584" y="33360"/>
                  </a:lnTo>
                  <a:lnTo>
                    <a:pt x="12005" y="79033"/>
                  </a:lnTo>
                  <a:lnTo>
                    <a:pt x="2154" y="96445"/>
                  </a:lnTo>
                  <a:lnTo>
                    <a:pt x="0" y="106888"/>
                  </a:lnTo>
                  <a:lnTo>
                    <a:pt x="2997" y="116951"/>
                  </a:lnTo>
                  <a:lnTo>
                    <a:pt x="23248" y="141339"/>
                  </a:lnTo>
                  <a:lnTo>
                    <a:pt x="38372" y="153830"/>
                  </a:lnTo>
                  <a:lnTo>
                    <a:pt x="41454" y="161182"/>
                  </a:lnTo>
                  <a:lnTo>
                    <a:pt x="43687" y="163002"/>
                  </a:lnTo>
                  <a:lnTo>
                    <a:pt x="46586" y="163510"/>
                  </a:lnTo>
                  <a:lnTo>
                    <a:pt x="56619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324">
              <a:extLst>
                <a:ext uri="{FF2B5EF4-FFF2-40B4-BE49-F238E27FC236}">
                  <a16:creationId xmlns:a16="http://schemas.microsoft.com/office/drawing/2014/main" xmlns="" id="{E393AFAF-BCF3-489A-930D-657435056003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3360422" y="594932"/>
              <a:ext cx="93979" cy="281369"/>
            </a:xfrm>
            <a:custGeom>
              <a:avLst/>
              <a:gdLst/>
              <a:ahLst/>
              <a:cxnLst/>
              <a:rect l="0" t="0" r="0" b="0"/>
              <a:pathLst>
                <a:path w="93979" h="281369">
                  <a:moveTo>
                    <a:pt x="17778" y="21018"/>
                  </a:moveTo>
                  <a:lnTo>
                    <a:pt x="17778" y="21018"/>
                  </a:lnTo>
                  <a:lnTo>
                    <a:pt x="17778" y="0"/>
                  </a:lnTo>
                  <a:lnTo>
                    <a:pt x="18483" y="3916"/>
                  </a:lnTo>
                  <a:lnTo>
                    <a:pt x="26616" y="47319"/>
                  </a:lnTo>
                  <a:lnTo>
                    <a:pt x="32705" y="94898"/>
                  </a:lnTo>
                  <a:lnTo>
                    <a:pt x="33114" y="132641"/>
                  </a:lnTo>
                  <a:lnTo>
                    <a:pt x="30238" y="172228"/>
                  </a:lnTo>
                  <a:lnTo>
                    <a:pt x="24257" y="210989"/>
                  </a:lnTo>
                  <a:lnTo>
                    <a:pt x="16327" y="255027"/>
                  </a:lnTo>
                  <a:lnTo>
                    <a:pt x="9508" y="276934"/>
                  </a:lnTo>
                  <a:lnTo>
                    <a:pt x="7326" y="279823"/>
                  </a:lnTo>
                  <a:lnTo>
                    <a:pt x="5166" y="281044"/>
                  </a:lnTo>
                  <a:lnTo>
                    <a:pt x="3020" y="281152"/>
                  </a:lnTo>
                  <a:lnTo>
                    <a:pt x="1589" y="278402"/>
                  </a:lnTo>
                  <a:lnTo>
                    <a:pt x="0" y="267820"/>
                  </a:lnTo>
                  <a:lnTo>
                    <a:pt x="4754" y="223528"/>
                  </a:lnTo>
                  <a:lnTo>
                    <a:pt x="15408" y="188030"/>
                  </a:lnTo>
                  <a:lnTo>
                    <a:pt x="30952" y="164577"/>
                  </a:lnTo>
                  <a:lnTo>
                    <a:pt x="40331" y="155848"/>
                  </a:lnTo>
                  <a:lnTo>
                    <a:pt x="44808" y="154649"/>
                  </a:lnTo>
                  <a:lnTo>
                    <a:pt x="49204" y="155261"/>
                  </a:lnTo>
                  <a:lnTo>
                    <a:pt x="53545" y="157080"/>
                  </a:lnTo>
                  <a:lnTo>
                    <a:pt x="60250" y="166627"/>
                  </a:lnTo>
                  <a:lnTo>
                    <a:pt x="76915" y="208899"/>
                  </a:lnTo>
                  <a:lnTo>
                    <a:pt x="87184" y="248055"/>
                  </a:lnTo>
                  <a:lnTo>
                    <a:pt x="93978" y="281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325">
              <a:extLst>
                <a:ext uri="{FF2B5EF4-FFF2-40B4-BE49-F238E27FC236}">
                  <a16:creationId xmlns:a16="http://schemas.microsoft.com/office/drawing/2014/main" xmlns="" id="{BCD64051-05A2-4BC4-AC63-67969153EEE1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041650" y="592315"/>
              <a:ext cx="24447" cy="334786"/>
            </a:xfrm>
            <a:custGeom>
              <a:avLst/>
              <a:gdLst/>
              <a:ahLst/>
              <a:cxnLst/>
              <a:rect l="0" t="0" r="0" b="0"/>
              <a:pathLst>
                <a:path w="24447" h="334786">
                  <a:moveTo>
                    <a:pt x="19050" y="10935"/>
                  </a:moveTo>
                  <a:lnTo>
                    <a:pt x="19050" y="10935"/>
                  </a:lnTo>
                  <a:lnTo>
                    <a:pt x="13583" y="0"/>
                  </a:lnTo>
                  <a:lnTo>
                    <a:pt x="17842" y="26716"/>
                  </a:lnTo>
                  <a:lnTo>
                    <a:pt x="20573" y="66411"/>
                  </a:lnTo>
                  <a:lnTo>
                    <a:pt x="23255" y="99091"/>
                  </a:lnTo>
                  <a:lnTo>
                    <a:pt x="24446" y="137134"/>
                  </a:lnTo>
                  <a:lnTo>
                    <a:pt x="23095" y="177560"/>
                  </a:lnTo>
                  <a:lnTo>
                    <a:pt x="19437" y="218341"/>
                  </a:lnTo>
                  <a:lnTo>
                    <a:pt x="13107" y="257632"/>
                  </a:lnTo>
                  <a:lnTo>
                    <a:pt x="7472" y="290617"/>
                  </a:lnTo>
                  <a:lnTo>
                    <a:pt x="656" y="334052"/>
                  </a:lnTo>
                  <a:lnTo>
                    <a:pt x="0" y="33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1177">
            <a:extLst>
              <a:ext uri="{FF2B5EF4-FFF2-40B4-BE49-F238E27FC236}">
                <a16:creationId xmlns:a16="http://schemas.microsoft.com/office/drawing/2014/main" xmlns="" id="{5E0758AE-E4E2-42F7-8775-8241A4F3F3A0}"/>
              </a:ext>
            </a:extLst>
          </p:cNvPr>
          <p:cNvGrpSpPr/>
          <p:nvPr/>
        </p:nvGrpSpPr>
        <p:grpSpPr>
          <a:xfrm>
            <a:off x="1219200" y="509364"/>
            <a:ext cx="5746751" cy="731375"/>
            <a:chOff x="1219200" y="509364"/>
            <a:chExt cx="5746751" cy="731375"/>
          </a:xfrm>
        </p:grpSpPr>
        <p:sp>
          <p:nvSpPr>
            <p:cNvPr id="26" name="SMARTInkShape-6326">
              <a:extLst>
                <a:ext uri="{FF2B5EF4-FFF2-40B4-BE49-F238E27FC236}">
                  <a16:creationId xmlns:a16="http://schemas.microsoft.com/office/drawing/2014/main" xmlns="" id="{C102C451-2DEA-40CC-A70A-13D9E0BDFC8C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174944" y="652725"/>
              <a:ext cx="174807" cy="264933"/>
            </a:xfrm>
            <a:custGeom>
              <a:avLst/>
              <a:gdLst/>
              <a:ahLst/>
              <a:cxnLst/>
              <a:rect l="0" t="0" r="0" b="0"/>
              <a:pathLst>
                <a:path w="174807" h="264933">
                  <a:moveTo>
                    <a:pt x="16056" y="20375"/>
                  </a:moveTo>
                  <a:lnTo>
                    <a:pt x="16056" y="20375"/>
                  </a:lnTo>
                  <a:lnTo>
                    <a:pt x="37724" y="38673"/>
                  </a:lnTo>
                  <a:lnTo>
                    <a:pt x="58302" y="47042"/>
                  </a:lnTo>
                  <a:lnTo>
                    <a:pt x="100680" y="46051"/>
                  </a:lnTo>
                  <a:lnTo>
                    <a:pt x="134498" y="40291"/>
                  </a:lnTo>
                  <a:lnTo>
                    <a:pt x="148896" y="33695"/>
                  </a:lnTo>
                  <a:lnTo>
                    <a:pt x="152593" y="27844"/>
                  </a:lnTo>
                  <a:lnTo>
                    <a:pt x="154821" y="11935"/>
                  </a:lnTo>
                  <a:lnTo>
                    <a:pt x="153721" y="6282"/>
                  </a:lnTo>
                  <a:lnTo>
                    <a:pt x="151577" y="2513"/>
                  </a:lnTo>
                  <a:lnTo>
                    <a:pt x="148737" y="0"/>
                  </a:lnTo>
                  <a:lnTo>
                    <a:pt x="134292" y="2853"/>
                  </a:lnTo>
                  <a:lnTo>
                    <a:pt x="104240" y="18241"/>
                  </a:lnTo>
                  <a:lnTo>
                    <a:pt x="69223" y="48724"/>
                  </a:lnTo>
                  <a:lnTo>
                    <a:pt x="55249" y="70167"/>
                  </a:lnTo>
                  <a:lnTo>
                    <a:pt x="52996" y="83427"/>
                  </a:lnTo>
                  <a:lnTo>
                    <a:pt x="53382" y="89926"/>
                  </a:lnTo>
                  <a:lnTo>
                    <a:pt x="56462" y="95671"/>
                  </a:lnTo>
                  <a:lnTo>
                    <a:pt x="67411" y="105816"/>
                  </a:lnTo>
                  <a:lnTo>
                    <a:pt x="102973" y="126926"/>
                  </a:lnTo>
                  <a:lnTo>
                    <a:pt x="94255" y="138023"/>
                  </a:lnTo>
                  <a:lnTo>
                    <a:pt x="54349" y="168747"/>
                  </a:lnTo>
                  <a:lnTo>
                    <a:pt x="17623" y="209064"/>
                  </a:lnTo>
                  <a:lnTo>
                    <a:pt x="3742" y="232838"/>
                  </a:lnTo>
                  <a:lnTo>
                    <a:pt x="0" y="244390"/>
                  </a:lnTo>
                  <a:lnTo>
                    <a:pt x="413" y="249446"/>
                  </a:lnTo>
                  <a:lnTo>
                    <a:pt x="4635" y="258827"/>
                  </a:lnTo>
                  <a:lnTo>
                    <a:pt x="20622" y="263937"/>
                  </a:lnTo>
                  <a:lnTo>
                    <a:pt x="57390" y="264932"/>
                  </a:lnTo>
                  <a:lnTo>
                    <a:pt x="97683" y="258877"/>
                  </a:lnTo>
                  <a:lnTo>
                    <a:pt x="136432" y="246265"/>
                  </a:lnTo>
                  <a:lnTo>
                    <a:pt x="174806" y="229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327">
              <a:extLst>
                <a:ext uri="{FF2B5EF4-FFF2-40B4-BE49-F238E27FC236}">
                  <a16:creationId xmlns:a16="http://schemas.microsoft.com/office/drawing/2014/main" xmlns="" id="{AED6D59C-1530-4AA7-9500-60AC18D3A079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488491" y="608412"/>
              <a:ext cx="58110" cy="290783"/>
            </a:xfrm>
            <a:custGeom>
              <a:avLst/>
              <a:gdLst/>
              <a:ahLst/>
              <a:cxnLst/>
              <a:rect l="0" t="0" r="0" b="0"/>
              <a:pathLst>
                <a:path w="58110" h="290783">
                  <a:moveTo>
                    <a:pt x="45409" y="20238"/>
                  </a:moveTo>
                  <a:lnTo>
                    <a:pt x="45409" y="20238"/>
                  </a:lnTo>
                  <a:lnTo>
                    <a:pt x="45409" y="10125"/>
                  </a:lnTo>
                  <a:lnTo>
                    <a:pt x="43997" y="6440"/>
                  </a:lnTo>
                  <a:lnTo>
                    <a:pt x="38667" y="465"/>
                  </a:lnTo>
                  <a:lnTo>
                    <a:pt x="36681" y="0"/>
                  </a:lnTo>
                  <a:lnTo>
                    <a:pt x="35357" y="1102"/>
                  </a:lnTo>
                  <a:lnTo>
                    <a:pt x="34474" y="3247"/>
                  </a:lnTo>
                  <a:lnTo>
                    <a:pt x="32352" y="39224"/>
                  </a:lnTo>
                  <a:lnTo>
                    <a:pt x="29493" y="70304"/>
                  </a:lnTo>
                  <a:lnTo>
                    <a:pt x="25870" y="107166"/>
                  </a:lnTo>
                  <a:lnTo>
                    <a:pt x="20497" y="146361"/>
                  </a:lnTo>
                  <a:lnTo>
                    <a:pt x="11054" y="184948"/>
                  </a:lnTo>
                  <a:lnTo>
                    <a:pt x="3564" y="219502"/>
                  </a:lnTo>
                  <a:lnTo>
                    <a:pt x="0" y="248500"/>
                  </a:lnTo>
                  <a:lnTo>
                    <a:pt x="5222" y="275314"/>
                  </a:lnTo>
                  <a:lnTo>
                    <a:pt x="9439" y="284829"/>
                  </a:lnTo>
                  <a:lnTo>
                    <a:pt x="12962" y="287649"/>
                  </a:lnTo>
                  <a:lnTo>
                    <a:pt x="22521" y="290782"/>
                  </a:lnTo>
                  <a:lnTo>
                    <a:pt x="28034" y="288795"/>
                  </a:lnTo>
                  <a:lnTo>
                    <a:pt x="39804" y="279061"/>
                  </a:lnTo>
                  <a:lnTo>
                    <a:pt x="58109" y="242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6328">
              <a:extLst>
                <a:ext uri="{FF2B5EF4-FFF2-40B4-BE49-F238E27FC236}">
                  <a16:creationId xmlns:a16="http://schemas.microsoft.com/office/drawing/2014/main" xmlns="" id="{44DB51DC-57CE-4A19-BFA6-2E5B2C21DAF9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361091" y="765598"/>
              <a:ext cx="64860" cy="140060"/>
            </a:xfrm>
            <a:custGeom>
              <a:avLst/>
              <a:gdLst/>
              <a:ahLst/>
              <a:cxnLst/>
              <a:rect l="0" t="0" r="0" b="0"/>
              <a:pathLst>
                <a:path w="64860" h="140060">
                  <a:moveTo>
                    <a:pt x="64859" y="9102"/>
                  </a:moveTo>
                  <a:lnTo>
                    <a:pt x="64859" y="9102"/>
                  </a:lnTo>
                  <a:lnTo>
                    <a:pt x="43811" y="264"/>
                  </a:lnTo>
                  <a:lnTo>
                    <a:pt x="34102" y="0"/>
                  </a:lnTo>
                  <a:lnTo>
                    <a:pt x="24378" y="2940"/>
                  </a:lnTo>
                  <a:lnTo>
                    <a:pt x="13001" y="8950"/>
                  </a:lnTo>
                  <a:lnTo>
                    <a:pt x="4652" y="18207"/>
                  </a:lnTo>
                  <a:lnTo>
                    <a:pt x="1437" y="23639"/>
                  </a:lnTo>
                  <a:lnTo>
                    <a:pt x="0" y="28671"/>
                  </a:lnTo>
                  <a:lnTo>
                    <a:pt x="285" y="38025"/>
                  </a:lnTo>
                  <a:lnTo>
                    <a:pt x="4644" y="46886"/>
                  </a:lnTo>
                  <a:lnTo>
                    <a:pt x="23664" y="68327"/>
                  </a:lnTo>
                  <a:lnTo>
                    <a:pt x="49217" y="92901"/>
                  </a:lnTo>
                  <a:lnTo>
                    <a:pt x="59126" y="107701"/>
                  </a:lnTo>
                  <a:lnTo>
                    <a:pt x="60331" y="112229"/>
                  </a:lnTo>
                  <a:lnTo>
                    <a:pt x="59789" y="121023"/>
                  </a:lnTo>
                  <a:lnTo>
                    <a:pt x="53433" y="129635"/>
                  </a:lnTo>
                  <a:lnTo>
                    <a:pt x="44259" y="136756"/>
                  </a:lnTo>
                  <a:lnTo>
                    <a:pt x="35477" y="139920"/>
                  </a:lnTo>
                  <a:lnTo>
                    <a:pt x="32571" y="140059"/>
                  </a:lnTo>
                  <a:lnTo>
                    <a:pt x="30634" y="139445"/>
                  </a:lnTo>
                  <a:lnTo>
                    <a:pt x="29342" y="138331"/>
                  </a:lnTo>
                  <a:lnTo>
                    <a:pt x="29789" y="131448"/>
                  </a:lnTo>
                  <a:lnTo>
                    <a:pt x="33109" y="117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329">
              <a:extLst>
                <a:ext uri="{FF2B5EF4-FFF2-40B4-BE49-F238E27FC236}">
                  <a16:creationId xmlns:a16="http://schemas.microsoft.com/office/drawing/2014/main" xmlns="" id="{2B0F5A3B-9445-4DA5-B56F-A976C66DEB96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453115" y="768350"/>
              <a:ext cx="93486" cy="6351"/>
            </a:xfrm>
            <a:custGeom>
              <a:avLst/>
              <a:gdLst/>
              <a:ahLst/>
              <a:cxnLst/>
              <a:rect l="0" t="0" r="0" b="0"/>
              <a:pathLst>
                <a:path w="9348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43807" y="6350"/>
                  </a:lnTo>
                  <a:lnTo>
                    <a:pt x="93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330">
              <a:extLst>
                <a:ext uri="{FF2B5EF4-FFF2-40B4-BE49-F238E27FC236}">
                  <a16:creationId xmlns:a16="http://schemas.microsoft.com/office/drawing/2014/main" xmlns="" id="{FE729D0D-74E1-4545-BE0D-559869FFB3E0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578350" y="7683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1324" y="22604"/>
                  </a:lnTo>
                  <a:lnTo>
                    <a:pt x="116" y="7016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331">
              <a:extLst>
                <a:ext uri="{FF2B5EF4-FFF2-40B4-BE49-F238E27FC236}">
                  <a16:creationId xmlns:a16="http://schemas.microsoft.com/office/drawing/2014/main" xmlns="" id="{44E132F2-93FF-4A77-BFE2-C9689637E909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597400" y="6921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332">
              <a:extLst>
                <a:ext uri="{FF2B5EF4-FFF2-40B4-BE49-F238E27FC236}">
                  <a16:creationId xmlns:a16="http://schemas.microsoft.com/office/drawing/2014/main" xmlns="" id="{D746E0B1-D022-480D-B447-5E61188FB5F3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623867" y="767525"/>
              <a:ext cx="140453" cy="155143"/>
            </a:xfrm>
            <a:custGeom>
              <a:avLst/>
              <a:gdLst/>
              <a:ahLst/>
              <a:cxnLst/>
              <a:rect l="0" t="0" r="0" b="0"/>
              <a:pathLst>
                <a:path w="140453" h="155143">
                  <a:moveTo>
                    <a:pt x="5283" y="26225"/>
                  </a:moveTo>
                  <a:lnTo>
                    <a:pt x="5283" y="26225"/>
                  </a:lnTo>
                  <a:lnTo>
                    <a:pt x="5283" y="20136"/>
                  </a:lnTo>
                  <a:lnTo>
                    <a:pt x="7164" y="59117"/>
                  </a:lnTo>
                  <a:lnTo>
                    <a:pt x="8427" y="96413"/>
                  </a:lnTo>
                  <a:lnTo>
                    <a:pt x="2533" y="140200"/>
                  </a:lnTo>
                  <a:lnTo>
                    <a:pt x="0" y="153834"/>
                  </a:lnTo>
                  <a:lnTo>
                    <a:pt x="350" y="155042"/>
                  </a:lnTo>
                  <a:lnTo>
                    <a:pt x="1288" y="155142"/>
                  </a:lnTo>
                  <a:lnTo>
                    <a:pt x="2620" y="154503"/>
                  </a:lnTo>
                  <a:lnTo>
                    <a:pt x="11840" y="116974"/>
                  </a:lnTo>
                  <a:lnTo>
                    <a:pt x="19925" y="80160"/>
                  </a:lnTo>
                  <a:lnTo>
                    <a:pt x="35300" y="33586"/>
                  </a:lnTo>
                  <a:lnTo>
                    <a:pt x="43554" y="20560"/>
                  </a:lnTo>
                  <a:lnTo>
                    <a:pt x="47730" y="16098"/>
                  </a:lnTo>
                  <a:lnTo>
                    <a:pt x="51220" y="13829"/>
                  </a:lnTo>
                  <a:lnTo>
                    <a:pt x="54252" y="13022"/>
                  </a:lnTo>
                  <a:lnTo>
                    <a:pt x="56979" y="13190"/>
                  </a:lnTo>
                  <a:lnTo>
                    <a:pt x="63772" y="19020"/>
                  </a:lnTo>
                  <a:lnTo>
                    <a:pt x="67559" y="23539"/>
                  </a:lnTo>
                  <a:lnTo>
                    <a:pt x="71767" y="37966"/>
                  </a:lnTo>
                  <a:lnTo>
                    <a:pt x="73984" y="74651"/>
                  </a:lnTo>
                  <a:lnTo>
                    <a:pt x="71565" y="82555"/>
                  </a:lnTo>
                  <a:lnTo>
                    <a:pt x="70638" y="84240"/>
                  </a:lnTo>
                  <a:lnTo>
                    <a:pt x="70020" y="84657"/>
                  </a:lnTo>
                  <a:lnTo>
                    <a:pt x="69607" y="84230"/>
                  </a:lnTo>
                  <a:lnTo>
                    <a:pt x="83562" y="37905"/>
                  </a:lnTo>
                  <a:lnTo>
                    <a:pt x="94799" y="16986"/>
                  </a:lnTo>
                  <a:lnTo>
                    <a:pt x="103629" y="7302"/>
                  </a:lnTo>
                  <a:lnTo>
                    <a:pt x="114609" y="646"/>
                  </a:lnTo>
                  <a:lnTo>
                    <a:pt x="119795" y="0"/>
                  </a:lnTo>
                  <a:lnTo>
                    <a:pt x="129320" y="3046"/>
                  </a:lnTo>
                  <a:lnTo>
                    <a:pt x="136375" y="14747"/>
                  </a:lnTo>
                  <a:lnTo>
                    <a:pt x="140452" y="31707"/>
                  </a:lnTo>
                  <a:lnTo>
                    <a:pt x="139202" y="73221"/>
                  </a:lnTo>
                  <a:lnTo>
                    <a:pt x="138633" y="134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6333">
              <a:extLst>
                <a:ext uri="{FF2B5EF4-FFF2-40B4-BE49-F238E27FC236}">
                  <a16:creationId xmlns:a16="http://schemas.microsoft.com/office/drawing/2014/main" xmlns="" id="{FCE39655-ABDC-4D14-8E02-3BCE7CC8FF08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4790998" y="509364"/>
              <a:ext cx="250903" cy="388578"/>
            </a:xfrm>
            <a:custGeom>
              <a:avLst/>
              <a:gdLst/>
              <a:ahLst/>
              <a:cxnLst/>
              <a:rect l="0" t="0" r="0" b="0"/>
              <a:pathLst>
                <a:path w="250903" h="388578">
                  <a:moveTo>
                    <a:pt x="79452" y="290736"/>
                  </a:moveTo>
                  <a:lnTo>
                    <a:pt x="79452" y="290736"/>
                  </a:lnTo>
                  <a:lnTo>
                    <a:pt x="70613" y="267592"/>
                  </a:lnTo>
                  <a:lnTo>
                    <a:pt x="67915" y="264723"/>
                  </a:lnTo>
                  <a:lnTo>
                    <a:pt x="61154" y="261536"/>
                  </a:lnTo>
                  <a:lnTo>
                    <a:pt x="51564" y="263882"/>
                  </a:lnTo>
                  <a:lnTo>
                    <a:pt x="46044" y="266484"/>
                  </a:lnTo>
                  <a:lnTo>
                    <a:pt x="24789" y="286999"/>
                  </a:lnTo>
                  <a:lnTo>
                    <a:pt x="7360" y="315421"/>
                  </a:lnTo>
                  <a:lnTo>
                    <a:pt x="0" y="342814"/>
                  </a:lnTo>
                  <a:lnTo>
                    <a:pt x="1084" y="350854"/>
                  </a:lnTo>
                  <a:lnTo>
                    <a:pt x="7933" y="365433"/>
                  </a:lnTo>
                  <a:lnTo>
                    <a:pt x="12017" y="369462"/>
                  </a:lnTo>
                  <a:lnTo>
                    <a:pt x="16151" y="371442"/>
                  </a:lnTo>
                  <a:lnTo>
                    <a:pt x="20318" y="372057"/>
                  </a:lnTo>
                  <a:lnTo>
                    <a:pt x="30593" y="368977"/>
                  </a:lnTo>
                  <a:lnTo>
                    <a:pt x="42920" y="361493"/>
                  </a:lnTo>
                  <a:lnTo>
                    <a:pt x="83024" y="325163"/>
                  </a:lnTo>
                  <a:lnTo>
                    <a:pt x="81510" y="326733"/>
                  </a:lnTo>
                  <a:lnTo>
                    <a:pt x="76691" y="341697"/>
                  </a:lnTo>
                  <a:lnTo>
                    <a:pt x="76578" y="354307"/>
                  </a:lnTo>
                  <a:lnTo>
                    <a:pt x="82255" y="379650"/>
                  </a:lnTo>
                  <a:lnTo>
                    <a:pt x="84848" y="383879"/>
                  </a:lnTo>
                  <a:lnTo>
                    <a:pt x="87988" y="386698"/>
                  </a:lnTo>
                  <a:lnTo>
                    <a:pt x="91493" y="388577"/>
                  </a:lnTo>
                  <a:lnTo>
                    <a:pt x="95240" y="388419"/>
                  </a:lnTo>
                  <a:lnTo>
                    <a:pt x="103167" y="384480"/>
                  </a:lnTo>
                  <a:lnTo>
                    <a:pt x="122305" y="364216"/>
                  </a:lnTo>
                  <a:lnTo>
                    <a:pt x="142479" y="325757"/>
                  </a:lnTo>
                  <a:lnTo>
                    <a:pt x="159204" y="291014"/>
                  </a:lnTo>
                  <a:lnTo>
                    <a:pt x="176986" y="249232"/>
                  </a:lnTo>
                  <a:lnTo>
                    <a:pt x="184692" y="224261"/>
                  </a:lnTo>
                  <a:lnTo>
                    <a:pt x="191946" y="197736"/>
                  </a:lnTo>
                  <a:lnTo>
                    <a:pt x="198897" y="170175"/>
                  </a:lnTo>
                  <a:lnTo>
                    <a:pt x="205649" y="141923"/>
                  </a:lnTo>
                  <a:lnTo>
                    <a:pt x="212266" y="113211"/>
                  </a:lnTo>
                  <a:lnTo>
                    <a:pt x="216678" y="87719"/>
                  </a:lnTo>
                  <a:lnTo>
                    <a:pt x="221580" y="42462"/>
                  </a:lnTo>
                  <a:lnTo>
                    <a:pt x="220969" y="4879"/>
                  </a:lnTo>
                  <a:lnTo>
                    <a:pt x="218952" y="682"/>
                  </a:lnTo>
                  <a:lnTo>
                    <a:pt x="216196" y="0"/>
                  </a:lnTo>
                  <a:lnTo>
                    <a:pt x="212948" y="1662"/>
                  </a:lnTo>
                  <a:lnTo>
                    <a:pt x="194892" y="30969"/>
                  </a:lnTo>
                  <a:lnTo>
                    <a:pt x="185322" y="69215"/>
                  </a:lnTo>
                  <a:lnTo>
                    <a:pt x="178011" y="116788"/>
                  </a:lnTo>
                  <a:lnTo>
                    <a:pt x="174086" y="142315"/>
                  </a:lnTo>
                  <a:lnTo>
                    <a:pt x="170058" y="168505"/>
                  </a:lnTo>
                  <a:lnTo>
                    <a:pt x="167373" y="193727"/>
                  </a:lnTo>
                  <a:lnTo>
                    <a:pt x="165582" y="218302"/>
                  </a:lnTo>
                  <a:lnTo>
                    <a:pt x="163593" y="263482"/>
                  </a:lnTo>
                  <a:lnTo>
                    <a:pt x="162709" y="300025"/>
                  </a:lnTo>
                  <a:lnTo>
                    <a:pt x="168953" y="334881"/>
                  </a:lnTo>
                  <a:lnTo>
                    <a:pt x="177792" y="347515"/>
                  </a:lnTo>
                  <a:lnTo>
                    <a:pt x="183112" y="351872"/>
                  </a:lnTo>
                  <a:lnTo>
                    <a:pt x="188775" y="354071"/>
                  </a:lnTo>
                  <a:lnTo>
                    <a:pt x="200712" y="354633"/>
                  </a:lnTo>
                  <a:lnTo>
                    <a:pt x="222704" y="344241"/>
                  </a:lnTo>
                  <a:lnTo>
                    <a:pt x="250902" y="309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6334">
              <a:extLst>
                <a:ext uri="{FF2B5EF4-FFF2-40B4-BE49-F238E27FC236}">
                  <a16:creationId xmlns:a16="http://schemas.microsoft.com/office/drawing/2014/main" xmlns="" id="{5C6A3A51-69F5-41B5-9D68-E2E1B43F8892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914900" y="723900"/>
              <a:ext cx="107951" cy="11938"/>
            </a:xfrm>
            <a:custGeom>
              <a:avLst/>
              <a:gdLst/>
              <a:ahLst/>
              <a:cxnLst/>
              <a:rect l="0" t="0" r="0" b="0"/>
              <a:pathLst>
                <a:path w="107951" h="1193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8"/>
                  </a:lnTo>
                  <a:lnTo>
                    <a:pt x="6742" y="8838"/>
                  </a:lnTo>
                  <a:lnTo>
                    <a:pt x="32507" y="11937"/>
                  </a:lnTo>
                  <a:lnTo>
                    <a:pt x="61451" y="1106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6335">
              <a:extLst>
                <a:ext uri="{FF2B5EF4-FFF2-40B4-BE49-F238E27FC236}">
                  <a16:creationId xmlns:a16="http://schemas.microsoft.com/office/drawing/2014/main" xmlns="" id="{3521A6B6-EC0C-4A50-96F6-B3336096B9F6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067300" y="717550"/>
              <a:ext cx="19051" cy="120651"/>
            </a:xfrm>
            <a:custGeom>
              <a:avLst/>
              <a:gdLst/>
              <a:ahLst/>
              <a:cxnLst/>
              <a:rect l="0" t="0" r="0" b="0"/>
              <a:pathLst>
                <a:path w="19051" h="120651">
                  <a:moveTo>
                    <a:pt x="19050" y="0"/>
                  </a:moveTo>
                  <a:lnTo>
                    <a:pt x="19050" y="0"/>
                  </a:lnTo>
                  <a:lnTo>
                    <a:pt x="10322" y="20984"/>
                  </a:lnTo>
                  <a:lnTo>
                    <a:pt x="3502" y="65175"/>
                  </a:lnTo>
                  <a:lnTo>
                    <a:pt x="307" y="109636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6336">
              <a:extLst>
                <a:ext uri="{FF2B5EF4-FFF2-40B4-BE49-F238E27FC236}">
                  <a16:creationId xmlns:a16="http://schemas.microsoft.com/office/drawing/2014/main" xmlns="" id="{AB49E1A9-A25B-4B0F-BB6B-3E37A1E89915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503059" y="609969"/>
              <a:ext cx="214359" cy="253506"/>
            </a:xfrm>
            <a:custGeom>
              <a:avLst/>
              <a:gdLst/>
              <a:ahLst/>
              <a:cxnLst/>
              <a:rect l="0" t="0" r="0" b="0"/>
              <a:pathLst>
                <a:path w="214359" h="253506">
                  <a:moveTo>
                    <a:pt x="208891" y="25031"/>
                  </a:moveTo>
                  <a:lnTo>
                    <a:pt x="208891" y="25031"/>
                  </a:lnTo>
                  <a:lnTo>
                    <a:pt x="212261" y="21660"/>
                  </a:lnTo>
                  <a:lnTo>
                    <a:pt x="213917" y="18123"/>
                  </a:lnTo>
                  <a:lnTo>
                    <a:pt x="214358" y="16193"/>
                  </a:lnTo>
                  <a:lnTo>
                    <a:pt x="213947" y="14200"/>
                  </a:lnTo>
                  <a:lnTo>
                    <a:pt x="211608" y="10104"/>
                  </a:lnTo>
                  <a:lnTo>
                    <a:pt x="192841" y="3832"/>
                  </a:lnTo>
                  <a:lnTo>
                    <a:pt x="146537" y="0"/>
                  </a:lnTo>
                  <a:lnTo>
                    <a:pt x="133200" y="3558"/>
                  </a:lnTo>
                  <a:lnTo>
                    <a:pt x="87915" y="30748"/>
                  </a:lnTo>
                  <a:lnTo>
                    <a:pt x="66037" y="50949"/>
                  </a:lnTo>
                  <a:lnTo>
                    <a:pt x="45632" y="94366"/>
                  </a:lnTo>
                  <a:lnTo>
                    <a:pt x="33284" y="134708"/>
                  </a:lnTo>
                  <a:lnTo>
                    <a:pt x="19869" y="172467"/>
                  </a:lnTo>
                  <a:lnTo>
                    <a:pt x="4344" y="217700"/>
                  </a:lnTo>
                  <a:lnTo>
                    <a:pt x="0" y="240964"/>
                  </a:lnTo>
                  <a:lnTo>
                    <a:pt x="1897" y="243775"/>
                  </a:lnTo>
                  <a:lnTo>
                    <a:pt x="9648" y="248780"/>
                  </a:lnTo>
                  <a:lnTo>
                    <a:pt x="56803" y="252992"/>
                  </a:lnTo>
                  <a:lnTo>
                    <a:pt x="95515" y="253505"/>
                  </a:lnTo>
                  <a:lnTo>
                    <a:pt x="145391" y="240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6337">
              <a:extLst>
                <a:ext uri="{FF2B5EF4-FFF2-40B4-BE49-F238E27FC236}">
                  <a16:creationId xmlns:a16="http://schemas.microsoft.com/office/drawing/2014/main" xmlns="" id="{A8808832-6474-4224-976F-6FF58FA85DB2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6238327" y="603250"/>
              <a:ext cx="194224" cy="285677"/>
            </a:xfrm>
            <a:custGeom>
              <a:avLst/>
              <a:gdLst/>
              <a:ahLst/>
              <a:cxnLst/>
              <a:rect l="0" t="0" r="0" b="0"/>
              <a:pathLst>
                <a:path w="194224" h="285677">
                  <a:moveTo>
                    <a:pt x="111673" y="0"/>
                  </a:moveTo>
                  <a:lnTo>
                    <a:pt x="111673" y="0"/>
                  </a:lnTo>
                  <a:lnTo>
                    <a:pt x="99740" y="31393"/>
                  </a:lnTo>
                  <a:lnTo>
                    <a:pt x="87205" y="67157"/>
                  </a:lnTo>
                  <a:lnTo>
                    <a:pt x="67500" y="110915"/>
                  </a:lnTo>
                  <a:lnTo>
                    <a:pt x="54645" y="143134"/>
                  </a:lnTo>
                  <a:lnTo>
                    <a:pt x="41878" y="176269"/>
                  </a:lnTo>
                  <a:lnTo>
                    <a:pt x="22790" y="216544"/>
                  </a:lnTo>
                  <a:lnTo>
                    <a:pt x="1696" y="261907"/>
                  </a:lnTo>
                  <a:lnTo>
                    <a:pt x="0" y="272331"/>
                  </a:lnTo>
                  <a:lnTo>
                    <a:pt x="1598" y="279316"/>
                  </a:lnTo>
                  <a:lnTo>
                    <a:pt x="5834" y="281460"/>
                  </a:lnTo>
                  <a:lnTo>
                    <a:pt x="43625" y="284903"/>
                  </a:lnTo>
                  <a:lnTo>
                    <a:pt x="86807" y="285499"/>
                  </a:lnTo>
                  <a:lnTo>
                    <a:pt x="130882" y="285676"/>
                  </a:lnTo>
                  <a:lnTo>
                    <a:pt x="176537" y="282364"/>
                  </a:lnTo>
                  <a:lnTo>
                    <a:pt x="194223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6338">
              <a:extLst>
                <a:ext uri="{FF2B5EF4-FFF2-40B4-BE49-F238E27FC236}">
                  <a16:creationId xmlns:a16="http://schemas.microsoft.com/office/drawing/2014/main" xmlns="" id="{F48B8551-034F-4A02-B7FF-A5D79EE3B247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919374" y="616630"/>
              <a:ext cx="221077" cy="260658"/>
            </a:xfrm>
            <a:custGeom>
              <a:avLst/>
              <a:gdLst/>
              <a:ahLst/>
              <a:cxnLst/>
              <a:rect l="0" t="0" r="0" b="0"/>
              <a:pathLst>
                <a:path w="221077" h="260658">
                  <a:moveTo>
                    <a:pt x="24226" y="94570"/>
                  </a:moveTo>
                  <a:lnTo>
                    <a:pt x="24226" y="94570"/>
                  </a:lnTo>
                  <a:lnTo>
                    <a:pt x="20855" y="142133"/>
                  </a:lnTo>
                  <a:lnTo>
                    <a:pt x="15387" y="178042"/>
                  </a:lnTo>
                  <a:lnTo>
                    <a:pt x="12670" y="215493"/>
                  </a:lnTo>
                  <a:lnTo>
                    <a:pt x="6683" y="249454"/>
                  </a:lnTo>
                  <a:lnTo>
                    <a:pt x="2788" y="258187"/>
                  </a:lnTo>
                  <a:lnTo>
                    <a:pt x="1467" y="260092"/>
                  </a:lnTo>
                  <a:lnTo>
                    <a:pt x="586" y="260657"/>
                  </a:lnTo>
                  <a:lnTo>
                    <a:pt x="0" y="260328"/>
                  </a:lnTo>
                  <a:lnTo>
                    <a:pt x="13235" y="217633"/>
                  </a:lnTo>
                  <a:lnTo>
                    <a:pt x="19871" y="172190"/>
                  </a:lnTo>
                  <a:lnTo>
                    <a:pt x="26054" y="134948"/>
                  </a:lnTo>
                  <a:lnTo>
                    <a:pt x="33505" y="96993"/>
                  </a:lnTo>
                  <a:lnTo>
                    <a:pt x="44927" y="49976"/>
                  </a:lnTo>
                  <a:lnTo>
                    <a:pt x="57753" y="5320"/>
                  </a:lnTo>
                  <a:lnTo>
                    <a:pt x="60294" y="340"/>
                  </a:lnTo>
                  <a:lnTo>
                    <a:pt x="60971" y="0"/>
                  </a:lnTo>
                  <a:lnTo>
                    <a:pt x="68022" y="44945"/>
                  </a:lnTo>
                  <a:lnTo>
                    <a:pt x="86081" y="81189"/>
                  </a:lnTo>
                  <a:lnTo>
                    <a:pt x="94285" y="88623"/>
                  </a:lnTo>
                  <a:lnTo>
                    <a:pt x="98449" y="90605"/>
                  </a:lnTo>
                  <a:lnTo>
                    <a:pt x="103341" y="90516"/>
                  </a:lnTo>
                  <a:lnTo>
                    <a:pt x="114420" y="86653"/>
                  </a:lnTo>
                  <a:lnTo>
                    <a:pt x="160178" y="46937"/>
                  </a:lnTo>
                  <a:lnTo>
                    <a:pt x="198326" y="12690"/>
                  </a:lnTo>
                  <a:lnTo>
                    <a:pt x="202381" y="11056"/>
                  </a:lnTo>
                  <a:lnTo>
                    <a:pt x="205791" y="10672"/>
                  </a:lnTo>
                  <a:lnTo>
                    <a:pt x="208769" y="11121"/>
                  </a:lnTo>
                  <a:lnTo>
                    <a:pt x="210755" y="14243"/>
                  </a:lnTo>
                  <a:lnTo>
                    <a:pt x="213942" y="41413"/>
                  </a:lnTo>
                  <a:lnTo>
                    <a:pt x="214570" y="83913"/>
                  </a:lnTo>
                  <a:lnTo>
                    <a:pt x="218051" y="120575"/>
                  </a:lnTo>
                  <a:lnTo>
                    <a:pt x="216809" y="158249"/>
                  </a:lnTo>
                  <a:lnTo>
                    <a:pt x="215000" y="204016"/>
                  </a:lnTo>
                  <a:lnTo>
                    <a:pt x="215554" y="214474"/>
                  </a:lnTo>
                  <a:lnTo>
                    <a:pt x="221076" y="227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6339">
              <a:extLst>
                <a:ext uri="{FF2B5EF4-FFF2-40B4-BE49-F238E27FC236}">
                  <a16:creationId xmlns:a16="http://schemas.microsoft.com/office/drawing/2014/main" xmlns="" id="{AD0955C0-16A3-4091-B5EC-3DA7B1856220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710808" y="552450"/>
              <a:ext cx="131193" cy="361951"/>
            </a:xfrm>
            <a:custGeom>
              <a:avLst/>
              <a:gdLst/>
              <a:ahLst/>
              <a:cxnLst/>
              <a:rect l="0" t="0" r="0" b="0"/>
              <a:pathLst>
                <a:path w="131193" h="361951">
                  <a:moveTo>
                    <a:pt x="131192" y="0"/>
                  </a:moveTo>
                  <a:lnTo>
                    <a:pt x="131192" y="0"/>
                  </a:lnTo>
                  <a:lnTo>
                    <a:pt x="107595" y="3371"/>
                  </a:lnTo>
                  <a:lnTo>
                    <a:pt x="88484" y="12552"/>
                  </a:lnTo>
                  <a:lnTo>
                    <a:pt x="58095" y="41113"/>
                  </a:lnTo>
                  <a:lnTo>
                    <a:pt x="36616" y="71895"/>
                  </a:lnTo>
                  <a:lnTo>
                    <a:pt x="20014" y="111446"/>
                  </a:lnTo>
                  <a:lnTo>
                    <a:pt x="7460" y="153013"/>
                  </a:lnTo>
                  <a:lnTo>
                    <a:pt x="0" y="194300"/>
                  </a:lnTo>
                  <a:lnTo>
                    <a:pt x="1388" y="233817"/>
                  </a:lnTo>
                  <a:lnTo>
                    <a:pt x="6709" y="268783"/>
                  </a:lnTo>
                  <a:lnTo>
                    <a:pt x="15894" y="299376"/>
                  </a:lnTo>
                  <a:lnTo>
                    <a:pt x="31736" y="324732"/>
                  </a:lnTo>
                  <a:lnTo>
                    <a:pt x="54298" y="342116"/>
                  </a:lnTo>
                  <a:lnTo>
                    <a:pt x="93092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6340">
              <a:extLst>
                <a:ext uri="{FF2B5EF4-FFF2-40B4-BE49-F238E27FC236}">
                  <a16:creationId xmlns:a16="http://schemas.microsoft.com/office/drawing/2014/main" xmlns="" id="{956D2ECB-4C93-4A39-9321-A6D7CBC7E9C3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219200" y="1035050"/>
              <a:ext cx="4470401" cy="205689"/>
            </a:xfrm>
            <a:custGeom>
              <a:avLst/>
              <a:gdLst/>
              <a:ahLst/>
              <a:cxnLst/>
              <a:rect l="0" t="0" r="0" b="0"/>
              <a:pathLst>
                <a:path w="4470401" h="205689">
                  <a:moveTo>
                    <a:pt x="0" y="196850"/>
                  </a:moveTo>
                  <a:lnTo>
                    <a:pt x="0" y="196850"/>
                  </a:lnTo>
                  <a:lnTo>
                    <a:pt x="28222" y="198731"/>
                  </a:lnTo>
                  <a:lnTo>
                    <a:pt x="50565" y="200221"/>
                  </a:lnTo>
                  <a:lnTo>
                    <a:pt x="81688" y="201920"/>
                  </a:lnTo>
                  <a:lnTo>
                    <a:pt x="118664" y="203758"/>
                  </a:lnTo>
                  <a:lnTo>
                    <a:pt x="159543" y="205688"/>
                  </a:lnTo>
                  <a:lnTo>
                    <a:pt x="209373" y="205564"/>
                  </a:lnTo>
                  <a:lnTo>
                    <a:pt x="265171" y="204071"/>
                  </a:lnTo>
                  <a:lnTo>
                    <a:pt x="324947" y="201664"/>
                  </a:lnTo>
                  <a:lnTo>
                    <a:pt x="392315" y="197943"/>
                  </a:lnTo>
                  <a:lnTo>
                    <a:pt x="464743" y="193345"/>
                  </a:lnTo>
                  <a:lnTo>
                    <a:pt x="540545" y="188163"/>
                  </a:lnTo>
                  <a:lnTo>
                    <a:pt x="622830" y="181181"/>
                  </a:lnTo>
                  <a:lnTo>
                    <a:pt x="709437" y="172998"/>
                  </a:lnTo>
                  <a:lnTo>
                    <a:pt x="798924" y="164016"/>
                  </a:lnTo>
                  <a:lnTo>
                    <a:pt x="895272" y="155205"/>
                  </a:lnTo>
                  <a:lnTo>
                    <a:pt x="996192" y="146509"/>
                  </a:lnTo>
                  <a:lnTo>
                    <a:pt x="1100162" y="137889"/>
                  </a:lnTo>
                  <a:lnTo>
                    <a:pt x="1208280" y="130026"/>
                  </a:lnTo>
                  <a:lnTo>
                    <a:pt x="1319164" y="122667"/>
                  </a:lnTo>
                  <a:lnTo>
                    <a:pt x="1431893" y="115645"/>
                  </a:lnTo>
                  <a:lnTo>
                    <a:pt x="1547967" y="108847"/>
                  </a:lnTo>
                  <a:lnTo>
                    <a:pt x="1666273" y="102198"/>
                  </a:lnTo>
                  <a:lnTo>
                    <a:pt x="1786065" y="95648"/>
                  </a:lnTo>
                  <a:lnTo>
                    <a:pt x="1909671" y="89871"/>
                  </a:lnTo>
                  <a:lnTo>
                    <a:pt x="2035820" y="84609"/>
                  </a:lnTo>
                  <a:lnTo>
                    <a:pt x="2163663" y="79689"/>
                  </a:lnTo>
                  <a:lnTo>
                    <a:pt x="2291225" y="74293"/>
                  </a:lnTo>
                  <a:lnTo>
                    <a:pt x="2418600" y="68578"/>
                  </a:lnTo>
                  <a:lnTo>
                    <a:pt x="2545850" y="62652"/>
                  </a:lnTo>
                  <a:lnTo>
                    <a:pt x="2673017" y="57290"/>
                  </a:lnTo>
                  <a:lnTo>
                    <a:pt x="2800128" y="52305"/>
                  </a:lnTo>
                  <a:lnTo>
                    <a:pt x="2927202" y="47570"/>
                  </a:lnTo>
                  <a:lnTo>
                    <a:pt x="3052840" y="43002"/>
                  </a:lnTo>
                  <a:lnTo>
                    <a:pt x="3177521" y="38546"/>
                  </a:lnTo>
                  <a:lnTo>
                    <a:pt x="3301564" y="34164"/>
                  </a:lnTo>
                  <a:lnTo>
                    <a:pt x="3418126" y="30537"/>
                  </a:lnTo>
                  <a:lnTo>
                    <a:pt x="3529701" y="27414"/>
                  </a:lnTo>
                  <a:lnTo>
                    <a:pt x="3637950" y="24626"/>
                  </a:lnTo>
                  <a:lnTo>
                    <a:pt x="3736928" y="22062"/>
                  </a:lnTo>
                  <a:lnTo>
                    <a:pt x="3829724" y="19647"/>
                  </a:lnTo>
                  <a:lnTo>
                    <a:pt x="3918400" y="17331"/>
                  </a:lnTo>
                  <a:lnTo>
                    <a:pt x="3996566" y="15082"/>
                  </a:lnTo>
                  <a:lnTo>
                    <a:pt x="4067727" y="12877"/>
                  </a:lnTo>
                  <a:lnTo>
                    <a:pt x="4134218" y="10701"/>
                  </a:lnTo>
                  <a:lnTo>
                    <a:pt x="4191245" y="8545"/>
                  </a:lnTo>
                  <a:lnTo>
                    <a:pt x="4241963" y="6402"/>
                  </a:lnTo>
                  <a:lnTo>
                    <a:pt x="4288475" y="4268"/>
                  </a:lnTo>
                  <a:lnTo>
                    <a:pt x="4329361" y="2845"/>
                  </a:lnTo>
                  <a:lnTo>
                    <a:pt x="4366497" y="1897"/>
                  </a:lnTo>
                  <a:lnTo>
                    <a:pt x="4401131" y="1265"/>
                  </a:lnTo>
                  <a:lnTo>
                    <a:pt x="4470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6341">
              <a:extLst>
                <a:ext uri="{FF2B5EF4-FFF2-40B4-BE49-F238E27FC236}">
                  <a16:creationId xmlns:a16="http://schemas.microsoft.com/office/drawing/2014/main" xmlns="" id="{16463F33-F725-4816-A326-DA1129352A8B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137254" y="696114"/>
              <a:ext cx="229069" cy="154787"/>
            </a:xfrm>
            <a:custGeom>
              <a:avLst/>
              <a:gdLst/>
              <a:ahLst/>
              <a:cxnLst/>
              <a:rect l="0" t="0" r="0" b="0"/>
              <a:pathLst>
                <a:path w="229069" h="154787">
                  <a:moveTo>
                    <a:pt x="95146" y="15086"/>
                  </a:moveTo>
                  <a:lnTo>
                    <a:pt x="95146" y="15086"/>
                  </a:lnTo>
                  <a:lnTo>
                    <a:pt x="74868" y="11428"/>
                  </a:lnTo>
                  <a:lnTo>
                    <a:pt x="59793" y="12990"/>
                  </a:lnTo>
                  <a:lnTo>
                    <a:pt x="32068" y="27949"/>
                  </a:lnTo>
                  <a:lnTo>
                    <a:pt x="17487" y="44321"/>
                  </a:lnTo>
                  <a:lnTo>
                    <a:pt x="3226" y="73372"/>
                  </a:lnTo>
                  <a:lnTo>
                    <a:pt x="0" y="83577"/>
                  </a:lnTo>
                  <a:lnTo>
                    <a:pt x="177" y="102441"/>
                  </a:lnTo>
                  <a:lnTo>
                    <a:pt x="2200" y="111423"/>
                  </a:lnTo>
                  <a:lnTo>
                    <a:pt x="11974" y="127047"/>
                  </a:lnTo>
                  <a:lnTo>
                    <a:pt x="18531" y="134177"/>
                  </a:lnTo>
                  <a:lnTo>
                    <a:pt x="25725" y="138224"/>
                  </a:lnTo>
                  <a:lnTo>
                    <a:pt x="41244" y="140840"/>
                  </a:lnTo>
                  <a:lnTo>
                    <a:pt x="55667" y="137769"/>
                  </a:lnTo>
                  <a:lnTo>
                    <a:pt x="68427" y="130995"/>
                  </a:lnTo>
                  <a:lnTo>
                    <a:pt x="78802" y="120929"/>
                  </a:lnTo>
                  <a:lnTo>
                    <a:pt x="84354" y="105637"/>
                  </a:lnTo>
                  <a:lnTo>
                    <a:pt x="85410" y="87081"/>
                  </a:lnTo>
                  <a:lnTo>
                    <a:pt x="77601" y="42720"/>
                  </a:lnTo>
                  <a:lnTo>
                    <a:pt x="75688" y="38447"/>
                  </a:lnTo>
                  <a:lnTo>
                    <a:pt x="73002" y="36305"/>
                  </a:lnTo>
                  <a:lnTo>
                    <a:pt x="69799" y="35582"/>
                  </a:lnTo>
                  <a:lnTo>
                    <a:pt x="68371" y="35805"/>
                  </a:lnTo>
                  <a:lnTo>
                    <a:pt x="68124" y="36660"/>
                  </a:lnTo>
                  <a:lnTo>
                    <a:pt x="69730" y="39491"/>
                  </a:lnTo>
                  <a:lnTo>
                    <a:pt x="72797" y="43101"/>
                  </a:lnTo>
                  <a:lnTo>
                    <a:pt x="80274" y="45176"/>
                  </a:lnTo>
                  <a:lnTo>
                    <a:pt x="89241" y="45393"/>
                  </a:lnTo>
                  <a:lnTo>
                    <a:pt x="113378" y="40641"/>
                  </a:lnTo>
                  <a:lnTo>
                    <a:pt x="116890" y="40555"/>
                  </a:lnTo>
                  <a:lnTo>
                    <a:pt x="120803" y="42398"/>
                  </a:lnTo>
                  <a:lnTo>
                    <a:pt x="122833" y="43877"/>
                  </a:lnTo>
                  <a:lnTo>
                    <a:pt x="125090" y="51166"/>
                  </a:lnTo>
                  <a:lnTo>
                    <a:pt x="126790" y="97007"/>
                  </a:lnTo>
                  <a:lnTo>
                    <a:pt x="126887" y="114633"/>
                  </a:lnTo>
                  <a:lnTo>
                    <a:pt x="127599" y="105436"/>
                  </a:lnTo>
                  <a:lnTo>
                    <a:pt x="143502" y="60961"/>
                  </a:lnTo>
                  <a:lnTo>
                    <a:pt x="165768" y="19758"/>
                  </a:lnTo>
                  <a:lnTo>
                    <a:pt x="177333" y="6579"/>
                  </a:lnTo>
                  <a:lnTo>
                    <a:pt x="187177" y="722"/>
                  </a:lnTo>
                  <a:lnTo>
                    <a:pt x="198138" y="0"/>
                  </a:lnTo>
                  <a:lnTo>
                    <a:pt x="204024" y="795"/>
                  </a:lnTo>
                  <a:lnTo>
                    <a:pt x="209358" y="4148"/>
                  </a:lnTo>
                  <a:lnTo>
                    <a:pt x="219050" y="15399"/>
                  </a:lnTo>
                  <a:lnTo>
                    <a:pt x="229068" y="40971"/>
                  </a:lnTo>
                  <a:lnTo>
                    <a:pt x="228515" y="62574"/>
                  </a:lnTo>
                  <a:lnTo>
                    <a:pt x="220033" y="104194"/>
                  </a:lnTo>
                  <a:lnTo>
                    <a:pt x="203096" y="154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6342">
              <a:extLst>
                <a:ext uri="{FF2B5EF4-FFF2-40B4-BE49-F238E27FC236}">
                  <a16:creationId xmlns:a16="http://schemas.microsoft.com/office/drawing/2014/main" xmlns="" id="{D0D46482-42CE-4EB3-9EC6-DAB91691A849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099050" y="605015"/>
              <a:ext cx="1" cy="10936"/>
            </a:xfrm>
            <a:custGeom>
              <a:avLst/>
              <a:gdLst/>
              <a:ahLst/>
              <a:cxnLst/>
              <a:rect l="0" t="0" r="0" b="0"/>
              <a:pathLst>
                <a:path w="1" h="109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6343">
              <a:extLst>
                <a:ext uri="{FF2B5EF4-FFF2-40B4-BE49-F238E27FC236}">
                  <a16:creationId xmlns:a16="http://schemas.microsoft.com/office/drawing/2014/main" xmlns="" id="{CA9CD872-E1C4-4DD0-AEF9-3E7A04A6E669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922643" y="850900"/>
              <a:ext cx="11558" cy="19051"/>
            </a:xfrm>
            <a:custGeom>
              <a:avLst/>
              <a:gdLst/>
              <a:ahLst/>
              <a:cxnLst/>
              <a:rect l="0" t="0" r="0" b="0"/>
              <a:pathLst>
                <a:path w="11558" h="19051">
                  <a:moveTo>
                    <a:pt x="11557" y="0"/>
                  </a:moveTo>
                  <a:lnTo>
                    <a:pt x="11557" y="0"/>
                  </a:lnTo>
                  <a:lnTo>
                    <a:pt x="8186" y="3371"/>
                  </a:lnTo>
                  <a:lnTo>
                    <a:pt x="4649" y="5026"/>
                  </a:lnTo>
                  <a:lnTo>
                    <a:pt x="2718" y="5467"/>
                  </a:lnTo>
                  <a:lnTo>
                    <a:pt x="1431" y="6467"/>
                  </a:lnTo>
                  <a:lnTo>
                    <a:pt x="0" y="9459"/>
                  </a:lnTo>
                  <a:lnTo>
                    <a:pt x="1031" y="11245"/>
                  </a:lnTo>
                  <a:lnTo>
                    <a:pt x="1155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6344">
              <a:extLst>
                <a:ext uri="{FF2B5EF4-FFF2-40B4-BE49-F238E27FC236}">
                  <a16:creationId xmlns:a16="http://schemas.microsoft.com/office/drawing/2014/main" xmlns="" id="{CADCD2FD-E008-45A0-92E1-7D59F7193E72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953250" y="7239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6345">
              <a:extLst>
                <a:ext uri="{FF2B5EF4-FFF2-40B4-BE49-F238E27FC236}">
                  <a16:creationId xmlns:a16="http://schemas.microsoft.com/office/drawing/2014/main" xmlns="" id="{50328828-0AA6-4A7C-B922-395BB704D69F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794500" y="586848"/>
              <a:ext cx="45209" cy="328053"/>
            </a:xfrm>
            <a:custGeom>
              <a:avLst/>
              <a:gdLst/>
              <a:ahLst/>
              <a:cxnLst/>
              <a:rect l="0" t="0" r="0" b="0"/>
              <a:pathLst>
                <a:path w="45209" h="328053">
                  <a:moveTo>
                    <a:pt x="19050" y="16402"/>
                  </a:moveTo>
                  <a:lnTo>
                    <a:pt x="19050" y="16402"/>
                  </a:lnTo>
                  <a:lnTo>
                    <a:pt x="19049" y="6289"/>
                  </a:lnTo>
                  <a:lnTo>
                    <a:pt x="19755" y="3310"/>
                  </a:lnTo>
                  <a:lnTo>
                    <a:pt x="20931" y="1324"/>
                  </a:lnTo>
                  <a:lnTo>
                    <a:pt x="22420" y="0"/>
                  </a:lnTo>
                  <a:lnTo>
                    <a:pt x="24119" y="1234"/>
                  </a:lnTo>
                  <a:lnTo>
                    <a:pt x="27888" y="8250"/>
                  </a:lnTo>
                  <a:lnTo>
                    <a:pt x="30606" y="40954"/>
                  </a:lnTo>
                  <a:lnTo>
                    <a:pt x="33123" y="74351"/>
                  </a:lnTo>
                  <a:lnTo>
                    <a:pt x="36593" y="113418"/>
                  </a:lnTo>
                  <a:lnTo>
                    <a:pt x="40487" y="156652"/>
                  </a:lnTo>
                  <a:lnTo>
                    <a:pt x="44570" y="197974"/>
                  </a:lnTo>
                  <a:lnTo>
                    <a:pt x="45208" y="236801"/>
                  </a:lnTo>
                  <a:lnTo>
                    <a:pt x="36085" y="272872"/>
                  </a:lnTo>
                  <a:lnTo>
                    <a:pt x="13713" y="318920"/>
                  </a:lnTo>
                  <a:lnTo>
                    <a:pt x="6565" y="327243"/>
                  </a:lnTo>
                  <a:lnTo>
                    <a:pt x="4376" y="328052"/>
                  </a:lnTo>
                  <a:lnTo>
                    <a:pt x="2918" y="327180"/>
                  </a:lnTo>
                  <a:lnTo>
                    <a:pt x="0" y="321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6346">
              <a:extLst>
                <a:ext uri="{FF2B5EF4-FFF2-40B4-BE49-F238E27FC236}">
                  <a16:creationId xmlns:a16="http://schemas.microsoft.com/office/drawing/2014/main" xmlns="" id="{78653A9E-9AB3-4242-8A32-89013BB274FF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559550" y="7620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10935" y="7233"/>
                  </a:lnTo>
                  <a:lnTo>
                    <a:pt x="43705" y="11895"/>
                  </a:lnTo>
                  <a:lnTo>
                    <a:pt x="90007" y="747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1178">
            <a:extLst>
              <a:ext uri="{FF2B5EF4-FFF2-40B4-BE49-F238E27FC236}">
                <a16:creationId xmlns:a16="http://schemas.microsoft.com/office/drawing/2014/main" xmlns="" id="{CEC75B62-9102-4444-BEFC-5AED5395A105}"/>
              </a:ext>
            </a:extLst>
          </p:cNvPr>
          <p:cNvGrpSpPr/>
          <p:nvPr/>
        </p:nvGrpSpPr>
        <p:grpSpPr>
          <a:xfrm>
            <a:off x="2126869" y="1753924"/>
            <a:ext cx="940182" cy="390866"/>
            <a:chOff x="2126869" y="1753924"/>
            <a:chExt cx="940182" cy="390866"/>
          </a:xfrm>
        </p:grpSpPr>
        <p:sp>
          <p:nvSpPr>
            <p:cNvPr id="48" name="SMARTInkShape-6347">
              <a:extLst>
                <a:ext uri="{FF2B5EF4-FFF2-40B4-BE49-F238E27FC236}">
                  <a16:creationId xmlns:a16="http://schemas.microsoft.com/office/drawing/2014/main" xmlns="" id="{F73BCC41-CFAD-400B-A39F-B9C4DB67AF57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048000" y="20320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348">
              <a:extLst>
                <a:ext uri="{FF2B5EF4-FFF2-40B4-BE49-F238E27FC236}">
                  <a16:creationId xmlns:a16="http://schemas.microsoft.com/office/drawing/2014/main" xmlns="" id="{381DE72C-858C-460C-B591-73C3B33326AA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921000" y="20193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349">
              <a:extLst>
                <a:ext uri="{FF2B5EF4-FFF2-40B4-BE49-F238E27FC236}">
                  <a16:creationId xmlns:a16="http://schemas.microsoft.com/office/drawing/2014/main" xmlns="" id="{6739D18D-DFEB-459D-A201-A2658350973E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774950" y="2034979"/>
              <a:ext cx="25401" cy="3372"/>
            </a:xfrm>
            <a:custGeom>
              <a:avLst/>
              <a:gdLst/>
              <a:ahLst/>
              <a:cxnLst/>
              <a:rect l="0" t="0" r="0" b="0"/>
              <a:pathLst>
                <a:path w="25401" h="33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10670" y="226"/>
                  </a:lnTo>
                  <a:lnTo>
                    <a:pt x="2540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350">
              <a:extLst>
                <a:ext uri="{FF2B5EF4-FFF2-40B4-BE49-F238E27FC236}">
                  <a16:creationId xmlns:a16="http://schemas.microsoft.com/office/drawing/2014/main" xmlns="" id="{A2C51380-009F-4A36-A74B-F23337EA0F0F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679700" y="2032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883" y="0"/>
                  </a:lnTo>
                  <a:lnTo>
                    <a:pt x="588" y="70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351">
              <a:extLst>
                <a:ext uri="{FF2B5EF4-FFF2-40B4-BE49-F238E27FC236}">
                  <a16:creationId xmlns:a16="http://schemas.microsoft.com/office/drawing/2014/main" xmlns="" id="{00334C9B-595C-408F-BD37-431510A4EE67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571750" y="19748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883" y="2713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352">
              <a:extLst>
                <a:ext uri="{FF2B5EF4-FFF2-40B4-BE49-F238E27FC236}">
                  <a16:creationId xmlns:a16="http://schemas.microsoft.com/office/drawing/2014/main" xmlns="" id="{496DE3CF-18BE-496B-BD5F-9F488B268257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374900" y="1805067"/>
              <a:ext cx="133351" cy="245984"/>
            </a:xfrm>
            <a:custGeom>
              <a:avLst/>
              <a:gdLst/>
              <a:ahLst/>
              <a:cxnLst/>
              <a:rect l="0" t="0" r="0" b="0"/>
              <a:pathLst>
                <a:path w="133351" h="245984">
                  <a:moveTo>
                    <a:pt x="133350" y="23733"/>
                  </a:moveTo>
                  <a:lnTo>
                    <a:pt x="133350" y="23733"/>
                  </a:lnTo>
                  <a:lnTo>
                    <a:pt x="133350" y="0"/>
                  </a:lnTo>
                  <a:lnTo>
                    <a:pt x="106835" y="37204"/>
                  </a:lnTo>
                  <a:lnTo>
                    <a:pt x="85199" y="80406"/>
                  </a:lnTo>
                  <a:lnTo>
                    <a:pt x="60914" y="126681"/>
                  </a:lnTo>
                  <a:lnTo>
                    <a:pt x="35844" y="171672"/>
                  </a:lnTo>
                  <a:lnTo>
                    <a:pt x="12934" y="215207"/>
                  </a:lnTo>
                  <a:lnTo>
                    <a:pt x="0" y="245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353">
              <a:extLst>
                <a:ext uri="{FF2B5EF4-FFF2-40B4-BE49-F238E27FC236}">
                  <a16:creationId xmlns:a16="http://schemas.microsoft.com/office/drawing/2014/main" xmlns="" id="{AA44E35E-72F4-4DF7-BF3F-66858B8C7DBF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2343150" y="1854200"/>
              <a:ext cx="133351" cy="209551"/>
            </a:xfrm>
            <a:custGeom>
              <a:avLst/>
              <a:gdLst/>
              <a:ahLst/>
              <a:cxnLst/>
              <a:rect l="0" t="0" r="0" b="0"/>
              <a:pathLst>
                <a:path w="133351" h="209551">
                  <a:moveTo>
                    <a:pt x="0" y="0"/>
                  </a:moveTo>
                  <a:lnTo>
                    <a:pt x="0" y="0"/>
                  </a:lnTo>
                  <a:lnTo>
                    <a:pt x="32603" y="39345"/>
                  </a:lnTo>
                  <a:lnTo>
                    <a:pt x="66752" y="83345"/>
                  </a:lnTo>
                  <a:lnTo>
                    <a:pt x="101406" y="130502"/>
                  </a:lnTo>
                  <a:lnTo>
                    <a:pt x="121298" y="168725"/>
                  </a:lnTo>
                  <a:lnTo>
                    <a:pt x="1333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354">
              <a:extLst>
                <a:ext uri="{FF2B5EF4-FFF2-40B4-BE49-F238E27FC236}">
                  <a16:creationId xmlns:a16="http://schemas.microsoft.com/office/drawing/2014/main" xmlns="" id="{E30EFB58-E57B-499A-8DE4-AC4A2E660B32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2126869" y="1753924"/>
              <a:ext cx="133732" cy="390866"/>
            </a:xfrm>
            <a:custGeom>
              <a:avLst/>
              <a:gdLst/>
              <a:ahLst/>
              <a:cxnLst/>
              <a:rect l="0" t="0" r="0" b="0"/>
              <a:pathLst>
                <a:path w="133732" h="390866">
                  <a:moveTo>
                    <a:pt x="133731" y="5026"/>
                  </a:moveTo>
                  <a:lnTo>
                    <a:pt x="133731" y="5026"/>
                  </a:lnTo>
                  <a:lnTo>
                    <a:pt x="113009" y="0"/>
                  </a:lnTo>
                  <a:lnTo>
                    <a:pt x="69527" y="674"/>
                  </a:lnTo>
                  <a:lnTo>
                    <a:pt x="52985" y="5208"/>
                  </a:lnTo>
                  <a:lnTo>
                    <a:pt x="36225" y="14279"/>
                  </a:lnTo>
                  <a:lnTo>
                    <a:pt x="17665" y="34657"/>
                  </a:lnTo>
                  <a:lnTo>
                    <a:pt x="3229" y="55198"/>
                  </a:lnTo>
                  <a:lnTo>
                    <a:pt x="0" y="68247"/>
                  </a:lnTo>
                  <a:lnTo>
                    <a:pt x="127" y="74690"/>
                  </a:lnTo>
                  <a:lnTo>
                    <a:pt x="5913" y="87493"/>
                  </a:lnTo>
                  <a:lnTo>
                    <a:pt x="22952" y="106601"/>
                  </a:lnTo>
                  <a:lnTo>
                    <a:pt x="65886" y="148512"/>
                  </a:lnTo>
                  <a:lnTo>
                    <a:pt x="85877" y="178382"/>
                  </a:lnTo>
                  <a:lnTo>
                    <a:pt x="91296" y="196608"/>
                  </a:lnTo>
                  <a:lnTo>
                    <a:pt x="89941" y="215998"/>
                  </a:lnTo>
                  <a:lnTo>
                    <a:pt x="87605" y="226107"/>
                  </a:lnTo>
                  <a:lnTo>
                    <a:pt x="77482" y="241103"/>
                  </a:lnTo>
                  <a:lnTo>
                    <a:pt x="63576" y="251766"/>
                  </a:lnTo>
                  <a:lnTo>
                    <a:pt x="47988" y="258856"/>
                  </a:lnTo>
                  <a:lnTo>
                    <a:pt x="33534" y="260597"/>
                  </a:lnTo>
                  <a:lnTo>
                    <a:pt x="15378" y="257610"/>
                  </a:lnTo>
                  <a:lnTo>
                    <a:pt x="7046" y="254163"/>
                  </a:lnTo>
                  <a:lnTo>
                    <a:pt x="3343" y="250279"/>
                  </a:lnTo>
                  <a:lnTo>
                    <a:pt x="3767" y="248962"/>
                  </a:lnTo>
                  <a:lnTo>
                    <a:pt x="5461" y="248083"/>
                  </a:lnTo>
                  <a:lnTo>
                    <a:pt x="28431" y="246673"/>
                  </a:lnTo>
                  <a:lnTo>
                    <a:pt x="43186" y="250243"/>
                  </a:lnTo>
                  <a:lnTo>
                    <a:pt x="50085" y="253171"/>
                  </a:lnTo>
                  <a:lnTo>
                    <a:pt x="59631" y="263950"/>
                  </a:lnTo>
                  <a:lnTo>
                    <a:pt x="63164" y="270775"/>
                  </a:lnTo>
                  <a:lnTo>
                    <a:pt x="65209" y="284003"/>
                  </a:lnTo>
                  <a:lnTo>
                    <a:pt x="64766" y="290494"/>
                  </a:lnTo>
                  <a:lnTo>
                    <a:pt x="48847" y="325554"/>
                  </a:lnTo>
                  <a:lnTo>
                    <a:pt x="19357" y="370973"/>
                  </a:lnTo>
                  <a:lnTo>
                    <a:pt x="15870" y="378865"/>
                  </a:lnTo>
                  <a:lnTo>
                    <a:pt x="16351" y="381958"/>
                  </a:lnTo>
                  <a:lnTo>
                    <a:pt x="18083" y="384725"/>
                  </a:lnTo>
                  <a:lnTo>
                    <a:pt x="20649" y="387275"/>
                  </a:lnTo>
                  <a:lnTo>
                    <a:pt x="31026" y="390109"/>
                  </a:lnTo>
                  <a:lnTo>
                    <a:pt x="37744" y="390865"/>
                  </a:lnTo>
                  <a:lnTo>
                    <a:pt x="89281" y="366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179">
            <a:extLst>
              <a:ext uri="{FF2B5EF4-FFF2-40B4-BE49-F238E27FC236}">
                <a16:creationId xmlns:a16="http://schemas.microsoft.com/office/drawing/2014/main" xmlns="" id="{F5C817E1-79C3-440E-92F0-98C62E49C1E5}"/>
              </a:ext>
            </a:extLst>
          </p:cNvPr>
          <p:cNvGrpSpPr/>
          <p:nvPr/>
        </p:nvGrpSpPr>
        <p:grpSpPr>
          <a:xfrm>
            <a:off x="3346450" y="1749848"/>
            <a:ext cx="442103" cy="339680"/>
            <a:chOff x="3346450" y="1749848"/>
            <a:chExt cx="442103" cy="339680"/>
          </a:xfrm>
        </p:grpSpPr>
        <p:sp>
          <p:nvSpPr>
            <p:cNvPr id="57" name="SMARTInkShape-6355">
              <a:extLst>
                <a:ext uri="{FF2B5EF4-FFF2-40B4-BE49-F238E27FC236}">
                  <a16:creationId xmlns:a16="http://schemas.microsoft.com/office/drawing/2014/main" xmlns="" id="{B9C6074F-0F45-4159-B3C2-1258D7D05804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714750" y="1749848"/>
              <a:ext cx="73803" cy="339680"/>
            </a:xfrm>
            <a:custGeom>
              <a:avLst/>
              <a:gdLst/>
              <a:ahLst/>
              <a:cxnLst/>
              <a:rect l="0" t="0" r="0" b="0"/>
              <a:pathLst>
                <a:path w="73803" h="339680">
                  <a:moveTo>
                    <a:pt x="6350" y="9102"/>
                  </a:moveTo>
                  <a:lnTo>
                    <a:pt x="6350" y="9102"/>
                  </a:lnTo>
                  <a:lnTo>
                    <a:pt x="30769" y="264"/>
                  </a:lnTo>
                  <a:lnTo>
                    <a:pt x="42132" y="0"/>
                  </a:lnTo>
                  <a:lnTo>
                    <a:pt x="51181" y="2234"/>
                  </a:lnTo>
                  <a:lnTo>
                    <a:pt x="57554" y="5579"/>
                  </a:lnTo>
                  <a:lnTo>
                    <a:pt x="60858" y="15062"/>
                  </a:lnTo>
                  <a:lnTo>
                    <a:pt x="61738" y="21542"/>
                  </a:lnTo>
                  <a:lnTo>
                    <a:pt x="56236" y="44146"/>
                  </a:lnTo>
                  <a:lnTo>
                    <a:pt x="37701" y="88602"/>
                  </a:lnTo>
                  <a:lnTo>
                    <a:pt x="22656" y="122295"/>
                  </a:lnTo>
                  <a:lnTo>
                    <a:pt x="20652" y="132552"/>
                  </a:lnTo>
                  <a:lnTo>
                    <a:pt x="21644" y="141815"/>
                  </a:lnTo>
                  <a:lnTo>
                    <a:pt x="38167" y="187443"/>
                  </a:lnTo>
                  <a:lnTo>
                    <a:pt x="52687" y="228812"/>
                  </a:lnTo>
                  <a:lnTo>
                    <a:pt x="70804" y="273351"/>
                  </a:lnTo>
                  <a:lnTo>
                    <a:pt x="73802" y="290470"/>
                  </a:lnTo>
                  <a:lnTo>
                    <a:pt x="71371" y="305604"/>
                  </a:lnTo>
                  <a:lnTo>
                    <a:pt x="64882" y="318681"/>
                  </a:lnTo>
                  <a:lnTo>
                    <a:pt x="54942" y="329196"/>
                  </a:lnTo>
                  <a:lnTo>
                    <a:pt x="37445" y="339679"/>
                  </a:lnTo>
                  <a:lnTo>
                    <a:pt x="23228" y="339234"/>
                  </a:lnTo>
                  <a:lnTo>
                    <a:pt x="0" y="332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356">
              <a:extLst>
                <a:ext uri="{FF2B5EF4-FFF2-40B4-BE49-F238E27FC236}">
                  <a16:creationId xmlns:a16="http://schemas.microsoft.com/office/drawing/2014/main" xmlns="" id="{7884E2AB-81FB-4D06-BC8A-8D8CB99DE5F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536157" y="2000546"/>
              <a:ext cx="96044" cy="88605"/>
            </a:xfrm>
            <a:custGeom>
              <a:avLst/>
              <a:gdLst/>
              <a:ahLst/>
              <a:cxnLst/>
              <a:rect l="0" t="0" r="0" b="0"/>
              <a:pathLst>
                <a:path w="96044" h="88605">
                  <a:moveTo>
                    <a:pt x="13493" y="44154"/>
                  </a:moveTo>
                  <a:lnTo>
                    <a:pt x="13493" y="44154"/>
                  </a:lnTo>
                  <a:lnTo>
                    <a:pt x="12787" y="54293"/>
                  </a:lnTo>
                  <a:lnTo>
                    <a:pt x="6320" y="78168"/>
                  </a:lnTo>
                  <a:lnTo>
                    <a:pt x="0" y="87942"/>
                  </a:lnTo>
                  <a:lnTo>
                    <a:pt x="970" y="87457"/>
                  </a:lnTo>
                  <a:lnTo>
                    <a:pt x="9077" y="78151"/>
                  </a:lnTo>
                  <a:lnTo>
                    <a:pt x="32713" y="31860"/>
                  </a:lnTo>
                  <a:lnTo>
                    <a:pt x="41791" y="16112"/>
                  </a:lnTo>
                  <a:lnTo>
                    <a:pt x="52881" y="4410"/>
                  </a:lnTo>
                  <a:lnTo>
                    <a:pt x="58096" y="1430"/>
                  </a:lnTo>
                  <a:lnTo>
                    <a:pt x="62984" y="149"/>
                  </a:lnTo>
                  <a:lnTo>
                    <a:pt x="67653" y="0"/>
                  </a:lnTo>
                  <a:lnTo>
                    <a:pt x="76605" y="3599"/>
                  </a:lnTo>
                  <a:lnTo>
                    <a:pt x="80968" y="6534"/>
                  </a:lnTo>
                  <a:lnTo>
                    <a:pt x="87696" y="17321"/>
                  </a:lnTo>
                  <a:lnTo>
                    <a:pt x="92333" y="31523"/>
                  </a:lnTo>
                  <a:lnTo>
                    <a:pt x="94238" y="54679"/>
                  </a:lnTo>
                  <a:lnTo>
                    <a:pt x="92059" y="73848"/>
                  </a:lnTo>
                  <a:lnTo>
                    <a:pt x="96043" y="88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357">
              <a:extLst>
                <a:ext uri="{FF2B5EF4-FFF2-40B4-BE49-F238E27FC236}">
                  <a16:creationId xmlns:a16="http://schemas.microsoft.com/office/drawing/2014/main" xmlns="" id="{025557B2-55BC-41B0-970D-6DA647602922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378200" y="1776179"/>
              <a:ext cx="158751" cy="293922"/>
            </a:xfrm>
            <a:custGeom>
              <a:avLst/>
              <a:gdLst/>
              <a:ahLst/>
              <a:cxnLst/>
              <a:rect l="0" t="0" r="0" b="0"/>
              <a:pathLst>
                <a:path w="158751" h="293922">
                  <a:moveTo>
                    <a:pt x="158750" y="8171"/>
                  </a:moveTo>
                  <a:lnTo>
                    <a:pt x="158750" y="8171"/>
                  </a:lnTo>
                  <a:lnTo>
                    <a:pt x="155379" y="1429"/>
                  </a:lnTo>
                  <a:lnTo>
                    <a:pt x="153680" y="148"/>
                  </a:lnTo>
                  <a:lnTo>
                    <a:pt x="151843" y="0"/>
                  </a:lnTo>
                  <a:lnTo>
                    <a:pt x="149912" y="607"/>
                  </a:lnTo>
                  <a:lnTo>
                    <a:pt x="133710" y="14945"/>
                  </a:lnTo>
                  <a:lnTo>
                    <a:pt x="102246" y="61694"/>
                  </a:lnTo>
                  <a:lnTo>
                    <a:pt x="83072" y="94753"/>
                  </a:lnTo>
                  <a:lnTo>
                    <a:pt x="60910" y="130613"/>
                  </a:lnTo>
                  <a:lnTo>
                    <a:pt x="38360" y="167012"/>
                  </a:lnTo>
                  <a:lnTo>
                    <a:pt x="18930" y="202004"/>
                  </a:lnTo>
                  <a:lnTo>
                    <a:pt x="2238" y="243324"/>
                  </a:lnTo>
                  <a:lnTo>
                    <a:pt x="0" y="293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358">
              <a:extLst>
                <a:ext uri="{FF2B5EF4-FFF2-40B4-BE49-F238E27FC236}">
                  <a16:creationId xmlns:a16="http://schemas.microsoft.com/office/drawing/2014/main" xmlns="" id="{9F103F01-AF65-4817-B787-D00CDAD9A908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346450" y="1799742"/>
              <a:ext cx="147465" cy="257659"/>
            </a:xfrm>
            <a:custGeom>
              <a:avLst/>
              <a:gdLst/>
              <a:ahLst/>
              <a:cxnLst/>
              <a:rect l="0" t="0" r="0" b="0"/>
              <a:pathLst>
                <a:path w="147465" h="2576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7" y="513"/>
                  </a:lnTo>
                  <a:lnTo>
                    <a:pt x="12947" y="5083"/>
                  </a:lnTo>
                  <a:lnTo>
                    <a:pt x="54456" y="52311"/>
                  </a:lnTo>
                  <a:lnTo>
                    <a:pt x="86613" y="98664"/>
                  </a:lnTo>
                  <a:lnTo>
                    <a:pt x="105992" y="133372"/>
                  </a:lnTo>
                  <a:lnTo>
                    <a:pt x="122602" y="167847"/>
                  </a:lnTo>
                  <a:lnTo>
                    <a:pt x="139181" y="209645"/>
                  </a:lnTo>
                  <a:lnTo>
                    <a:pt x="147464" y="238415"/>
                  </a:lnTo>
                  <a:lnTo>
                    <a:pt x="146050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1180">
            <a:extLst>
              <a:ext uri="{FF2B5EF4-FFF2-40B4-BE49-F238E27FC236}">
                <a16:creationId xmlns:a16="http://schemas.microsoft.com/office/drawing/2014/main" xmlns="" id="{397337C1-3032-4A13-A381-055DE5FC8523}"/>
              </a:ext>
            </a:extLst>
          </p:cNvPr>
          <p:cNvGrpSpPr/>
          <p:nvPr/>
        </p:nvGrpSpPr>
        <p:grpSpPr>
          <a:xfrm>
            <a:off x="4243021" y="1560661"/>
            <a:ext cx="424230" cy="471729"/>
            <a:chOff x="4243021" y="1560661"/>
            <a:chExt cx="424230" cy="471729"/>
          </a:xfrm>
        </p:grpSpPr>
        <p:sp>
          <p:nvSpPr>
            <p:cNvPr id="62" name="SMARTInkShape-6359">
              <a:extLst>
                <a:ext uri="{FF2B5EF4-FFF2-40B4-BE49-F238E27FC236}">
                  <a16:creationId xmlns:a16="http://schemas.microsoft.com/office/drawing/2014/main" xmlns="" id="{242A8DF2-4DF5-4781-B8B2-D5998E31941C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505248" y="1560661"/>
              <a:ext cx="104853" cy="276617"/>
            </a:xfrm>
            <a:custGeom>
              <a:avLst/>
              <a:gdLst/>
              <a:ahLst/>
              <a:cxnLst/>
              <a:rect l="0" t="0" r="0" b="0"/>
              <a:pathLst>
                <a:path w="104853" h="276617">
                  <a:moveTo>
                    <a:pt x="79452" y="191939"/>
                  </a:moveTo>
                  <a:lnTo>
                    <a:pt x="79452" y="191939"/>
                  </a:lnTo>
                  <a:lnTo>
                    <a:pt x="61154" y="153247"/>
                  </a:lnTo>
                  <a:lnTo>
                    <a:pt x="56670" y="149917"/>
                  </a:lnTo>
                  <a:lnTo>
                    <a:pt x="51564" y="148402"/>
                  </a:lnTo>
                  <a:lnTo>
                    <a:pt x="46044" y="148097"/>
                  </a:lnTo>
                  <a:lnTo>
                    <a:pt x="32383" y="155285"/>
                  </a:lnTo>
                  <a:lnTo>
                    <a:pt x="18315" y="168593"/>
                  </a:lnTo>
                  <a:lnTo>
                    <a:pt x="7360" y="186267"/>
                  </a:lnTo>
                  <a:lnTo>
                    <a:pt x="0" y="216050"/>
                  </a:lnTo>
                  <a:lnTo>
                    <a:pt x="2042" y="234875"/>
                  </a:lnTo>
                  <a:lnTo>
                    <a:pt x="14851" y="266586"/>
                  </a:lnTo>
                  <a:lnTo>
                    <a:pt x="19451" y="271337"/>
                  </a:lnTo>
                  <a:lnTo>
                    <a:pt x="30207" y="276616"/>
                  </a:lnTo>
                  <a:lnTo>
                    <a:pt x="36744" y="275907"/>
                  </a:lnTo>
                  <a:lnTo>
                    <a:pt x="51534" y="269475"/>
                  </a:lnTo>
                  <a:lnTo>
                    <a:pt x="75727" y="247211"/>
                  </a:lnTo>
                  <a:lnTo>
                    <a:pt x="86733" y="224501"/>
                  </a:lnTo>
                  <a:lnTo>
                    <a:pt x="96897" y="178304"/>
                  </a:lnTo>
                  <a:lnTo>
                    <a:pt x="100611" y="139312"/>
                  </a:lnTo>
                  <a:lnTo>
                    <a:pt x="99909" y="96112"/>
                  </a:lnTo>
                  <a:lnTo>
                    <a:pt x="101009" y="56686"/>
                  </a:lnTo>
                  <a:lnTo>
                    <a:pt x="101832" y="14046"/>
                  </a:lnTo>
                  <a:lnTo>
                    <a:pt x="99276" y="1398"/>
                  </a:lnTo>
                  <a:lnTo>
                    <a:pt x="97607" y="0"/>
                  </a:lnTo>
                  <a:lnTo>
                    <a:pt x="95789" y="480"/>
                  </a:lnTo>
                  <a:lnTo>
                    <a:pt x="89859" y="21381"/>
                  </a:lnTo>
                  <a:lnTo>
                    <a:pt x="87004" y="64498"/>
                  </a:lnTo>
                  <a:lnTo>
                    <a:pt x="88217" y="99315"/>
                  </a:lnTo>
                  <a:lnTo>
                    <a:pt x="91109" y="135251"/>
                  </a:lnTo>
                  <a:lnTo>
                    <a:pt x="94746" y="170037"/>
                  </a:lnTo>
                  <a:lnTo>
                    <a:pt x="98714" y="202431"/>
                  </a:lnTo>
                  <a:lnTo>
                    <a:pt x="104852" y="249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360">
              <a:extLst>
                <a:ext uri="{FF2B5EF4-FFF2-40B4-BE49-F238E27FC236}">
                  <a16:creationId xmlns:a16="http://schemas.microsoft.com/office/drawing/2014/main" xmlns="" id="{16284333-2E2D-4FD1-AE61-FFDDB9AA3B6F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464050" y="16446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6361">
              <a:extLst>
                <a:ext uri="{FF2B5EF4-FFF2-40B4-BE49-F238E27FC236}">
                  <a16:creationId xmlns:a16="http://schemas.microsoft.com/office/drawing/2014/main" xmlns="" id="{E79AADEB-CFAD-4F57-92EF-595EA5829835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451427" y="1733550"/>
              <a:ext cx="6274" cy="88901"/>
            </a:xfrm>
            <a:custGeom>
              <a:avLst/>
              <a:gdLst/>
              <a:ahLst/>
              <a:cxnLst/>
              <a:rect l="0" t="0" r="0" b="0"/>
              <a:pathLst>
                <a:path w="6274" h="88901">
                  <a:moveTo>
                    <a:pt x="6273" y="0"/>
                  </a:moveTo>
                  <a:lnTo>
                    <a:pt x="6273" y="0"/>
                  </a:lnTo>
                  <a:lnTo>
                    <a:pt x="1247" y="20723"/>
                  </a:lnTo>
                  <a:lnTo>
                    <a:pt x="0" y="63598"/>
                  </a:lnTo>
                  <a:lnTo>
                    <a:pt x="6273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6362">
              <a:extLst>
                <a:ext uri="{FF2B5EF4-FFF2-40B4-BE49-F238E27FC236}">
                  <a16:creationId xmlns:a16="http://schemas.microsoft.com/office/drawing/2014/main" xmlns="" id="{64709447-96DE-4A76-B670-FA812B3B3129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377842" y="1615371"/>
              <a:ext cx="3659" cy="16580"/>
            </a:xfrm>
            <a:custGeom>
              <a:avLst/>
              <a:gdLst/>
              <a:ahLst/>
              <a:cxnLst/>
              <a:rect l="0" t="0" r="0" b="0"/>
              <a:pathLst>
                <a:path w="3659" h="16580">
                  <a:moveTo>
                    <a:pt x="3658" y="16579"/>
                  </a:moveTo>
                  <a:lnTo>
                    <a:pt x="3658" y="16579"/>
                  </a:lnTo>
                  <a:lnTo>
                    <a:pt x="3658" y="6466"/>
                  </a:lnTo>
                  <a:lnTo>
                    <a:pt x="2952" y="3487"/>
                  </a:lnTo>
                  <a:lnTo>
                    <a:pt x="1776" y="1501"/>
                  </a:lnTo>
                  <a:lnTo>
                    <a:pt x="0" y="0"/>
                  </a:lnTo>
                  <a:lnTo>
                    <a:pt x="3658" y="3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6363">
              <a:extLst>
                <a:ext uri="{FF2B5EF4-FFF2-40B4-BE49-F238E27FC236}">
                  <a16:creationId xmlns:a16="http://schemas.microsoft.com/office/drawing/2014/main" xmlns="" id="{52A8EDF7-602A-4A8C-AC53-3A5ECB464272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362450" y="1710842"/>
              <a:ext cx="12701" cy="111609"/>
            </a:xfrm>
            <a:custGeom>
              <a:avLst/>
              <a:gdLst/>
              <a:ahLst/>
              <a:cxnLst/>
              <a:rect l="0" t="0" r="0" b="0"/>
              <a:pathLst>
                <a:path w="12701" h="1116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8" y="513"/>
                  </a:lnTo>
                  <a:lnTo>
                    <a:pt x="8838" y="1562"/>
                  </a:lnTo>
                  <a:lnTo>
                    <a:pt x="11556" y="19892"/>
                  </a:lnTo>
                  <a:lnTo>
                    <a:pt x="12474" y="57691"/>
                  </a:lnTo>
                  <a:lnTo>
                    <a:pt x="12679" y="103553"/>
                  </a:lnTo>
                  <a:lnTo>
                    <a:pt x="12700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6364">
              <a:extLst>
                <a:ext uri="{FF2B5EF4-FFF2-40B4-BE49-F238E27FC236}">
                  <a16:creationId xmlns:a16="http://schemas.microsoft.com/office/drawing/2014/main" xmlns="" id="{15F4BF1F-0B42-4C57-BE73-D03894F4DC1C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243021" y="1912112"/>
              <a:ext cx="424230" cy="120278"/>
            </a:xfrm>
            <a:custGeom>
              <a:avLst/>
              <a:gdLst/>
              <a:ahLst/>
              <a:cxnLst/>
              <a:rect l="0" t="0" r="0" b="0"/>
              <a:pathLst>
                <a:path w="424230" h="120278">
                  <a:moveTo>
                    <a:pt x="17829" y="88138"/>
                  </a:moveTo>
                  <a:lnTo>
                    <a:pt x="17829" y="88138"/>
                  </a:lnTo>
                  <a:lnTo>
                    <a:pt x="17829" y="91509"/>
                  </a:lnTo>
                  <a:lnTo>
                    <a:pt x="17123" y="92502"/>
                  </a:lnTo>
                  <a:lnTo>
                    <a:pt x="15947" y="93164"/>
                  </a:lnTo>
                  <a:lnTo>
                    <a:pt x="14458" y="93605"/>
                  </a:lnTo>
                  <a:lnTo>
                    <a:pt x="12760" y="93194"/>
                  </a:lnTo>
                  <a:lnTo>
                    <a:pt x="6998" y="89244"/>
                  </a:lnTo>
                  <a:lnTo>
                    <a:pt x="2902" y="85572"/>
                  </a:lnTo>
                  <a:lnTo>
                    <a:pt x="611" y="75944"/>
                  </a:lnTo>
                  <a:lnTo>
                    <a:pt x="0" y="69425"/>
                  </a:lnTo>
                  <a:lnTo>
                    <a:pt x="9254" y="40025"/>
                  </a:lnTo>
                  <a:lnTo>
                    <a:pt x="28772" y="14616"/>
                  </a:lnTo>
                  <a:lnTo>
                    <a:pt x="52430" y="423"/>
                  </a:lnTo>
                  <a:lnTo>
                    <a:pt x="74600" y="0"/>
                  </a:lnTo>
                  <a:lnTo>
                    <a:pt x="101622" y="6632"/>
                  </a:lnTo>
                  <a:lnTo>
                    <a:pt x="147862" y="30200"/>
                  </a:lnTo>
                  <a:lnTo>
                    <a:pt x="192451" y="60231"/>
                  </a:lnTo>
                  <a:lnTo>
                    <a:pt x="231376" y="92804"/>
                  </a:lnTo>
                  <a:lnTo>
                    <a:pt x="272686" y="119414"/>
                  </a:lnTo>
                  <a:lnTo>
                    <a:pt x="278750" y="120277"/>
                  </a:lnTo>
                  <a:lnTo>
                    <a:pt x="291132" y="117474"/>
                  </a:lnTo>
                  <a:lnTo>
                    <a:pt x="333333" y="86426"/>
                  </a:lnTo>
                  <a:lnTo>
                    <a:pt x="373897" y="53933"/>
                  </a:lnTo>
                  <a:lnTo>
                    <a:pt x="424229" y="11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1181">
            <a:extLst>
              <a:ext uri="{FF2B5EF4-FFF2-40B4-BE49-F238E27FC236}">
                <a16:creationId xmlns:a16="http://schemas.microsoft.com/office/drawing/2014/main" xmlns="" id="{374A04DB-BB9A-4305-AB93-D16351049EBB}"/>
              </a:ext>
            </a:extLst>
          </p:cNvPr>
          <p:cNvGrpSpPr/>
          <p:nvPr/>
        </p:nvGrpSpPr>
        <p:grpSpPr>
          <a:xfrm>
            <a:off x="4998417" y="1716216"/>
            <a:ext cx="1091234" cy="389789"/>
            <a:chOff x="4998417" y="1716216"/>
            <a:chExt cx="1091234" cy="389789"/>
          </a:xfrm>
        </p:grpSpPr>
        <p:sp>
          <p:nvSpPr>
            <p:cNvPr id="69" name="SMARTInkShape-6365">
              <a:extLst>
                <a:ext uri="{FF2B5EF4-FFF2-40B4-BE49-F238E27FC236}">
                  <a16:creationId xmlns:a16="http://schemas.microsoft.com/office/drawing/2014/main" xmlns="" id="{07BCA7F1-BDD7-4D70-84CE-33D107C6861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783495" y="1716216"/>
              <a:ext cx="306156" cy="354673"/>
            </a:xfrm>
            <a:custGeom>
              <a:avLst/>
              <a:gdLst/>
              <a:ahLst/>
              <a:cxnLst/>
              <a:rect l="0" t="0" r="0" b="0"/>
              <a:pathLst>
                <a:path w="306156" h="354673">
                  <a:moveTo>
                    <a:pt x="77555" y="258634"/>
                  </a:moveTo>
                  <a:lnTo>
                    <a:pt x="77555" y="258634"/>
                  </a:lnTo>
                  <a:lnTo>
                    <a:pt x="74184" y="251892"/>
                  </a:lnTo>
                  <a:lnTo>
                    <a:pt x="70369" y="250611"/>
                  </a:lnTo>
                  <a:lnTo>
                    <a:pt x="58604" y="251070"/>
                  </a:lnTo>
                  <a:lnTo>
                    <a:pt x="36113" y="262037"/>
                  </a:lnTo>
                  <a:lnTo>
                    <a:pt x="14946" y="285434"/>
                  </a:lnTo>
                  <a:lnTo>
                    <a:pt x="2011" y="314709"/>
                  </a:lnTo>
                  <a:lnTo>
                    <a:pt x="0" y="331534"/>
                  </a:lnTo>
                  <a:lnTo>
                    <a:pt x="452" y="338984"/>
                  </a:lnTo>
                  <a:lnTo>
                    <a:pt x="4716" y="349143"/>
                  </a:lnTo>
                  <a:lnTo>
                    <a:pt x="7828" y="352840"/>
                  </a:lnTo>
                  <a:lnTo>
                    <a:pt x="12021" y="354599"/>
                  </a:lnTo>
                  <a:lnTo>
                    <a:pt x="22323" y="354672"/>
                  </a:lnTo>
                  <a:lnTo>
                    <a:pt x="33957" y="346708"/>
                  </a:lnTo>
                  <a:lnTo>
                    <a:pt x="55302" y="321971"/>
                  </a:lnTo>
                  <a:lnTo>
                    <a:pt x="69484" y="294133"/>
                  </a:lnTo>
                  <a:lnTo>
                    <a:pt x="63953" y="301608"/>
                  </a:lnTo>
                  <a:lnTo>
                    <a:pt x="60926" y="309718"/>
                  </a:lnTo>
                  <a:lnTo>
                    <a:pt x="60119" y="313857"/>
                  </a:lnTo>
                  <a:lnTo>
                    <a:pt x="62354" y="329795"/>
                  </a:lnTo>
                  <a:lnTo>
                    <a:pt x="70856" y="344551"/>
                  </a:lnTo>
                  <a:lnTo>
                    <a:pt x="75911" y="347662"/>
                  </a:lnTo>
                  <a:lnTo>
                    <a:pt x="89054" y="351118"/>
                  </a:lnTo>
                  <a:lnTo>
                    <a:pt x="115691" y="346323"/>
                  </a:lnTo>
                  <a:lnTo>
                    <a:pt x="149297" y="322480"/>
                  </a:lnTo>
                  <a:lnTo>
                    <a:pt x="189436" y="281863"/>
                  </a:lnTo>
                  <a:lnTo>
                    <a:pt x="214299" y="240971"/>
                  </a:lnTo>
                  <a:lnTo>
                    <a:pt x="225868" y="217225"/>
                  </a:lnTo>
                  <a:lnTo>
                    <a:pt x="235697" y="190811"/>
                  </a:lnTo>
                  <a:lnTo>
                    <a:pt x="244366" y="162619"/>
                  </a:lnTo>
                  <a:lnTo>
                    <a:pt x="252263" y="133241"/>
                  </a:lnTo>
                  <a:lnTo>
                    <a:pt x="257527" y="106599"/>
                  </a:lnTo>
                  <a:lnTo>
                    <a:pt x="261036" y="81783"/>
                  </a:lnTo>
                  <a:lnTo>
                    <a:pt x="262819" y="39628"/>
                  </a:lnTo>
                  <a:lnTo>
                    <a:pt x="256555" y="11485"/>
                  </a:lnTo>
                  <a:lnTo>
                    <a:pt x="251216" y="4263"/>
                  </a:lnTo>
                  <a:lnTo>
                    <a:pt x="244835" y="858"/>
                  </a:lnTo>
                  <a:lnTo>
                    <a:pt x="237758" y="0"/>
                  </a:lnTo>
                  <a:lnTo>
                    <a:pt x="230218" y="5778"/>
                  </a:lnTo>
                  <a:lnTo>
                    <a:pt x="214314" y="29131"/>
                  </a:lnTo>
                  <a:lnTo>
                    <a:pt x="199720" y="68203"/>
                  </a:lnTo>
                  <a:lnTo>
                    <a:pt x="187589" y="115437"/>
                  </a:lnTo>
                  <a:lnTo>
                    <a:pt x="183367" y="139886"/>
                  </a:lnTo>
                  <a:lnTo>
                    <a:pt x="179847" y="164652"/>
                  </a:lnTo>
                  <a:lnTo>
                    <a:pt x="177816" y="210984"/>
                  </a:lnTo>
                  <a:lnTo>
                    <a:pt x="179971" y="252273"/>
                  </a:lnTo>
                  <a:lnTo>
                    <a:pt x="185633" y="284735"/>
                  </a:lnTo>
                  <a:lnTo>
                    <a:pt x="206866" y="323439"/>
                  </a:lnTo>
                  <a:lnTo>
                    <a:pt x="217384" y="331471"/>
                  </a:lnTo>
                  <a:lnTo>
                    <a:pt x="242242" y="340395"/>
                  </a:lnTo>
                  <a:lnTo>
                    <a:pt x="289141" y="341760"/>
                  </a:lnTo>
                  <a:lnTo>
                    <a:pt x="306155" y="341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366">
              <a:extLst>
                <a:ext uri="{FF2B5EF4-FFF2-40B4-BE49-F238E27FC236}">
                  <a16:creationId xmlns:a16="http://schemas.microsoft.com/office/drawing/2014/main" xmlns="" id="{2B5A6876-C976-4166-AF7E-5E565106467A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556602" y="1956130"/>
              <a:ext cx="172944" cy="128843"/>
            </a:xfrm>
            <a:custGeom>
              <a:avLst/>
              <a:gdLst/>
              <a:ahLst/>
              <a:cxnLst/>
              <a:rect l="0" t="0" r="0" b="0"/>
              <a:pathLst>
                <a:path w="172944" h="128843">
                  <a:moveTo>
                    <a:pt x="12348" y="31420"/>
                  </a:moveTo>
                  <a:lnTo>
                    <a:pt x="12348" y="31420"/>
                  </a:lnTo>
                  <a:lnTo>
                    <a:pt x="19090" y="28049"/>
                  </a:lnTo>
                  <a:lnTo>
                    <a:pt x="21076" y="27762"/>
                  </a:lnTo>
                  <a:lnTo>
                    <a:pt x="22399" y="28275"/>
                  </a:lnTo>
                  <a:lnTo>
                    <a:pt x="23282" y="29324"/>
                  </a:lnTo>
                  <a:lnTo>
                    <a:pt x="13958" y="69960"/>
                  </a:lnTo>
                  <a:lnTo>
                    <a:pt x="5653" y="111868"/>
                  </a:lnTo>
                  <a:lnTo>
                    <a:pt x="834" y="128842"/>
                  </a:lnTo>
                  <a:lnTo>
                    <a:pt x="439" y="128118"/>
                  </a:lnTo>
                  <a:lnTo>
                    <a:pt x="0" y="121669"/>
                  </a:lnTo>
                  <a:lnTo>
                    <a:pt x="6494" y="102767"/>
                  </a:lnTo>
                  <a:lnTo>
                    <a:pt x="30764" y="61663"/>
                  </a:lnTo>
                  <a:lnTo>
                    <a:pt x="56323" y="21701"/>
                  </a:lnTo>
                  <a:lnTo>
                    <a:pt x="59303" y="20002"/>
                  </a:lnTo>
                  <a:lnTo>
                    <a:pt x="61996" y="20280"/>
                  </a:lnTo>
                  <a:lnTo>
                    <a:pt x="64497" y="21877"/>
                  </a:lnTo>
                  <a:lnTo>
                    <a:pt x="67276" y="31177"/>
                  </a:lnTo>
                  <a:lnTo>
                    <a:pt x="69368" y="75856"/>
                  </a:lnTo>
                  <a:lnTo>
                    <a:pt x="70117" y="80094"/>
                  </a:lnTo>
                  <a:lnTo>
                    <a:pt x="71322" y="82919"/>
                  </a:lnTo>
                  <a:lnTo>
                    <a:pt x="72830" y="84803"/>
                  </a:lnTo>
                  <a:lnTo>
                    <a:pt x="75247" y="84647"/>
                  </a:lnTo>
                  <a:lnTo>
                    <a:pt x="81696" y="80712"/>
                  </a:lnTo>
                  <a:lnTo>
                    <a:pt x="105623" y="40942"/>
                  </a:lnTo>
                  <a:lnTo>
                    <a:pt x="124965" y="16289"/>
                  </a:lnTo>
                  <a:lnTo>
                    <a:pt x="145199" y="1223"/>
                  </a:lnTo>
                  <a:lnTo>
                    <a:pt x="151010" y="0"/>
                  </a:lnTo>
                  <a:lnTo>
                    <a:pt x="156295" y="595"/>
                  </a:lnTo>
                  <a:lnTo>
                    <a:pt x="161229" y="2404"/>
                  </a:lnTo>
                  <a:lnTo>
                    <a:pt x="165224" y="7137"/>
                  </a:lnTo>
                  <a:lnTo>
                    <a:pt x="171545" y="21803"/>
                  </a:lnTo>
                  <a:lnTo>
                    <a:pt x="172943" y="38200"/>
                  </a:lnTo>
                  <a:lnTo>
                    <a:pt x="171098" y="88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367">
              <a:extLst>
                <a:ext uri="{FF2B5EF4-FFF2-40B4-BE49-F238E27FC236}">
                  <a16:creationId xmlns:a16="http://schemas.microsoft.com/office/drawing/2014/main" xmlns="" id="{950D8296-2CA4-4E12-8508-B0E9D3DA2454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372100" y="1949450"/>
              <a:ext cx="133351" cy="145456"/>
            </a:xfrm>
            <a:custGeom>
              <a:avLst/>
              <a:gdLst/>
              <a:ahLst/>
              <a:cxnLst/>
              <a:rect l="0" t="0" r="0" b="0"/>
              <a:pathLst>
                <a:path w="133351" h="145456">
                  <a:moveTo>
                    <a:pt x="0" y="38100"/>
                  </a:moveTo>
                  <a:lnTo>
                    <a:pt x="0" y="38100"/>
                  </a:lnTo>
                  <a:lnTo>
                    <a:pt x="5774" y="33030"/>
                  </a:lnTo>
                  <a:lnTo>
                    <a:pt x="12209" y="29262"/>
                  </a:lnTo>
                  <a:lnTo>
                    <a:pt x="23536" y="28998"/>
                  </a:lnTo>
                  <a:lnTo>
                    <a:pt x="30507" y="29915"/>
                  </a:lnTo>
                  <a:lnTo>
                    <a:pt x="43897" y="38460"/>
                  </a:lnTo>
                  <a:lnTo>
                    <a:pt x="56199" y="52371"/>
                  </a:lnTo>
                  <a:lnTo>
                    <a:pt x="69647" y="80036"/>
                  </a:lnTo>
                  <a:lnTo>
                    <a:pt x="73553" y="109871"/>
                  </a:lnTo>
                  <a:lnTo>
                    <a:pt x="71966" y="128089"/>
                  </a:lnTo>
                  <a:lnTo>
                    <a:pt x="67028" y="139949"/>
                  </a:lnTo>
                  <a:lnTo>
                    <a:pt x="63735" y="144099"/>
                  </a:lnTo>
                  <a:lnTo>
                    <a:pt x="60835" y="145455"/>
                  </a:lnTo>
                  <a:lnTo>
                    <a:pt x="58195" y="144948"/>
                  </a:lnTo>
                  <a:lnTo>
                    <a:pt x="55730" y="143198"/>
                  </a:lnTo>
                  <a:lnTo>
                    <a:pt x="52991" y="133729"/>
                  </a:lnTo>
                  <a:lnTo>
                    <a:pt x="54604" y="94541"/>
                  </a:lnTo>
                  <a:lnTo>
                    <a:pt x="69879" y="53569"/>
                  </a:lnTo>
                  <a:lnTo>
                    <a:pt x="88909" y="23633"/>
                  </a:lnTo>
                  <a:lnTo>
                    <a:pt x="105367" y="1215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368">
              <a:extLst>
                <a:ext uri="{FF2B5EF4-FFF2-40B4-BE49-F238E27FC236}">
                  <a16:creationId xmlns:a16="http://schemas.microsoft.com/office/drawing/2014/main" xmlns="" id="{CD923CB3-6882-49A6-98A3-D3EDC9E9E5D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257778" y="1972957"/>
              <a:ext cx="67895" cy="122365"/>
            </a:xfrm>
            <a:custGeom>
              <a:avLst/>
              <a:gdLst/>
              <a:ahLst/>
              <a:cxnLst/>
              <a:rect l="0" t="0" r="0" b="0"/>
              <a:pathLst>
                <a:path w="67895" h="122365">
                  <a:moveTo>
                    <a:pt x="50822" y="20943"/>
                  </a:moveTo>
                  <a:lnTo>
                    <a:pt x="50822" y="20943"/>
                  </a:lnTo>
                  <a:lnTo>
                    <a:pt x="47451" y="10830"/>
                  </a:lnTo>
                  <a:lnTo>
                    <a:pt x="42033" y="3983"/>
                  </a:lnTo>
                  <a:lnTo>
                    <a:pt x="38613" y="1170"/>
                  </a:lnTo>
                  <a:lnTo>
                    <a:pt x="34921" y="0"/>
                  </a:lnTo>
                  <a:lnTo>
                    <a:pt x="27057" y="581"/>
                  </a:lnTo>
                  <a:lnTo>
                    <a:pt x="16976" y="8836"/>
                  </a:lnTo>
                  <a:lnTo>
                    <a:pt x="6852" y="22618"/>
                  </a:lnTo>
                  <a:lnTo>
                    <a:pt x="0" y="40502"/>
                  </a:lnTo>
                  <a:lnTo>
                    <a:pt x="248" y="62091"/>
                  </a:lnTo>
                  <a:lnTo>
                    <a:pt x="5766" y="83681"/>
                  </a:lnTo>
                  <a:lnTo>
                    <a:pt x="20774" y="107030"/>
                  </a:lnTo>
                  <a:lnTo>
                    <a:pt x="32529" y="118235"/>
                  </a:lnTo>
                  <a:lnTo>
                    <a:pt x="38627" y="121082"/>
                  </a:lnTo>
                  <a:lnTo>
                    <a:pt x="51046" y="122364"/>
                  </a:lnTo>
                  <a:lnTo>
                    <a:pt x="55910" y="120307"/>
                  </a:lnTo>
                  <a:lnTo>
                    <a:pt x="63196" y="112377"/>
                  </a:lnTo>
                  <a:lnTo>
                    <a:pt x="66905" y="99916"/>
                  </a:lnTo>
                  <a:lnTo>
                    <a:pt x="67894" y="92641"/>
                  </a:lnTo>
                  <a:lnTo>
                    <a:pt x="63349" y="75151"/>
                  </a:lnTo>
                  <a:lnTo>
                    <a:pt x="46088" y="28256"/>
                  </a:lnTo>
                  <a:lnTo>
                    <a:pt x="47666" y="25818"/>
                  </a:lnTo>
                  <a:lnTo>
                    <a:pt x="63522" y="20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369">
              <a:extLst>
                <a:ext uri="{FF2B5EF4-FFF2-40B4-BE49-F238E27FC236}">
                  <a16:creationId xmlns:a16="http://schemas.microsoft.com/office/drawing/2014/main" xmlns="" id="{93E93AEB-CCE3-42AF-BE48-0CE29BF97E21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998417" y="1796361"/>
              <a:ext cx="214934" cy="309644"/>
            </a:xfrm>
            <a:custGeom>
              <a:avLst/>
              <a:gdLst/>
              <a:ahLst/>
              <a:cxnLst/>
              <a:rect l="0" t="0" r="0" b="0"/>
              <a:pathLst>
                <a:path w="214934" h="309644">
                  <a:moveTo>
                    <a:pt x="37133" y="45139"/>
                  </a:moveTo>
                  <a:lnTo>
                    <a:pt x="37133" y="45139"/>
                  </a:lnTo>
                  <a:lnTo>
                    <a:pt x="30391" y="88509"/>
                  </a:lnTo>
                  <a:lnTo>
                    <a:pt x="27081" y="120153"/>
                  </a:lnTo>
                  <a:lnTo>
                    <a:pt x="24904" y="156090"/>
                  </a:lnTo>
                  <a:lnTo>
                    <a:pt x="21585" y="195580"/>
                  </a:lnTo>
                  <a:lnTo>
                    <a:pt x="19639" y="232887"/>
                  </a:lnTo>
                  <a:lnTo>
                    <a:pt x="16663" y="278097"/>
                  </a:lnTo>
                  <a:lnTo>
                    <a:pt x="12707" y="308545"/>
                  </a:lnTo>
                  <a:lnTo>
                    <a:pt x="11677" y="309643"/>
                  </a:lnTo>
                  <a:lnTo>
                    <a:pt x="10284" y="308258"/>
                  </a:lnTo>
                  <a:lnTo>
                    <a:pt x="8651" y="305218"/>
                  </a:lnTo>
                  <a:lnTo>
                    <a:pt x="6351" y="273973"/>
                  </a:lnTo>
                  <a:lnTo>
                    <a:pt x="3932" y="233391"/>
                  </a:lnTo>
                  <a:lnTo>
                    <a:pt x="2299" y="208740"/>
                  </a:lnTo>
                  <a:lnTo>
                    <a:pt x="1210" y="181723"/>
                  </a:lnTo>
                  <a:lnTo>
                    <a:pt x="485" y="153129"/>
                  </a:lnTo>
                  <a:lnTo>
                    <a:pt x="0" y="123482"/>
                  </a:lnTo>
                  <a:lnTo>
                    <a:pt x="1089" y="97368"/>
                  </a:lnTo>
                  <a:lnTo>
                    <a:pt x="6062" y="51418"/>
                  </a:lnTo>
                  <a:lnTo>
                    <a:pt x="16794" y="13447"/>
                  </a:lnTo>
                  <a:lnTo>
                    <a:pt x="22920" y="2831"/>
                  </a:lnTo>
                  <a:lnTo>
                    <a:pt x="25541" y="0"/>
                  </a:lnTo>
                  <a:lnTo>
                    <a:pt x="30110" y="1641"/>
                  </a:lnTo>
                  <a:lnTo>
                    <a:pt x="42714" y="12872"/>
                  </a:lnTo>
                  <a:lnTo>
                    <a:pt x="62305" y="52511"/>
                  </a:lnTo>
                  <a:lnTo>
                    <a:pt x="77013" y="92160"/>
                  </a:lnTo>
                  <a:lnTo>
                    <a:pt x="92957" y="137298"/>
                  </a:lnTo>
                  <a:lnTo>
                    <a:pt x="109451" y="183230"/>
                  </a:lnTo>
                  <a:lnTo>
                    <a:pt x="126189" y="223870"/>
                  </a:lnTo>
                  <a:lnTo>
                    <a:pt x="149598" y="270958"/>
                  </a:lnTo>
                  <a:lnTo>
                    <a:pt x="162611" y="290142"/>
                  </a:lnTo>
                  <a:lnTo>
                    <a:pt x="173099" y="298668"/>
                  </a:lnTo>
                  <a:lnTo>
                    <a:pt x="177872" y="298119"/>
                  </a:lnTo>
                  <a:lnTo>
                    <a:pt x="182464" y="294932"/>
                  </a:lnTo>
                  <a:lnTo>
                    <a:pt x="186937" y="289984"/>
                  </a:lnTo>
                  <a:lnTo>
                    <a:pt x="196603" y="256053"/>
                  </a:lnTo>
                  <a:lnTo>
                    <a:pt x="199731" y="218606"/>
                  </a:lnTo>
                  <a:lnTo>
                    <a:pt x="201827" y="172330"/>
                  </a:lnTo>
                  <a:lnTo>
                    <a:pt x="203374" y="146161"/>
                  </a:lnTo>
                  <a:lnTo>
                    <a:pt x="205110" y="118837"/>
                  </a:lnTo>
                  <a:lnTo>
                    <a:pt x="207040" y="77188"/>
                  </a:lnTo>
                  <a:lnTo>
                    <a:pt x="211649" y="32812"/>
                  </a:lnTo>
                  <a:lnTo>
                    <a:pt x="213473" y="27431"/>
                  </a:lnTo>
                  <a:lnTo>
                    <a:pt x="214933" y="2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1182">
            <a:extLst>
              <a:ext uri="{FF2B5EF4-FFF2-40B4-BE49-F238E27FC236}">
                <a16:creationId xmlns:a16="http://schemas.microsoft.com/office/drawing/2014/main" xmlns="" id="{1DC62FC8-B585-49C7-BED7-30B48E99410F}"/>
              </a:ext>
            </a:extLst>
          </p:cNvPr>
          <p:cNvGrpSpPr/>
          <p:nvPr/>
        </p:nvGrpSpPr>
        <p:grpSpPr>
          <a:xfrm>
            <a:off x="6312431" y="1727200"/>
            <a:ext cx="1309421" cy="1073151"/>
            <a:chOff x="6312431" y="1727200"/>
            <a:chExt cx="1309421" cy="1073151"/>
          </a:xfrm>
        </p:grpSpPr>
        <p:sp>
          <p:nvSpPr>
            <p:cNvPr id="75" name="SMARTInkShape-6370">
              <a:extLst>
                <a:ext uri="{FF2B5EF4-FFF2-40B4-BE49-F238E27FC236}">
                  <a16:creationId xmlns:a16="http://schemas.microsoft.com/office/drawing/2014/main" xmlns="" id="{0C6A4265-E36E-4B15-B562-1D0B6C6EE58E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507129" y="2676258"/>
              <a:ext cx="114104" cy="124093"/>
            </a:xfrm>
            <a:custGeom>
              <a:avLst/>
              <a:gdLst/>
              <a:ahLst/>
              <a:cxnLst/>
              <a:rect l="0" t="0" r="0" b="0"/>
              <a:pathLst>
                <a:path w="114104" h="124093">
                  <a:moveTo>
                    <a:pt x="23971" y="9792"/>
                  </a:moveTo>
                  <a:lnTo>
                    <a:pt x="23971" y="9792"/>
                  </a:lnTo>
                  <a:lnTo>
                    <a:pt x="20600" y="9792"/>
                  </a:lnTo>
                  <a:lnTo>
                    <a:pt x="19607" y="11909"/>
                  </a:lnTo>
                  <a:lnTo>
                    <a:pt x="11140" y="39678"/>
                  </a:lnTo>
                  <a:lnTo>
                    <a:pt x="0" y="67269"/>
                  </a:lnTo>
                  <a:lnTo>
                    <a:pt x="229" y="68571"/>
                  </a:lnTo>
                  <a:lnTo>
                    <a:pt x="1087" y="68734"/>
                  </a:lnTo>
                  <a:lnTo>
                    <a:pt x="2365" y="68137"/>
                  </a:lnTo>
                  <a:lnTo>
                    <a:pt x="10905" y="60554"/>
                  </a:lnTo>
                  <a:lnTo>
                    <a:pt x="36195" y="29325"/>
                  </a:lnTo>
                  <a:lnTo>
                    <a:pt x="73873" y="3636"/>
                  </a:lnTo>
                  <a:lnTo>
                    <a:pt x="87071" y="0"/>
                  </a:lnTo>
                  <a:lnTo>
                    <a:pt x="92849" y="442"/>
                  </a:lnTo>
                  <a:lnTo>
                    <a:pt x="103032" y="4696"/>
                  </a:lnTo>
                  <a:lnTo>
                    <a:pt x="110380" y="15053"/>
                  </a:lnTo>
                  <a:lnTo>
                    <a:pt x="113327" y="21766"/>
                  </a:lnTo>
                  <a:lnTo>
                    <a:pt x="114103" y="48069"/>
                  </a:lnTo>
                  <a:lnTo>
                    <a:pt x="102975" y="87856"/>
                  </a:lnTo>
                  <a:lnTo>
                    <a:pt x="87471" y="124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371">
              <a:extLst>
                <a:ext uri="{FF2B5EF4-FFF2-40B4-BE49-F238E27FC236}">
                  <a16:creationId xmlns:a16="http://schemas.microsoft.com/office/drawing/2014/main" xmlns="" id="{DD52AD98-3FAE-440F-8445-417A1E731E47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335655" y="2667000"/>
              <a:ext cx="150996" cy="78171"/>
            </a:xfrm>
            <a:custGeom>
              <a:avLst/>
              <a:gdLst/>
              <a:ahLst/>
              <a:cxnLst/>
              <a:rect l="0" t="0" r="0" b="0"/>
              <a:pathLst>
                <a:path w="150996" h="78171">
                  <a:moveTo>
                    <a:pt x="17645" y="0"/>
                  </a:moveTo>
                  <a:lnTo>
                    <a:pt x="17645" y="0"/>
                  </a:lnTo>
                  <a:lnTo>
                    <a:pt x="5712" y="13815"/>
                  </a:lnTo>
                  <a:lnTo>
                    <a:pt x="3339" y="17676"/>
                  </a:lnTo>
                  <a:lnTo>
                    <a:pt x="0" y="33225"/>
                  </a:lnTo>
                  <a:lnTo>
                    <a:pt x="2983" y="43224"/>
                  </a:lnTo>
                  <a:lnTo>
                    <a:pt x="5753" y="47866"/>
                  </a:lnTo>
                  <a:lnTo>
                    <a:pt x="14476" y="54905"/>
                  </a:lnTo>
                  <a:lnTo>
                    <a:pt x="25409" y="59680"/>
                  </a:lnTo>
                  <a:lnTo>
                    <a:pt x="37323" y="61802"/>
                  </a:lnTo>
                  <a:lnTo>
                    <a:pt x="55931" y="59626"/>
                  </a:lnTo>
                  <a:lnTo>
                    <a:pt x="72813" y="51900"/>
                  </a:lnTo>
                  <a:lnTo>
                    <a:pt x="73474" y="52239"/>
                  </a:lnTo>
                  <a:lnTo>
                    <a:pt x="81625" y="68734"/>
                  </a:lnTo>
                  <a:lnTo>
                    <a:pt x="83581" y="71223"/>
                  </a:lnTo>
                  <a:lnTo>
                    <a:pt x="96448" y="78096"/>
                  </a:lnTo>
                  <a:lnTo>
                    <a:pt x="101931" y="78170"/>
                  </a:lnTo>
                  <a:lnTo>
                    <a:pt x="113666" y="74488"/>
                  </a:lnTo>
                  <a:lnTo>
                    <a:pt x="124056" y="66267"/>
                  </a:lnTo>
                  <a:lnTo>
                    <a:pt x="132673" y="54852"/>
                  </a:lnTo>
                  <a:lnTo>
                    <a:pt x="140784" y="33264"/>
                  </a:lnTo>
                  <a:lnTo>
                    <a:pt x="145764" y="10412"/>
                  </a:lnTo>
                  <a:lnTo>
                    <a:pt x="1509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372">
              <a:extLst>
                <a:ext uri="{FF2B5EF4-FFF2-40B4-BE49-F238E27FC236}">
                  <a16:creationId xmlns:a16="http://schemas.microsoft.com/office/drawing/2014/main" xmlns="" id="{7CC13CF9-5438-46C8-92CA-2B27EADD768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227599" y="2647306"/>
              <a:ext cx="50775" cy="85935"/>
            </a:xfrm>
            <a:custGeom>
              <a:avLst/>
              <a:gdLst/>
              <a:ahLst/>
              <a:cxnLst/>
              <a:rect l="0" t="0" r="0" b="0"/>
              <a:pathLst>
                <a:path w="50775" h="85935">
                  <a:moveTo>
                    <a:pt x="24101" y="26044"/>
                  </a:moveTo>
                  <a:lnTo>
                    <a:pt x="24101" y="26044"/>
                  </a:lnTo>
                  <a:lnTo>
                    <a:pt x="24100" y="2900"/>
                  </a:lnTo>
                  <a:lnTo>
                    <a:pt x="22689" y="737"/>
                  </a:lnTo>
                  <a:lnTo>
                    <a:pt x="20338" y="0"/>
                  </a:lnTo>
                  <a:lnTo>
                    <a:pt x="17359" y="215"/>
                  </a:lnTo>
                  <a:lnTo>
                    <a:pt x="14667" y="2474"/>
                  </a:lnTo>
                  <a:lnTo>
                    <a:pt x="9796" y="10630"/>
                  </a:lnTo>
                  <a:lnTo>
                    <a:pt x="650" y="49275"/>
                  </a:lnTo>
                  <a:lnTo>
                    <a:pt x="0" y="56348"/>
                  </a:lnTo>
                  <a:lnTo>
                    <a:pt x="3041" y="69851"/>
                  </a:lnTo>
                  <a:lnTo>
                    <a:pt x="5828" y="76416"/>
                  </a:lnTo>
                  <a:lnTo>
                    <a:pt x="9802" y="80792"/>
                  </a:lnTo>
                  <a:lnTo>
                    <a:pt x="19862" y="85654"/>
                  </a:lnTo>
                  <a:lnTo>
                    <a:pt x="31389" y="85934"/>
                  </a:lnTo>
                  <a:lnTo>
                    <a:pt x="37427" y="85020"/>
                  </a:lnTo>
                  <a:lnTo>
                    <a:pt x="46015" y="80243"/>
                  </a:lnTo>
                  <a:lnTo>
                    <a:pt x="49294" y="76993"/>
                  </a:lnTo>
                  <a:lnTo>
                    <a:pt x="50774" y="72004"/>
                  </a:lnTo>
                  <a:lnTo>
                    <a:pt x="49486" y="52205"/>
                  </a:lnTo>
                  <a:lnTo>
                    <a:pt x="44636" y="34031"/>
                  </a:lnTo>
                  <a:lnTo>
                    <a:pt x="36801" y="19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373">
              <a:extLst>
                <a:ext uri="{FF2B5EF4-FFF2-40B4-BE49-F238E27FC236}">
                  <a16:creationId xmlns:a16="http://schemas.microsoft.com/office/drawing/2014/main" xmlns="" id="{B3213145-DC54-4DC1-AB80-DADEA54AE092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052700" y="2623040"/>
              <a:ext cx="89172" cy="113811"/>
            </a:xfrm>
            <a:custGeom>
              <a:avLst/>
              <a:gdLst/>
              <a:ahLst/>
              <a:cxnLst/>
              <a:rect l="0" t="0" r="0" b="0"/>
              <a:pathLst>
                <a:path w="89172" h="113811">
                  <a:moveTo>
                    <a:pt x="21200" y="12210"/>
                  </a:moveTo>
                  <a:lnTo>
                    <a:pt x="21200" y="12210"/>
                  </a:lnTo>
                  <a:lnTo>
                    <a:pt x="17829" y="36629"/>
                  </a:lnTo>
                  <a:lnTo>
                    <a:pt x="6273" y="77720"/>
                  </a:lnTo>
                  <a:lnTo>
                    <a:pt x="2100" y="83659"/>
                  </a:lnTo>
                  <a:lnTo>
                    <a:pt x="0" y="85243"/>
                  </a:lnTo>
                  <a:lnTo>
                    <a:pt x="11" y="85593"/>
                  </a:lnTo>
                  <a:lnTo>
                    <a:pt x="3786" y="84101"/>
                  </a:lnTo>
                  <a:lnTo>
                    <a:pt x="29133" y="43515"/>
                  </a:lnTo>
                  <a:lnTo>
                    <a:pt x="61285" y="10424"/>
                  </a:lnTo>
                  <a:lnTo>
                    <a:pt x="73353" y="1303"/>
                  </a:lnTo>
                  <a:lnTo>
                    <a:pt x="77841" y="0"/>
                  </a:lnTo>
                  <a:lnTo>
                    <a:pt x="81538" y="542"/>
                  </a:lnTo>
                  <a:lnTo>
                    <a:pt x="84709" y="2314"/>
                  </a:lnTo>
                  <a:lnTo>
                    <a:pt x="86822" y="6319"/>
                  </a:lnTo>
                  <a:lnTo>
                    <a:pt x="89171" y="18293"/>
                  </a:lnTo>
                  <a:lnTo>
                    <a:pt x="83895" y="64090"/>
                  </a:lnTo>
                  <a:lnTo>
                    <a:pt x="78350" y="113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374">
              <a:extLst>
                <a:ext uri="{FF2B5EF4-FFF2-40B4-BE49-F238E27FC236}">
                  <a16:creationId xmlns:a16="http://schemas.microsoft.com/office/drawing/2014/main" xmlns="" id="{BFED22F2-9EFD-42DA-BB0C-A0359A0DE71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898429" y="2470150"/>
              <a:ext cx="105622" cy="260351"/>
            </a:xfrm>
            <a:custGeom>
              <a:avLst/>
              <a:gdLst/>
              <a:ahLst/>
              <a:cxnLst/>
              <a:rect l="0" t="0" r="0" b="0"/>
              <a:pathLst>
                <a:path w="105622" h="260351">
                  <a:moveTo>
                    <a:pt x="73871" y="0"/>
                  </a:moveTo>
                  <a:lnTo>
                    <a:pt x="73871" y="0"/>
                  </a:lnTo>
                  <a:lnTo>
                    <a:pt x="57970" y="44762"/>
                  </a:lnTo>
                  <a:lnTo>
                    <a:pt x="50105" y="78691"/>
                  </a:lnTo>
                  <a:lnTo>
                    <a:pt x="43788" y="113526"/>
                  </a:lnTo>
                  <a:lnTo>
                    <a:pt x="35806" y="147823"/>
                  </a:lnTo>
                  <a:lnTo>
                    <a:pt x="20500" y="181880"/>
                  </a:lnTo>
                  <a:lnTo>
                    <a:pt x="2912" y="226636"/>
                  </a:lnTo>
                  <a:lnTo>
                    <a:pt x="0" y="234783"/>
                  </a:lnTo>
                  <a:lnTo>
                    <a:pt x="1341" y="234133"/>
                  </a:lnTo>
                  <a:lnTo>
                    <a:pt x="16819" y="212812"/>
                  </a:lnTo>
                  <a:lnTo>
                    <a:pt x="37045" y="171310"/>
                  </a:lnTo>
                  <a:lnTo>
                    <a:pt x="65081" y="132878"/>
                  </a:lnTo>
                  <a:lnTo>
                    <a:pt x="76078" y="123027"/>
                  </a:lnTo>
                  <a:lnTo>
                    <a:pt x="80987" y="120823"/>
                  </a:lnTo>
                  <a:lnTo>
                    <a:pt x="90204" y="120257"/>
                  </a:lnTo>
                  <a:lnTo>
                    <a:pt x="93932" y="121799"/>
                  </a:lnTo>
                  <a:lnTo>
                    <a:pt x="99955" y="127275"/>
                  </a:lnTo>
                  <a:lnTo>
                    <a:pt x="103103" y="136295"/>
                  </a:lnTo>
                  <a:lnTo>
                    <a:pt x="103942" y="141663"/>
                  </a:lnTo>
                  <a:lnTo>
                    <a:pt x="103090" y="146653"/>
                  </a:lnTo>
                  <a:lnTo>
                    <a:pt x="98382" y="155961"/>
                  </a:lnTo>
                  <a:lnTo>
                    <a:pt x="84426" y="169134"/>
                  </a:lnTo>
                  <a:lnTo>
                    <a:pt x="72918" y="173948"/>
                  </a:lnTo>
                  <a:lnTo>
                    <a:pt x="50412" y="177575"/>
                  </a:lnTo>
                  <a:lnTo>
                    <a:pt x="49765" y="179061"/>
                  </a:lnTo>
                  <a:lnTo>
                    <a:pt x="48642" y="198828"/>
                  </a:lnTo>
                  <a:lnTo>
                    <a:pt x="52310" y="208548"/>
                  </a:lnTo>
                  <a:lnTo>
                    <a:pt x="66162" y="226285"/>
                  </a:lnTo>
                  <a:lnTo>
                    <a:pt x="105621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375">
              <a:extLst>
                <a:ext uri="{FF2B5EF4-FFF2-40B4-BE49-F238E27FC236}">
                  <a16:creationId xmlns:a16="http://schemas.microsoft.com/office/drawing/2014/main" xmlns="" id="{97B3B235-0C7E-4666-A2BB-E5DC7D76280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748583" y="2576696"/>
              <a:ext cx="102798" cy="109034"/>
            </a:xfrm>
            <a:custGeom>
              <a:avLst/>
              <a:gdLst/>
              <a:ahLst/>
              <a:cxnLst/>
              <a:rect l="0" t="0" r="0" b="0"/>
              <a:pathLst>
                <a:path w="102798" h="109034">
                  <a:moveTo>
                    <a:pt x="7817" y="33154"/>
                  </a:moveTo>
                  <a:lnTo>
                    <a:pt x="7817" y="33154"/>
                  </a:lnTo>
                  <a:lnTo>
                    <a:pt x="14724" y="16195"/>
                  </a:lnTo>
                  <a:lnTo>
                    <a:pt x="16655" y="13381"/>
                  </a:lnTo>
                  <a:lnTo>
                    <a:pt x="17237" y="12916"/>
                  </a:lnTo>
                  <a:lnTo>
                    <a:pt x="9382" y="49401"/>
                  </a:lnTo>
                  <a:lnTo>
                    <a:pt x="7101" y="67891"/>
                  </a:lnTo>
                  <a:lnTo>
                    <a:pt x="0" y="92757"/>
                  </a:lnTo>
                  <a:lnTo>
                    <a:pt x="719" y="107572"/>
                  </a:lnTo>
                  <a:lnTo>
                    <a:pt x="968" y="108871"/>
                  </a:lnTo>
                  <a:lnTo>
                    <a:pt x="1134" y="109033"/>
                  </a:lnTo>
                  <a:lnTo>
                    <a:pt x="19464" y="70361"/>
                  </a:lnTo>
                  <a:lnTo>
                    <a:pt x="56031" y="27255"/>
                  </a:lnTo>
                  <a:lnTo>
                    <a:pt x="83956" y="4595"/>
                  </a:lnTo>
                  <a:lnTo>
                    <a:pt x="95279" y="0"/>
                  </a:lnTo>
                  <a:lnTo>
                    <a:pt x="102663" y="310"/>
                  </a:lnTo>
                  <a:lnTo>
                    <a:pt x="102797" y="4202"/>
                  </a:lnTo>
                  <a:lnTo>
                    <a:pt x="89051" y="45500"/>
                  </a:lnTo>
                  <a:lnTo>
                    <a:pt x="84017" y="90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376">
              <a:extLst>
                <a:ext uri="{FF2B5EF4-FFF2-40B4-BE49-F238E27FC236}">
                  <a16:creationId xmlns:a16="http://schemas.microsoft.com/office/drawing/2014/main" xmlns="" id="{92096ED1-2A83-4AD9-8549-A6CD42591D43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575513" y="2529992"/>
              <a:ext cx="149138" cy="159279"/>
            </a:xfrm>
            <a:custGeom>
              <a:avLst/>
              <a:gdLst/>
              <a:ahLst/>
              <a:cxnLst/>
              <a:rect l="0" t="0" r="0" b="0"/>
              <a:pathLst>
                <a:path w="149138" h="159279">
                  <a:moveTo>
                    <a:pt x="15787" y="3658"/>
                  </a:moveTo>
                  <a:lnTo>
                    <a:pt x="15787" y="3658"/>
                  </a:lnTo>
                  <a:lnTo>
                    <a:pt x="12416" y="287"/>
                  </a:lnTo>
                  <a:lnTo>
                    <a:pt x="11423" y="0"/>
                  </a:lnTo>
                  <a:lnTo>
                    <a:pt x="10761" y="513"/>
                  </a:lnTo>
                  <a:lnTo>
                    <a:pt x="6327" y="19892"/>
                  </a:lnTo>
                  <a:lnTo>
                    <a:pt x="4047" y="54407"/>
                  </a:lnTo>
                  <a:lnTo>
                    <a:pt x="0" y="95914"/>
                  </a:lnTo>
                  <a:lnTo>
                    <a:pt x="4446" y="132750"/>
                  </a:lnTo>
                  <a:lnTo>
                    <a:pt x="14699" y="155894"/>
                  </a:lnTo>
                  <a:lnTo>
                    <a:pt x="19295" y="158771"/>
                  </a:lnTo>
                  <a:lnTo>
                    <a:pt x="24476" y="159278"/>
                  </a:lnTo>
                  <a:lnTo>
                    <a:pt x="36582" y="155372"/>
                  </a:lnTo>
                  <a:lnTo>
                    <a:pt x="51371" y="146581"/>
                  </a:lnTo>
                  <a:lnTo>
                    <a:pt x="63586" y="129974"/>
                  </a:lnTo>
                  <a:lnTo>
                    <a:pt x="82289" y="84132"/>
                  </a:lnTo>
                  <a:lnTo>
                    <a:pt x="88800" y="69051"/>
                  </a:lnTo>
                  <a:lnTo>
                    <a:pt x="89862" y="67715"/>
                  </a:lnTo>
                  <a:lnTo>
                    <a:pt x="90570" y="67529"/>
                  </a:lnTo>
                  <a:lnTo>
                    <a:pt x="91801" y="89811"/>
                  </a:lnTo>
                  <a:lnTo>
                    <a:pt x="93315" y="104037"/>
                  </a:lnTo>
                  <a:lnTo>
                    <a:pt x="106281" y="133476"/>
                  </a:lnTo>
                  <a:lnTo>
                    <a:pt x="110688" y="136770"/>
                  </a:lnTo>
                  <a:lnTo>
                    <a:pt x="123111" y="140430"/>
                  </a:lnTo>
                  <a:lnTo>
                    <a:pt x="128964" y="139995"/>
                  </a:lnTo>
                  <a:lnTo>
                    <a:pt x="149137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377">
              <a:extLst>
                <a:ext uri="{FF2B5EF4-FFF2-40B4-BE49-F238E27FC236}">
                  <a16:creationId xmlns:a16="http://schemas.microsoft.com/office/drawing/2014/main" xmlns="" id="{60DEC8FF-ED64-4DBA-BA4F-8AED439D46B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591300" y="2259329"/>
              <a:ext cx="673101" cy="53341"/>
            </a:xfrm>
            <a:custGeom>
              <a:avLst/>
              <a:gdLst/>
              <a:ahLst/>
              <a:cxnLst/>
              <a:rect l="0" t="0" r="0" b="0"/>
              <a:pathLst>
                <a:path w="673101" h="53341">
                  <a:moveTo>
                    <a:pt x="0" y="7621"/>
                  </a:moveTo>
                  <a:lnTo>
                    <a:pt x="0" y="7621"/>
                  </a:lnTo>
                  <a:lnTo>
                    <a:pt x="42063" y="19554"/>
                  </a:lnTo>
                  <a:lnTo>
                    <a:pt x="76550" y="22802"/>
                  </a:lnTo>
                  <a:lnTo>
                    <a:pt x="120100" y="21894"/>
                  </a:lnTo>
                  <a:lnTo>
                    <a:pt x="163915" y="15376"/>
                  </a:lnTo>
                  <a:lnTo>
                    <a:pt x="204790" y="6834"/>
                  </a:lnTo>
                  <a:lnTo>
                    <a:pt x="239419" y="686"/>
                  </a:lnTo>
                  <a:lnTo>
                    <a:pt x="279940" y="0"/>
                  </a:lnTo>
                  <a:lnTo>
                    <a:pt x="297514" y="6351"/>
                  </a:lnTo>
                  <a:lnTo>
                    <a:pt x="341493" y="37935"/>
                  </a:lnTo>
                  <a:lnTo>
                    <a:pt x="356386" y="46494"/>
                  </a:lnTo>
                  <a:lnTo>
                    <a:pt x="374764" y="52650"/>
                  </a:lnTo>
                  <a:lnTo>
                    <a:pt x="421800" y="53340"/>
                  </a:lnTo>
                  <a:lnTo>
                    <a:pt x="462162" y="50753"/>
                  </a:lnTo>
                  <a:lnTo>
                    <a:pt x="505267" y="47252"/>
                  </a:lnTo>
                  <a:lnTo>
                    <a:pt x="547943" y="43344"/>
                  </a:lnTo>
                  <a:lnTo>
                    <a:pt x="594780" y="40548"/>
                  </a:lnTo>
                  <a:lnTo>
                    <a:pt x="635731" y="35240"/>
                  </a:lnTo>
                  <a:lnTo>
                    <a:pt x="653874" y="34384"/>
                  </a:lnTo>
                  <a:lnTo>
                    <a:pt x="673100" y="39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378">
              <a:extLst>
                <a:ext uri="{FF2B5EF4-FFF2-40B4-BE49-F238E27FC236}">
                  <a16:creationId xmlns:a16="http://schemas.microsoft.com/office/drawing/2014/main" xmlns="" id="{9BA784B8-253C-4421-A5C8-EB0F9F24A2BF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461250" y="1727200"/>
              <a:ext cx="160602" cy="438151"/>
            </a:xfrm>
            <a:custGeom>
              <a:avLst/>
              <a:gdLst/>
              <a:ahLst/>
              <a:cxnLst/>
              <a:rect l="0" t="0" r="0" b="0"/>
              <a:pathLst>
                <a:path w="160602" h="438151">
                  <a:moveTo>
                    <a:pt x="133350" y="0"/>
                  </a:moveTo>
                  <a:lnTo>
                    <a:pt x="133350" y="0"/>
                  </a:lnTo>
                  <a:lnTo>
                    <a:pt x="135231" y="12552"/>
                  </a:lnTo>
                  <a:lnTo>
                    <a:pt x="148930" y="54926"/>
                  </a:lnTo>
                  <a:lnTo>
                    <a:pt x="156266" y="96613"/>
                  </a:lnTo>
                  <a:lnTo>
                    <a:pt x="159211" y="121559"/>
                  </a:lnTo>
                  <a:lnTo>
                    <a:pt x="160468" y="146656"/>
                  </a:lnTo>
                  <a:lnTo>
                    <a:pt x="160601" y="171854"/>
                  </a:lnTo>
                  <a:lnTo>
                    <a:pt x="159985" y="197119"/>
                  </a:lnTo>
                  <a:lnTo>
                    <a:pt x="159573" y="221724"/>
                  </a:lnTo>
                  <a:lnTo>
                    <a:pt x="159299" y="245888"/>
                  </a:lnTo>
                  <a:lnTo>
                    <a:pt x="156171" y="292728"/>
                  </a:lnTo>
                  <a:lnTo>
                    <a:pt x="145374" y="337064"/>
                  </a:lnTo>
                  <a:lnTo>
                    <a:pt x="123643" y="372762"/>
                  </a:lnTo>
                  <a:lnTo>
                    <a:pt x="81555" y="411014"/>
                  </a:lnTo>
                  <a:lnTo>
                    <a:pt x="53180" y="426090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6379">
              <a:extLst>
                <a:ext uri="{FF2B5EF4-FFF2-40B4-BE49-F238E27FC236}">
                  <a16:creationId xmlns:a16="http://schemas.microsoft.com/office/drawing/2014/main" xmlns="" id="{E2F0A0DB-53C1-4570-BF70-12139F847C98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409876" y="1767065"/>
              <a:ext cx="102175" cy="106186"/>
            </a:xfrm>
            <a:custGeom>
              <a:avLst/>
              <a:gdLst/>
              <a:ahLst/>
              <a:cxnLst/>
              <a:rect l="0" t="0" r="0" b="0"/>
              <a:pathLst>
                <a:path w="102175" h="106186">
                  <a:moveTo>
                    <a:pt x="6924" y="10935"/>
                  </a:moveTo>
                  <a:lnTo>
                    <a:pt x="6924" y="10935"/>
                  </a:lnTo>
                  <a:lnTo>
                    <a:pt x="6924" y="4193"/>
                  </a:lnTo>
                  <a:lnTo>
                    <a:pt x="8335" y="2207"/>
                  </a:lnTo>
                  <a:lnTo>
                    <a:pt x="10687" y="883"/>
                  </a:lnTo>
                  <a:lnTo>
                    <a:pt x="13666" y="0"/>
                  </a:lnTo>
                  <a:lnTo>
                    <a:pt x="27972" y="2129"/>
                  </a:lnTo>
                  <a:lnTo>
                    <a:pt x="48987" y="24083"/>
                  </a:lnTo>
                  <a:lnTo>
                    <a:pt x="51899" y="33106"/>
                  </a:lnTo>
                  <a:lnTo>
                    <a:pt x="51724" y="41943"/>
                  </a:lnTo>
                  <a:lnTo>
                    <a:pt x="49490" y="50657"/>
                  </a:lnTo>
                  <a:lnTo>
                    <a:pt x="39483" y="65984"/>
                  </a:lnTo>
                  <a:lnTo>
                    <a:pt x="24923" y="79146"/>
                  </a:lnTo>
                  <a:lnTo>
                    <a:pt x="1831" y="93077"/>
                  </a:lnTo>
                  <a:lnTo>
                    <a:pt x="0" y="95330"/>
                  </a:lnTo>
                  <a:lnTo>
                    <a:pt x="461" y="98945"/>
                  </a:lnTo>
                  <a:lnTo>
                    <a:pt x="17876" y="96001"/>
                  </a:lnTo>
                  <a:lnTo>
                    <a:pt x="61768" y="100750"/>
                  </a:lnTo>
                  <a:lnTo>
                    <a:pt x="102174" y="106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380">
              <a:extLst>
                <a:ext uri="{FF2B5EF4-FFF2-40B4-BE49-F238E27FC236}">
                  <a16:creationId xmlns:a16="http://schemas.microsoft.com/office/drawing/2014/main" xmlns="" id="{18910BE8-640A-40A4-9AD1-58C02A80094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065009" y="1953919"/>
              <a:ext cx="294642" cy="126954"/>
            </a:xfrm>
            <a:custGeom>
              <a:avLst/>
              <a:gdLst/>
              <a:ahLst/>
              <a:cxnLst/>
              <a:rect l="0" t="0" r="0" b="0"/>
              <a:pathLst>
                <a:path w="294642" h="126954">
                  <a:moveTo>
                    <a:pt x="40641" y="20931"/>
                  </a:moveTo>
                  <a:lnTo>
                    <a:pt x="40641" y="20931"/>
                  </a:lnTo>
                  <a:lnTo>
                    <a:pt x="47382" y="20931"/>
                  </a:lnTo>
                  <a:lnTo>
                    <a:pt x="52574" y="22812"/>
                  </a:lnTo>
                  <a:lnTo>
                    <a:pt x="68397" y="36511"/>
                  </a:lnTo>
                  <a:lnTo>
                    <a:pt x="74144" y="49492"/>
                  </a:lnTo>
                  <a:lnTo>
                    <a:pt x="77833" y="84193"/>
                  </a:lnTo>
                  <a:lnTo>
                    <a:pt x="72693" y="100553"/>
                  </a:lnTo>
                  <a:lnTo>
                    <a:pt x="62647" y="114174"/>
                  </a:lnTo>
                  <a:lnTo>
                    <a:pt x="48775" y="124931"/>
                  </a:lnTo>
                  <a:lnTo>
                    <a:pt x="41830" y="126953"/>
                  </a:lnTo>
                  <a:lnTo>
                    <a:pt x="28470" y="125437"/>
                  </a:lnTo>
                  <a:lnTo>
                    <a:pt x="15476" y="116297"/>
                  </a:lnTo>
                  <a:lnTo>
                    <a:pt x="9048" y="109908"/>
                  </a:lnTo>
                  <a:lnTo>
                    <a:pt x="1905" y="91521"/>
                  </a:lnTo>
                  <a:lnTo>
                    <a:pt x="0" y="80691"/>
                  </a:lnTo>
                  <a:lnTo>
                    <a:pt x="5409" y="59250"/>
                  </a:lnTo>
                  <a:lnTo>
                    <a:pt x="10803" y="48594"/>
                  </a:lnTo>
                  <a:lnTo>
                    <a:pt x="28086" y="32990"/>
                  </a:lnTo>
                  <a:lnTo>
                    <a:pt x="67260" y="16273"/>
                  </a:lnTo>
                  <a:lnTo>
                    <a:pt x="101155" y="7572"/>
                  </a:lnTo>
                  <a:lnTo>
                    <a:pt x="137386" y="1353"/>
                  </a:lnTo>
                  <a:lnTo>
                    <a:pt x="176537" y="0"/>
                  </a:lnTo>
                  <a:lnTo>
                    <a:pt x="213928" y="1751"/>
                  </a:lnTo>
                  <a:lnTo>
                    <a:pt x="254106" y="5997"/>
                  </a:lnTo>
                  <a:lnTo>
                    <a:pt x="294641" y="8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381">
              <a:extLst>
                <a:ext uri="{FF2B5EF4-FFF2-40B4-BE49-F238E27FC236}">
                  <a16:creationId xmlns:a16="http://schemas.microsoft.com/office/drawing/2014/main" xmlns="" id="{240D2219-EB0B-4F5D-BDE9-D1A2AA502CA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819900" y="2070100"/>
              <a:ext cx="38101" cy="82551"/>
            </a:xfrm>
            <a:custGeom>
              <a:avLst/>
              <a:gdLst/>
              <a:ahLst/>
              <a:cxnLst/>
              <a:rect l="0" t="0" r="0" b="0"/>
              <a:pathLst>
                <a:path w="38101" h="82551">
                  <a:moveTo>
                    <a:pt x="38100" y="0"/>
                  </a:moveTo>
                  <a:lnTo>
                    <a:pt x="38100" y="0"/>
                  </a:lnTo>
                  <a:lnTo>
                    <a:pt x="38100" y="10113"/>
                  </a:lnTo>
                  <a:lnTo>
                    <a:pt x="15039" y="5678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382">
              <a:extLst>
                <a:ext uri="{FF2B5EF4-FFF2-40B4-BE49-F238E27FC236}">
                  <a16:creationId xmlns:a16="http://schemas.microsoft.com/office/drawing/2014/main" xmlns="" id="{2711C986-E95C-49B9-AE66-2E6FCB9F1B31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505680" y="1845279"/>
              <a:ext cx="263421" cy="224822"/>
            </a:xfrm>
            <a:custGeom>
              <a:avLst/>
              <a:gdLst/>
              <a:ahLst/>
              <a:cxnLst/>
              <a:rect l="0" t="0" r="0" b="0"/>
              <a:pathLst>
                <a:path w="263421" h="224822">
                  <a:moveTo>
                    <a:pt x="9420" y="212121"/>
                  </a:moveTo>
                  <a:lnTo>
                    <a:pt x="9420" y="212121"/>
                  </a:lnTo>
                  <a:lnTo>
                    <a:pt x="6049" y="215492"/>
                  </a:lnTo>
                  <a:lnTo>
                    <a:pt x="2512" y="217147"/>
                  </a:lnTo>
                  <a:lnTo>
                    <a:pt x="581" y="217588"/>
                  </a:lnTo>
                  <a:lnTo>
                    <a:pt x="0" y="217177"/>
                  </a:lnTo>
                  <a:lnTo>
                    <a:pt x="317" y="216197"/>
                  </a:lnTo>
                  <a:lnTo>
                    <a:pt x="34058" y="178362"/>
                  </a:lnTo>
                  <a:lnTo>
                    <a:pt x="52938" y="140578"/>
                  </a:lnTo>
                  <a:lnTo>
                    <a:pt x="67078" y="95360"/>
                  </a:lnTo>
                  <a:lnTo>
                    <a:pt x="75344" y="55229"/>
                  </a:lnTo>
                  <a:lnTo>
                    <a:pt x="76695" y="22798"/>
                  </a:lnTo>
                  <a:lnTo>
                    <a:pt x="72011" y="8974"/>
                  </a:lnTo>
                  <a:lnTo>
                    <a:pt x="67106" y="1889"/>
                  </a:lnTo>
                  <a:lnTo>
                    <a:pt x="64810" y="0"/>
                  </a:lnTo>
                  <a:lnTo>
                    <a:pt x="61870" y="857"/>
                  </a:lnTo>
                  <a:lnTo>
                    <a:pt x="54838" y="7453"/>
                  </a:lnTo>
                  <a:lnTo>
                    <a:pt x="46318" y="36551"/>
                  </a:lnTo>
                  <a:lnTo>
                    <a:pt x="42695" y="79824"/>
                  </a:lnTo>
                  <a:lnTo>
                    <a:pt x="44992" y="121651"/>
                  </a:lnTo>
                  <a:lnTo>
                    <a:pt x="56884" y="157485"/>
                  </a:lnTo>
                  <a:lnTo>
                    <a:pt x="73813" y="180332"/>
                  </a:lnTo>
                  <a:lnTo>
                    <a:pt x="87898" y="187409"/>
                  </a:lnTo>
                  <a:lnTo>
                    <a:pt x="95605" y="189296"/>
                  </a:lnTo>
                  <a:lnTo>
                    <a:pt x="102860" y="188438"/>
                  </a:lnTo>
                  <a:lnTo>
                    <a:pt x="116565" y="181840"/>
                  </a:lnTo>
                  <a:lnTo>
                    <a:pt x="139552" y="156112"/>
                  </a:lnTo>
                  <a:lnTo>
                    <a:pt x="157395" y="110198"/>
                  </a:lnTo>
                  <a:lnTo>
                    <a:pt x="167836" y="66751"/>
                  </a:lnTo>
                  <a:lnTo>
                    <a:pt x="169358" y="65819"/>
                  </a:lnTo>
                  <a:lnTo>
                    <a:pt x="171079" y="65903"/>
                  </a:lnTo>
                  <a:lnTo>
                    <a:pt x="171109" y="75404"/>
                  </a:lnTo>
                  <a:lnTo>
                    <a:pt x="170922" y="102468"/>
                  </a:lnTo>
                  <a:lnTo>
                    <a:pt x="175038" y="124581"/>
                  </a:lnTo>
                  <a:lnTo>
                    <a:pt x="194927" y="165640"/>
                  </a:lnTo>
                  <a:lnTo>
                    <a:pt x="208284" y="182996"/>
                  </a:lnTo>
                  <a:lnTo>
                    <a:pt x="253829" y="218013"/>
                  </a:lnTo>
                  <a:lnTo>
                    <a:pt x="263420" y="22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6383">
              <a:extLst>
                <a:ext uri="{FF2B5EF4-FFF2-40B4-BE49-F238E27FC236}">
                  <a16:creationId xmlns:a16="http://schemas.microsoft.com/office/drawing/2014/main" xmlns="" id="{49C286F7-99E0-453D-9181-9CB2DDFA8D6B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312431" y="1743768"/>
              <a:ext cx="120120" cy="351733"/>
            </a:xfrm>
            <a:custGeom>
              <a:avLst/>
              <a:gdLst/>
              <a:ahLst/>
              <a:cxnLst/>
              <a:rect l="0" t="0" r="0" b="0"/>
              <a:pathLst>
                <a:path w="120120" h="351733">
                  <a:moveTo>
                    <a:pt x="120119" y="15182"/>
                  </a:moveTo>
                  <a:lnTo>
                    <a:pt x="120119" y="15182"/>
                  </a:lnTo>
                  <a:lnTo>
                    <a:pt x="111280" y="876"/>
                  </a:lnTo>
                  <a:lnTo>
                    <a:pt x="109287" y="0"/>
                  </a:lnTo>
                  <a:lnTo>
                    <a:pt x="107254" y="122"/>
                  </a:lnTo>
                  <a:lnTo>
                    <a:pt x="105191" y="909"/>
                  </a:lnTo>
                  <a:lnTo>
                    <a:pt x="92178" y="15500"/>
                  </a:lnTo>
                  <a:lnTo>
                    <a:pt x="71544" y="54552"/>
                  </a:lnTo>
                  <a:lnTo>
                    <a:pt x="53846" y="92182"/>
                  </a:lnTo>
                  <a:lnTo>
                    <a:pt x="34925" y="134776"/>
                  </a:lnTo>
                  <a:lnTo>
                    <a:pt x="17109" y="179577"/>
                  </a:lnTo>
                  <a:lnTo>
                    <a:pt x="5427" y="221597"/>
                  </a:lnTo>
                  <a:lnTo>
                    <a:pt x="0" y="259322"/>
                  </a:lnTo>
                  <a:lnTo>
                    <a:pt x="2292" y="290200"/>
                  </a:lnTo>
                  <a:lnTo>
                    <a:pt x="15540" y="314271"/>
                  </a:lnTo>
                  <a:lnTo>
                    <a:pt x="25000" y="324641"/>
                  </a:lnTo>
                  <a:lnTo>
                    <a:pt x="50562" y="338045"/>
                  </a:lnTo>
                  <a:lnTo>
                    <a:pt x="94719" y="351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1183">
            <a:extLst>
              <a:ext uri="{FF2B5EF4-FFF2-40B4-BE49-F238E27FC236}">
                <a16:creationId xmlns:a16="http://schemas.microsoft.com/office/drawing/2014/main" xmlns="" id="{3023955F-24C0-4D3F-A237-6A11ABE5E7FD}"/>
              </a:ext>
            </a:extLst>
          </p:cNvPr>
          <p:cNvGrpSpPr/>
          <p:nvPr/>
        </p:nvGrpSpPr>
        <p:grpSpPr>
          <a:xfrm>
            <a:off x="1666348" y="3491530"/>
            <a:ext cx="562503" cy="432771"/>
            <a:chOff x="1666348" y="3491530"/>
            <a:chExt cx="562503" cy="432771"/>
          </a:xfrm>
        </p:grpSpPr>
        <p:sp>
          <p:nvSpPr>
            <p:cNvPr id="90" name="SMARTInkShape-6384">
              <a:extLst>
                <a:ext uri="{FF2B5EF4-FFF2-40B4-BE49-F238E27FC236}">
                  <a16:creationId xmlns:a16="http://schemas.microsoft.com/office/drawing/2014/main" xmlns="" id="{CF8881F8-8CCA-4F8D-8FBA-E826A7EDFCEE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037162" y="3759200"/>
              <a:ext cx="191689" cy="21638"/>
            </a:xfrm>
            <a:custGeom>
              <a:avLst/>
              <a:gdLst/>
              <a:ahLst/>
              <a:cxnLst/>
              <a:rect l="0" t="0" r="0" b="0"/>
              <a:pathLst>
                <a:path w="191689" h="21638">
                  <a:moveTo>
                    <a:pt x="20238" y="0"/>
                  </a:moveTo>
                  <a:lnTo>
                    <a:pt x="20238" y="0"/>
                  </a:lnTo>
                  <a:lnTo>
                    <a:pt x="6440" y="13092"/>
                  </a:lnTo>
                  <a:lnTo>
                    <a:pt x="465" y="16402"/>
                  </a:lnTo>
                  <a:lnTo>
                    <a:pt x="0" y="17990"/>
                  </a:lnTo>
                  <a:lnTo>
                    <a:pt x="1102" y="19754"/>
                  </a:lnTo>
                  <a:lnTo>
                    <a:pt x="3247" y="21637"/>
                  </a:lnTo>
                  <a:lnTo>
                    <a:pt x="26492" y="20913"/>
                  </a:lnTo>
                  <a:lnTo>
                    <a:pt x="66933" y="12860"/>
                  </a:lnTo>
                  <a:lnTo>
                    <a:pt x="100258" y="9243"/>
                  </a:lnTo>
                  <a:lnTo>
                    <a:pt x="134119" y="7636"/>
                  </a:lnTo>
                  <a:lnTo>
                    <a:pt x="19168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6385">
              <a:extLst>
                <a:ext uri="{FF2B5EF4-FFF2-40B4-BE49-F238E27FC236}">
                  <a16:creationId xmlns:a16="http://schemas.microsoft.com/office/drawing/2014/main" xmlns="" id="{B5B524BD-191A-4593-83C1-96E1D7363B1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012950" y="36766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39232" y="6350"/>
                  </a:lnTo>
                  <a:lnTo>
                    <a:pt x="78417" y="446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386">
              <a:extLst>
                <a:ext uri="{FF2B5EF4-FFF2-40B4-BE49-F238E27FC236}">
                  <a16:creationId xmlns:a16="http://schemas.microsoft.com/office/drawing/2014/main" xmlns="" id="{5547C761-BE25-4FC4-B3DA-1C6BE7F22A5F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685442" y="3581400"/>
              <a:ext cx="41759" cy="342901"/>
            </a:xfrm>
            <a:custGeom>
              <a:avLst/>
              <a:gdLst/>
              <a:ahLst/>
              <a:cxnLst/>
              <a:rect l="0" t="0" r="0" b="0"/>
              <a:pathLst>
                <a:path w="41759" h="3429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13383" y="37590"/>
                  </a:lnTo>
                  <a:lnTo>
                    <a:pt x="24492" y="82712"/>
                  </a:lnTo>
                  <a:lnTo>
                    <a:pt x="30086" y="120252"/>
                  </a:lnTo>
                  <a:lnTo>
                    <a:pt x="34924" y="166099"/>
                  </a:lnTo>
                  <a:lnTo>
                    <a:pt x="38721" y="213522"/>
                  </a:lnTo>
                  <a:lnTo>
                    <a:pt x="40408" y="253413"/>
                  </a:lnTo>
                  <a:lnTo>
                    <a:pt x="41358" y="297492"/>
                  </a:lnTo>
                  <a:lnTo>
                    <a:pt x="41758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6387">
              <a:extLst>
                <a:ext uri="{FF2B5EF4-FFF2-40B4-BE49-F238E27FC236}">
                  <a16:creationId xmlns:a16="http://schemas.microsoft.com/office/drawing/2014/main" xmlns="" id="{4B806F5B-758F-4238-A1A2-3DDB005457E9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666348" y="3491530"/>
              <a:ext cx="221281" cy="389721"/>
            </a:xfrm>
            <a:custGeom>
              <a:avLst/>
              <a:gdLst/>
              <a:ahLst/>
              <a:cxnLst/>
              <a:rect l="0" t="0" r="0" b="0"/>
              <a:pathLst>
                <a:path w="221281" h="389721">
                  <a:moveTo>
                    <a:pt x="16402" y="108920"/>
                  </a:moveTo>
                  <a:lnTo>
                    <a:pt x="16402" y="108920"/>
                  </a:lnTo>
                  <a:lnTo>
                    <a:pt x="6289" y="92065"/>
                  </a:lnTo>
                  <a:lnTo>
                    <a:pt x="0" y="61358"/>
                  </a:lnTo>
                  <a:lnTo>
                    <a:pt x="1507" y="35561"/>
                  </a:lnTo>
                  <a:lnTo>
                    <a:pt x="12134" y="19401"/>
                  </a:lnTo>
                  <a:lnTo>
                    <a:pt x="19907" y="11140"/>
                  </a:lnTo>
                  <a:lnTo>
                    <a:pt x="41713" y="1963"/>
                  </a:lnTo>
                  <a:lnTo>
                    <a:pt x="69279" y="0"/>
                  </a:lnTo>
                  <a:lnTo>
                    <a:pt x="102698" y="6183"/>
                  </a:lnTo>
                  <a:lnTo>
                    <a:pt x="136835" y="21631"/>
                  </a:lnTo>
                  <a:lnTo>
                    <a:pt x="168706" y="44019"/>
                  </a:lnTo>
                  <a:lnTo>
                    <a:pt x="194629" y="72784"/>
                  </a:lnTo>
                  <a:lnTo>
                    <a:pt x="212266" y="110028"/>
                  </a:lnTo>
                  <a:lnTo>
                    <a:pt x="221280" y="152451"/>
                  </a:lnTo>
                  <a:lnTo>
                    <a:pt x="218231" y="197176"/>
                  </a:lnTo>
                  <a:lnTo>
                    <a:pt x="209821" y="239162"/>
                  </a:lnTo>
                  <a:lnTo>
                    <a:pt x="198321" y="277577"/>
                  </a:lnTo>
                  <a:lnTo>
                    <a:pt x="183803" y="311114"/>
                  </a:lnTo>
                  <a:lnTo>
                    <a:pt x="156392" y="351019"/>
                  </a:lnTo>
                  <a:lnTo>
                    <a:pt x="125927" y="375073"/>
                  </a:lnTo>
                  <a:lnTo>
                    <a:pt x="97929" y="387766"/>
                  </a:lnTo>
                  <a:lnTo>
                    <a:pt x="84151" y="389720"/>
                  </a:lnTo>
                  <a:lnTo>
                    <a:pt x="78502" y="389254"/>
                  </a:lnTo>
                  <a:lnTo>
                    <a:pt x="74735" y="386826"/>
                  </a:lnTo>
                  <a:lnTo>
                    <a:pt x="72224" y="383090"/>
                  </a:lnTo>
                  <a:lnTo>
                    <a:pt x="70550" y="378483"/>
                  </a:lnTo>
                  <a:lnTo>
                    <a:pt x="71551" y="374001"/>
                  </a:lnTo>
                  <a:lnTo>
                    <a:pt x="86252" y="356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1184">
            <a:extLst>
              <a:ext uri="{FF2B5EF4-FFF2-40B4-BE49-F238E27FC236}">
                <a16:creationId xmlns:a16="http://schemas.microsoft.com/office/drawing/2014/main" xmlns="" id="{BF07CF8D-CACF-4683-8D37-6474961D184D}"/>
              </a:ext>
            </a:extLst>
          </p:cNvPr>
          <p:cNvGrpSpPr/>
          <p:nvPr/>
        </p:nvGrpSpPr>
        <p:grpSpPr>
          <a:xfrm>
            <a:off x="2634029" y="3445530"/>
            <a:ext cx="820372" cy="423369"/>
            <a:chOff x="2634029" y="3445530"/>
            <a:chExt cx="820372" cy="423369"/>
          </a:xfrm>
        </p:grpSpPr>
        <p:sp>
          <p:nvSpPr>
            <p:cNvPr id="95" name="SMARTInkShape-6388">
              <a:extLst>
                <a:ext uri="{FF2B5EF4-FFF2-40B4-BE49-F238E27FC236}">
                  <a16:creationId xmlns:a16="http://schemas.microsoft.com/office/drawing/2014/main" xmlns="" id="{70721043-05BE-4705-8641-A7415AD2A03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403600" y="3825679"/>
              <a:ext cx="50801" cy="3372"/>
            </a:xfrm>
            <a:custGeom>
              <a:avLst/>
              <a:gdLst/>
              <a:ahLst/>
              <a:cxnLst/>
              <a:rect l="0" t="0" r="0" b="0"/>
              <a:pathLst>
                <a:path w="50801" h="337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5696" y="227"/>
                  </a:lnTo>
                  <a:lnTo>
                    <a:pt x="5080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6389">
              <a:extLst>
                <a:ext uri="{FF2B5EF4-FFF2-40B4-BE49-F238E27FC236}">
                  <a16:creationId xmlns:a16="http://schemas.microsoft.com/office/drawing/2014/main" xmlns="" id="{DC18C91A-3465-4247-97F0-A58965EC919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282950" y="382905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0"/>
                  </a:moveTo>
                  <a:lnTo>
                    <a:pt x="2540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6390">
              <a:extLst>
                <a:ext uri="{FF2B5EF4-FFF2-40B4-BE49-F238E27FC236}">
                  <a16:creationId xmlns:a16="http://schemas.microsoft.com/office/drawing/2014/main" xmlns="" id="{5B7C6C97-4844-489F-8A52-0CCEFFD71B7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136900" y="37592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5026" y="41427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6391">
              <a:extLst>
                <a:ext uri="{FF2B5EF4-FFF2-40B4-BE49-F238E27FC236}">
                  <a16:creationId xmlns:a16="http://schemas.microsoft.com/office/drawing/2014/main" xmlns="" id="{A7166DC3-8C2C-44F7-8FF2-58A31609969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901950" y="3498850"/>
              <a:ext cx="177801" cy="304801"/>
            </a:xfrm>
            <a:custGeom>
              <a:avLst/>
              <a:gdLst/>
              <a:ahLst/>
              <a:cxnLst/>
              <a:rect l="0" t="0" r="0" b="0"/>
              <a:pathLst>
                <a:path w="177801" h="304801">
                  <a:moveTo>
                    <a:pt x="177800" y="0"/>
                  </a:moveTo>
                  <a:lnTo>
                    <a:pt x="177800" y="0"/>
                  </a:lnTo>
                  <a:lnTo>
                    <a:pt x="174429" y="0"/>
                  </a:lnTo>
                  <a:lnTo>
                    <a:pt x="165591" y="6742"/>
                  </a:lnTo>
                  <a:lnTo>
                    <a:pt x="135166" y="52097"/>
                  </a:lnTo>
                  <a:lnTo>
                    <a:pt x="115107" y="83126"/>
                  </a:lnTo>
                  <a:lnTo>
                    <a:pt x="89729" y="120436"/>
                  </a:lnTo>
                  <a:lnTo>
                    <a:pt x="63868" y="160536"/>
                  </a:lnTo>
                  <a:lnTo>
                    <a:pt x="40380" y="200466"/>
                  </a:lnTo>
                  <a:lnTo>
                    <a:pt x="22886" y="237027"/>
                  </a:lnTo>
                  <a:lnTo>
                    <a:pt x="7878" y="279231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6392">
              <a:extLst>
                <a:ext uri="{FF2B5EF4-FFF2-40B4-BE49-F238E27FC236}">
                  <a16:creationId xmlns:a16="http://schemas.microsoft.com/office/drawing/2014/main" xmlns="" id="{9FE77194-B6BB-4D53-ABE8-4B24E21DCF3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863850" y="3533291"/>
              <a:ext cx="177801" cy="283060"/>
            </a:xfrm>
            <a:custGeom>
              <a:avLst/>
              <a:gdLst/>
              <a:ahLst/>
              <a:cxnLst/>
              <a:rect l="0" t="0" r="0" b="0"/>
              <a:pathLst>
                <a:path w="177801" h="28306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1411" y="0"/>
                  </a:lnTo>
                  <a:lnTo>
                    <a:pt x="6742" y="1563"/>
                  </a:lnTo>
                  <a:lnTo>
                    <a:pt x="21048" y="13151"/>
                  </a:lnTo>
                  <a:lnTo>
                    <a:pt x="46256" y="51944"/>
                  </a:lnTo>
                  <a:lnTo>
                    <a:pt x="73051" y="93617"/>
                  </a:lnTo>
                  <a:lnTo>
                    <a:pt x="90558" y="127601"/>
                  </a:lnTo>
                  <a:lnTo>
                    <a:pt x="107746" y="160109"/>
                  </a:lnTo>
                  <a:lnTo>
                    <a:pt x="131408" y="204296"/>
                  </a:lnTo>
                  <a:lnTo>
                    <a:pt x="158366" y="250411"/>
                  </a:lnTo>
                  <a:lnTo>
                    <a:pt x="177800" y="283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6393">
              <a:extLst>
                <a:ext uri="{FF2B5EF4-FFF2-40B4-BE49-F238E27FC236}">
                  <a16:creationId xmlns:a16="http://schemas.microsoft.com/office/drawing/2014/main" xmlns="" id="{5256BAC7-0F63-411F-A1DD-E31E54F78CC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634029" y="3445530"/>
              <a:ext cx="109172" cy="423369"/>
            </a:xfrm>
            <a:custGeom>
              <a:avLst/>
              <a:gdLst/>
              <a:ahLst/>
              <a:cxnLst/>
              <a:rect l="0" t="0" r="0" b="0"/>
              <a:pathLst>
                <a:path w="109172" h="423369">
                  <a:moveTo>
                    <a:pt x="109171" y="21570"/>
                  </a:moveTo>
                  <a:lnTo>
                    <a:pt x="109171" y="21570"/>
                  </a:lnTo>
                  <a:lnTo>
                    <a:pt x="105800" y="14828"/>
                  </a:lnTo>
                  <a:lnTo>
                    <a:pt x="100382" y="9637"/>
                  </a:lnTo>
                  <a:lnTo>
                    <a:pt x="85406" y="555"/>
                  </a:lnTo>
                  <a:lnTo>
                    <a:pt x="73444" y="0"/>
                  </a:lnTo>
                  <a:lnTo>
                    <a:pt x="66303" y="840"/>
                  </a:lnTo>
                  <a:lnTo>
                    <a:pt x="39398" y="15506"/>
                  </a:lnTo>
                  <a:lnTo>
                    <a:pt x="15825" y="37726"/>
                  </a:lnTo>
                  <a:lnTo>
                    <a:pt x="2177" y="58812"/>
                  </a:lnTo>
                  <a:lnTo>
                    <a:pt x="0" y="71989"/>
                  </a:lnTo>
                  <a:lnTo>
                    <a:pt x="407" y="78466"/>
                  </a:lnTo>
                  <a:lnTo>
                    <a:pt x="6503" y="91307"/>
                  </a:lnTo>
                  <a:lnTo>
                    <a:pt x="11093" y="97695"/>
                  </a:lnTo>
                  <a:lnTo>
                    <a:pt x="53600" y="124484"/>
                  </a:lnTo>
                  <a:lnTo>
                    <a:pt x="82358" y="146372"/>
                  </a:lnTo>
                  <a:lnTo>
                    <a:pt x="97254" y="163821"/>
                  </a:lnTo>
                  <a:lnTo>
                    <a:pt x="103874" y="178632"/>
                  </a:lnTo>
                  <a:lnTo>
                    <a:pt x="103523" y="186250"/>
                  </a:lnTo>
                  <a:lnTo>
                    <a:pt x="97489" y="202240"/>
                  </a:lnTo>
                  <a:lnTo>
                    <a:pt x="75449" y="227110"/>
                  </a:lnTo>
                  <a:lnTo>
                    <a:pt x="29846" y="253553"/>
                  </a:lnTo>
                  <a:lnTo>
                    <a:pt x="8600" y="261029"/>
                  </a:lnTo>
                  <a:lnTo>
                    <a:pt x="6140" y="260938"/>
                  </a:lnTo>
                  <a:lnTo>
                    <a:pt x="4500" y="260171"/>
                  </a:lnTo>
                  <a:lnTo>
                    <a:pt x="3407" y="258953"/>
                  </a:lnTo>
                  <a:lnTo>
                    <a:pt x="3384" y="258142"/>
                  </a:lnTo>
                  <a:lnTo>
                    <a:pt x="4074" y="257601"/>
                  </a:lnTo>
                  <a:lnTo>
                    <a:pt x="8134" y="257001"/>
                  </a:lnTo>
                  <a:lnTo>
                    <a:pt x="21614" y="257368"/>
                  </a:lnTo>
                  <a:lnTo>
                    <a:pt x="30510" y="259954"/>
                  </a:lnTo>
                  <a:lnTo>
                    <a:pt x="43453" y="268748"/>
                  </a:lnTo>
                  <a:lnTo>
                    <a:pt x="45603" y="273844"/>
                  </a:lnTo>
                  <a:lnTo>
                    <a:pt x="46111" y="287032"/>
                  </a:lnTo>
                  <a:lnTo>
                    <a:pt x="39983" y="318495"/>
                  </a:lnTo>
                  <a:lnTo>
                    <a:pt x="24034" y="355650"/>
                  </a:lnTo>
                  <a:lnTo>
                    <a:pt x="7452" y="393223"/>
                  </a:lnTo>
                  <a:lnTo>
                    <a:pt x="5871" y="405707"/>
                  </a:lnTo>
                  <a:lnTo>
                    <a:pt x="6438" y="411011"/>
                  </a:lnTo>
                  <a:lnTo>
                    <a:pt x="8933" y="415253"/>
                  </a:lnTo>
                  <a:lnTo>
                    <a:pt x="17348" y="421847"/>
                  </a:lnTo>
                  <a:lnTo>
                    <a:pt x="31907" y="423368"/>
                  </a:lnTo>
                  <a:lnTo>
                    <a:pt x="73370" y="418594"/>
                  </a:lnTo>
                  <a:lnTo>
                    <a:pt x="96471" y="415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1185">
            <a:extLst>
              <a:ext uri="{FF2B5EF4-FFF2-40B4-BE49-F238E27FC236}">
                <a16:creationId xmlns:a16="http://schemas.microsoft.com/office/drawing/2014/main" xmlns="" id="{3AFC81FD-2302-475A-B8E9-60BEC4142E4B}"/>
              </a:ext>
            </a:extLst>
          </p:cNvPr>
          <p:cNvGrpSpPr/>
          <p:nvPr/>
        </p:nvGrpSpPr>
        <p:grpSpPr>
          <a:xfrm>
            <a:off x="3714750" y="3790950"/>
            <a:ext cx="361068" cy="44451"/>
            <a:chOff x="3714750" y="3790950"/>
            <a:chExt cx="361068" cy="44451"/>
          </a:xfrm>
        </p:grpSpPr>
        <p:sp>
          <p:nvSpPr>
            <p:cNvPr id="102" name="SMARTInkShape-6394">
              <a:extLst>
                <a:ext uri="{FF2B5EF4-FFF2-40B4-BE49-F238E27FC236}">
                  <a16:creationId xmlns:a16="http://schemas.microsoft.com/office/drawing/2014/main" xmlns="" id="{C30E9F09-7238-4657-99F1-33D977B43B0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038600" y="3797300"/>
              <a:ext cx="37218" cy="38101"/>
            </a:xfrm>
            <a:custGeom>
              <a:avLst/>
              <a:gdLst/>
              <a:ahLst/>
              <a:cxnLst/>
              <a:rect l="0" t="0" r="0" b="0"/>
              <a:pathLst>
                <a:path w="37218" h="38101">
                  <a:moveTo>
                    <a:pt x="31750" y="0"/>
                  </a:moveTo>
                  <a:lnTo>
                    <a:pt x="31750" y="0"/>
                  </a:lnTo>
                  <a:lnTo>
                    <a:pt x="35121" y="3371"/>
                  </a:lnTo>
                  <a:lnTo>
                    <a:pt x="36776" y="8789"/>
                  </a:lnTo>
                  <a:lnTo>
                    <a:pt x="37217" y="12209"/>
                  </a:lnTo>
                  <a:lnTo>
                    <a:pt x="26419" y="2165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395">
              <a:extLst>
                <a:ext uri="{FF2B5EF4-FFF2-40B4-BE49-F238E27FC236}">
                  <a16:creationId xmlns:a16="http://schemas.microsoft.com/office/drawing/2014/main" xmlns="" id="{DC1BA18B-5989-463A-8BA5-74CAB87C836C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714750" y="37909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10139" y="1986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1186">
            <a:extLst>
              <a:ext uri="{FF2B5EF4-FFF2-40B4-BE49-F238E27FC236}">
                <a16:creationId xmlns:a16="http://schemas.microsoft.com/office/drawing/2014/main" xmlns="" id="{AA939D0C-6C0B-4946-A355-2912C058DC2E}"/>
              </a:ext>
            </a:extLst>
          </p:cNvPr>
          <p:cNvGrpSpPr/>
          <p:nvPr/>
        </p:nvGrpSpPr>
        <p:grpSpPr>
          <a:xfrm>
            <a:off x="4343400" y="3393548"/>
            <a:ext cx="644844" cy="511703"/>
            <a:chOff x="4343400" y="3393548"/>
            <a:chExt cx="644844" cy="511703"/>
          </a:xfrm>
        </p:grpSpPr>
        <p:sp>
          <p:nvSpPr>
            <p:cNvPr id="105" name="SMARTInkShape-6396">
              <a:extLst>
                <a:ext uri="{FF2B5EF4-FFF2-40B4-BE49-F238E27FC236}">
                  <a16:creationId xmlns:a16="http://schemas.microsoft.com/office/drawing/2014/main" xmlns="" id="{FE24535F-AA52-4198-8F47-A2D4ECEBD0C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343400" y="3459145"/>
              <a:ext cx="241301" cy="408006"/>
            </a:xfrm>
            <a:custGeom>
              <a:avLst/>
              <a:gdLst/>
              <a:ahLst/>
              <a:cxnLst/>
              <a:rect l="0" t="0" r="0" b="0"/>
              <a:pathLst>
                <a:path w="241301" h="408006">
                  <a:moveTo>
                    <a:pt x="241300" y="14305"/>
                  </a:moveTo>
                  <a:lnTo>
                    <a:pt x="241300" y="14305"/>
                  </a:lnTo>
                  <a:lnTo>
                    <a:pt x="232461" y="0"/>
                  </a:lnTo>
                  <a:lnTo>
                    <a:pt x="229057" y="1240"/>
                  </a:lnTo>
                  <a:lnTo>
                    <a:pt x="219631" y="10144"/>
                  </a:lnTo>
                  <a:lnTo>
                    <a:pt x="199053" y="44509"/>
                  </a:lnTo>
                  <a:lnTo>
                    <a:pt x="181366" y="82056"/>
                  </a:lnTo>
                  <a:lnTo>
                    <a:pt x="161040" y="126967"/>
                  </a:lnTo>
                  <a:lnTo>
                    <a:pt x="149694" y="150796"/>
                  </a:lnTo>
                  <a:lnTo>
                    <a:pt x="137896" y="175149"/>
                  </a:lnTo>
                  <a:lnTo>
                    <a:pt x="124386" y="199146"/>
                  </a:lnTo>
                  <a:lnTo>
                    <a:pt x="94323" y="246504"/>
                  </a:lnTo>
                  <a:lnTo>
                    <a:pt x="65911" y="287779"/>
                  </a:lnTo>
                  <a:lnTo>
                    <a:pt x="40582" y="323526"/>
                  </a:lnTo>
                  <a:lnTo>
                    <a:pt x="13279" y="366041"/>
                  </a:lnTo>
                  <a:lnTo>
                    <a:pt x="0" y="408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6397">
              <a:extLst>
                <a:ext uri="{FF2B5EF4-FFF2-40B4-BE49-F238E27FC236}">
                  <a16:creationId xmlns:a16="http://schemas.microsoft.com/office/drawing/2014/main" xmlns="" id="{596B777D-E287-43EE-9943-15DB4E951DA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343400" y="3499189"/>
              <a:ext cx="177801" cy="367962"/>
            </a:xfrm>
            <a:custGeom>
              <a:avLst/>
              <a:gdLst/>
              <a:ahLst/>
              <a:cxnLst/>
              <a:rect l="0" t="0" r="0" b="0"/>
              <a:pathLst>
                <a:path w="177801" h="367962">
                  <a:moveTo>
                    <a:pt x="0" y="12361"/>
                  </a:moveTo>
                  <a:lnTo>
                    <a:pt x="0" y="12361"/>
                  </a:lnTo>
                  <a:lnTo>
                    <a:pt x="0" y="0"/>
                  </a:lnTo>
                  <a:lnTo>
                    <a:pt x="0" y="3132"/>
                  </a:lnTo>
                  <a:lnTo>
                    <a:pt x="29511" y="49577"/>
                  </a:lnTo>
                  <a:lnTo>
                    <a:pt x="48394" y="85346"/>
                  </a:lnTo>
                  <a:lnTo>
                    <a:pt x="68545" y="124761"/>
                  </a:lnTo>
                  <a:lnTo>
                    <a:pt x="91142" y="169561"/>
                  </a:lnTo>
                  <a:lnTo>
                    <a:pt x="114591" y="216283"/>
                  </a:lnTo>
                  <a:lnTo>
                    <a:pt x="136772" y="260567"/>
                  </a:lnTo>
                  <a:lnTo>
                    <a:pt x="154626" y="296241"/>
                  </a:lnTo>
                  <a:lnTo>
                    <a:pt x="170934" y="336363"/>
                  </a:lnTo>
                  <a:lnTo>
                    <a:pt x="177800" y="367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6398">
              <a:extLst>
                <a:ext uri="{FF2B5EF4-FFF2-40B4-BE49-F238E27FC236}">
                  <a16:creationId xmlns:a16="http://schemas.microsoft.com/office/drawing/2014/main" xmlns="" id="{796EB27A-8812-463D-A642-00DBE39CC33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600092" y="3793086"/>
              <a:ext cx="115735" cy="99465"/>
            </a:xfrm>
            <a:custGeom>
              <a:avLst/>
              <a:gdLst/>
              <a:ahLst/>
              <a:cxnLst/>
              <a:rect l="0" t="0" r="0" b="0"/>
              <a:pathLst>
                <a:path w="115735" h="99465">
                  <a:moveTo>
                    <a:pt x="3658" y="55014"/>
                  </a:moveTo>
                  <a:lnTo>
                    <a:pt x="3658" y="55014"/>
                  </a:lnTo>
                  <a:lnTo>
                    <a:pt x="0" y="55014"/>
                  </a:lnTo>
                  <a:lnTo>
                    <a:pt x="1562" y="55014"/>
                  </a:lnTo>
                  <a:lnTo>
                    <a:pt x="4608" y="56895"/>
                  </a:lnTo>
                  <a:lnTo>
                    <a:pt x="6408" y="58385"/>
                  </a:lnTo>
                  <a:lnTo>
                    <a:pt x="8408" y="63803"/>
                  </a:lnTo>
                  <a:lnTo>
                    <a:pt x="8941" y="67223"/>
                  </a:lnTo>
                  <a:lnTo>
                    <a:pt x="7652" y="72905"/>
                  </a:lnTo>
                  <a:lnTo>
                    <a:pt x="5433" y="77782"/>
                  </a:lnTo>
                  <a:lnTo>
                    <a:pt x="3892" y="85442"/>
                  </a:lnTo>
                  <a:lnTo>
                    <a:pt x="3727" y="79630"/>
                  </a:lnTo>
                  <a:lnTo>
                    <a:pt x="15873" y="41295"/>
                  </a:lnTo>
                  <a:lnTo>
                    <a:pt x="30795" y="18494"/>
                  </a:lnTo>
                  <a:lnTo>
                    <a:pt x="44412" y="8679"/>
                  </a:lnTo>
                  <a:lnTo>
                    <a:pt x="66063" y="1068"/>
                  </a:lnTo>
                  <a:lnTo>
                    <a:pt x="72778" y="0"/>
                  </a:lnTo>
                  <a:lnTo>
                    <a:pt x="87765" y="4458"/>
                  </a:lnTo>
                  <a:lnTo>
                    <a:pt x="95712" y="8610"/>
                  </a:lnTo>
                  <a:lnTo>
                    <a:pt x="106425" y="20749"/>
                  </a:lnTo>
                  <a:lnTo>
                    <a:pt x="112832" y="35552"/>
                  </a:lnTo>
                  <a:lnTo>
                    <a:pt x="115734" y="59047"/>
                  </a:lnTo>
                  <a:lnTo>
                    <a:pt x="111608" y="99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399">
              <a:extLst>
                <a:ext uri="{FF2B5EF4-FFF2-40B4-BE49-F238E27FC236}">
                  <a16:creationId xmlns:a16="http://schemas.microsoft.com/office/drawing/2014/main" xmlns="" id="{FD1BA881-F620-45FB-9A6C-74A7E2C6503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895850" y="3393548"/>
              <a:ext cx="92394" cy="511703"/>
            </a:xfrm>
            <a:custGeom>
              <a:avLst/>
              <a:gdLst/>
              <a:ahLst/>
              <a:cxnLst/>
              <a:rect l="0" t="0" r="0" b="0"/>
              <a:pathLst>
                <a:path w="92394" h="511703">
                  <a:moveTo>
                    <a:pt x="12700" y="16402"/>
                  </a:moveTo>
                  <a:lnTo>
                    <a:pt x="12700" y="16402"/>
                  </a:lnTo>
                  <a:lnTo>
                    <a:pt x="19442" y="6289"/>
                  </a:lnTo>
                  <a:lnTo>
                    <a:pt x="24250" y="3310"/>
                  </a:lnTo>
                  <a:lnTo>
                    <a:pt x="37119" y="0"/>
                  </a:lnTo>
                  <a:lnTo>
                    <a:pt x="43090" y="1234"/>
                  </a:lnTo>
                  <a:lnTo>
                    <a:pt x="53488" y="8249"/>
                  </a:lnTo>
                  <a:lnTo>
                    <a:pt x="74018" y="34213"/>
                  </a:lnTo>
                  <a:lnTo>
                    <a:pt x="82286" y="56773"/>
                  </a:lnTo>
                  <a:lnTo>
                    <a:pt x="85059" y="95156"/>
                  </a:lnTo>
                  <a:lnTo>
                    <a:pt x="80843" y="122665"/>
                  </a:lnTo>
                  <a:lnTo>
                    <a:pt x="63308" y="161247"/>
                  </a:lnTo>
                  <a:lnTo>
                    <a:pt x="39943" y="202483"/>
                  </a:lnTo>
                  <a:lnTo>
                    <a:pt x="24902" y="231429"/>
                  </a:lnTo>
                  <a:lnTo>
                    <a:pt x="20784" y="251093"/>
                  </a:lnTo>
                  <a:lnTo>
                    <a:pt x="22935" y="270325"/>
                  </a:lnTo>
                  <a:lnTo>
                    <a:pt x="34782" y="289429"/>
                  </a:lnTo>
                  <a:lnTo>
                    <a:pt x="75671" y="334606"/>
                  </a:lnTo>
                  <a:lnTo>
                    <a:pt x="88822" y="358021"/>
                  </a:lnTo>
                  <a:lnTo>
                    <a:pt x="92393" y="374490"/>
                  </a:lnTo>
                  <a:lnTo>
                    <a:pt x="91032" y="399629"/>
                  </a:lnTo>
                  <a:lnTo>
                    <a:pt x="70340" y="446892"/>
                  </a:lnTo>
                  <a:lnTo>
                    <a:pt x="53532" y="473214"/>
                  </a:lnTo>
                  <a:lnTo>
                    <a:pt x="30678" y="495124"/>
                  </a:lnTo>
                  <a:lnTo>
                    <a:pt x="0" y="511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SMARTInkShape-6400">
            <a:extLst>
              <a:ext uri="{FF2B5EF4-FFF2-40B4-BE49-F238E27FC236}">
                <a16:creationId xmlns:a16="http://schemas.microsoft.com/office/drawing/2014/main" xmlns="" id="{E7555583-2EF6-42B9-AE5E-3EFB3DE99F7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633879" y="3820397"/>
            <a:ext cx="277972" cy="87738"/>
          </a:xfrm>
          <a:custGeom>
            <a:avLst/>
            <a:gdLst/>
            <a:ahLst/>
            <a:cxnLst/>
            <a:rect l="0" t="0" r="0" b="0"/>
            <a:pathLst>
              <a:path w="277972" h="87738">
                <a:moveTo>
                  <a:pt x="23971" y="65803"/>
                </a:moveTo>
                <a:lnTo>
                  <a:pt x="23971" y="65803"/>
                </a:lnTo>
                <a:lnTo>
                  <a:pt x="20600" y="69174"/>
                </a:lnTo>
                <a:lnTo>
                  <a:pt x="18945" y="72710"/>
                </a:lnTo>
                <a:lnTo>
                  <a:pt x="18504" y="74641"/>
                </a:lnTo>
                <a:lnTo>
                  <a:pt x="16798" y="75928"/>
                </a:lnTo>
                <a:lnTo>
                  <a:pt x="11140" y="77358"/>
                </a:lnTo>
                <a:lnTo>
                  <a:pt x="8361" y="76329"/>
                </a:lnTo>
                <a:lnTo>
                  <a:pt x="3392" y="71422"/>
                </a:lnTo>
                <a:lnTo>
                  <a:pt x="714" y="60774"/>
                </a:lnTo>
                <a:lnTo>
                  <a:pt x="0" y="53984"/>
                </a:lnTo>
                <a:lnTo>
                  <a:pt x="5736" y="30942"/>
                </a:lnTo>
                <a:lnTo>
                  <a:pt x="23115" y="9613"/>
                </a:lnTo>
                <a:lnTo>
                  <a:pt x="36290" y="2024"/>
                </a:lnTo>
                <a:lnTo>
                  <a:pt x="42768" y="0"/>
                </a:lnTo>
                <a:lnTo>
                  <a:pt x="49908" y="1473"/>
                </a:lnTo>
                <a:lnTo>
                  <a:pt x="65367" y="10636"/>
                </a:lnTo>
                <a:lnTo>
                  <a:pt x="86566" y="31661"/>
                </a:lnTo>
                <a:lnTo>
                  <a:pt x="110445" y="67003"/>
                </a:lnTo>
                <a:lnTo>
                  <a:pt x="130137" y="79506"/>
                </a:lnTo>
                <a:lnTo>
                  <a:pt x="158281" y="87737"/>
                </a:lnTo>
                <a:lnTo>
                  <a:pt x="187866" y="83434"/>
                </a:lnTo>
                <a:lnTo>
                  <a:pt x="228056" y="60610"/>
                </a:lnTo>
                <a:lnTo>
                  <a:pt x="255960" y="39168"/>
                </a:lnTo>
                <a:lnTo>
                  <a:pt x="277971" y="865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SMARTInkShape-Group1188">
            <a:extLst>
              <a:ext uri="{FF2B5EF4-FFF2-40B4-BE49-F238E27FC236}">
                <a16:creationId xmlns:a16="http://schemas.microsoft.com/office/drawing/2014/main" xmlns="" id="{387C8DEF-87EA-4939-A042-E66D6E245B0B}"/>
              </a:ext>
            </a:extLst>
          </p:cNvPr>
          <p:cNvGrpSpPr/>
          <p:nvPr/>
        </p:nvGrpSpPr>
        <p:grpSpPr>
          <a:xfrm>
            <a:off x="6316118" y="3673849"/>
            <a:ext cx="2319883" cy="537258"/>
            <a:chOff x="6316118" y="3673849"/>
            <a:chExt cx="2319883" cy="537258"/>
          </a:xfrm>
        </p:grpSpPr>
        <p:sp>
          <p:nvSpPr>
            <p:cNvPr id="111" name="SMARTInkShape-6401">
              <a:extLst>
                <a:ext uri="{FF2B5EF4-FFF2-40B4-BE49-F238E27FC236}">
                  <a16:creationId xmlns:a16="http://schemas.microsoft.com/office/drawing/2014/main" xmlns="" id="{CE5C1EAD-FB5C-4C43-81B8-3E70592A386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804150" y="4165600"/>
              <a:ext cx="539751" cy="45507"/>
            </a:xfrm>
            <a:custGeom>
              <a:avLst/>
              <a:gdLst/>
              <a:ahLst/>
              <a:cxnLst/>
              <a:rect l="0" t="0" r="0" b="0"/>
              <a:pathLst>
                <a:path w="539751" h="45507">
                  <a:moveTo>
                    <a:pt x="0" y="0"/>
                  </a:moveTo>
                  <a:lnTo>
                    <a:pt x="0" y="0"/>
                  </a:lnTo>
                  <a:lnTo>
                    <a:pt x="33878" y="32603"/>
                  </a:lnTo>
                  <a:lnTo>
                    <a:pt x="69383" y="44310"/>
                  </a:lnTo>
                  <a:lnTo>
                    <a:pt x="114553" y="45506"/>
                  </a:lnTo>
                  <a:lnTo>
                    <a:pt x="148985" y="43038"/>
                  </a:lnTo>
                  <a:lnTo>
                    <a:pt x="196543" y="37682"/>
                  </a:lnTo>
                  <a:lnTo>
                    <a:pt x="240847" y="32922"/>
                  </a:lnTo>
                  <a:lnTo>
                    <a:pt x="285940" y="32524"/>
                  </a:lnTo>
                  <a:lnTo>
                    <a:pt x="328936" y="37517"/>
                  </a:lnTo>
                  <a:lnTo>
                    <a:pt x="373900" y="41394"/>
                  </a:lnTo>
                  <a:lnTo>
                    <a:pt x="420912" y="43847"/>
                  </a:lnTo>
                  <a:lnTo>
                    <a:pt x="461892" y="44271"/>
                  </a:lnTo>
                  <a:lnTo>
                    <a:pt x="499747" y="42986"/>
                  </a:lnTo>
                  <a:lnTo>
                    <a:pt x="5397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6402">
              <a:extLst>
                <a:ext uri="{FF2B5EF4-FFF2-40B4-BE49-F238E27FC236}">
                  <a16:creationId xmlns:a16="http://schemas.microsoft.com/office/drawing/2014/main" xmlns="" id="{F7B5C1F0-AF98-4B22-B588-FB0D2081A87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432800" y="3721100"/>
              <a:ext cx="203201" cy="393701"/>
            </a:xfrm>
            <a:custGeom>
              <a:avLst/>
              <a:gdLst/>
              <a:ahLst/>
              <a:cxnLst/>
              <a:rect l="0" t="0" r="0" b="0"/>
              <a:pathLst>
                <a:path w="203201" h="393701">
                  <a:moveTo>
                    <a:pt x="203200" y="0"/>
                  </a:moveTo>
                  <a:lnTo>
                    <a:pt x="203200" y="0"/>
                  </a:lnTo>
                  <a:lnTo>
                    <a:pt x="199829" y="0"/>
                  </a:lnTo>
                  <a:lnTo>
                    <a:pt x="190990" y="10113"/>
                  </a:lnTo>
                  <a:lnTo>
                    <a:pt x="186176" y="36628"/>
                  </a:lnTo>
                  <a:lnTo>
                    <a:pt x="188121" y="78037"/>
                  </a:lnTo>
                  <a:lnTo>
                    <a:pt x="191324" y="113470"/>
                  </a:lnTo>
                  <a:lnTo>
                    <a:pt x="192277" y="153442"/>
                  </a:lnTo>
                  <a:lnTo>
                    <a:pt x="185645" y="197078"/>
                  </a:lnTo>
                  <a:lnTo>
                    <a:pt x="171879" y="238579"/>
                  </a:lnTo>
                  <a:lnTo>
                    <a:pt x="152591" y="277485"/>
                  </a:lnTo>
                  <a:lnTo>
                    <a:pt x="127555" y="313592"/>
                  </a:lnTo>
                  <a:lnTo>
                    <a:pt x="89064" y="355539"/>
                  </a:lnTo>
                  <a:lnTo>
                    <a:pt x="50849" y="383569"/>
                  </a:lnTo>
                  <a:lnTo>
                    <a:pt x="29184" y="390843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403">
              <a:extLst>
                <a:ext uri="{FF2B5EF4-FFF2-40B4-BE49-F238E27FC236}">
                  <a16:creationId xmlns:a16="http://schemas.microsoft.com/office/drawing/2014/main" xmlns="" id="{A452D7B0-8EE5-4350-9770-E64BDE95AA3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411930" y="3735177"/>
              <a:ext cx="135171" cy="74824"/>
            </a:xfrm>
            <a:custGeom>
              <a:avLst/>
              <a:gdLst/>
              <a:ahLst/>
              <a:cxnLst/>
              <a:rect l="0" t="0" r="0" b="0"/>
              <a:pathLst>
                <a:path w="135171" h="74824">
                  <a:moveTo>
                    <a:pt x="8170" y="30373"/>
                  </a:moveTo>
                  <a:lnTo>
                    <a:pt x="8170" y="30373"/>
                  </a:lnTo>
                  <a:lnTo>
                    <a:pt x="1428" y="20260"/>
                  </a:lnTo>
                  <a:lnTo>
                    <a:pt x="147" y="16575"/>
                  </a:lnTo>
                  <a:lnTo>
                    <a:pt x="0" y="13414"/>
                  </a:lnTo>
                  <a:lnTo>
                    <a:pt x="606" y="10600"/>
                  </a:lnTo>
                  <a:lnTo>
                    <a:pt x="5044" y="5592"/>
                  </a:lnTo>
                  <a:lnTo>
                    <a:pt x="8203" y="3269"/>
                  </a:lnTo>
                  <a:lnTo>
                    <a:pt x="17357" y="688"/>
                  </a:lnTo>
                  <a:lnTo>
                    <a:pt x="22761" y="0"/>
                  </a:lnTo>
                  <a:lnTo>
                    <a:pt x="43852" y="5773"/>
                  </a:lnTo>
                  <a:lnTo>
                    <a:pt x="54132" y="12619"/>
                  </a:lnTo>
                  <a:lnTo>
                    <a:pt x="60348" y="20365"/>
                  </a:lnTo>
                  <a:lnTo>
                    <a:pt x="63110" y="28512"/>
                  </a:lnTo>
                  <a:lnTo>
                    <a:pt x="62435" y="32660"/>
                  </a:lnTo>
                  <a:lnTo>
                    <a:pt x="57923" y="41032"/>
                  </a:lnTo>
                  <a:lnTo>
                    <a:pt x="49333" y="47575"/>
                  </a:lnTo>
                  <a:lnTo>
                    <a:pt x="33312" y="57524"/>
                  </a:lnTo>
                  <a:lnTo>
                    <a:pt x="32693" y="59763"/>
                  </a:lnTo>
                  <a:lnTo>
                    <a:pt x="33690" y="61961"/>
                  </a:lnTo>
                  <a:lnTo>
                    <a:pt x="35766" y="64131"/>
                  </a:lnTo>
                  <a:lnTo>
                    <a:pt x="43719" y="66543"/>
                  </a:lnTo>
                  <a:lnTo>
                    <a:pt x="87378" y="72582"/>
                  </a:lnTo>
                  <a:lnTo>
                    <a:pt x="135170" y="74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404">
              <a:extLst>
                <a:ext uri="{FF2B5EF4-FFF2-40B4-BE49-F238E27FC236}">
                  <a16:creationId xmlns:a16="http://schemas.microsoft.com/office/drawing/2014/main" xmlns="" id="{FAD08897-F93B-41BB-ABC0-34B9F949E7C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140771" y="3886200"/>
              <a:ext cx="266630" cy="114621"/>
            </a:xfrm>
            <a:custGeom>
              <a:avLst/>
              <a:gdLst/>
              <a:ahLst/>
              <a:cxnLst/>
              <a:rect l="0" t="0" r="0" b="0"/>
              <a:pathLst>
                <a:path w="266630" h="114621">
                  <a:moveTo>
                    <a:pt x="57079" y="44450"/>
                  </a:moveTo>
                  <a:lnTo>
                    <a:pt x="57079" y="44450"/>
                  </a:lnTo>
                  <a:lnTo>
                    <a:pt x="52715" y="87483"/>
                  </a:lnTo>
                  <a:lnTo>
                    <a:pt x="51611" y="100970"/>
                  </a:lnTo>
                  <a:lnTo>
                    <a:pt x="49200" y="106119"/>
                  </a:lnTo>
                  <a:lnTo>
                    <a:pt x="40877" y="113721"/>
                  </a:lnTo>
                  <a:lnTo>
                    <a:pt x="34989" y="114620"/>
                  </a:lnTo>
                  <a:lnTo>
                    <a:pt x="20921" y="111855"/>
                  </a:lnTo>
                  <a:lnTo>
                    <a:pt x="9023" y="102160"/>
                  </a:lnTo>
                  <a:lnTo>
                    <a:pt x="3875" y="95623"/>
                  </a:lnTo>
                  <a:lnTo>
                    <a:pt x="37" y="78953"/>
                  </a:lnTo>
                  <a:lnTo>
                    <a:pt x="0" y="69569"/>
                  </a:lnTo>
                  <a:lnTo>
                    <a:pt x="5605" y="51615"/>
                  </a:lnTo>
                  <a:lnTo>
                    <a:pt x="10062" y="42877"/>
                  </a:lnTo>
                  <a:lnTo>
                    <a:pt x="24424" y="29404"/>
                  </a:lnTo>
                  <a:lnTo>
                    <a:pt x="44682" y="19419"/>
                  </a:lnTo>
                  <a:lnTo>
                    <a:pt x="87821" y="9830"/>
                  </a:lnTo>
                  <a:lnTo>
                    <a:pt x="119895" y="4839"/>
                  </a:lnTo>
                  <a:lnTo>
                    <a:pt x="154847" y="2151"/>
                  </a:lnTo>
                  <a:lnTo>
                    <a:pt x="188725" y="956"/>
                  </a:lnTo>
                  <a:lnTo>
                    <a:pt x="226927" y="283"/>
                  </a:lnTo>
                  <a:lnTo>
                    <a:pt x="2666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6405">
              <a:extLst>
                <a:ext uri="{FF2B5EF4-FFF2-40B4-BE49-F238E27FC236}">
                  <a16:creationId xmlns:a16="http://schemas.microsoft.com/office/drawing/2014/main" xmlns="" id="{76CEEAFF-BF77-4458-8EEE-AFFB52BB0F4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912100" y="3987800"/>
              <a:ext cx="38101" cy="69851"/>
            </a:xfrm>
            <a:custGeom>
              <a:avLst/>
              <a:gdLst/>
              <a:ahLst/>
              <a:cxnLst/>
              <a:rect l="0" t="0" r="0" b="0"/>
              <a:pathLst>
                <a:path w="38101" h="69851">
                  <a:moveTo>
                    <a:pt x="38100" y="0"/>
                  </a:moveTo>
                  <a:lnTo>
                    <a:pt x="38100" y="0"/>
                  </a:lnTo>
                  <a:lnTo>
                    <a:pt x="37394" y="10139"/>
                  </a:lnTo>
                  <a:lnTo>
                    <a:pt x="25890" y="3659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6406">
              <a:extLst>
                <a:ext uri="{FF2B5EF4-FFF2-40B4-BE49-F238E27FC236}">
                  <a16:creationId xmlns:a16="http://schemas.microsoft.com/office/drawing/2014/main" xmlns="" id="{3A4E0672-5E4E-467B-ADB5-83C260BED10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671683" y="3845275"/>
              <a:ext cx="202318" cy="161314"/>
            </a:xfrm>
            <a:custGeom>
              <a:avLst/>
              <a:gdLst/>
              <a:ahLst/>
              <a:cxnLst/>
              <a:rect l="0" t="0" r="0" b="0"/>
              <a:pathLst>
                <a:path w="202318" h="161314">
                  <a:moveTo>
                    <a:pt x="5467" y="155225"/>
                  </a:moveTo>
                  <a:lnTo>
                    <a:pt x="5467" y="155225"/>
                  </a:lnTo>
                  <a:lnTo>
                    <a:pt x="0" y="160692"/>
                  </a:lnTo>
                  <a:lnTo>
                    <a:pt x="411" y="160986"/>
                  </a:lnTo>
                  <a:lnTo>
                    <a:pt x="2749" y="161313"/>
                  </a:lnTo>
                  <a:lnTo>
                    <a:pt x="14773" y="151385"/>
                  </a:lnTo>
                  <a:lnTo>
                    <a:pt x="43956" y="112299"/>
                  </a:lnTo>
                  <a:lnTo>
                    <a:pt x="60850" y="75713"/>
                  </a:lnTo>
                  <a:lnTo>
                    <a:pt x="72459" y="29217"/>
                  </a:lnTo>
                  <a:lnTo>
                    <a:pt x="75066" y="0"/>
                  </a:lnTo>
                  <a:lnTo>
                    <a:pt x="73738" y="941"/>
                  </a:lnTo>
                  <a:lnTo>
                    <a:pt x="68500" y="7632"/>
                  </a:lnTo>
                  <a:lnTo>
                    <a:pt x="57619" y="36783"/>
                  </a:lnTo>
                  <a:lnTo>
                    <a:pt x="55569" y="73330"/>
                  </a:lnTo>
                  <a:lnTo>
                    <a:pt x="57541" y="116418"/>
                  </a:lnTo>
                  <a:lnTo>
                    <a:pt x="62947" y="129981"/>
                  </a:lnTo>
                  <a:lnTo>
                    <a:pt x="71936" y="138831"/>
                  </a:lnTo>
                  <a:lnTo>
                    <a:pt x="77296" y="142179"/>
                  </a:lnTo>
                  <a:lnTo>
                    <a:pt x="82986" y="142294"/>
                  </a:lnTo>
                  <a:lnTo>
                    <a:pt x="94953" y="136778"/>
                  </a:lnTo>
                  <a:lnTo>
                    <a:pt x="116962" y="115030"/>
                  </a:lnTo>
                  <a:lnTo>
                    <a:pt x="137986" y="79502"/>
                  </a:lnTo>
                  <a:lnTo>
                    <a:pt x="150879" y="41066"/>
                  </a:lnTo>
                  <a:lnTo>
                    <a:pt x="157253" y="6832"/>
                  </a:lnTo>
                  <a:lnTo>
                    <a:pt x="159475" y="12132"/>
                  </a:lnTo>
                  <a:lnTo>
                    <a:pt x="170022" y="48643"/>
                  </a:lnTo>
                  <a:lnTo>
                    <a:pt x="181331" y="92570"/>
                  </a:lnTo>
                  <a:lnTo>
                    <a:pt x="202317" y="142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407">
              <a:extLst>
                <a:ext uri="{FF2B5EF4-FFF2-40B4-BE49-F238E27FC236}">
                  <a16:creationId xmlns:a16="http://schemas.microsoft.com/office/drawing/2014/main" xmlns="" id="{9DA2C8C1-1428-4851-ADE5-D2003DA608A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316118" y="3687603"/>
              <a:ext cx="266230" cy="317291"/>
            </a:xfrm>
            <a:custGeom>
              <a:avLst/>
              <a:gdLst/>
              <a:ahLst/>
              <a:cxnLst/>
              <a:rect l="0" t="0" r="0" b="0"/>
              <a:pathLst>
                <a:path w="266230" h="317291">
                  <a:moveTo>
                    <a:pt x="21182" y="77947"/>
                  </a:moveTo>
                  <a:lnTo>
                    <a:pt x="21182" y="77947"/>
                  </a:lnTo>
                  <a:lnTo>
                    <a:pt x="17811" y="74576"/>
                  </a:lnTo>
                  <a:lnTo>
                    <a:pt x="17524" y="73583"/>
                  </a:lnTo>
                  <a:lnTo>
                    <a:pt x="18037" y="72921"/>
                  </a:lnTo>
                  <a:lnTo>
                    <a:pt x="19086" y="72480"/>
                  </a:lnTo>
                  <a:lnTo>
                    <a:pt x="23931" y="85342"/>
                  </a:lnTo>
                  <a:lnTo>
                    <a:pt x="23094" y="127254"/>
                  </a:lnTo>
                  <a:lnTo>
                    <a:pt x="23913" y="162655"/>
                  </a:lnTo>
                  <a:lnTo>
                    <a:pt x="25218" y="199556"/>
                  </a:lnTo>
                  <a:lnTo>
                    <a:pt x="23446" y="237123"/>
                  </a:lnTo>
                  <a:lnTo>
                    <a:pt x="18482" y="280490"/>
                  </a:lnTo>
                  <a:lnTo>
                    <a:pt x="12542" y="308939"/>
                  </a:lnTo>
                  <a:lnTo>
                    <a:pt x="10483" y="313786"/>
                  </a:lnTo>
                  <a:lnTo>
                    <a:pt x="8406" y="316312"/>
                  </a:lnTo>
                  <a:lnTo>
                    <a:pt x="6314" y="317290"/>
                  </a:lnTo>
                  <a:lnTo>
                    <a:pt x="4215" y="314414"/>
                  </a:lnTo>
                  <a:lnTo>
                    <a:pt x="0" y="301812"/>
                  </a:lnTo>
                  <a:lnTo>
                    <a:pt x="403" y="258028"/>
                  </a:lnTo>
                  <a:lnTo>
                    <a:pt x="3095" y="234690"/>
                  </a:lnTo>
                  <a:lnTo>
                    <a:pt x="7008" y="207137"/>
                  </a:lnTo>
                  <a:lnTo>
                    <a:pt x="11733" y="176774"/>
                  </a:lnTo>
                  <a:lnTo>
                    <a:pt x="15588" y="147359"/>
                  </a:lnTo>
                  <a:lnTo>
                    <a:pt x="18864" y="118577"/>
                  </a:lnTo>
                  <a:lnTo>
                    <a:pt x="21753" y="90217"/>
                  </a:lnTo>
                  <a:lnTo>
                    <a:pt x="30608" y="47417"/>
                  </a:lnTo>
                  <a:lnTo>
                    <a:pt x="46797" y="2302"/>
                  </a:lnTo>
                  <a:lnTo>
                    <a:pt x="50958" y="0"/>
                  </a:lnTo>
                  <a:lnTo>
                    <a:pt x="55849" y="582"/>
                  </a:lnTo>
                  <a:lnTo>
                    <a:pt x="61227" y="3087"/>
                  </a:lnTo>
                  <a:lnTo>
                    <a:pt x="82279" y="36951"/>
                  </a:lnTo>
                  <a:lnTo>
                    <a:pt x="96314" y="73367"/>
                  </a:lnTo>
                  <a:lnTo>
                    <a:pt x="108902" y="116834"/>
                  </a:lnTo>
                  <a:lnTo>
                    <a:pt x="114234" y="141266"/>
                  </a:lnTo>
                  <a:lnTo>
                    <a:pt x="119200" y="166726"/>
                  </a:lnTo>
                  <a:lnTo>
                    <a:pt x="132243" y="210067"/>
                  </a:lnTo>
                  <a:lnTo>
                    <a:pt x="146742" y="246028"/>
                  </a:lnTo>
                  <a:lnTo>
                    <a:pt x="171416" y="290333"/>
                  </a:lnTo>
                  <a:lnTo>
                    <a:pt x="176371" y="295738"/>
                  </a:lnTo>
                  <a:lnTo>
                    <a:pt x="181791" y="297929"/>
                  </a:lnTo>
                  <a:lnTo>
                    <a:pt x="187521" y="297980"/>
                  </a:lnTo>
                  <a:lnTo>
                    <a:pt x="193459" y="296602"/>
                  </a:lnTo>
                  <a:lnTo>
                    <a:pt x="222040" y="271067"/>
                  </a:lnTo>
                  <a:lnTo>
                    <a:pt x="237687" y="238332"/>
                  </a:lnTo>
                  <a:lnTo>
                    <a:pt x="249346" y="195796"/>
                  </a:lnTo>
                  <a:lnTo>
                    <a:pt x="254430" y="170624"/>
                  </a:lnTo>
                  <a:lnTo>
                    <a:pt x="259230" y="143965"/>
                  </a:lnTo>
                  <a:lnTo>
                    <a:pt x="262431" y="118431"/>
                  </a:lnTo>
                  <a:lnTo>
                    <a:pt x="264564" y="93647"/>
                  </a:lnTo>
                  <a:lnTo>
                    <a:pt x="266229" y="50353"/>
                  </a:lnTo>
                  <a:lnTo>
                    <a:pt x="262494" y="12934"/>
                  </a:lnTo>
                  <a:lnTo>
                    <a:pt x="259668" y="7089"/>
                  </a:lnTo>
                  <a:lnTo>
                    <a:pt x="254881" y="2004"/>
                  </a:lnTo>
                  <a:lnTo>
                    <a:pt x="254593" y="2624"/>
                  </a:lnTo>
                  <a:lnTo>
                    <a:pt x="256132" y="8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6408">
              <a:extLst>
                <a:ext uri="{FF2B5EF4-FFF2-40B4-BE49-F238E27FC236}">
                  <a16:creationId xmlns:a16="http://schemas.microsoft.com/office/drawing/2014/main" xmlns="" id="{BFF71FFB-D1AF-4472-9C75-922520C9857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545508" y="3717038"/>
              <a:ext cx="99893" cy="340613"/>
            </a:xfrm>
            <a:custGeom>
              <a:avLst/>
              <a:gdLst/>
              <a:ahLst/>
              <a:cxnLst/>
              <a:rect l="0" t="0" r="0" b="0"/>
              <a:pathLst>
                <a:path w="99893" h="340613">
                  <a:moveTo>
                    <a:pt x="99892" y="23112"/>
                  </a:moveTo>
                  <a:lnTo>
                    <a:pt x="99892" y="23112"/>
                  </a:lnTo>
                  <a:lnTo>
                    <a:pt x="91053" y="5435"/>
                  </a:lnTo>
                  <a:lnTo>
                    <a:pt x="88355" y="2861"/>
                  </a:lnTo>
                  <a:lnTo>
                    <a:pt x="81594" y="0"/>
                  </a:lnTo>
                  <a:lnTo>
                    <a:pt x="77815" y="1354"/>
                  </a:lnTo>
                  <a:lnTo>
                    <a:pt x="69855" y="8502"/>
                  </a:lnTo>
                  <a:lnTo>
                    <a:pt x="43812" y="52028"/>
                  </a:lnTo>
                  <a:lnTo>
                    <a:pt x="30517" y="84647"/>
                  </a:lnTo>
                  <a:lnTo>
                    <a:pt x="15672" y="124074"/>
                  </a:lnTo>
                  <a:lnTo>
                    <a:pt x="3194" y="166056"/>
                  </a:lnTo>
                  <a:lnTo>
                    <a:pt x="0" y="205881"/>
                  </a:lnTo>
                  <a:lnTo>
                    <a:pt x="2814" y="242867"/>
                  </a:lnTo>
                  <a:lnTo>
                    <a:pt x="12331" y="289778"/>
                  </a:lnTo>
                  <a:lnTo>
                    <a:pt x="21465" y="312375"/>
                  </a:lnTo>
                  <a:lnTo>
                    <a:pt x="49092" y="340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6409">
              <a:extLst>
                <a:ext uri="{FF2B5EF4-FFF2-40B4-BE49-F238E27FC236}">
                  <a16:creationId xmlns:a16="http://schemas.microsoft.com/office/drawing/2014/main" xmlns="" id="{9021D0FE-BD42-4AA1-BE06-7CBA8506808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154842" y="3673849"/>
              <a:ext cx="236809" cy="304552"/>
            </a:xfrm>
            <a:custGeom>
              <a:avLst/>
              <a:gdLst/>
              <a:ahLst/>
              <a:cxnLst/>
              <a:rect l="0" t="0" r="0" b="0"/>
              <a:pathLst>
                <a:path w="236809" h="304552">
                  <a:moveTo>
                    <a:pt x="46058" y="231401"/>
                  </a:moveTo>
                  <a:lnTo>
                    <a:pt x="46058" y="231401"/>
                  </a:lnTo>
                  <a:lnTo>
                    <a:pt x="46058" y="228030"/>
                  </a:lnTo>
                  <a:lnTo>
                    <a:pt x="47939" y="224493"/>
                  </a:lnTo>
                  <a:lnTo>
                    <a:pt x="54897" y="216474"/>
                  </a:lnTo>
                  <a:lnTo>
                    <a:pt x="69353" y="207245"/>
                  </a:lnTo>
                  <a:lnTo>
                    <a:pt x="74700" y="206247"/>
                  </a:lnTo>
                  <a:lnTo>
                    <a:pt x="72024" y="206033"/>
                  </a:lnTo>
                  <a:lnTo>
                    <a:pt x="68254" y="202640"/>
                  </a:lnTo>
                  <a:lnTo>
                    <a:pt x="62743" y="200979"/>
                  </a:lnTo>
                  <a:lnTo>
                    <a:pt x="44336" y="199913"/>
                  </a:lnTo>
                  <a:lnTo>
                    <a:pt x="39265" y="201942"/>
                  </a:lnTo>
                  <a:lnTo>
                    <a:pt x="24682" y="215617"/>
                  </a:lnTo>
                  <a:lnTo>
                    <a:pt x="8680" y="237934"/>
                  </a:lnTo>
                  <a:lnTo>
                    <a:pt x="1693" y="256647"/>
                  </a:lnTo>
                  <a:lnTo>
                    <a:pt x="0" y="272960"/>
                  </a:lnTo>
                  <a:lnTo>
                    <a:pt x="535" y="280274"/>
                  </a:lnTo>
                  <a:lnTo>
                    <a:pt x="6776" y="292163"/>
                  </a:lnTo>
                  <a:lnTo>
                    <a:pt x="15899" y="300740"/>
                  </a:lnTo>
                  <a:lnTo>
                    <a:pt x="24657" y="304551"/>
                  </a:lnTo>
                  <a:lnTo>
                    <a:pt x="28968" y="304157"/>
                  </a:lnTo>
                  <a:lnTo>
                    <a:pt x="37522" y="299955"/>
                  </a:lnTo>
                  <a:lnTo>
                    <a:pt x="64548" y="253376"/>
                  </a:lnTo>
                  <a:lnTo>
                    <a:pt x="68387" y="248929"/>
                  </a:lnTo>
                  <a:lnTo>
                    <a:pt x="69410" y="248731"/>
                  </a:lnTo>
                  <a:lnTo>
                    <a:pt x="70093" y="249304"/>
                  </a:lnTo>
                  <a:lnTo>
                    <a:pt x="74710" y="268027"/>
                  </a:lnTo>
                  <a:lnTo>
                    <a:pt x="80261" y="276904"/>
                  </a:lnTo>
                  <a:lnTo>
                    <a:pt x="84307" y="279846"/>
                  </a:lnTo>
                  <a:lnTo>
                    <a:pt x="86374" y="280631"/>
                  </a:lnTo>
                  <a:lnTo>
                    <a:pt x="102766" y="278365"/>
                  </a:lnTo>
                  <a:lnTo>
                    <a:pt x="125498" y="263112"/>
                  </a:lnTo>
                  <a:lnTo>
                    <a:pt x="163532" y="219712"/>
                  </a:lnTo>
                  <a:lnTo>
                    <a:pt x="184111" y="185048"/>
                  </a:lnTo>
                  <a:lnTo>
                    <a:pt x="205017" y="144242"/>
                  </a:lnTo>
                  <a:lnTo>
                    <a:pt x="223245" y="102353"/>
                  </a:lnTo>
                  <a:lnTo>
                    <a:pt x="233698" y="64920"/>
                  </a:lnTo>
                  <a:lnTo>
                    <a:pt x="236808" y="22225"/>
                  </a:lnTo>
                  <a:lnTo>
                    <a:pt x="234609" y="12928"/>
                  </a:lnTo>
                  <a:lnTo>
                    <a:pt x="231025" y="6025"/>
                  </a:lnTo>
                  <a:lnTo>
                    <a:pt x="226519" y="717"/>
                  </a:lnTo>
                  <a:lnTo>
                    <a:pt x="221398" y="0"/>
                  </a:lnTo>
                  <a:lnTo>
                    <a:pt x="215869" y="2345"/>
                  </a:lnTo>
                  <a:lnTo>
                    <a:pt x="210065" y="6730"/>
                  </a:lnTo>
                  <a:lnTo>
                    <a:pt x="191784" y="43241"/>
                  </a:lnTo>
                  <a:lnTo>
                    <a:pt x="183026" y="78394"/>
                  </a:lnTo>
                  <a:lnTo>
                    <a:pt x="176783" y="117537"/>
                  </a:lnTo>
                  <a:lnTo>
                    <a:pt x="171657" y="158452"/>
                  </a:lnTo>
                  <a:lnTo>
                    <a:pt x="170788" y="196392"/>
                  </a:lnTo>
                  <a:lnTo>
                    <a:pt x="172385" y="243841"/>
                  </a:lnTo>
                  <a:lnTo>
                    <a:pt x="176297" y="284737"/>
                  </a:lnTo>
                  <a:lnTo>
                    <a:pt x="179906" y="293911"/>
                  </a:lnTo>
                  <a:lnTo>
                    <a:pt x="185758" y="301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6410">
              <a:extLst>
                <a:ext uri="{FF2B5EF4-FFF2-40B4-BE49-F238E27FC236}">
                  <a16:creationId xmlns:a16="http://schemas.microsoft.com/office/drawing/2014/main" xmlns="" id="{9E63767D-E0C2-42D4-9D4E-323A37C462B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934200" y="3854450"/>
              <a:ext cx="173688" cy="117553"/>
            </a:xfrm>
            <a:custGeom>
              <a:avLst/>
              <a:gdLst/>
              <a:ahLst/>
              <a:cxnLst/>
              <a:rect l="0" t="0" r="0" b="0"/>
              <a:pathLst>
                <a:path w="173688" h="117553">
                  <a:moveTo>
                    <a:pt x="0" y="0"/>
                  </a:moveTo>
                  <a:lnTo>
                    <a:pt x="0" y="0"/>
                  </a:lnTo>
                  <a:lnTo>
                    <a:pt x="5025" y="46453"/>
                  </a:lnTo>
                  <a:lnTo>
                    <a:pt x="6088" y="87179"/>
                  </a:lnTo>
                  <a:lnTo>
                    <a:pt x="6334" y="117552"/>
                  </a:lnTo>
                  <a:lnTo>
                    <a:pt x="6343" y="116216"/>
                  </a:lnTo>
                  <a:lnTo>
                    <a:pt x="20655" y="73647"/>
                  </a:lnTo>
                  <a:lnTo>
                    <a:pt x="28935" y="60719"/>
                  </a:lnTo>
                  <a:lnTo>
                    <a:pt x="48127" y="44293"/>
                  </a:lnTo>
                  <a:lnTo>
                    <a:pt x="51134" y="42934"/>
                  </a:lnTo>
                  <a:lnTo>
                    <a:pt x="53139" y="42734"/>
                  </a:lnTo>
                  <a:lnTo>
                    <a:pt x="54476" y="43306"/>
                  </a:lnTo>
                  <a:lnTo>
                    <a:pt x="55367" y="45098"/>
                  </a:lnTo>
                  <a:lnTo>
                    <a:pt x="56915" y="58655"/>
                  </a:lnTo>
                  <a:lnTo>
                    <a:pt x="57699" y="60270"/>
                  </a:lnTo>
                  <a:lnTo>
                    <a:pt x="58927" y="61347"/>
                  </a:lnTo>
                  <a:lnTo>
                    <a:pt x="60451" y="62064"/>
                  </a:lnTo>
                  <a:lnTo>
                    <a:pt x="62173" y="61132"/>
                  </a:lnTo>
                  <a:lnTo>
                    <a:pt x="86916" y="32688"/>
                  </a:lnTo>
                  <a:lnTo>
                    <a:pt x="117279" y="15002"/>
                  </a:lnTo>
                  <a:lnTo>
                    <a:pt x="133734" y="12077"/>
                  </a:lnTo>
                  <a:lnTo>
                    <a:pt x="163922" y="15948"/>
                  </a:lnTo>
                  <a:lnTo>
                    <a:pt x="168548" y="19804"/>
                  </a:lnTo>
                  <a:lnTo>
                    <a:pt x="173687" y="31615"/>
                  </a:lnTo>
                  <a:lnTo>
                    <a:pt x="173210" y="54130"/>
                  </a:lnTo>
                  <a:lnTo>
                    <a:pt x="160669" y="100452"/>
                  </a:lnTo>
                  <a:lnTo>
                    <a:pt x="1587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411">
              <a:extLst>
                <a:ext uri="{FF2B5EF4-FFF2-40B4-BE49-F238E27FC236}">
                  <a16:creationId xmlns:a16="http://schemas.microsoft.com/office/drawing/2014/main" xmlns="" id="{9B84E6D2-4BAA-4CBA-95A3-C512D205052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750050" y="3835400"/>
              <a:ext cx="120651" cy="147671"/>
            </a:xfrm>
            <a:custGeom>
              <a:avLst/>
              <a:gdLst/>
              <a:ahLst/>
              <a:cxnLst/>
              <a:rect l="0" t="0" r="0" b="0"/>
              <a:pathLst>
                <a:path w="120651" h="14767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3763" y="24842"/>
                  </a:lnTo>
                  <a:lnTo>
                    <a:pt x="6742" y="22912"/>
                  </a:lnTo>
                  <a:lnTo>
                    <a:pt x="17577" y="24530"/>
                  </a:lnTo>
                  <a:lnTo>
                    <a:pt x="24419" y="26936"/>
                  </a:lnTo>
                  <a:lnTo>
                    <a:pt x="37664" y="39018"/>
                  </a:lnTo>
                  <a:lnTo>
                    <a:pt x="63413" y="75519"/>
                  </a:lnTo>
                  <a:lnTo>
                    <a:pt x="66755" y="97770"/>
                  </a:lnTo>
                  <a:lnTo>
                    <a:pt x="60771" y="136434"/>
                  </a:lnTo>
                  <a:lnTo>
                    <a:pt x="58153" y="141756"/>
                  </a:lnTo>
                  <a:lnTo>
                    <a:pt x="54997" y="145304"/>
                  </a:lnTo>
                  <a:lnTo>
                    <a:pt x="51481" y="147670"/>
                  </a:lnTo>
                  <a:lnTo>
                    <a:pt x="48431" y="147129"/>
                  </a:lnTo>
                  <a:lnTo>
                    <a:pt x="45693" y="144653"/>
                  </a:lnTo>
                  <a:lnTo>
                    <a:pt x="43162" y="140885"/>
                  </a:lnTo>
                  <a:lnTo>
                    <a:pt x="39600" y="118727"/>
                  </a:lnTo>
                  <a:lnTo>
                    <a:pt x="48657" y="79707"/>
                  </a:lnTo>
                  <a:lnTo>
                    <a:pt x="68118" y="45881"/>
                  </a:lnTo>
                  <a:lnTo>
                    <a:pt x="94907" y="1564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6412">
              <a:extLst>
                <a:ext uri="{FF2B5EF4-FFF2-40B4-BE49-F238E27FC236}">
                  <a16:creationId xmlns:a16="http://schemas.microsoft.com/office/drawing/2014/main" xmlns="" id="{B7E96119-5F03-45E6-BB5F-61EC69219EB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625348" y="3847279"/>
              <a:ext cx="58378" cy="141786"/>
            </a:xfrm>
            <a:custGeom>
              <a:avLst/>
              <a:gdLst/>
              <a:ahLst/>
              <a:cxnLst/>
              <a:rect l="0" t="0" r="0" b="0"/>
              <a:pathLst>
                <a:path w="58378" h="141786">
                  <a:moveTo>
                    <a:pt x="42152" y="32571"/>
                  </a:moveTo>
                  <a:lnTo>
                    <a:pt x="42152" y="32571"/>
                  </a:lnTo>
                  <a:lnTo>
                    <a:pt x="31320" y="5852"/>
                  </a:lnTo>
                  <a:lnTo>
                    <a:pt x="27225" y="0"/>
                  </a:lnTo>
                  <a:lnTo>
                    <a:pt x="24439" y="273"/>
                  </a:lnTo>
                  <a:lnTo>
                    <a:pt x="17581" y="6222"/>
                  </a:lnTo>
                  <a:lnTo>
                    <a:pt x="9158" y="28213"/>
                  </a:lnTo>
                  <a:lnTo>
                    <a:pt x="2194" y="63814"/>
                  </a:lnTo>
                  <a:lnTo>
                    <a:pt x="0" y="109246"/>
                  </a:lnTo>
                  <a:lnTo>
                    <a:pt x="4838" y="128267"/>
                  </a:lnTo>
                  <a:lnTo>
                    <a:pt x="8810" y="134469"/>
                  </a:lnTo>
                  <a:lnTo>
                    <a:pt x="13574" y="138603"/>
                  </a:lnTo>
                  <a:lnTo>
                    <a:pt x="18867" y="141359"/>
                  </a:lnTo>
                  <a:lnTo>
                    <a:pt x="24511" y="141785"/>
                  </a:lnTo>
                  <a:lnTo>
                    <a:pt x="36428" y="138496"/>
                  </a:lnTo>
                  <a:lnTo>
                    <a:pt x="46898" y="126686"/>
                  </a:lnTo>
                  <a:lnTo>
                    <a:pt x="54844" y="108972"/>
                  </a:lnTo>
                  <a:lnTo>
                    <a:pt x="58377" y="86988"/>
                  </a:lnTo>
                  <a:lnTo>
                    <a:pt x="53623" y="54182"/>
                  </a:lnTo>
                  <a:lnTo>
                    <a:pt x="43277" y="28861"/>
                  </a:lnTo>
                  <a:lnTo>
                    <a:pt x="35361" y="18457"/>
                  </a:lnTo>
                  <a:lnTo>
                    <a:pt x="23102" y="7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189">
            <a:extLst>
              <a:ext uri="{FF2B5EF4-FFF2-40B4-BE49-F238E27FC236}">
                <a16:creationId xmlns:a16="http://schemas.microsoft.com/office/drawing/2014/main" xmlns="" id="{99FD105D-B1BE-4F9C-A95D-898AE7CB5378}"/>
              </a:ext>
            </a:extLst>
          </p:cNvPr>
          <p:cNvGrpSpPr/>
          <p:nvPr/>
        </p:nvGrpSpPr>
        <p:grpSpPr>
          <a:xfrm>
            <a:off x="2063750" y="4630755"/>
            <a:ext cx="609601" cy="347646"/>
            <a:chOff x="2063750" y="4630755"/>
            <a:chExt cx="609601" cy="347646"/>
          </a:xfrm>
        </p:grpSpPr>
        <p:sp>
          <p:nvSpPr>
            <p:cNvPr id="124" name="SMARTInkShape-6413">
              <a:extLst>
                <a:ext uri="{FF2B5EF4-FFF2-40B4-BE49-F238E27FC236}">
                  <a16:creationId xmlns:a16="http://schemas.microsoft.com/office/drawing/2014/main" xmlns="" id="{7292DB56-5054-4AFB-B3D4-D66AA0C9B65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561448" y="4630755"/>
              <a:ext cx="111903" cy="312963"/>
            </a:xfrm>
            <a:custGeom>
              <a:avLst/>
              <a:gdLst/>
              <a:ahLst/>
              <a:cxnLst/>
              <a:rect l="0" t="0" r="0" b="0"/>
              <a:pathLst>
                <a:path w="111903" h="312963">
                  <a:moveTo>
                    <a:pt x="48402" y="201595"/>
                  </a:moveTo>
                  <a:lnTo>
                    <a:pt x="48402" y="201595"/>
                  </a:lnTo>
                  <a:lnTo>
                    <a:pt x="39564" y="187289"/>
                  </a:lnTo>
                  <a:lnTo>
                    <a:pt x="35537" y="184654"/>
                  </a:lnTo>
                  <a:lnTo>
                    <a:pt x="29303" y="183170"/>
                  </a:lnTo>
                  <a:lnTo>
                    <a:pt x="27203" y="182962"/>
                  </a:lnTo>
                  <a:lnTo>
                    <a:pt x="21106" y="190255"/>
                  </a:lnTo>
                  <a:lnTo>
                    <a:pt x="5694" y="221306"/>
                  </a:lnTo>
                  <a:lnTo>
                    <a:pt x="0" y="254472"/>
                  </a:lnTo>
                  <a:lnTo>
                    <a:pt x="1683" y="287739"/>
                  </a:lnTo>
                  <a:lnTo>
                    <a:pt x="6706" y="303616"/>
                  </a:lnTo>
                  <a:lnTo>
                    <a:pt x="10022" y="309826"/>
                  </a:lnTo>
                  <a:lnTo>
                    <a:pt x="15054" y="312555"/>
                  </a:lnTo>
                  <a:lnTo>
                    <a:pt x="21231" y="312962"/>
                  </a:lnTo>
                  <a:lnTo>
                    <a:pt x="28171" y="311823"/>
                  </a:lnTo>
                  <a:lnTo>
                    <a:pt x="41527" y="303031"/>
                  </a:lnTo>
                  <a:lnTo>
                    <a:pt x="48052" y="296736"/>
                  </a:lnTo>
                  <a:lnTo>
                    <a:pt x="63977" y="264279"/>
                  </a:lnTo>
                  <a:lnTo>
                    <a:pt x="73198" y="228043"/>
                  </a:lnTo>
                  <a:lnTo>
                    <a:pt x="80589" y="182305"/>
                  </a:lnTo>
                  <a:lnTo>
                    <a:pt x="82560" y="156280"/>
                  </a:lnTo>
                  <a:lnTo>
                    <a:pt x="83874" y="129051"/>
                  </a:lnTo>
                  <a:lnTo>
                    <a:pt x="85456" y="103843"/>
                  </a:lnTo>
                  <a:lnTo>
                    <a:pt x="89094" y="57020"/>
                  </a:lnTo>
                  <a:lnTo>
                    <a:pt x="91739" y="11219"/>
                  </a:lnTo>
                  <a:lnTo>
                    <a:pt x="90698" y="4122"/>
                  </a:lnTo>
                  <a:lnTo>
                    <a:pt x="88594" y="802"/>
                  </a:lnTo>
                  <a:lnTo>
                    <a:pt x="85780" y="0"/>
                  </a:lnTo>
                  <a:lnTo>
                    <a:pt x="82493" y="2992"/>
                  </a:lnTo>
                  <a:lnTo>
                    <a:pt x="75077" y="15725"/>
                  </a:lnTo>
                  <a:lnTo>
                    <a:pt x="62969" y="56211"/>
                  </a:lnTo>
                  <a:lnTo>
                    <a:pt x="60286" y="94176"/>
                  </a:lnTo>
                  <a:lnTo>
                    <a:pt x="62150" y="135509"/>
                  </a:lnTo>
                  <a:lnTo>
                    <a:pt x="67682" y="175046"/>
                  </a:lnTo>
                  <a:lnTo>
                    <a:pt x="74845" y="208140"/>
                  </a:lnTo>
                  <a:lnTo>
                    <a:pt x="86811" y="248689"/>
                  </a:lnTo>
                  <a:lnTo>
                    <a:pt x="99293" y="277403"/>
                  </a:lnTo>
                  <a:lnTo>
                    <a:pt x="111902" y="296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6414">
              <a:extLst>
                <a:ext uri="{FF2B5EF4-FFF2-40B4-BE49-F238E27FC236}">
                  <a16:creationId xmlns:a16="http://schemas.microsoft.com/office/drawing/2014/main" xmlns="" id="{D8C1DE34-F667-4845-A56E-BCC0478ECBC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381250" y="4812041"/>
              <a:ext cx="77099" cy="134610"/>
            </a:xfrm>
            <a:custGeom>
              <a:avLst/>
              <a:gdLst/>
              <a:ahLst/>
              <a:cxnLst/>
              <a:rect l="0" t="0" r="0" b="0"/>
              <a:pathLst>
                <a:path w="77099" h="134610">
                  <a:moveTo>
                    <a:pt x="0" y="13959"/>
                  </a:moveTo>
                  <a:lnTo>
                    <a:pt x="0" y="13959"/>
                  </a:lnTo>
                  <a:lnTo>
                    <a:pt x="4364" y="57005"/>
                  </a:lnTo>
                  <a:lnTo>
                    <a:pt x="6089" y="104094"/>
                  </a:lnTo>
                  <a:lnTo>
                    <a:pt x="4352" y="115873"/>
                  </a:lnTo>
                  <a:lnTo>
                    <a:pt x="1934" y="122049"/>
                  </a:lnTo>
                  <a:lnTo>
                    <a:pt x="1289" y="122707"/>
                  </a:lnTo>
                  <a:lnTo>
                    <a:pt x="860" y="122442"/>
                  </a:lnTo>
                  <a:lnTo>
                    <a:pt x="876" y="103983"/>
                  </a:lnTo>
                  <a:lnTo>
                    <a:pt x="5825" y="69168"/>
                  </a:lnTo>
                  <a:lnTo>
                    <a:pt x="16621" y="30396"/>
                  </a:lnTo>
                  <a:lnTo>
                    <a:pt x="27143" y="12092"/>
                  </a:lnTo>
                  <a:lnTo>
                    <a:pt x="36993" y="2545"/>
                  </a:lnTo>
                  <a:lnTo>
                    <a:pt x="41595" y="0"/>
                  </a:lnTo>
                  <a:lnTo>
                    <a:pt x="46075" y="420"/>
                  </a:lnTo>
                  <a:lnTo>
                    <a:pt x="54815" y="6530"/>
                  </a:lnTo>
                  <a:lnTo>
                    <a:pt x="67669" y="28612"/>
                  </a:lnTo>
                  <a:lnTo>
                    <a:pt x="77043" y="57498"/>
                  </a:lnTo>
                  <a:lnTo>
                    <a:pt x="77098" y="98158"/>
                  </a:lnTo>
                  <a:lnTo>
                    <a:pt x="76200" y="134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6415">
              <a:extLst>
                <a:ext uri="{FF2B5EF4-FFF2-40B4-BE49-F238E27FC236}">
                  <a16:creationId xmlns:a16="http://schemas.microsoft.com/office/drawing/2014/main" xmlns="" id="{05EFB9F8-8979-4BCC-9675-C5B84F6F19D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298961" y="4797061"/>
              <a:ext cx="12440" cy="35290"/>
            </a:xfrm>
            <a:custGeom>
              <a:avLst/>
              <a:gdLst/>
              <a:ahLst/>
              <a:cxnLst/>
              <a:rect l="0" t="0" r="0" b="0"/>
              <a:pathLst>
                <a:path w="12440" h="35290">
                  <a:moveTo>
                    <a:pt x="6089" y="35289"/>
                  </a:moveTo>
                  <a:lnTo>
                    <a:pt x="6089" y="35289"/>
                  </a:lnTo>
                  <a:lnTo>
                    <a:pt x="0" y="0"/>
                  </a:lnTo>
                  <a:lnTo>
                    <a:pt x="1324" y="474"/>
                  </a:lnTo>
                  <a:lnTo>
                    <a:pt x="12439" y="9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6416">
              <a:extLst>
                <a:ext uri="{FF2B5EF4-FFF2-40B4-BE49-F238E27FC236}">
                  <a16:creationId xmlns:a16="http://schemas.microsoft.com/office/drawing/2014/main" xmlns="" id="{1275D4FF-23A8-4170-9E47-F5554BF683C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298700" y="48641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3763"/>
                  </a:lnTo>
                  <a:lnTo>
                    <a:pt x="8838" y="6742"/>
                  </a:lnTo>
                  <a:lnTo>
                    <a:pt x="16301" y="36165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6417">
              <a:extLst>
                <a:ext uri="{FF2B5EF4-FFF2-40B4-BE49-F238E27FC236}">
                  <a16:creationId xmlns:a16="http://schemas.microsoft.com/office/drawing/2014/main" xmlns="" id="{A4C90789-AA52-4623-BF93-1E7C6DD0F8B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063750" y="4813300"/>
              <a:ext cx="190501" cy="66872"/>
            </a:xfrm>
            <a:custGeom>
              <a:avLst/>
              <a:gdLst/>
              <a:ahLst/>
              <a:cxnLst/>
              <a:rect l="0" t="0" r="0" b="0"/>
              <a:pathLst>
                <a:path w="190501" h="66872">
                  <a:moveTo>
                    <a:pt x="0" y="63500"/>
                  </a:moveTo>
                  <a:lnTo>
                    <a:pt x="0" y="63500"/>
                  </a:lnTo>
                  <a:lnTo>
                    <a:pt x="0" y="66871"/>
                  </a:lnTo>
                  <a:lnTo>
                    <a:pt x="1411" y="66453"/>
                  </a:lnTo>
                  <a:lnTo>
                    <a:pt x="44057" y="42238"/>
                  </a:lnTo>
                  <a:lnTo>
                    <a:pt x="91135" y="21295"/>
                  </a:lnTo>
                  <a:lnTo>
                    <a:pt x="136285" y="693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6418">
              <a:extLst>
                <a:ext uri="{FF2B5EF4-FFF2-40B4-BE49-F238E27FC236}">
                  <a16:creationId xmlns:a16="http://schemas.microsoft.com/office/drawing/2014/main" xmlns="" id="{3C1E73B7-2B4B-47C9-8CE4-E07C7C1172B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117242" y="4635500"/>
              <a:ext cx="124309" cy="69851"/>
            </a:xfrm>
            <a:custGeom>
              <a:avLst/>
              <a:gdLst/>
              <a:ahLst/>
              <a:cxnLst/>
              <a:rect l="0" t="0" r="0" b="0"/>
              <a:pathLst>
                <a:path w="124309" h="69851">
                  <a:moveTo>
                    <a:pt x="3658" y="69850"/>
                  </a:moveTo>
                  <a:lnTo>
                    <a:pt x="3658" y="69850"/>
                  </a:lnTo>
                  <a:lnTo>
                    <a:pt x="287" y="63108"/>
                  </a:lnTo>
                  <a:lnTo>
                    <a:pt x="0" y="60416"/>
                  </a:lnTo>
                  <a:lnTo>
                    <a:pt x="1562" y="55544"/>
                  </a:lnTo>
                  <a:lnTo>
                    <a:pt x="9779" y="42093"/>
                  </a:lnTo>
                  <a:lnTo>
                    <a:pt x="27892" y="28072"/>
                  </a:lnTo>
                  <a:lnTo>
                    <a:pt x="68025" y="7740"/>
                  </a:lnTo>
                  <a:lnTo>
                    <a:pt x="114710" y="679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419">
              <a:extLst>
                <a:ext uri="{FF2B5EF4-FFF2-40B4-BE49-F238E27FC236}">
                  <a16:creationId xmlns:a16="http://schemas.microsoft.com/office/drawing/2014/main" xmlns="" id="{7E189032-D8C5-4D41-981F-E5934EA9707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117242" y="4673600"/>
              <a:ext cx="21178" cy="304801"/>
            </a:xfrm>
            <a:custGeom>
              <a:avLst/>
              <a:gdLst/>
              <a:ahLst/>
              <a:cxnLst/>
              <a:rect l="0" t="0" r="0" b="0"/>
              <a:pathLst>
                <a:path w="21178" h="30480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6408" y="10113"/>
                  </a:lnTo>
                  <a:lnTo>
                    <a:pt x="14366" y="49819"/>
                  </a:lnTo>
                  <a:lnTo>
                    <a:pt x="18530" y="81408"/>
                  </a:lnTo>
                  <a:lnTo>
                    <a:pt x="20851" y="118496"/>
                  </a:lnTo>
                  <a:lnTo>
                    <a:pt x="21177" y="158498"/>
                  </a:lnTo>
                  <a:lnTo>
                    <a:pt x="18970" y="199796"/>
                  </a:lnTo>
                  <a:lnTo>
                    <a:pt x="15638" y="234142"/>
                  </a:lnTo>
                  <a:lnTo>
                    <a:pt x="9794" y="273516"/>
                  </a:lnTo>
                  <a:lnTo>
                    <a:pt x="3658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1190">
            <a:extLst>
              <a:ext uri="{FF2B5EF4-FFF2-40B4-BE49-F238E27FC236}">
                <a16:creationId xmlns:a16="http://schemas.microsoft.com/office/drawing/2014/main" xmlns="" id="{171DED08-9004-4556-BD0A-F7B796017BAE}"/>
              </a:ext>
            </a:extLst>
          </p:cNvPr>
          <p:cNvGrpSpPr/>
          <p:nvPr/>
        </p:nvGrpSpPr>
        <p:grpSpPr>
          <a:xfrm>
            <a:off x="3045156" y="4665429"/>
            <a:ext cx="1158545" cy="470213"/>
            <a:chOff x="3045156" y="4665429"/>
            <a:chExt cx="1158545" cy="470213"/>
          </a:xfrm>
        </p:grpSpPr>
        <p:sp>
          <p:nvSpPr>
            <p:cNvPr id="132" name="SMARTInkShape-6420">
              <a:extLst>
                <a:ext uri="{FF2B5EF4-FFF2-40B4-BE49-F238E27FC236}">
                  <a16:creationId xmlns:a16="http://schemas.microsoft.com/office/drawing/2014/main" xmlns="" id="{DEEC0165-751B-4627-8D22-F7F1966F7BF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071233" y="4781550"/>
              <a:ext cx="132468" cy="151051"/>
            </a:xfrm>
            <a:custGeom>
              <a:avLst/>
              <a:gdLst/>
              <a:ahLst/>
              <a:cxnLst/>
              <a:rect l="0" t="0" r="0" b="0"/>
              <a:pathLst>
                <a:path w="132468" h="151051">
                  <a:moveTo>
                    <a:pt x="5467" y="31750"/>
                  </a:moveTo>
                  <a:lnTo>
                    <a:pt x="5467" y="31750"/>
                  </a:lnTo>
                  <a:lnTo>
                    <a:pt x="2096" y="28379"/>
                  </a:lnTo>
                  <a:lnTo>
                    <a:pt x="441" y="24842"/>
                  </a:lnTo>
                  <a:lnTo>
                    <a:pt x="0" y="22911"/>
                  </a:lnTo>
                  <a:lnTo>
                    <a:pt x="411" y="21624"/>
                  </a:lnTo>
                  <a:lnTo>
                    <a:pt x="1391" y="20766"/>
                  </a:lnTo>
                  <a:lnTo>
                    <a:pt x="2749" y="20194"/>
                  </a:lnTo>
                  <a:lnTo>
                    <a:pt x="4361" y="20518"/>
                  </a:lnTo>
                  <a:lnTo>
                    <a:pt x="8033" y="22760"/>
                  </a:lnTo>
                  <a:lnTo>
                    <a:pt x="32532" y="46216"/>
                  </a:lnTo>
                  <a:lnTo>
                    <a:pt x="51436" y="93640"/>
                  </a:lnTo>
                  <a:lnTo>
                    <a:pt x="50357" y="110997"/>
                  </a:lnTo>
                  <a:lnTo>
                    <a:pt x="41537" y="144143"/>
                  </a:lnTo>
                  <a:lnTo>
                    <a:pt x="39392" y="148306"/>
                  </a:lnTo>
                  <a:lnTo>
                    <a:pt x="37255" y="150376"/>
                  </a:lnTo>
                  <a:lnTo>
                    <a:pt x="35126" y="151050"/>
                  </a:lnTo>
                  <a:lnTo>
                    <a:pt x="33706" y="149384"/>
                  </a:lnTo>
                  <a:lnTo>
                    <a:pt x="32129" y="141887"/>
                  </a:lnTo>
                  <a:lnTo>
                    <a:pt x="41354" y="119025"/>
                  </a:lnTo>
                  <a:lnTo>
                    <a:pt x="68504" y="79694"/>
                  </a:lnTo>
                  <a:lnTo>
                    <a:pt x="99162" y="39836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6421">
              <a:extLst>
                <a:ext uri="{FF2B5EF4-FFF2-40B4-BE49-F238E27FC236}">
                  <a16:creationId xmlns:a16="http://schemas.microsoft.com/office/drawing/2014/main" xmlns="" id="{8BAB41F9-E4DC-4DB7-A165-805598EB0DB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981450" y="4808532"/>
              <a:ext cx="65858" cy="119069"/>
            </a:xfrm>
            <a:custGeom>
              <a:avLst/>
              <a:gdLst/>
              <a:ahLst/>
              <a:cxnLst/>
              <a:rect l="0" t="0" r="0" b="0"/>
              <a:pathLst>
                <a:path w="65858" h="119069">
                  <a:moveTo>
                    <a:pt x="0" y="30168"/>
                  </a:moveTo>
                  <a:lnTo>
                    <a:pt x="0" y="30168"/>
                  </a:lnTo>
                  <a:lnTo>
                    <a:pt x="3371" y="33539"/>
                  </a:lnTo>
                  <a:lnTo>
                    <a:pt x="8789" y="35194"/>
                  </a:lnTo>
                  <a:lnTo>
                    <a:pt x="16606" y="35224"/>
                  </a:lnTo>
                  <a:lnTo>
                    <a:pt x="32907" y="30568"/>
                  </a:lnTo>
                  <a:lnTo>
                    <a:pt x="49732" y="20566"/>
                  </a:lnTo>
                  <a:lnTo>
                    <a:pt x="64919" y="3756"/>
                  </a:lnTo>
                  <a:lnTo>
                    <a:pt x="65857" y="1977"/>
                  </a:lnTo>
                  <a:lnTo>
                    <a:pt x="65777" y="790"/>
                  </a:lnTo>
                  <a:lnTo>
                    <a:pt x="65018" y="0"/>
                  </a:lnTo>
                  <a:lnTo>
                    <a:pt x="53837" y="5628"/>
                  </a:lnTo>
                  <a:lnTo>
                    <a:pt x="26731" y="31017"/>
                  </a:lnTo>
                  <a:lnTo>
                    <a:pt x="4026" y="67390"/>
                  </a:lnTo>
                  <a:lnTo>
                    <a:pt x="567" y="76149"/>
                  </a:lnTo>
                  <a:lnTo>
                    <a:pt x="487" y="91526"/>
                  </a:lnTo>
                  <a:lnTo>
                    <a:pt x="5155" y="104710"/>
                  </a:lnTo>
                  <a:lnTo>
                    <a:pt x="11934" y="115274"/>
                  </a:lnTo>
                  <a:lnTo>
                    <a:pt x="17128" y="117950"/>
                  </a:lnTo>
                  <a:lnTo>
                    <a:pt x="44450" y="119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6422">
              <a:extLst>
                <a:ext uri="{FF2B5EF4-FFF2-40B4-BE49-F238E27FC236}">
                  <a16:creationId xmlns:a16="http://schemas.microsoft.com/office/drawing/2014/main" xmlns="" id="{AD2B6697-5E3C-44E4-96A1-070159FB535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836283" y="4826000"/>
              <a:ext cx="68968" cy="12701"/>
            </a:xfrm>
            <a:custGeom>
              <a:avLst/>
              <a:gdLst/>
              <a:ahLst/>
              <a:cxnLst/>
              <a:rect l="0" t="0" r="0" b="0"/>
              <a:pathLst>
                <a:path w="68968" h="12701">
                  <a:moveTo>
                    <a:pt x="5467" y="12700"/>
                  </a:moveTo>
                  <a:lnTo>
                    <a:pt x="5467" y="12700"/>
                  </a:lnTo>
                  <a:lnTo>
                    <a:pt x="2096" y="12700"/>
                  </a:lnTo>
                  <a:lnTo>
                    <a:pt x="1103" y="11994"/>
                  </a:lnTo>
                  <a:lnTo>
                    <a:pt x="441" y="10818"/>
                  </a:lnTo>
                  <a:lnTo>
                    <a:pt x="0" y="9329"/>
                  </a:lnTo>
                  <a:lnTo>
                    <a:pt x="1116" y="8336"/>
                  </a:lnTo>
                  <a:lnTo>
                    <a:pt x="43722" y="1440"/>
                  </a:lnTo>
                  <a:lnTo>
                    <a:pt x="68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6423">
              <a:extLst>
                <a:ext uri="{FF2B5EF4-FFF2-40B4-BE49-F238E27FC236}">
                  <a16:creationId xmlns:a16="http://schemas.microsoft.com/office/drawing/2014/main" xmlns="" id="{CFC28A93-1069-4CF5-83E6-ED8771F1FE8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864584" y="4665429"/>
              <a:ext cx="40667" cy="267601"/>
            </a:xfrm>
            <a:custGeom>
              <a:avLst/>
              <a:gdLst/>
              <a:ahLst/>
              <a:cxnLst/>
              <a:rect l="0" t="0" r="0" b="0"/>
              <a:pathLst>
                <a:path w="40667" h="267601">
                  <a:moveTo>
                    <a:pt x="34316" y="8171"/>
                  </a:moveTo>
                  <a:lnTo>
                    <a:pt x="34316" y="8171"/>
                  </a:lnTo>
                  <a:lnTo>
                    <a:pt x="34316" y="1429"/>
                  </a:lnTo>
                  <a:lnTo>
                    <a:pt x="33610" y="148"/>
                  </a:lnTo>
                  <a:lnTo>
                    <a:pt x="32434" y="0"/>
                  </a:lnTo>
                  <a:lnTo>
                    <a:pt x="30945" y="607"/>
                  </a:lnTo>
                  <a:lnTo>
                    <a:pt x="29290" y="8807"/>
                  </a:lnTo>
                  <a:lnTo>
                    <a:pt x="28227" y="47181"/>
                  </a:lnTo>
                  <a:lnTo>
                    <a:pt x="21302" y="94753"/>
                  </a:lnTo>
                  <a:lnTo>
                    <a:pt x="16067" y="130613"/>
                  </a:lnTo>
                  <a:lnTo>
                    <a:pt x="11389" y="166306"/>
                  </a:lnTo>
                  <a:lnTo>
                    <a:pt x="4788" y="212757"/>
                  </a:lnTo>
                  <a:lnTo>
                    <a:pt x="0" y="255128"/>
                  </a:lnTo>
                  <a:lnTo>
                    <a:pt x="855" y="261709"/>
                  </a:lnTo>
                  <a:lnTo>
                    <a:pt x="2837" y="265390"/>
                  </a:lnTo>
                  <a:lnTo>
                    <a:pt x="5569" y="267140"/>
                  </a:lnTo>
                  <a:lnTo>
                    <a:pt x="8801" y="267600"/>
                  </a:lnTo>
                  <a:lnTo>
                    <a:pt x="16155" y="264349"/>
                  </a:lnTo>
                  <a:lnTo>
                    <a:pt x="20092" y="261506"/>
                  </a:lnTo>
                  <a:lnTo>
                    <a:pt x="40666" y="230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6424">
              <a:extLst>
                <a:ext uri="{FF2B5EF4-FFF2-40B4-BE49-F238E27FC236}">
                  <a16:creationId xmlns:a16="http://schemas.microsoft.com/office/drawing/2014/main" xmlns="" id="{CAB654A8-2BB1-4808-BFEA-E6BC4ECACFA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745999" y="4827638"/>
              <a:ext cx="64002" cy="116485"/>
            </a:xfrm>
            <a:custGeom>
              <a:avLst/>
              <a:gdLst/>
              <a:ahLst/>
              <a:cxnLst/>
              <a:rect l="0" t="0" r="0" b="0"/>
              <a:pathLst>
                <a:path w="64002" h="116485">
                  <a:moveTo>
                    <a:pt x="501" y="36462"/>
                  </a:moveTo>
                  <a:lnTo>
                    <a:pt x="501" y="36462"/>
                  </a:lnTo>
                  <a:lnTo>
                    <a:pt x="30539" y="36462"/>
                  </a:lnTo>
                  <a:lnTo>
                    <a:pt x="34637" y="34345"/>
                  </a:lnTo>
                  <a:lnTo>
                    <a:pt x="55570" y="13318"/>
                  </a:lnTo>
                  <a:lnTo>
                    <a:pt x="57675" y="9743"/>
                  </a:lnTo>
                  <a:lnTo>
                    <a:pt x="58372" y="6655"/>
                  </a:lnTo>
                  <a:lnTo>
                    <a:pt x="58132" y="3891"/>
                  </a:lnTo>
                  <a:lnTo>
                    <a:pt x="56560" y="2047"/>
                  </a:lnTo>
                  <a:lnTo>
                    <a:pt x="51051" y="0"/>
                  </a:lnTo>
                  <a:lnTo>
                    <a:pt x="40136" y="4734"/>
                  </a:lnTo>
                  <a:lnTo>
                    <a:pt x="33275" y="8960"/>
                  </a:lnTo>
                  <a:lnTo>
                    <a:pt x="21887" y="23063"/>
                  </a:lnTo>
                  <a:lnTo>
                    <a:pt x="3079" y="64232"/>
                  </a:lnTo>
                  <a:lnTo>
                    <a:pt x="0" y="84553"/>
                  </a:lnTo>
                  <a:lnTo>
                    <a:pt x="1690" y="100874"/>
                  </a:lnTo>
                  <a:lnTo>
                    <a:pt x="7144" y="110480"/>
                  </a:lnTo>
                  <a:lnTo>
                    <a:pt x="11280" y="113324"/>
                  </a:lnTo>
                  <a:lnTo>
                    <a:pt x="21519" y="116484"/>
                  </a:lnTo>
                  <a:lnTo>
                    <a:pt x="36889" y="110363"/>
                  </a:lnTo>
                  <a:lnTo>
                    <a:pt x="64001" y="93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6425">
              <a:extLst>
                <a:ext uri="{FF2B5EF4-FFF2-40B4-BE49-F238E27FC236}">
                  <a16:creationId xmlns:a16="http://schemas.microsoft.com/office/drawing/2014/main" xmlns="" id="{21D80E3D-85FA-4BAE-A4E4-3678D3002AD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581400" y="4850540"/>
              <a:ext cx="99974" cy="96050"/>
            </a:xfrm>
            <a:custGeom>
              <a:avLst/>
              <a:gdLst/>
              <a:ahLst/>
              <a:cxnLst/>
              <a:rect l="0" t="0" r="0" b="0"/>
              <a:pathLst>
                <a:path w="99974" h="96050">
                  <a:moveTo>
                    <a:pt x="0" y="19910"/>
                  </a:moveTo>
                  <a:lnTo>
                    <a:pt x="0" y="19910"/>
                  </a:lnTo>
                  <a:lnTo>
                    <a:pt x="5026" y="7976"/>
                  </a:lnTo>
                  <a:lnTo>
                    <a:pt x="5467" y="5604"/>
                  </a:lnTo>
                  <a:lnTo>
                    <a:pt x="5761" y="5434"/>
                  </a:lnTo>
                  <a:lnTo>
                    <a:pt x="6327" y="51884"/>
                  </a:lnTo>
                  <a:lnTo>
                    <a:pt x="6349" y="96049"/>
                  </a:lnTo>
                  <a:lnTo>
                    <a:pt x="6350" y="85979"/>
                  </a:lnTo>
                  <a:lnTo>
                    <a:pt x="20655" y="39119"/>
                  </a:lnTo>
                  <a:lnTo>
                    <a:pt x="27365" y="18859"/>
                  </a:lnTo>
                  <a:lnTo>
                    <a:pt x="31683" y="12388"/>
                  </a:lnTo>
                  <a:lnTo>
                    <a:pt x="33822" y="10662"/>
                  </a:lnTo>
                  <a:lnTo>
                    <a:pt x="35954" y="12333"/>
                  </a:lnTo>
                  <a:lnTo>
                    <a:pt x="40203" y="21716"/>
                  </a:lnTo>
                  <a:lnTo>
                    <a:pt x="38327" y="67949"/>
                  </a:lnTo>
                  <a:lnTo>
                    <a:pt x="38167" y="72478"/>
                  </a:lnTo>
                  <a:lnTo>
                    <a:pt x="38113" y="60947"/>
                  </a:lnTo>
                  <a:lnTo>
                    <a:pt x="56943" y="22109"/>
                  </a:lnTo>
                  <a:lnTo>
                    <a:pt x="65524" y="9598"/>
                  </a:lnTo>
                  <a:lnTo>
                    <a:pt x="74042" y="1686"/>
                  </a:lnTo>
                  <a:lnTo>
                    <a:pt x="78289" y="0"/>
                  </a:lnTo>
                  <a:lnTo>
                    <a:pt x="86771" y="7"/>
                  </a:lnTo>
                  <a:lnTo>
                    <a:pt x="90303" y="2408"/>
                  </a:lnTo>
                  <a:lnTo>
                    <a:pt x="96108" y="10720"/>
                  </a:lnTo>
                  <a:lnTo>
                    <a:pt x="99973" y="30671"/>
                  </a:lnTo>
                  <a:lnTo>
                    <a:pt x="97747" y="54456"/>
                  </a:lnTo>
                  <a:lnTo>
                    <a:pt x="82550" y="89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6426">
              <a:extLst>
                <a:ext uri="{FF2B5EF4-FFF2-40B4-BE49-F238E27FC236}">
                  <a16:creationId xmlns:a16="http://schemas.microsoft.com/office/drawing/2014/main" xmlns="" id="{409DD69D-6717-46E5-ACFC-36E7FE55C91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457413" y="4833594"/>
              <a:ext cx="92238" cy="134523"/>
            </a:xfrm>
            <a:custGeom>
              <a:avLst/>
              <a:gdLst/>
              <a:ahLst/>
              <a:cxnLst/>
              <a:rect l="0" t="0" r="0" b="0"/>
              <a:pathLst>
                <a:path w="92238" h="134523">
                  <a:moveTo>
                    <a:pt x="66837" y="24156"/>
                  </a:moveTo>
                  <a:lnTo>
                    <a:pt x="66837" y="24156"/>
                  </a:lnTo>
                  <a:lnTo>
                    <a:pt x="50536" y="7149"/>
                  </a:lnTo>
                  <a:lnTo>
                    <a:pt x="49009" y="2957"/>
                  </a:lnTo>
                  <a:lnTo>
                    <a:pt x="47896" y="1556"/>
                  </a:lnTo>
                  <a:lnTo>
                    <a:pt x="44778" y="0"/>
                  </a:lnTo>
                  <a:lnTo>
                    <a:pt x="37277" y="4954"/>
                  </a:lnTo>
                  <a:lnTo>
                    <a:pt x="27594" y="15621"/>
                  </a:lnTo>
                  <a:lnTo>
                    <a:pt x="9879" y="53096"/>
                  </a:lnTo>
                  <a:lnTo>
                    <a:pt x="807" y="88705"/>
                  </a:lnTo>
                  <a:lnTo>
                    <a:pt x="0" y="118541"/>
                  </a:lnTo>
                  <a:lnTo>
                    <a:pt x="1112" y="125179"/>
                  </a:lnTo>
                  <a:lnTo>
                    <a:pt x="3971" y="129605"/>
                  </a:lnTo>
                  <a:lnTo>
                    <a:pt x="7993" y="132555"/>
                  </a:lnTo>
                  <a:lnTo>
                    <a:pt x="12791" y="134522"/>
                  </a:lnTo>
                  <a:lnTo>
                    <a:pt x="18106" y="133011"/>
                  </a:lnTo>
                  <a:lnTo>
                    <a:pt x="29657" y="123806"/>
                  </a:lnTo>
                  <a:lnTo>
                    <a:pt x="53613" y="89831"/>
                  </a:lnTo>
                  <a:lnTo>
                    <a:pt x="76352" y="45534"/>
                  </a:lnTo>
                  <a:lnTo>
                    <a:pt x="78825" y="44052"/>
                  </a:lnTo>
                  <a:lnTo>
                    <a:pt x="81179" y="43770"/>
                  </a:lnTo>
                  <a:lnTo>
                    <a:pt x="82748" y="46405"/>
                  </a:lnTo>
                  <a:lnTo>
                    <a:pt x="85703" y="92808"/>
                  </a:lnTo>
                  <a:lnTo>
                    <a:pt x="86511" y="104762"/>
                  </a:lnTo>
                  <a:lnTo>
                    <a:pt x="92237" y="119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6427">
              <a:extLst>
                <a:ext uri="{FF2B5EF4-FFF2-40B4-BE49-F238E27FC236}">
                  <a16:creationId xmlns:a16="http://schemas.microsoft.com/office/drawing/2014/main" xmlns="" id="{50120586-D29C-4576-A5C4-4271ED08365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321050" y="4826000"/>
              <a:ext cx="107951" cy="136452"/>
            </a:xfrm>
            <a:custGeom>
              <a:avLst/>
              <a:gdLst/>
              <a:ahLst/>
              <a:cxnLst/>
              <a:rect l="0" t="0" r="0" b="0"/>
              <a:pathLst>
                <a:path w="107951" h="136452">
                  <a:moveTo>
                    <a:pt x="0" y="50800"/>
                  </a:moveTo>
                  <a:lnTo>
                    <a:pt x="0" y="50800"/>
                  </a:lnTo>
                  <a:lnTo>
                    <a:pt x="0" y="36494"/>
                  </a:lnTo>
                  <a:lnTo>
                    <a:pt x="1411" y="34913"/>
                  </a:lnTo>
                  <a:lnTo>
                    <a:pt x="6742" y="33156"/>
                  </a:lnTo>
                  <a:lnTo>
                    <a:pt x="21047" y="32166"/>
                  </a:lnTo>
                  <a:lnTo>
                    <a:pt x="42063" y="38615"/>
                  </a:lnTo>
                  <a:lnTo>
                    <a:pt x="47797" y="44088"/>
                  </a:lnTo>
                  <a:lnTo>
                    <a:pt x="59239" y="67940"/>
                  </a:lnTo>
                  <a:lnTo>
                    <a:pt x="65687" y="93194"/>
                  </a:lnTo>
                  <a:lnTo>
                    <a:pt x="63756" y="117141"/>
                  </a:lnTo>
                  <a:lnTo>
                    <a:pt x="60556" y="128733"/>
                  </a:lnTo>
                  <a:lnTo>
                    <a:pt x="56782" y="134825"/>
                  </a:lnTo>
                  <a:lnTo>
                    <a:pt x="54788" y="136451"/>
                  </a:lnTo>
                  <a:lnTo>
                    <a:pt x="53459" y="134712"/>
                  </a:lnTo>
                  <a:lnTo>
                    <a:pt x="51981" y="125254"/>
                  </a:lnTo>
                  <a:lnTo>
                    <a:pt x="57514" y="85341"/>
                  </a:lnTo>
                  <a:lnTo>
                    <a:pt x="71839" y="4770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6428">
              <a:extLst>
                <a:ext uri="{FF2B5EF4-FFF2-40B4-BE49-F238E27FC236}">
                  <a16:creationId xmlns:a16="http://schemas.microsoft.com/office/drawing/2014/main" xmlns="" id="{3C6D2674-0E29-44ED-8928-1B0701FEB1F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204792" y="4847493"/>
              <a:ext cx="103559" cy="105508"/>
            </a:xfrm>
            <a:custGeom>
              <a:avLst/>
              <a:gdLst/>
              <a:ahLst/>
              <a:cxnLst/>
              <a:rect l="0" t="0" r="0" b="0"/>
              <a:pathLst>
                <a:path w="103559" h="105508">
                  <a:moveTo>
                    <a:pt x="40058" y="35657"/>
                  </a:moveTo>
                  <a:lnTo>
                    <a:pt x="40058" y="35657"/>
                  </a:lnTo>
                  <a:lnTo>
                    <a:pt x="29932" y="13994"/>
                  </a:lnTo>
                  <a:lnTo>
                    <a:pt x="27415" y="3054"/>
                  </a:lnTo>
                  <a:lnTo>
                    <a:pt x="25985" y="1222"/>
                  </a:lnTo>
                  <a:lnTo>
                    <a:pt x="24326" y="0"/>
                  </a:lnTo>
                  <a:lnTo>
                    <a:pt x="21809" y="2008"/>
                  </a:lnTo>
                  <a:lnTo>
                    <a:pt x="15249" y="11765"/>
                  </a:lnTo>
                  <a:lnTo>
                    <a:pt x="2315" y="56020"/>
                  </a:lnTo>
                  <a:lnTo>
                    <a:pt x="0" y="75046"/>
                  </a:lnTo>
                  <a:lnTo>
                    <a:pt x="3675" y="90558"/>
                  </a:lnTo>
                  <a:lnTo>
                    <a:pt x="10012" y="100745"/>
                  </a:lnTo>
                  <a:lnTo>
                    <a:pt x="13677" y="104449"/>
                  </a:lnTo>
                  <a:lnTo>
                    <a:pt x="18237" y="105507"/>
                  </a:lnTo>
                  <a:lnTo>
                    <a:pt x="28949" y="102920"/>
                  </a:lnTo>
                  <a:lnTo>
                    <a:pt x="46879" y="86788"/>
                  </a:lnTo>
                  <a:lnTo>
                    <a:pt x="69431" y="44699"/>
                  </a:lnTo>
                  <a:lnTo>
                    <a:pt x="76434" y="27251"/>
                  </a:lnTo>
                  <a:lnTo>
                    <a:pt x="77714" y="27231"/>
                  </a:lnTo>
                  <a:lnTo>
                    <a:pt x="81018" y="30971"/>
                  </a:lnTo>
                  <a:lnTo>
                    <a:pt x="90079" y="72932"/>
                  </a:lnTo>
                  <a:lnTo>
                    <a:pt x="103558" y="92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6429">
              <a:extLst>
                <a:ext uri="{FF2B5EF4-FFF2-40B4-BE49-F238E27FC236}">
                  <a16:creationId xmlns:a16="http://schemas.microsoft.com/office/drawing/2014/main" xmlns="" id="{D185174B-5A35-4605-AE97-464FA337098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045156" y="4801080"/>
              <a:ext cx="116716" cy="334562"/>
            </a:xfrm>
            <a:custGeom>
              <a:avLst/>
              <a:gdLst/>
              <a:ahLst/>
              <a:cxnLst/>
              <a:rect l="0" t="0" r="0" b="0"/>
              <a:pathLst>
                <a:path w="116716" h="334562">
                  <a:moveTo>
                    <a:pt x="9194" y="88420"/>
                  </a:moveTo>
                  <a:lnTo>
                    <a:pt x="9194" y="88420"/>
                  </a:lnTo>
                  <a:lnTo>
                    <a:pt x="14220" y="134559"/>
                  </a:lnTo>
                  <a:lnTo>
                    <a:pt x="17033" y="181583"/>
                  </a:lnTo>
                  <a:lnTo>
                    <a:pt x="19734" y="216609"/>
                  </a:lnTo>
                  <a:lnTo>
                    <a:pt x="20934" y="250991"/>
                  </a:lnTo>
                  <a:lnTo>
                    <a:pt x="21467" y="283205"/>
                  </a:lnTo>
                  <a:lnTo>
                    <a:pt x="21810" y="327274"/>
                  </a:lnTo>
                  <a:lnTo>
                    <a:pt x="21132" y="331617"/>
                  </a:lnTo>
                  <a:lnTo>
                    <a:pt x="19975" y="333807"/>
                  </a:lnTo>
                  <a:lnTo>
                    <a:pt x="18498" y="334561"/>
                  </a:lnTo>
                  <a:lnTo>
                    <a:pt x="14976" y="325992"/>
                  </a:lnTo>
                  <a:lnTo>
                    <a:pt x="6965" y="281633"/>
                  </a:lnTo>
                  <a:lnTo>
                    <a:pt x="2794" y="243437"/>
                  </a:lnTo>
                  <a:lnTo>
                    <a:pt x="0" y="197533"/>
                  </a:lnTo>
                  <a:lnTo>
                    <a:pt x="242" y="172451"/>
                  </a:lnTo>
                  <a:lnTo>
                    <a:pt x="1110" y="146558"/>
                  </a:lnTo>
                  <a:lnTo>
                    <a:pt x="3955" y="102735"/>
                  </a:lnTo>
                  <a:lnTo>
                    <a:pt x="8982" y="66560"/>
                  </a:lnTo>
                  <a:lnTo>
                    <a:pt x="27575" y="20236"/>
                  </a:lnTo>
                  <a:lnTo>
                    <a:pt x="40746" y="3777"/>
                  </a:lnTo>
                  <a:lnTo>
                    <a:pt x="45045" y="241"/>
                  </a:lnTo>
                  <a:lnTo>
                    <a:pt x="51439" y="0"/>
                  </a:lnTo>
                  <a:lnTo>
                    <a:pt x="67951" y="5378"/>
                  </a:lnTo>
                  <a:lnTo>
                    <a:pt x="93709" y="27047"/>
                  </a:lnTo>
                  <a:lnTo>
                    <a:pt x="112474" y="59181"/>
                  </a:lnTo>
                  <a:lnTo>
                    <a:pt x="116715" y="83187"/>
                  </a:lnTo>
                  <a:lnTo>
                    <a:pt x="114836" y="106555"/>
                  </a:lnTo>
                  <a:lnTo>
                    <a:pt x="106946" y="126348"/>
                  </a:lnTo>
                  <a:lnTo>
                    <a:pt x="92621" y="142672"/>
                  </a:lnTo>
                  <a:lnTo>
                    <a:pt x="66604" y="159999"/>
                  </a:lnTo>
                  <a:lnTo>
                    <a:pt x="50937" y="165388"/>
                  </a:lnTo>
                  <a:lnTo>
                    <a:pt x="39270" y="165431"/>
                  </a:lnTo>
                  <a:lnTo>
                    <a:pt x="24769" y="161489"/>
                  </a:lnTo>
                  <a:lnTo>
                    <a:pt x="22400" y="159005"/>
                  </a:lnTo>
                  <a:lnTo>
                    <a:pt x="21525" y="155938"/>
                  </a:lnTo>
                  <a:lnTo>
                    <a:pt x="21894" y="145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1191">
            <a:extLst>
              <a:ext uri="{FF2B5EF4-FFF2-40B4-BE49-F238E27FC236}">
                <a16:creationId xmlns:a16="http://schemas.microsoft.com/office/drawing/2014/main" xmlns="" id="{93A53026-DAFC-4AE9-884B-9FDF12A84562}"/>
              </a:ext>
            </a:extLst>
          </p:cNvPr>
          <p:cNvGrpSpPr/>
          <p:nvPr/>
        </p:nvGrpSpPr>
        <p:grpSpPr>
          <a:xfrm>
            <a:off x="4546600" y="4723609"/>
            <a:ext cx="689992" cy="293702"/>
            <a:chOff x="4546600" y="4723609"/>
            <a:chExt cx="689992" cy="293702"/>
          </a:xfrm>
        </p:grpSpPr>
        <p:sp>
          <p:nvSpPr>
            <p:cNvPr id="143" name="SMARTInkShape-6430">
              <a:extLst>
                <a:ext uri="{FF2B5EF4-FFF2-40B4-BE49-F238E27FC236}">
                  <a16:creationId xmlns:a16="http://schemas.microsoft.com/office/drawing/2014/main" xmlns="" id="{1973CA0E-940B-4E90-8ED9-401B79A30CD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546600" y="4843474"/>
              <a:ext cx="139701" cy="129106"/>
            </a:xfrm>
            <a:custGeom>
              <a:avLst/>
              <a:gdLst/>
              <a:ahLst/>
              <a:cxnLst/>
              <a:rect l="0" t="0" r="0" b="0"/>
              <a:pathLst>
                <a:path w="139701" h="129106">
                  <a:moveTo>
                    <a:pt x="0" y="39676"/>
                  </a:moveTo>
                  <a:lnTo>
                    <a:pt x="0" y="39676"/>
                  </a:lnTo>
                  <a:lnTo>
                    <a:pt x="4364" y="29537"/>
                  </a:lnTo>
                  <a:lnTo>
                    <a:pt x="5467" y="21999"/>
                  </a:lnTo>
                  <a:lnTo>
                    <a:pt x="7172" y="19425"/>
                  </a:lnTo>
                  <a:lnTo>
                    <a:pt x="9721" y="17708"/>
                  </a:lnTo>
                  <a:lnTo>
                    <a:pt x="12831" y="16564"/>
                  </a:lnTo>
                  <a:lnTo>
                    <a:pt x="15610" y="16507"/>
                  </a:lnTo>
                  <a:lnTo>
                    <a:pt x="20578" y="18325"/>
                  </a:lnTo>
                  <a:lnTo>
                    <a:pt x="37455" y="33428"/>
                  </a:lnTo>
                  <a:lnTo>
                    <a:pt x="62666" y="73249"/>
                  </a:lnTo>
                  <a:lnTo>
                    <a:pt x="86395" y="116307"/>
                  </a:lnTo>
                  <a:lnTo>
                    <a:pt x="95997" y="128311"/>
                  </a:lnTo>
                  <a:lnTo>
                    <a:pt x="98570" y="129105"/>
                  </a:lnTo>
                  <a:lnTo>
                    <a:pt x="100991" y="128223"/>
                  </a:lnTo>
                  <a:lnTo>
                    <a:pt x="103311" y="126224"/>
                  </a:lnTo>
                  <a:lnTo>
                    <a:pt x="105888" y="116477"/>
                  </a:lnTo>
                  <a:lnTo>
                    <a:pt x="104172" y="80482"/>
                  </a:lnTo>
                  <a:lnTo>
                    <a:pt x="105732" y="41575"/>
                  </a:lnTo>
                  <a:lnTo>
                    <a:pt x="112582" y="6576"/>
                  </a:lnTo>
                  <a:lnTo>
                    <a:pt x="116594" y="271"/>
                  </a:lnTo>
                  <a:lnTo>
                    <a:pt x="118651" y="0"/>
                  </a:lnTo>
                  <a:lnTo>
                    <a:pt x="120728" y="1231"/>
                  </a:lnTo>
                  <a:lnTo>
                    <a:pt x="139700" y="26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6431">
              <a:extLst>
                <a:ext uri="{FF2B5EF4-FFF2-40B4-BE49-F238E27FC236}">
                  <a16:creationId xmlns:a16="http://schemas.microsoft.com/office/drawing/2014/main" xmlns="" id="{93C06CA1-7F3F-4B62-913F-9F9C786B56D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745187" y="4723609"/>
              <a:ext cx="164036" cy="273842"/>
            </a:xfrm>
            <a:custGeom>
              <a:avLst/>
              <a:gdLst/>
              <a:ahLst/>
              <a:cxnLst/>
              <a:rect l="0" t="0" r="0" b="0"/>
              <a:pathLst>
                <a:path w="164036" h="273842">
                  <a:moveTo>
                    <a:pt x="30013" y="178591"/>
                  </a:moveTo>
                  <a:lnTo>
                    <a:pt x="30013" y="178591"/>
                  </a:lnTo>
                  <a:lnTo>
                    <a:pt x="46314" y="144577"/>
                  </a:lnTo>
                  <a:lnTo>
                    <a:pt x="48701" y="126909"/>
                  </a:lnTo>
                  <a:lnTo>
                    <a:pt x="48116" y="126497"/>
                  </a:lnTo>
                  <a:lnTo>
                    <a:pt x="30080" y="149710"/>
                  </a:lnTo>
                  <a:lnTo>
                    <a:pt x="10401" y="196770"/>
                  </a:lnTo>
                  <a:lnTo>
                    <a:pt x="0" y="238797"/>
                  </a:lnTo>
                  <a:lnTo>
                    <a:pt x="833" y="241307"/>
                  </a:lnTo>
                  <a:lnTo>
                    <a:pt x="2798" y="242273"/>
                  </a:lnTo>
                  <a:lnTo>
                    <a:pt x="5520" y="242213"/>
                  </a:lnTo>
                  <a:lnTo>
                    <a:pt x="22834" y="228643"/>
                  </a:lnTo>
                  <a:lnTo>
                    <a:pt x="58631" y="185616"/>
                  </a:lnTo>
                  <a:lnTo>
                    <a:pt x="66486" y="181713"/>
                  </a:lnTo>
                  <a:lnTo>
                    <a:pt x="69145" y="182084"/>
                  </a:lnTo>
                  <a:lnTo>
                    <a:pt x="70917" y="183741"/>
                  </a:lnTo>
                  <a:lnTo>
                    <a:pt x="72099" y="186258"/>
                  </a:lnTo>
                  <a:lnTo>
                    <a:pt x="74371" y="233766"/>
                  </a:lnTo>
                  <a:lnTo>
                    <a:pt x="74401" y="238658"/>
                  </a:lnTo>
                  <a:lnTo>
                    <a:pt x="75833" y="241214"/>
                  </a:lnTo>
                  <a:lnTo>
                    <a:pt x="78199" y="242211"/>
                  </a:lnTo>
                  <a:lnTo>
                    <a:pt x="81187" y="242171"/>
                  </a:lnTo>
                  <a:lnTo>
                    <a:pt x="88270" y="238364"/>
                  </a:lnTo>
                  <a:lnTo>
                    <a:pt x="92134" y="235372"/>
                  </a:lnTo>
                  <a:lnTo>
                    <a:pt x="114542" y="191879"/>
                  </a:lnTo>
                  <a:lnTo>
                    <a:pt x="130317" y="153365"/>
                  </a:lnTo>
                  <a:lnTo>
                    <a:pt x="143929" y="111380"/>
                  </a:lnTo>
                  <a:lnTo>
                    <a:pt x="156899" y="65073"/>
                  </a:lnTo>
                  <a:lnTo>
                    <a:pt x="164035" y="27599"/>
                  </a:lnTo>
                  <a:lnTo>
                    <a:pt x="163495" y="2715"/>
                  </a:lnTo>
                  <a:lnTo>
                    <a:pt x="162745" y="663"/>
                  </a:lnTo>
                  <a:lnTo>
                    <a:pt x="161540" y="0"/>
                  </a:lnTo>
                  <a:lnTo>
                    <a:pt x="160031" y="263"/>
                  </a:lnTo>
                  <a:lnTo>
                    <a:pt x="157907" y="17490"/>
                  </a:lnTo>
                  <a:lnTo>
                    <a:pt x="157278" y="51679"/>
                  </a:lnTo>
                  <a:lnTo>
                    <a:pt x="157092" y="96459"/>
                  </a:lnTo>
                  <a:lnTo>
                    <a:pt x="157048" y="128917"/>
                  </a:lnTo>
                  <a:lnTo>
                    <a:pt x="155142" y="175162"/>
                  </a:lnTo>
                  <a:lnTo>
                    <a:pt x="151990" y="213794"/>
                  </a:lnTo>
                  <a:lnTo>
                    <a:pt x="150837" y="261334"/>
                  </a:lnTo>
                  <a:lnTo>
                    <a:pt x="150663" y="273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6432">
              <a:extLst>
                <a:ext uri="{FF2B5EF4-FFF2-40B4-BE49-F238E27FC236}">
                  <a16:creationId xmlns:a16="http://schemas.microsoft.com/office/drawing/2014/main" xmlns="" id="{833094CB-0754-4631-8909-23323779161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965700" y="4866094"/>
              <a:ext cx="270892" cy="151217"/>
            </a:xfrm>
            <a:custGeom>
              <a:avLst/>
              <a:gdLst/>
              <a:ahLst/>
              <a:cxnLst/>
              <a:rect l="0" t="0" r="0" b="0"/>
              <a:pathLst>
                <a:path w="270892" h="151217">
                  <a:moveTo>
                    <a:pt x="0" y="23406"/>
                  </a:moveTo>
                  <a:lnTo>
                    <a:pt x="0" y="23406"/>
                  </a:lnTo>
                  <a:lnTo>
                    <a:pt x="0" y="6383"/>
                  </a:lnTo>
                  <a:lnTo>
                    <a:pt x="705" y="5707"/>
                  </a:lnTo>
                  <a:lnTo>
                    <a:pt x="3371" y="4956"/>
                  </a:lnTo>
                  <a:lnTo>
                    <a:pt x="3144" y="12149"/>
                  </a:lnTo>
                  <a:lnTo>
                    <a:pt x="414" y="53491"/>
                  </a:lnTo>
                  <a:lnTo>
                    <a:pt x="82" y="96768"/>
                  </a:lnTo>
                  <a:lnTo>
                    <a:pt x="3387" y="129541"/>
                  </a:lnTo>
                  <a:lnTo>
                    <a:pt x="6915" y="137604"/>
                  </a:lnTo>
                  <a:lnTo>
                    <a:pt x="8843" y="139755"/>
                  </a:lnTo>
                  <a:lnTo>
                    <a:pt x="12245" y="139072"/>
                  </a:lnTo>
                  <a:lnTo>
                    <a:pt x="21670" y="132668"/>
                  </a:lnTo>
                  <a:lnTo>
                    <a:pt x="51145" y="89597"/>
                  </a:lnTo>
                  <a:lnTo>
                    <a:pt x="72897" y="48475"/>
                  </a:lnTo>
                  <a:lnTo>
                    <a:pt x="83061" y="31931"/>
                  </a:lnTo>
                  <a:lnTo>
                    <a:pt x="85007" y="29796"/>
                  </a:lnTo>
                  <a:lnTo>
                    <a:pt x="86305" y="29077"/>
                  </a:lnTo>
                  <a:lnTo>
                    <a:pt x="87170" y="29303"/>
                  </a:lnTo>
                  <a:lnTo>
                    <a:pt x="88558" y="45581"/>
                  </a:lnTo>
                  <a:lnTo>
                    <a:pt x="89576" y="90188"/>
                  </a:lnTo>
                  <a:lnTo>
                    <a:pt x="92258" y="101535"/>
                  </a:lnTo>
                  <a:lnTo>
                    <a:pt x="101105" y="115857"/>
                  </a:lnTo>
                  <a:lnTo>
                    <a:pt x="104798" y="117495"/>
                  </a:lnTo>
                  <a:lnTo>
                    <a:pt x="108671" y="117176"/>
                  </a:lnTo>
                  <a:lnTo>
                    <a:pt x="138440" y="103944"/>
                  </a:lnTo>
                  <a:lnTo>
                    <a:pt x="156384" y="88626"/>
                  </a:lnTo>
                  <a:lnTo>
                    <a:pt x="165888" y="72834"/>
                  </a:lnTo>
                  <a:lnTo>
                    <a:pt x="181955" y="26722"/>
                  </a:lnTo>
                  <a:lnTo>
                    <a:pt x="189235" y="9584"/>
                  </a:lnTo>
                  <a:lnTo>
                    <a:pt x="188951" y="7841"/>
                  </a:lnTo>
                  <a:lnTo>
                    <a:pt x="188056" y="6680"/>
                  </a:lnTo>
                  <a:lnTo>
                    <a:pt x="186754" y="5905"/>
                  </a:lnTo>
                  <a:lnTo>
                    <a:pt x="185181" y="6094"/>
                  </a:lnTo>
                  <a:lnTo>
                    <a:pt x="181551" y="8186"/>
                  </a:lnTo>
                  <a:lnTo>
                    <a:pt x="172169" y="16701"/>
                  </a:lnTo>
                  <a:lnTo>
                    <a:pt x="163823" y="34903"/>
                  </a:lnTo>
                  <a:lnTo>
                    <a:pt x="150357" y="79567"/>
                  </a:lnTo>
                  <a:lnTo>
                    <a:pt x="147326" y="95942"/>
                  </a:lnTo>
                  <a:lnTo>
                    <a:pt x="148498" y="103386"/>
                  </a:lnTo>
                  <a:lnTo>
                    <a:pt x="149799" y="106360"/>
                  </a:lnTo>
                  <a:lnTo>
                    <a:pt x="152783" y="108342"/>
                  </a:lnTo>
                  <a:lnTo>
                    <a:pt x="161742" y="110544"/>
                  </a:lnTo>
                  <a:lnTo>
                    <a:pt x="170898" y="109642"/>
                  </a:lnTo>
                  <a:lnTo>
                    <a:pt x="185867" y="103284"/>
                  </a:lnTo>
                  <a:lnTo>
                    <a:pt x="215420" y="83732"/>
                  </a:lnTo>
                  <a:lnTo>
                    <a:pt x="250642" y="42270"/>
                  </a:lnTo>
                  <a:lnTo>
                    <a:pt x="256036" y="29673"/>
                  </a:lnTo>
                  <a:lnTo>
                    <a:pt x="259781" y="4737"/>
                  </a:lnTo>
                  <a:lnTo>
                    <a:pt x="259265" y="2493"/>
                  </a:lnTo>
                  <a:lnTo>
                    <a:pt x="258216" y="997"/>
                  </a:lnTo>
                  <a:lnTo>
                    <a:pt x="256811" y="0"/>
                  </a:lnTo>
                  <a:lnTo>
                    <a:pt x="255169" y="41"/>
                  </a:lnTo>
                  <a:lnTo>
                    <a:pt x="251462" y="1968"/>
                  </a:lnTo>
                  <a:lnTo>
                    <a:pt x="250191" y="4175"/>
                  </a:lnTo>
                  <a:lnTo>
                    <a:pt x="248403" y="14729"/>
                  </a:lnTo>
                  <a:lnTo>
                    <a:pt x="245812" y="60417"/>
                  </a:lnTo>
                  <a:lnTo>
                    <a:pt x="244308" y="67130"/>
                  </a:lnTo>
                  <a:lnTo>
                    <a:pt x="244717" y="73017"/>
                  </a:lnTo>
                  <a:lnTo>
                    <a:pt x="258775" y="105796"/>
                  </a:lnTo>
                  <a:lnTo>
                    <a:pt x="269812" y="122675"/>
                  </a:lnTo>
                  <a:lnTo>
                    <a:pt x="270891" y="125569"/>
                  </a:lnTo>
                  <a:lnTo>
                    <a:pt x="270199" y="128908"/>
                  </a:lnTo>
                  <a:lnTo>
                    <a:pt x="265668" y="136383"/>
                  </a:lnTo>
                  <a:lnTo>
                    <a:pt x="245071" y="148525"/>
                  </a:lnTo>
                  <a:lnTo>
                    <a:pt x="228395" y="151216"/>
                  </a:lnTo>
                  <a:lnTo>
                    <a:pt x="203200" y="150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1192">
            <a:extLst>
              <a:ext uri="{FF2B5EF4-FFF2-40B4-BE49-F238E27FC236}">
                <a16:creationId xmlns:a16="http://schemas.microsoft.com/office/drawing/2014/main" xmlns="" id="{E7B4E249-5F90-48DF-9500-A8F118983BA5}"/>
              </a:ext>
            </a:extLst>
          </p:cNvPr>
          <p:cNvGrpSpPr/>
          <p:nvPr/>
        </p:nvGrpSpPr>
        <p:grpSpPr>
          <a:xfrm>
            <a:off x="5638800" y="4699883"/>
            <a:ext cx="527051" cy="341580"/>
            <a:chOff x="5638800" y="4699883"/>
            <a:chExt cx="527051" cy="341580"/>
          </a:xfrm>
        </p:grpSpPr>
        <p:sp>
          <p:nvSpPr>
            <p:cNvPr id="147" name="SMARTInkShape-6433">
              <a:extLst>
                <a:ext uri="{FF2B5EF4-FFF2-40B4-BE49-F238E27FC236}">
                  <a16:creationId xmlns:a16="http://schemas.microsoft.com/office/drawing/2014/main" xmlns="" id="{F8C0A098-DB8C-44C5-B372-CAD7789B7DE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697094" y="4699883"/>
              <a:ext cx="75057" cy="341580"/>
            </a:xfrm>
            <a:custGeom>
              <a:avLst/>
              <a:gdLst/>
              <a:ahLst/>
              <a:cxnLst/>
              <a:rect l="0" t="0" r="0" b="0"/>
              <a:pathLst>
                <a:path w="75057" h="341580">
                  <a:moveTo>
                    <a:pt x="11556" y="5467"/>
                  </a:moveTo>
                  <a:lnTo>
                    <a:pt x="11556" y="5467"/>
                  </a:lnTo>
                  <a:lnTo>
                    <a:pt x="11556" y="0"/>
                  </a:lnTo>
                  <a:lnTo>
                    <a:pt x="10851" y="43226"/>
                  </a:lnTo>
                  <a:lnTo>
                    <a:pt x="8185" y="74460"/>
                  </a:lnTo>
                  <a:lnTo>
                    <a:pt x="4649" y="113271"/>
                  </a:lnTo>
                  <a:lnTo>
                    <a:pt x="1430" y="155685"/>
                  </a:lnTo>
                  <a:lnTo>
                    <a:pt x="0" y="198054"/>
                  </a:lnTo>
                  <a:lnTo>
                    <a:pt x="1246" y="234759"/>
                  </a:lnTo>
                  <a:lnTo>
                    <a:pt x="5914" y="281309"/>
                  </a:lnTo>
                  <a:lnTo>
                    <a:pt x="13647" y="316269"/>
                  </a:lnTo>
                  <a:lnTo>
                    <a:pt x="20952" y="331279"/>
                  </a:lnTo>
                  <a:lnTo>
                    <a:pt x="28902" y="340302"/>
                  </a:lnTo>
                  <a:lnTo>
                    <a:pt x="33704" y="341579"/>
                  </a:lnTo>
                  <a:lnTo>
                    <a:pt x="44683" y="339235"/>
                  </a:lnTo>
                  <a:lnTo>
                    <a:pt x="75056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6434">
              <a:extLst>
                <a:ext uri="{FF2B5EF4-FFF2-40B4-BE49-F238E27FC236}">
                  <a16:creationId xmlns:a16="http://schemas.microsoft.com/office/drawing/2014/main" xmlns="" id="{C48ABD0D-FF75-42AD-A740-F392425D979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638800" y="487045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06" y="21036"/>
                  </a:lnTo>
                  <a:lnTo>
                    <a:pt x="1881" y="20374"/>
                  </a:lnTo>
                  <a:lnTo>
                    <a:pt x="7186" y="19638"/>
                  </a:lnTo>
                  <a:lnTo>
                    <a:pt x="48183" y="15756"/>
                  </a:lnTo>
                  <a:lnTo>
                    <a:pt x="83656" y="10235"/>
                  </a:lnTo>
                  <a:lnTo>
                    <a:pt x="129335" y="275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6435">
              <a:extLst>
                <a:ext uri="{FF2B5EF4-FFF2-40B4-BE49-F238E27FC236}">
                  <a16:creationId xmlns:a16="http://schemas.microsoft.com/office/drawing/2014/main" xmlns="" id="{09C2E05F-64F6-41DE-B1D1-633069120BD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810457" y="4732417"/>
              <a:ext cx="95044" cy="252334"/>
            </a:xfrm>
            <a:custGeom>
              <a:avLst/>
              <a:gdLst/>
              <a:ahLst/>
              <a:cxnLst/>
              <a:rect l="0" t="0" r="0" b="0"/>
              <a:pathLst>
                <a:path w="95044" h="252334">
                  <a:moveTo>
                    <a:pt x="6143" y="23733"/>
                  </a:moveTo>
                  <a:lnTo>
                    <a:pt x="6143" y="23733"/>
                  </a:lnTo>
                  <a:lnTo>
                    <a:pt x="6143" y="0"/>
                  </a:lnTo>
                  <a:lnTo>
                    <a:pt x="6143" y="38478"/>
                  </a:lnTo>
                  <a:lnTo>
                    <a:pt x="6143" y="81881"/>
                  </a:lnTo>
                  <a:lnTo>
                    <a:pt x="4261" y="115898"/>
                  </a:lnTo>
                  <a:lnTo>
                    <a:pt x="2485" y="151479"/>
                  </a:lnTo>
                  <a:lnTo>
                    <a:pt x="4046" y="186107"/>
                  </a:lnTo>
                  <a:lnTo>
                    <a:pt x="2151" y="227223"/>
                  </a:lnTo>
                  <a:lnTo>
                    <a:pt x="259" y="250325"/>
                  </a:lnTo>
                  <a:lnTo>
                    <a:pt x="104" y="250289"/>
                  </a:lnTo>
                  <a:lnTo>
                    <a:pt x="0" y="248854"/>
                  </a:lnTo>
                  <a:lnTo>
                    <a:pt x="20859" y="207511"/>
                  </a:lnTo>
                  <a:lnTo>
                    <a:pt x="40983" y="178019"/>
                  </a:lnTo>
                  <a:lnTo>
                    <a:pt x="55023" y="167328"/>
                  </a:lnTo>
                  <a:lnTo>
                    <a:pt x="61308" y="165325"/>
                  </a:lnTo>
                  <a:lnTo>
                    <a:pt x="66908" y="165400"/>
                  </a:lnTo>
                  <a:lnTo>
                    <a:pt x="72053" y="166861"/>
                  </a:lnTo>
                  <a:lnTo>
                    <a:pt x="81533" y="174128"/>
                  </a:lnTo>
                  <a:lnTo>
                    <a:pt x="86036" y="179030"/>
                  </a:lnTo>
                  <a:lnTo>
                    <a:pt x="91040" y="192001"/>
                  </a:lnTo>
                  <a:lnTo>
                    <a:pt x="92558" y="207175"/>
                  </a:lnTo>
                  <a:lnTo>
                    <a:pt x="91547" y="236148"/>
                  </a:lnTo>
                  <a:lnTo>
                    <a:pt x="95043" y="252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6436">
              <a:extLst>
                <a:ext uri="{FF2B5EF4-FFF2-40B4-BE49-F238E27FC236}">
                  <a16:creationId xmlns:a16="http://schemas.microsoft.com/office/drawing/2014/main" xmlns="" id="{17CB8693-82B8-4FD2-94A0-0B749D0A417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951944" y="4760247"/>
              <a:ext cx="194313" cy="244731"/>
            </a:xfrm>
            <a:custGeom>
              <a:avLst/>
              <a:gdLst/>
              <a:ahLst/>
              <a:cxnLst/>
              <a:rect l="0" t="0" r="0" b="0"/>
              <a:pathLst>
                <a:path w="194313" h="244731">
                  <a:moveTo>
                    <a:pt x="61506" y="135603"/>
                  </a:moveTo>
                  <a:lnTo>
                    <a:pt x="61506" y="135603"/>
                  </a:lnTo>
                  <a:lnTo>
                    <a:pt x="58135" y="132232"/>
                  </a:lnTo>
                  <a:lnTo>
                    <a:pt x="54599" y="130577"/>
                  </a:lnTo>
                  <a:lnTo>
                    <a:pt x="52667" y="130136"/>
                  </a:lnTo>
                  <a:lnTo>
                    <a:pt x="50674" y="131252"/>
                  </a:lnTo>
                  <a:lnTo>
                    <a:pt x="16304" y="174710"/>
                  </a:lnTo>
                  <a:lnTo>
                    <a:pt x="2352" y="213126"/>
                  </a:lnTo>
                  <a:lnTo>
                    <a:pt x="0" y="234303"/>
                  </a:lnTo>
                  <a:lnTo>
                    <a:pt x="1950" y="242499"/>
                  </a:lnTo>
                  <a:lnTo>
                    <a:pt x="4162" y="244261"/>
                  </a:lnTo>
                  <a:lnTo>
                    <a:pt x="7049" y="244730"/>
                  </a:lnTo>
                  <a:lnTo>
                    <a:pt x="10385" y="244338"/>
                  </a:lnTo>
                  <a:lnTo>
                    <a:pt x="25191" y="230302"/>
                  </a:lnTo>
                  <a:lnTo>
                    <a:pt x="56195" y="187237"/>
                  </a:lnTo>
                  <a:lnTo>
                    <a:pt x="67771" y="174342"/>
                  </a:lnTo>
                  <a:lnTo>
                    <a:pt x="69916" y="173424"/>
                  </a:lnTo>
                  <a:lnTo>
                    <a:pt x="71346" y="174222"/>
                  </a:lnTo>
                  <a:lnTo>
                    <a:pt x="72299" y="176166"/>
                  </a:lnTo>
                  <a:lnTo>
                    <a:pt x="68174" y="219429"/>
                  </a:lnTo>
                  <a:lnTo>
                    <a:pt x="68703" y="230009"/>
                  </a:lnTo>
                  <a:lnTo>
                    <a:pt x="71290" y="237062"/>
                  </a:lnTo>
                  <a:lnTo>
                    <a:pt x="73673" y="237815"/>
                  </a:lnTo>
                  <a:lnTo>
                    <a:pt x="76673" y="236905"/>
                  </a:lnTo>
                  <a:lnTo>
                    <a:pt x="94998" y="221935"/>
                  </a:lnTo>
                  <a:lnTo>
                    <a:pt x="127116" y="174837"/>
                  </a:lnTo>
                  <a:lnTo>
                    <a:pt x="151031" y="134057"/>
                  </a:lnTo>
                  <a:lnTo>
                    <a:pt x="172228" y="90695"/>
                  </a:lnTo>
                  <a:lnTo>
                    <a:pt x="185565" y="48449"/>
                  </a:lnTo>
                  <a:lnTo>
                    <a:pt x="194040" y="2049"/>
                  </a:lnTo>
                  <a:lnTo>
                    <a:pt x="194312" y="0"/>
                  </a:lnTo>
                  <a:lnTo>
                    <a:pt x="187953" y="10601"/>
                  </a:lnTo>
                  <a:lnTo>
                    <a:pt x="173162" y="51017"/>
                  </a:lnTo>
                  <a:lnTo>
                    <a:pt x="161539" y="95802"/>
                  </a:lnTo>
                  <a:lnTo>
                    <a:pt x="155824" y="128262"/>
                  </a:lnTo>
                  <a:lnTo>
                    <a:pt x="148641" y="174899"/>
                  </a:lnTo>
                  <a:lnTo>
                    <a:pt x="145668" y="218284"/>
                  </a:lnTo>
                  <a:lnTo>
                    <a:pt x="147829" y="231382"/>
                  </a:lnTo>
                  <a:lnTo>
                    <a:pt x="150099" y="234733"/>
                  </a:lnTo>
                  <a:lnTo>
                    <a:pt x="153024" y="236262"/>
                  </a:lnTo>
                  <a:lnTo>
                    <a:pt x="156383" y="236576"/>
                  </a:lnTo>
                  <a:lnTo>
                    <a:pt x="165763" y="231280"/>
                  </a:lnTo>
                  <a:lnTo>
                    <a:pt x="171227" y="226904"/>
                  </a:lnTo>
                  <a:lnTo>
                    <a:pt x="177299" y="214517"/>
                  </a:lnTo>
                  <a:lnTo>
                    <a:pt x="182156" y="192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6437">
              <a:extLst>
                <a:ext uri="{FF2B5EF4-FFF2-40B4-BE49-F238E27FC236}">
                  <a16:creationId xmlns:a16="http://schemas.microsoft.com/office/drawing/2014/main" xmlns="" id="{AF2AFF77-B7DE-478D-8A6E-420D82C5251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066015" y="4851400"/>
              <a:ext cx="99836" cy="19051"/>
            </a:xfrm>
            <a:custGeom>
              <a:avLst/>
              <a:gdLst/>
              <a:ahLst/>
              <a:cxnLst/>
              <a:rect l="0" t="0" r="0" b="0"/>
              <a:pathLst>
                <a:path w="9983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3583"/>
                  </a:lnTo>
                  <a:lnTo>
                    <a:pt x="45951" y="9406"/>
                  </a:lnTo>
                  <a:lnTo>
                    <a:pt x="99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1193">
            <a:extLst>
              <a:ext uri="{FF2B5EF4-FFF2-40B4-BE49-F238E27FC236}">
                <a16:creationId xmlns:a16="http://schemas.microsoft.com/office/drawing/2014/main" xmlns="" id="{75823EFE-A20F-4839-B5DD-887FA6010D4C}"/>
              </a:ext>
            </a:extLst>
          </p:cNvPr>
          <p:cNvGrpSpPr/>
          <p:nvPr/>
        </p:nvGrpSpPr>
        <p:grpSpPr>
          <a:xfrm>
            <a:off x="6578600" y="4841803"/>
            <a:ext cx="1168401" cy="326542"/>
            <a:chOff x="6578600" y="4841803"/>
            <a:chExt cx="1168401" cy="326542"/>
          </a:xfrm>
        </p:grpSpPr>
        <p:sp>
          <p:nvSpPr>
            <p:cNvPr id="153" name="SMARTInkShape-6438">
              <a:extLst>
                <a:ext uri="{FF2B5EF4-FFF2-40B4-BE49-F238E27FC236}">
                  <a16:creationId xmlns:a16="http://schemas.microsoft.com/office/drawing/2014/main" xmlns="" id="{8DC114BA-9839-4CD2-8B51-7439B094F87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578600" y="4877944"/>
              <a:ext cx="170691" cy="129394"/>
            </a:xfrm>
            <a:custGeom>
              <a:avLst/>
              <a:gdLst/>
              <a:ahLst/>
              <a:cxnLst/>
              <a:rect l="0" t="0" r="0" b="0"/>
              <a:pathLst>
                <a:path w="170691" h="129394">
                  <a:moveTo>
                    <a:pt x="0" y="11556"/>
                  </a:moveTo>
                  <a:lnTo>
                    <a:pt x="0" y="11556"/>
                  </a:lnTo>
                  <a:lnTo>
                    <a:pt x="0" y="2717"/>
                  </a:lnTo>
                  <a:lnTo>
                    <a:pt x="705" y="1430"/>
                  </a:lnTo>
                  <a:lnTo>
                    <a:pt x="1881" y="572"/>
                  </a:lnTo>
                  <a:lnTo>
                    <a:pt x="3370" y="0"/>
                  </a:lnTo>
                  <a:lnTo>
                    <a:pt x="5069" y="1735"/>
                  </a:lnTo>
                  <a:lnTo>
                    <a:pt x="8838" y="9308"/>
                  </a:lnTo>
                  <a:lnTo>
                    <a:pt x="16301" y="46624"/>
                  </a:lnTo>
                  <a:lnTo>
                    <a:pt x="18507" y="92880"/>
                  </a:lnTo>
                  <a:lnTo>
                    <a:pt x="19018" y="129393"/>
                  </a:lnTo>
                  <a:lnTo>
                    <a:pt x="22411" y="121259"/>
                  </a:lnTo>
                  <a:lnTo>
                    <a:pt x="33796" y="77804"/>
                  </a:lnTo>
                  <a:lnTo>
                    <a:pt x="49087" y="33266"/>
                  </a:lnTo>
                  <a:lnTo>
                    <a:pt x="59211" y="17442"/>
                  </a:lnTo>
                  <a:lnTo>
                    <a:pt x="64874" y="11246"/>
                  </a:lnTo>
                  <a:lnTo>
                    <a:pt x="70060" y="7822"/>
                  </a:lnTo>
                  <a:lnTo>
                    <a:pt x="74929" y="6244"/>
                  </a:lnTo>
                  <a:lnTo>
                    <a:pt x="79586" y="5898"/>
                  </a:lnTo>
                  <a:lnTo>
                    <a:pt x="82690" y="8489"/>
                  </a:lnTo>
                  <a:lnTo>
                    <a:pt x="86140" y="18895"/>
                  </a:lnTo>
                  <a:lnTo>
                    <a:pt x="88657" y="61560"/>
                  </a:lnTo>
                  <a:lnTo>
                    <a:pt x="86911" y="70939"/>
                  </a:lnTo>
                  <a:lnTo>
                    <a:pt x="85458" y="74428"/>
                  </a:lnTo>
                  <a:lnTo>
                    <a:pt x="85193" y="76048"/>
                  </a:lnTo>
                  <a:lnTo>
                    <a:pt x="85723" y="76423"/>
                  </a:lnTo>
                  <a:lnTo>
                    <a:pt x="86782" y="75968"/>
                  </a:lnTo>
                  <a:lnTo>
                    <a:pt x="99620" y="37547"/>
                  </a:lnTo>
                  <a:lnTo>
                    <a:pt x="114889" y="15338"/>
                  </a:lnTo>
                  <a:lnTo>
                    <a:pt x="124205" y="6651"/>
                  </a:lnTo>
                  <a:lnTo>
                    <a:pt x="134930" y="2321"/>
                  </a:lnTo>
                  <a:lnTo>
                    <a:pt x="140753" y="1166"/>
                  </a:lnTo>
                  <a:lnTo>
                    <a:pt x="146046" y="1807"/>
                  </a:lnTo>
                  <a:lnTo>
                    <a:pt x="155690" y="6282"/>
                  </a:lnTo>
                  <a:lnTo>
                    <a:pt x="162799" y="16738"/>
                  </a:lnTo>
                  <a:lnTo>
                    <a:pt x="167604" y="31498"/>
                  </a:lnTo>
                  <a:lnTo>
                    <a:pt x="170690" y="69718"/>
                  </a:lnTo>
                  <a:lnTo>
                    <a:pt x="166986" y="113864"/>
                  </a:lnTo>
                  <a:lnTo>
                    <a:pt x="165100" y="12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6439">
              <a:extLst>
                <a:ext uri="{FF2B5EF4-FFF2-40B4-BE49-F238E27FC236}">
                  <a16:creationId xmlns:a16="http://schemas.microsoft.com/office/drawing/2014/main" xmlns="" id="{B283C05D-CA38-4799-AB87-8F3252C9EE5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805909" y="4909772"/>
              <a:ext cx="109242" cy="113079"/>
            </a:xfrm>
            <a:custGeom>
              <a:avLst/>
              <a:gdLst/>
              <a:ahLst/>
              <a:cxnLst/>
              <a:rect l="0" t="0" r="0" b="0"/>
              <a:pathLst>
                <a:path w="109242" h="113079">
                  <a:moveTo>
                    <a:pt x="96541" y="17828"/>
                  </a:moveTo>
                  <a:lnTo>
                    <a:pt x="96541" y="17828"/>
                  </a:lnTo>
                  <a:lnTo>
                    <a:pt x="96541" y="14457"/>
                  </a:lnTo>
                  <a:lnTo>
                    <a:pt x="94659" y="10921"/>
                  </a:lnTo>
                  <a:lnTo>
                    <a:pt x="90765" y="6996"/>
                  </a:lnTo>
                  <a:lnTo>
                    <a:pt x="84331" y="2901"/>
                  </a:lnTo>
                  <a:lnTo>
                    <a:pt x="72775" y="0"/>
                  </a:lnTo>
                  <a:lnTo>
                    <a:pt x="68702" y="1003"/>
                  </a:lnTo>
                  <a:lnTo>
                    <a:pt x="60414" y="5882"/>
                  </a:lnTo>
                  <a:lnTo>
                    <a:pt x="22411" y="45278"/>
                  </a:lnTo>
                  <a:lnTo>
                    <a:pt x="2092" y="79225"/>
                  </a:lnTo>
                  <a:lnTo>
                    <a:pt x="0" y="91212"/>
                  </a:lnTo>
                  <a:lnTo>
                    <a:pt x="431" y="96383"/>
                  </a:lnTo>
                  <a:lnTo>
                    <a:pt x="2129" y="99832"/>
                  </a:lnTo>
                  <a:lnTo>
                    <a:pt x="4671" y="102130"/>
                  </a:lnTo>
                  <a:lnTo>
                    <a:pt x="7777" y="103663"/>
                  </a:lnTo>
                  <a:lnTo>
                    <a:pt x="18756" y="101603"/>
                  </a:lnTo>
                  <a:lnTo>
                    <a:pt x="25634" y="99078"/>
                  </a:lnTo>
                  <a:lnTo>
                    <a:pt x="68069" y="59118"/>
                  </a:lnTo>
                  <a:lnTo>
                    <a:pt x="85909" y="44565"/>
                  </a:lnTo>
                  <a:lnTo>
                    <a:pt x="89453" y="42708"/>
                  </a:lnTo>
                  <a:lnTo>
                    <a:pt x="91816" y="42176"/>
                  </a:lnTo>
                  <a:lnTo>
                    <a:pt x="93391" y="42526"/>
                  </a:lnTo>
                  <a:lnTo>
                    <a:pt x="94440" y="44877"/>
                  </a:lnTo>
                  <a:lnTo>
                    <a:pt x="101926" y="87990"/>
                  </a:lnTo>
                  <a:lnTo>
                    <a:pt x="109241" y="113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6440">
              <a:extLst>
                <a:ext uri="{FF2B5EF4-FFF2-40B4-BE49-F238E27FC236}">
                  <a16:creationId xmlns:a16="http://schemas.microsoft.com/office/drawing/2014/main" xmlns="" id="{5194F3A2-C4E4-45BB-952E-F8406BCAEE2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455331" y="4908705"/>
              <a:ext cx="87855" cy="259640"/>
            </a:xfrm>
            <a:custGeom>
              <a:avLst/>
              <a:gdLst/>
              <a:ahLst/>
              <a:cxnLst/>
              <a:rect l="0" t="0" r="0" b="0"/>
              <a:pathLst>
                <a:path w="87855" h="259640">
                  <a:moveTo>
                    <a:pt x="12269" y="12545"/>
                  </a:moveTo>
                  <a:lnTo>
                    <a:pt x="12269" y="12545"/>
                  </a:lnTo>
                  <a:lnTo>
                    <a:pt x="1334" y="1610"/>
                  </a:lnTo>
                  <a:lnTo>
                    <a:pt x="1451" y="1022"/>
                  </a:lnTo>
                  <a:lnTo>
                    <a:pt x="2235" y="629"/>
                  </a:lnTo>
                  <a:lnTo>
                    <a:pt x="15304" y="0"/>
                  </a:lnTo>
                  <a:lnTo>
                    <a:pt x="61378" y="6773"/>
                  </a:lnTo>
                  <a:lnTo>
                    <a:pt x="70408" y="8696"/>
                  </a:lnTo>
                  <a:lnTo>
                    <a:pt x="77134" y="12096"/>
                  </a:lnTo>
                  <a:lnTo>
                    <a:pt x="86489" y="21518"/>
                  </a:lnTo>
                  <a:lnTo>
                    <a:pt x="87854" y="26288"/>
                  </a:lnTo>
                  <a:lnTo>
                    <a:pt x="87354" y="30880"/>
                  </a:lnTo>
                  <a:lnTo>
                    <a:pt x="85609" y="35351"/>
                  </a:lnTo>
                  <a:lnTo>
                    <a:pt x="73040" y="48387"/>
                  </a:lnTo>
                  <a:lnTo>
                    <a:pt x="42396" y="64650"/>
                  </a:lnTo>
                  <a:lnTo>
                    <a:pt x="36242" y="72391"/>
                  </a:lnTo>
                  <a:lnTo>
                    <a:pt x="32777" y="84683"/>
                  </a:lnTo>
                  <a:lnTo>
                    <a:pt x="31967" y="93055"/>
                  </a:lnTo>
                  <a:lnTo>
                    <a:pt x="37251" y="103360"/>
                  </a:lnTo>
                  <a:lnTo>
                    <a:pt x="67277" y="149378"/>
                  </a:lnTo>
                  <a:lnTo>
                    <a:pt x="79995" y="177188"/>
                  </a:lnTo>
                  <a:lnTo>
                    <a:pt x="82821" y="197432"/>
                  </a:lnTo>
                  <a:lnTo>
                    <a:pt x="80314" y="217484"/>
                  </a:lnTo>
                  <a:lnTo>
                    <a:pt x="72144" y="235803"/>
                  </a:lnTo>
                  <a:lnTo>
                    <a:pt x="59576" y="249589"/>
                  </a:lnTo>
                  <a:lnTo>
                    <a:pt x="52274" y="255241"/>
                  </a:lnTo>
                  <a:lnTo>
                    <a:pt x="38515" y="259639"/>
                  </a:lnTo>
                  <a:lnTo>
                    <a:pt x="25345" y="258537"/>
                  </a:lnTo>
                  <a:lnTo>
                    <a:pt x="12436" y="253343"/>
                  </a:lnTo>
                  <a:lnTo>
                    <a:pt x="3407" y="242568"/>
                  </a:lnTo>
                  <a:lnTo>
                    <a:pt x="10" y="235744"/>
                  </a:lnTo>
                  <a:lnTo>
                    <a:pt x="0" y="220635"/>
                  </a:lnTo>
                  <a:lnTo>
                    <a:pt x="5404" y="205219"/>
                  </a:lnTo>
                  <a:lnTo>
                    <a:pt x="24969" y="177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6441">
              <a:extLst>
                <a:ext uri="{FF2B5EF4-FFF2-40B4-BE49-F238E27FC236}">
                  <a16:creationId xmlns:a16="http://schemas.microsoft.com/office/drawing/2014/main" xmlns="" id="{A8147D14-403D-47EE-AA38-FAE683BB0D6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582435" y="4930335"/>
              <a:ext cx="164566" cy="119084"/>
            </a:xfrm>
            <a:custGeom>
              <a:avLst/>
              <a:gdLst/>
              <a:ahLst/>
              <a:cxnLst/>
              <a:rect l="0" t="0" r="0" b="0"/>
              <a:pathLst>
                <a:path w="164566" h="119084">
                  <a:moveTo>
                    <a:pt x="12165" y="60765"/>
                  </a:moveTo>
                  <a:lnTo>
                    <a:pt x="12165" y="60765"/>
                  </a:lnTo>
                  <a:lnTo>
                    <a:pt x="12164" y="57394"/>
                  </a:lnTo>
                  <a:lnTo>
                    <a:pt x="12870" y="56401"/>
                  </a:lnTo>
                  <a:lnTo>
                    <a:pt x="14046" y="55739"/>
                  </a:lnTo>
                  <a:lnTo>
                    <a:pt x="56994" y="39703"/>
                  </a:lnTo>
                  <a:lnTo>
                    <a:pt x="63218" y="36140"/>
                  </a:lnTo>
                  <a:lnTo>
                    <a:pt x="72014" y="26537"/>
                  </a:lnTo>
                  <a:lnTo>
                    <a:pt x="77570" y="15919"/>
                  </a:lnTo>
                  <a:lnTo>
                    <a:pt x="80039" y="6496"/>
                  </a:lnTo>
                  <a:lnTo>
                    <a:pt x="79286" y="3419"/>
                  </a:lnTo>
                  <a:lnTo>
                    <a:pt x="77374" y="1368"/>
                  </a:lnTo>
                  <a:lnTo>
                    <a:pt x="74688" y="0"/>
                  </a:lnTo>
                  <a:lnTo>
                    <a:pt x="64177" y="2243"/>
                  </a:lnTo>
                  <a:lnTo>
                    <a:pt x="50098" y="9355"/>
                  </a:lnTo>
                  <a:lnTo>
                    <a:pt x="27010" y="29932"/>
                  </a:lnTo>
                  <a:lnTo>
                    <a:pt x="7861" y="58057"/>
                  </a:lnTo>
                  <a:lnTo>
                    <a:pt x="139" y="78377"/>
                  </a:lnTo>
                  <a:lnTo>
                    <a:pt x="0" y="95403"/>
                  </a:lnTo>
                  <a:lnTo>
                    <a:pt x="1938" y="102907"/>
                  </a:lnTo>
                  <a:lnTo>
                    <a:pt x="6053" y="108615"/>
                  </a:lnTo>
                  <a:lnTo>
                    <a:pt x="18150" y="116839"/>
                  </a:lnTo>
                  <a:lnTo>
                    <a:pt x="36698" y="119083"/>
                  </a:lnTo>
                  <a:lnTo>
                    <a:pt x="83098" y="114775"/>
                  </a:lnTo>
                  <a:lnTo>
                    <a:pt x="130548" y="109145"/>
                  </a:lnTo>
                  <a:lnTo>
                    <a:pt x="164565" y="105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6442">
              <a:extLst>
                <a:ext uri="{FF2B5EF4-FFF2-40B4-BE49-F238E27FC236}">
                  <a16:creationId xmlns:a16="http://schemas.microsoft.com/office/drawing/2014/main" xmlns="" id="{5F0C38E1-8C99-4E1C-9292-81C195CF2D1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378700" y="4841803"/>
              <a:ext cx="6351" cy="54048"/>
            </a:xfrm>
            <a:custGeom>
              <a:avLst/>
              <a:gdLst/>
              <a:ahLst/>
              <a:cxnLst/>
              <a:rect l="0" t="0" r="0" b="0"/>
              <a:pathLst>
                <a:path w="6351" h="54048">
                  <a:moveTo>
                    <a:pt x="0" y="54047"/>
                  </a:moveTo>
                  <a:lnTo>
                    <a:pt x="0" y="54047"/>
                  </a:lnTo>
                  <a:lnTo>
                    <a:pt x="5467" y="9033"/>
                  </a:lnTo>
                  <a:lnTo>
                    <a:pt x="6175" y="0"/>
                  </a:lnTo>
                  <a:lnTo>
                    <a:pt x="6350" y="3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6443">
              <a:extLst>
                <a:ext uri="{FF2B5EF4-FFF2-40B4-BE49-F238E27FC236}">
                  <a16:creationId xmlns:a16="http://schemas.microsoft.com/office/drawing/2014/main" xmlns="" id="{A3F7F791-0335-465C-9A5F-8DD2A183DC5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378700" y="492760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6350" y="0"/>
                  </a:moveTo>
                  <a:lnTo>
                    <a:pt x="6350" y="0"/>
                  </a:lnTo>
                  <a:lnTo>
                    <a:pt x="1986" y="41927"/>
                  </a:lnTo>
                  <a:lnTo>
                    <a:pt x="261" y="8461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6444">
              <a:extLst>
                <a:ext uri="{FF2B5EF4-FFF2-40B4-BE49-F238E27FC236}">
                  <a16:creationId xmlns:a16="http://schemas.microsoft.com/office/drawing/2014/main" xmlns="" id="{50A24D74-F013-4B84-8EA9-BE23885FBA0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175499" y="4919449"/>
              <a:ext cx="145801" cy="122452"/>
            </a:xfrm>
            <a:custGeom>
              <a:avLst/>
              <a:gdLst/>
              <a:ahLst/>
              <a:cxnLst/>
              <a:rect l="0" t="0" r="0" b="0"/>
              <a:pathLst>
                <a:path w="145801" h="122452">
                  <a:moveTo>
                    <a:pt x="1" y="27201"/>
                  </a:moveTo>
                  <a:lnTo>
                    <a:pt x="1" y="27201"/>
                  </a:lnTo>
                  <a:lnTo>
                    <a:pt x="0" y="23830"/>
                  </a:lnTo>
                  <a:lnTo>
                    <a:pt x="1882" y="20294"/>
                  </a:lnTo>
                  <a:lnTo>
                    <a:pt x="3371" y="18362"/>
                  </a:lnTo>
                  <a:lnTo>
                    <a:pt x="4365" y="17780"/>
                  </a:lnTo>
                  <a:lnTo>
                    <a:pt x="5027" y="18098"/>
                  </a:lnTo>
                  <a:lnTo>
                    <a:pt x="5468" y="19016"/>
                  </a:lnTo>
                  <a:lnTo>
                    <a:pt x="5470" y="37814"/>
                  </a:lnTo>
                  <a:lnTo>
                    <a:pt x="861" y="85356"/>
                  </a:lnTo>
                  <a:lnTo>
                    <a:pt x="77" y="118219"/>
                  </a:lnTo>
                  <a:lnTo>
                    <a:pt x="757" y="118218"/>
                  </a:lnTo>
                  <a:lnTo>
                    <a:pt x="3394" y="114455"/>
                  </a:lnTo>
                  <a:lnTo>
                    <a:pt x="14930" y="71440"/>
                  </a:lnTo>
                  <a:lnTo>
                    <a:pt x="25423" y="28021"/>
                  </a:lnTo>
                  <a:lnTo>
                    <a:pt x="37641" y="11338"/>
                  </a:lnTo>
                  <a:lnTo>
                    <a:pt x="48714" y="2511"/>
                  </a:lnTo>
                  <a:lnTo>
                    <a:pt x="53643" y="158"/>
                  </a:lnTo>
                  <a:lnTo>
                    <a:pt x="57635" y="0"/>
                  </a:lnTo>
                  <a:lnTo>
                    <a:pt x="61001" y="1306"/>
                  </a:lnTo>
                  <a:lnTo>
                    <a:pt x="63951" y="3588"/>
                  </a:lnTo>
                  <a:lnTo>
                    <a:pt x="71474" y="16912"/>
                  </a:lnTo>
                  <a:lnTo>
                    <a:pt x="75268" y="40377"/>
                  </a:lnTo>
                  <a:lnTo>
                    <a:pt x="76165" y="69672"/>
                  </a:lnTo>
                  <a:lnTo>
                    <a:pt x="76177" y="69626"/>
                  </a:lnTo>
                  <a:lnTo>
                    <a:pt x="76189" y="67693"/>
                  </a:lnTo>
                  <a:lnTo>
                    <a:pt x="87043" y="50565"/>
                  </a:lnTo>
                  <a:lnTo>
                    <a:pt x="106956" y="30562"/>
                  </a:lnTo>
                  <a:lnTo>
                    <a:pt x="116681" y="25167"/>
                  </a:lnTo>
                  <a:lnTo>
                    <a:pt x="128059" y="22769"/>
                  </a:lnTo>
                  <a:lnTo>
                    <a:pt x="132646" y="23541"/>
                  </a:lnTo>
                  <a:lnTo>
                    <a:pt x="136408" y="25467"/>
                  </a:lnTo>
                  <a:lnTo>
                    <a:pt x="139622" y="28161"/>
                  </a:lnTo>
                  <a:lnTo>
                    <a:pt x="143194" y="38681"/>
                  </a:lnTo>
                  <a:lnTo>
                    <a:pt x="145800" y="82920"/>
                  </a:lnTo>
                  <a:lnTo>
                    <a:pt x="144095" y="101096"/>
                  </a:lnTo>
                  <a:lnTo>
                    <a:pt x="139122" y="113537"/>
                  </a:lnTo>
                  <a:lnTo>
                    <a:pt x="133351" y="122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6445">
              <a:extLst>
                <a:ext uri="{FF2B5EF4-FFF2-40B4-BE49-F238E27FC236}">
                  <a16:creationId xmlns:a16="http://schemas.microsoft.com/office/drawing/2014/main" xmlns="" id="{BEF79F0D-1D06-419A-B298-F9AA9D9E728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133741" y="4851400"/>
              <a:ext cx="3660" cy="31751"/>
            </a:xfrm>
            <a:custGeom>
              <a:avLst/>
              <a:gdLst/>
              <a:ahLst/>
              <a:cxnLst/>
              <a:rect l="0" t="0" r="0" b="0"/>
              <a:pathLst>
                <a:path w="3660" h="31751">
                  <a:moveTo>
                    <a:pt x="3659" y="31750"/>
                  </a:moveTo>
                  <a:lnTo>
                    <a:pt x="3659" y="31750"/>
                  </a:lnTo>
                  <a:lnTo>
                    <a:pt x="288" y="21637"/>
                  </a:lnTo>
                  <a:lnTo>
                    <a:pt x="0" y="17952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6446">
              <a:extLst>
                <a:ext uri="{FF2B5EF4-FFF2-40B4-BE49-F238E27FC236}">
                  <a16:creationId xmlns:a16="http://schemas.microsoft.com/office/drawing/2014/main" xmlns="" id="{2DC50A95-799E-444F-9A4D-0D0EF41671A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099300" y="4933950"/>
              <a:ext cx="38101" cy="88901"/>
            </a:xfrm>
            <a:custGeom>
              <a:avLst/>
              <a:gdLst/>
              <a:ahLst/>
              <a:cxnLst/>
              <a:rect l="0" t="0" r="0" b="0"/>
              <a:pathLst>
                <a:path w="38101" h="88901">
                  <a:moveTo>
                    <a:pt x="38100" y="0"/>
                  </a:moveTo>
                  <a:lnTo>
                    <a:pt x="38100" y="0"/>
                  </a:lnTo>
                  <a:lnTo>
                    <a:pt x="31358" y="3371"/>
                  </a:lnTo>
                  <a:lnTo>
                    <a:pt x="26167" y="14433"/>
                  </a:lnTo>
                  <a:lnTo>
                    <a:pt x="10554" y="5892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6447">
              <a:extLst>
                <a:ext uri="{FF2B5EF4-FFF2-40B4-BE49-F238E27FC236}">
                  <a16:creationId xmlns:a16="http://schemas.microsoft.com/office/drawing/2014/main" xmlns="" id="{071B770E-8BCC-4C35-85C9-1DE7C834556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972300" y="4909433"/>
              <a:ext cx="101601" cy="157868"/>
            </a:xfrm>
            <a:custGeom>
              <a:avLst/>
              <a:gdLst/>
              <a:ahLst/>
              <a:cxnLst/>
              <a:rect l="0" t="0" r="0" b="0"/>
              <a:pathLst>
                <a:path w="101601" h="157868">
                  <a:moveTo>
                    <a:pt x="101600" y="5467"/>
                  </a:moveTo>
                  <a:lnTo>
                    <a:pt x="101600" y="5467"/>
                  </a:lnTo>
                  <a:lnTo>
                    <a:pt x="96132" y="0"/>
                  </a:lnTo>
                  <a:lnTo>
                    <a:pt x="95133" y="411"/>
                  </a:lnTo>
                  <a:lnTo>
                    <a:pt x="92140" y="2750"/>
                  </a:lnTo>
                  <a:lnTo>
                    <a:pt x="64766" y="43952"/>
                  </a:lnTo>
                  <a:lnTo>
                    <a:pt x="33986" y="84278"/>
                  </a:lnTo>
                  <a:lnTo>
                    <a:pt x="8672" y="124333"/>
                  </a:lnTo>
                  <a:lnTo>
                    <a:pt x="1032" y="140141"/>
                  </a:lnTo>
                  <a:lnTo>
                    <a:pt x="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6448">
              <a:extLst>
                <a:ext uri="{FF2B5EF4-FFF2-40B4-BE49-F238E27FC236}">
                  <a16:creationId xmlns:a16="http://schemas.microsoft.com/office/drawing/2014/main" xmlns="" id="{3B0BE71D-4B72-42D1-8A00-61AC43D3E80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972300" y="4902200"/>
              <a:ext cx="95251" cy="129783"/>
            </a:xfrm>
            <a:custGeom>
              <a:avLst/>
              <a:gdLst/>
              <a:ahLst/>
              <a:cxnLst/>
              <a:rect l="0" t="0" r="0" b="0"/>
              <a:pathLst>
                <a:path w="95251" h="129783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10113"/>
                  </a:lnTo>
                  <a:lnTo>
                    <a:pt x="38871" y="54292"/>
                  </a:lnTo>
                  <a:lnTo>
                    <a:pt x="63652" y="95548"/>
                  </a:lnTo>
                  <a:lnTo>
                    <a:pt x="86481" y="126909"/>
                  </a:lnTo>
                  <a:lnTo>
                    <a:pt x="89404" y="129056"/>
                  </a:lnTo>
                  <a:lnTo>
                    <a:pt x="91353" y="129782"/>
                  </a:lnTo>
                  <a:lnTo>
                    <a:pt x="92652" y="129560"/>
                  </a:lnTo>
                  <a:lnTo>
                    <a:pt x="952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1194">
            <a:extLst>
              <a:ext uri="{FF2B5EF4-FFF2-40B4-BE49-F238E27FC236}">
                <a16:creationId xmlns:a16="http://schemas.microsoft.com/office/drawing/2014/main" xmlns="" id="{2BE68E3C-602E-4B82-B58B-4F70EB27469E}"/>
              </a:ext>
            </a:extLst>
          </p:cNvPr>
          <p:cNvGrpSpPr/>
          <p:nvPr/>
        </p:nvGrpSpPr>
        <p:grpSpPr>
          <a:xfrm>
            <a:off x="8198826" y="4713050"/>
            <a:ext cx="1031246" cy="443151"/>
            <a:chOff x="8198826" y="4713050"/>
            <a:chExt cx="1031246" cy="443151"/>
          </a:xfrm>
        </p:grpSpPr>
        <p:sp>
          <p:nvSpPr>
            <p:cNvPr id="165" name="SMARTInkShape-6449">
              <a:extLst>
                <a:ext uri="{FF2B5EF4-FFF2-40B4-BE49-F238E27FC236}">
                  <a16:creationId xmlns:a16="http://schemas.microsoft.com/office/drawing/2014/main" xmlns="" id="{8771721B-B6D3-4C5D-866D-0DAD302BD82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061450" y="4814084"/>
              <a:ext cx="168622" cy="342117"/>
            </a:xfrm>
            <a:custGeom>
              <a:avLst/>
              <a:gdLst/>
              <a:ahLst/>
              <a:cxnLst/>
              <a:rect l="0" t="0" r="0" b="0"/>
              <a:pathLst>
                <a:path w="168622" h="342117">
                  <a:moveTo>
                    <a:pt x="107950" y="18266"/>
                  </a:moveTo>
                  <a:lnTo>
                    <a:pt x="107950" y="18266"/>
                  </a:lnTo>
                  <a:lnTo>
                    <a:pt x="107950" y="1864"/>
                  </a:lnTo>
                  <a:lnTo>
                    <a:pt x="109361" y="981"/>
                  </a:lnTo>
                  <a:lnTo>
                    <a:pt x="114692" y="0"/>
                  </a:lnTo>
                  <a:lnTo>
                    <a:pt x="123646" y="8972"/>
                  </a:lnTo>
                  <a:lnTo>
                    <a:pt x="140588" y="39501"/>
                  </a:lnTo>
                  <a:lnTo>
                    <a:pt x="152089" y="71448"/>
                  </a:lnTo>
                  <a:lnTo>
                    <a:pt x="161904" y="113869"/>
                  </a:lnTo>
                  <a:lnTo>
                    <a:pt x="165086" y="137740"/>
                  </a:lnTo>
                  <a:lnTo>
                    <a:pt x="167208" y="162827"/>
                  </a:lnTo>
                  <a:lnTo>
                    <a:pt x="168621" y="188723"/>
                  </a:lnTo>
                  <a:lnTo>
                    <a:pt x="160786" y="234430"/>
                  </a:lnTo>
                  <a:lnTo>
                    <a:pt x="144132" y="273795"/>
                  </a:lnTo>
                  <a:lnTo>
                    <a:pt x="120268" y="305401"/>
                  </a:lnTo>
                  <a:lnTo>
                    <a:pt x="91317" y="326033"/>
                  </a:lnTo>
                  <a:lnTo>
                    <a:pt x="60341" y="337790"/>
                  </a:lnTo>
                  <a:lnTo>
                    <a:pt x="0" y="342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6450">
              <a:extLst>
                <a:ext uri="{FF2B5EF4-FFF2-40B4-BE49-F238E27FC236}">
                  <a16:creationId xmlns:a16="http://schemas.microsoft.com/office/drawing/2014/main" xmlns="" id="{E1422E19-9397-4625-8E38-103BBAD7478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337549" y="4933950"/>
              <a:ext cx="215902" cy="201270"/>
            </a:xfrm>
            <a:custGeom>
              <a:avLst/>
              <a:gdLst/>
              <a:ahLst/>
              <a:cxnLst/>
              <a:rect l="0" t="0" r="0" b="0"/>
              <a:pathLst>
                <a:path w="215902" h="201270">
                  <a:moveTo>
                    <a:pt x="1" y="76200"/>
                  </a:moveTo>
                  <a:lnTo>
                    <a:pt x="1" y="76200"/>
                  </a:lnTo>
                  <a:lnTo>
                    <a:pt x="0" y="69458"/>
                  </a:lnTo>
                  <a:lnTo>
                    <a:pt x="1412" y="66766"/>
                  </a:lnTo>
                  <a:lnTo>
                    <a:pt x="6742" y="61894"/>
                  </a:lnTo>
                  <a:lnTo>
                    <a:pt x="27790" y="58556"/>
                  </a:lnTo>
                  <a:lnTo>
                    <a:pt x="52999" y="64308"/>
                  </a:lnTo>
                  <a:lnTo>
                    <a:pt x="68005" y="78677"/>
                  </a:lnTo>
                  <a:lnTo>
                    <a:pt x="74970" y="88434"/>
                  </a:lnTo>
                  <a:lnTo>
                    <a:pt x="82709" y="112447"/>
                  </a:lnTo>
                  <a:lnTo>
                    <a:pt x="85185" y="151850"/>
                  </a:lnTo>
                  <a:lnTo>
                    <a:pt x="81605" y="175439"/>
                  </a:lnTo>
                  <a:lnTo>
                    <a:pt x="72959" y="192978"/>
                  </a:lnTo>
                  <a:lnTo>
                    <a:pt x="68394" y="197796"/>
                  </a:lnTo>
                  <a:lnTo>
                    <a:pt x="63941" y="200303"/>
                  </a:lnTo>
                  <a:lnTo>
                    <a:pt x="59561" y="201269"/>
                  </a:lnTo>
                  <a:lnTo>
                    <a:pt x="56641" y="199091"/>
                  </a:lnTo>
                  <a:lnTo>
                    <a:pt x="53396" y="189144"/>
                  </a:lnTo>
                  <a:lnTo>
                    <a:pt x="61683" y="157564"/>
                  </a:lnTo>
                  <a:lnTo>
                    <a:pt x="75628" y="125297"/>
                  </a:lnTo>
                  <a:lnTo>
                    <a:pt x="94997" y="89554"/>
                  </a:lnTo>
                  <a:lnTo>
                    <a:pt x="132961" y="44487"/>
                  </a:lnTo>
                  <a:lnTo>
                    <a:pt x="170629" y="17885"/>
                  </a:lnTo>
                  <a:lnTo>
                    <a:pt x="2159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6451">
              <a:extLst>
                <a:ext uri="{FF2B5EF4-FFF2-40B4-BE49-F238E27FC236}">
                  <a16:creationId xmlns:a16="http://schemas.microsoft.com/office/drawing/2014/main" xmlns="" id="{2038B8E3-FC6F-4A84-917D-BF6E15EAF8D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736071" y="4820066"/>
              <a:ext cx="122180" cy="298035"/>
            </a:xfrm>
            <a:custGeom>
              <a:avLst/>
              <a:gdLst/>
              <a:ahLst/>
              <a:cxnLst/>
              <a:rect l="0" t="0" r="0" b="0"/>
              <a:pathLst>
                <a:path w="122180" h="298035">
                  <a:moveTo>
                    <a:pt x="77729" y="18634"/>
                  </a:moveTo>
                  <a:lnTo>
                    <a:pt x="77729" y="18634"/>
                  </a:lnTo>
                  <a:lnTo>
                    <a:pt x="77728" y="11892"/>
                  </a:lnTo>
                  <a:lnTo>
                    <a:pt x="79610" y="6700"/>
                  </a:lnTo>
                  <a:lnTo>
                    <a:pt x="83196" y="990"/>
                  </a:lnTo>
                  <a:lnTo>
                    <a:pt x="82785" y="521"/>
                  </a:lnTo>
                  <a:lnTo>
                    <a:pt x="80447" y="0"/>
                  </a:lnTo>
                  <a:lnTo>
                    <a:pt x="71792" y="6449"/>
                  </a:lnTo>
                  <a:lnTo>
                    <a:pt x="46087" y="42960"/>
                  </a:lnTo>
                  <a:lnTo>
                    <a:pt x="22806" y="87774"/>
                  </a:lnTo>
                  <a:lnTo>
                    <a:pt x="8868" y="122740"/>
                  </a:lnTo>
                  <a:lnTo>
                    <a:pt x="1263" y="157567"/>
                  </a:lnTo>
                  <a:lnTo>
                    <a:pt x="0" y="190448"/>
                  </a:lnTo>
                  <a:lnTo>
                    <a:pt x="6494" y="219174"/>
                  </a:lnTo>
                  <a:lnTo>
                    <a:pt x="28792" y="255775"/>
                  </a:lnTo>
                  <a:lnTo>
                    <a:pt x="64483" y="282220"/>
                  </a:lnTo>
                  <a:lnTo>
                    <a:pt x="107123" y="294910"/>
                  </a:lnTo>
                  <a:lnTo>
                    <a:pt x="122179" y="298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6452">
              <a:extLst>
                <a:ext uri="{FF2B5EF4-FFF2-40B4-BE49-F238E27FC236}">
                  <a16:creationId xmlns:a16="http://schemas.microsoft.com/office/drawing/2014/main" xmlns="" id="{7CF77ED3-864D-46F9-8AC1-5C241660EB3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953500" y="4830871"/>
              <a:ext cx="108136" cy="267570"/>
            </a:xfrm>
            <a:custGeom>
              <a:avLst/>
              <a:gdLst/>
              <a:ahLst/>
              <a:cxnLst/>
              <a:rect l="0" t="0" r="0" b="0"/>
              <a:pathLst>
                <a:path w="108136" h="267570">
                  <a:moveTo>
                    <a:pt x="0" y="77679"/>
                  </a:moveTo>
                  <a:lnTo>
                    <a:pt x="0" y="77679"/>
                  </a:lnTo>
                  <a:lnTo>
                    <a:pt x="0" y="124689"/>
                  </a:lnTo>
                  <a:lnTo>
                    <a:pt x="0" y="165848"/>
                  </a:lnTo>
                  <a:lnTo>
                    <a:pt x="0" y="207912"/>
                  </a:lnTo>
                  <a:lnTo>
                    <a:pt x="0" y="253085"/>
                  </a:lnTo>
                  <a:lnTo>
                    <a:pt x="0" y="216498"/>
                  </a:lnTo>
                  <a:lnTo>
                    <a:pt x="0" y="172354"/>
                  </a:lnTo>
                  <a:lnTo>
                    <a:pt x="0" y="135044"/>
                  </a:lnTo>
                  <a:lnTo>
                    <a:pt x="1881" y="98706"/>
                  </a:lnTo>
                  <a:lnTo>
                    <a:pt x="8789" y="52159"/>
                  </a:lnTo>
                  <a:lnTo>
                    <a:pt x="23764" y="11568"/>
                  </a:lnTo>
                  <a:lnTo>
                    <a:pt x="31963" y="2435"/>
                  </a:lnTo>
                  <a:lnTo>
                    <a:pt x="36126" y="0"/>
                  </a:lnTo>
                  <a:lnTo>
                    <a:pt x="41723" y="493"/>
                  </a:lnTo>
                  <a:lnTo>
                    <a:pt x="55468" y="6685"/>
                  </a:lnTo>
                  <a:lnTo>
                    <a:pt x="79072" y="28813"/>
                  </a:lnTo>
                  <a:lnTo>
                    <a:pt x="97199" y="67826"/>
                  </a:lnTo>
                  <a:lnTo>
                    <a:pt x="108135" y="115133"/>
                  </a:lnTo>
                  <a:lnTo>
                    <a:pt x="105731" y="161527"/>
                  </a:lnTo>
                  <a:lnTo>
                    <a:pt x="96083" y="206553"/>
                  </a:lnTo>
                  <a:lnTo>
                    <a:pt x="77544" y="241061"/>
                  </a:lnTo>
                  <a:lnTo>
                    <a:pt x="57548" y="262417"/>
                  </a:lnTo>
                  <a:lnTo>
                    <a:pt x="51065" y="265749"/>
                  </a:lnTo>
                  <a:lnTo>
                    <a:pt x="38218" y="267569"/>
                  </a:lnTo>
                  <a:lnTo>
                    <a:pt x="22455" y="264627"/>
                  </a:lnTo>
                  <a:lnTo>
                    <a:pt x="19203" y="262989"/>
                  </a:lnTo>
                  <a:lnTo>
                    <a:pt x="17036" y="261191"/>
                  </a:lnTo>
                  <a:lnTo>
                    <a:pt x="15591" y="259287"/>
                  </a:lnTo>
                  <a:lnTo>
                    <a:pt x="15332" y="256607"/>
                  </a:lnTo>
                  <a:lnTo>
                    <a:pt x="19050" y="242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6453">
              <a:extLst>
                <a:ext uri="{FF2B5EF4-FFF2-40B4-BE49-F238E27FC236}">
                  <a16:creationId xmlns:a16="http://schemas.microsoft.com/office/drawing/2014/main" xmlns="" id="{4978AD73-0BB6-4F45-A276-F2E10C7AC09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198826" y="4713050"/>
              <a:ext cx="139754" cy="403436"/>
            </a:xfrm>
            <a:custGeom>
              <a:avLst/>
              <a:gdLst/>
              <a:ahLst/>
              <a:cxnLst/>
              <a:rect l="0" t="0" r="0" b="0"/>
              <a:pathLst>
                <a:path w="139754" h="403436">
                  <a:moveTo>
                    <a:pt x="37124" y="144700"/>
                  </a:moveTo>
                  <a:lnTo>
                    <a:pt x="37124" y="144700"/>
                  </a:lnTo>
                  <a:lnTo>
                    <a:pt x="30216" y="186763"/>
                  </a:lnTo>
                  <a:lnTo>
                    <a:pt x="25587" y="219839"/>
                  </a:lnTo>
                  <a:lnTo>
                    <a:pt x="18826" y="258058"/>
                  </a:lnTo>
                  <a:lnTo>
                    <a:pt x="14880" y="296681"/>
                  </a:lnTo>
                  <a:lnTo>
                    <a:pt x="12421" y="333603"/>
                  </a:lnTo>
                  <a:lnTo>
                    <a:pt x="7775" y="378628"/>
                  </a:lnTo>
                  <a:lnTo>
                    <a:pt x="5379" y="400357"/>
                  </a:lnTo>
                  <a:lnTo>
                    <a:pt x="3966" y="402627"/>
                  </a:lnTo>
                  <a:lnTo>
                    <a:pt x="2318" y="403435"/>
                  </a:lnTo>
                  <a:lnTo>
                    <a:pt x="1220" y="401151"/>
                  </a:lnTo>
                  <a:lnTo>
                    <a:pt x="0" y="391087"/>
                  </a:lnTo>
                  <a:lnTo>
                    <a:pt x="6055" y="356071"/>
                  </a:lnTo>
                  <a:lnTo>
                    <a:pt x="9204" y="320252"/>
                  </a:lnTo>
                  <a:lnTo>
                    <a:pt x="12015" y="277050"/>
                  </a:lnTo>
                  <a:lnTo>
                    <a:pt x="14740" y="252689"/>
                  </a:lnTo>
                  <a:lnTo>
                    <a:pt x="17968" y="227276"/>
                  </a:lnTo>
                  <a:lnTo>
                    <a:pt x="22237" y="199751"/>
                  </a:lnTo>
                  <a:lnTo>
                    <a:pt x="27199" y="170817"/>
                  </a:lnTo>
                  <a:lnTo>
                    <a:pt x="32623" y="140944"/>
                  </a:lnTo>
                  <a:lnTo>
                    <a:pt x="39062" y="113974"/>
                  </a:lnTo>
                  <a:lnTo>
                    <a:pt x="46177" y="88938"/>
                  </a:lnTo>
                  <a:lnTo>
                    <a:pt x="60903" y="46540"/>
                  </a:lnTo>
                  <a:lnTo>
                    <a:pt x="74503" y="18288"/>
                  </a:lnTo>
                  <a:lnTo>
                    <a:pt x="87603" y="3850"/>
                  </a:lnTo>
                  <a:lnTo>
                    <a:pt x="94060" y="0"/>
                  </a:lnTo>
                  <a:lnTo>
                    <a:pt x="100481" y="961"/>
                  </a:lnTo>
                  <a:lnTo>
                    <a:pt x="113260" y="11436"/>
                  </a:lnTo>
                  <a:lnTo>
                    <a:pt x="128984" y="50651"/>
                  </a:lnTo>
                  <a:lnTo>
                    <a:pt x="136277" y="84556"/>
                  </a:lnTo>
                  <a:lnTo>
                    <a:pt x="139753" y="119381"/>
                  </a:lnTo>
                  <a:lnTo>
                    <a:pt x="136594" y="151321"/>
                  </a:lnTo>
                  <a:lnTo>
                    <a:pt x="126723" y="176335"/>
                  </a:lnTo>
                  <a:lnTo>
                    <a:pt x="112929" y="194743"/>
                  </a:lnTo>
                  <a:lnTo>
                    <a:pt x="97391" y="205277"/>
                  </a:lnTo>
                  <a:lnTo>
                    <a:pt x="90002" y="206957"/>
                  </a:lnTo>
                  <a:lnTo>
                    <a:pt x="76147" y="205060"/>
                  </a:lnTo>
                  <a:lnTo>
                    <a:pt x="60851" y="198826"/>
                  </a:lnTo>
                  <a:lnTo>
                    <a:pt x="59292" y="199128"/>
                  </a:lnTo>
                  <a:lnTo>
                    <a:pt x="56174" y="201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1195">
            <a:extLst>
              <a:ext uri="{FF2B5EF4-FFF2-40B4-BE49-F238E27FC236}">
                <a16:creationId xmlns:a16="http://schemas.microsoft.com/office/drawing/2014/main" xmlns="" id="{A3D7C6F9-8FBE-4AA2-BF1C-78141DF5AFFF}"/>
              </a:ext>
            </a:extLst>
          </p:cNvPr>
          <p:cNvGrpSpPr/>
          <p:nvPr/>
        </p:nvGrpSpPr>
        <p:grpSpPr>
          <a:xfrm>
            <a:off x="5226050" y="5723066"/>
            <a:ext cx="209551" cy="93535"/>
            <a:chOff x="5226050" y="5723066"/>
            <a:chExt cx="209551" cy="93535"/>
          </a:xfrm>
        </p:grpSpPr>
        <p:sp>
          <p:nvSpPr>
            <p:cNvPr id="171" name="SMARTInkShape-6454">
              <a:extLst>
                <a:ext uri="{FF2B5EF4-FFF2-40B4-BE49-F238E27FC236}">
                  <a16:creationId xmlns:a16="http://schemas.microsoft.com/office/drawing/2014/main" xmlns="" id="{8C37C658-4433-4D6C-B99E-36B00E937B9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226050" y="5723066"/>
              <a:ext cx="152401" cy="10985"/>
            </a:xfrm>
            <a:custGeom>
              <a:avLst/>
              <a:gdLst/>
              <a:ahLst/>
              <a:cxnLst/>
              <a:rect l="0" t="0" r="0" b="0"/>
              <a:pathLst>
                <a:path w="152401" h="10985">
                  <a:moveTo>
                    <a:pt x="0" y="10984"/>
                  </a:moveTo>
                  <a:lnTo>
                    <a:pt x="0" y="10984"/>
                  </a:lnTo>
                  <a:lnTo>
                    <a:pt x="12962" y="5915"/>
                  </a:lnTo>
                  <a:lnTo>
                    <a:pt x="55242" y="0"/>
                  </a:lnTo>
                  <a:lnTo>
                    <a:pt x="100330" y="674"/>
                  </a:lnTo>
                  <a:lnTo>
                    <a:pt x="152400" y="4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6455">
              <a:extLst>
                <a:ext uri="{FF2B5EF4-FFF2-40B4-BE49-F238E27FC236}">
                  <a16:creationId xmlns:a16="http://schemas.microsoft.com/office/drawing/2014/main" xmlns="" id="{33CE3635-D01A-4847-907E-50F7C4BCA34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287730" y="5810250"/>
              <a:ext cx="147871" cy="6351"/>
            </a:xfrm>
            <a:custGeom>
              <a:avLst/>
              <a:gdLst/>
              <a:ahLst/>
              <a:cxnLst/>
              <a:rect l="0" t="0" r="0" b="0"/>
              <a:pathLst>
                <a:path w="147871" h="6351">
                  <a:moveTo>
                    <a:pt x="8170" y="0"/>
                  </a:moveTo>
                  <a:lnTo>
                    <a:pt x="8170" y="0"/>
                  </a:lnTo>
                  <a:lnTo>
                    <a:pt x="0" y="0"/>
                  </a:lnTo>
                  <a:lnTo>
                    <a:pt x="34114" y="0"/>
                  </a:lnTo>
                  <a:lnTo>
                    <a:pt x="81239" y="705"/>
                  </a:lnTo>
                  <a:lnTo>
                    <a:pt x="125619" y="4364"/>
                  </a:lnTo>
                  <a:lnTo>
                    <a:pt x="14787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1196">
            <a:extLst>
              <a:ext uri="{FF2B5EF4-FFF2-40B4-BE49-F238E27FC236}">
                <a16:creationId xmlns:a16="http://schemas.microsoft.com/office/drawing/2014/main" xmlns="" id="{7AB06B70-4FE8-41DD-BB3F-E75BC437AC8D}"/>
              </a:ext>
            </a:extLst>
          </p:cNvPr>
          <p:cNvGrpSpPr/>
          <p:nvPr/>
        </p:nvGrpSpPr>
        <p:grpSpPr>
          <a:xfrm>
            <a:off x="5746750" y="5554518"/>
            <a:ext cx="2116059" cy="598633"/>
            <a:chOff x="5746750" y="5554518"/>
            <a:chExt cx="2116059" cy="598633"/>
          </a:xfrm>
        </p:grpSpPr>
        <p:sp>
          <p:nvSpPr>
            <p:cNvPr id="174" name="SMARTInkShape-6456">
              <a:extLst>
                <a:ext uri="{FF2B5EF4-FFF2-40B4-BE49-F238E27FC236}">
                  <a16:creationId xmlns:a16="http://schemas.microsoft.com/office/drawing/2014/main" xmlns="" id="{AE3880ED-1DF8-4F78-B858-CE65728F3CB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181850" y="594995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57150" y="6742"/>
                  </a:lnTo>
                  <a:lnTo>
                    <a:pt x="47037" y="2104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6457">
              <a:extLst>
                <a:ext uri="{FF2B5EF4-FFF2-40B4-BE49-F238E27FC236}">
                  <a16:creationId xmlns:a16="http://schemas.microsoft.com/office/drawing/2014/main" xmlns="" id="{13883CC8-4321-41CC-9584-47AAAD25B35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296150" y="5741283"/>
              <a:ext cx="196851" cy="272168"/>
            </a:xfrm>
            <a:custGeom>
              <a:avLst/>
              <a:gdLst/>
              <a:ahLst/>
              <a:cxnLst/>
              <a:rect l="0" t="0" r="0" b="0"/>
              <a:pathLst>
                <a:path w="196851" h="2721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8788" y="3271"/>
                  </a:lnTo>
                  <a:lnTo>
                    <a:pt x="12209" y="6120"/>
                  </a:lnTo>
                  <a:lnTo>
                    <a:pt x="34319" y="41814"/>
                  </a:lnTo>
                  <a:lnTo>
                    <a:pt x="61282" y="82950"/>
                  </a:lnTo>
                  <a:lnTo>
                    <a:pt x="81329" y="116810"/>
                  </a:lnTo>
                  <a:lnTo>
                    <a:pt x="103880" y="151143"/>
                  </a:lnTo>
                  <a:lnTo>
                    <a:pt x="138494" y="198443"/>
                  </a:lnTo>
                  <a:lnTo>
                    <a:pt x="171681" y="245609"/>
                  </a:lnTo>
                  <a:lnTo>
                    <a:pt x="19685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6458">
              <a:extLst>
                <a:ext uri="{FF2B5EF4-FFF2-40B4-BE49-F238E27FC236}">
                  <a16:creationId xmlns:a16="http://schemas.microsoft.com/office/drawing/2014/main" xmlns="" id="{AE63910D-6F90-4C27-961E-26C6326E0B1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759700" y="5717979"/>
              <a:ext cx="103109" cy="435172"/>
            </a:xfrm>
            <a:custGeom>
              <a:avLst/>
              <a:gdLst/>
              <a:ahLst/>
              <a:cxnLst/>
              <a:rect l="0" t="0" r="0" b="0"/>
              <a:pathLst>
                <a:path w="103109" h="435172">
                  <a:moveTo>
                    <a:pt x="6350" y="3371"/>
                  </a:moveTo>
                  <a:lnTo>
                    <a:pt x="6350" y="3371"/>
                  </a:lnTo>
                  <a:lnTo>
                    <a:pt x="9720" y="0"/>
                  </a:lnTo>
                  <a:lnTo>
                    <a:pt x="17020" y="227"/>
                  </a:lnTo>
                  <a:lnTo>
                    <a:pt x="21930" y="1275"/>
                  </a:lnTo>
                  <a:lnTo>
                    <a:pt x="33030" y="9966"/>
                  </a:lnTo>
                  <a:lnTo>
                    <a:pt x="64145" y="52024"/>
                  </a:lnTo>
                  <a:lnTo>
                    <a:pt x="81896" y="88024"/>
                  </a:lnTo>
                  <a:lnTo>
                    <a:pt x="96371" y="131306"/>
                  </a:lnTo>
                  <a:lnTo>
                    <a:pt x="100230" y="155688"/>
                  </a:lnTo>
                  <a:lnTo>
                    <a:pt x="102804" y="181116"/>
                  </a:lnTo>
                  <a:lnTo>
                    <a:pt x="103108" y="206535"/>
                  </a:lnTo>
                  <a:lnTo>
                    <a:pt x="101900" y="231947"/>
                  </a:lnTo>
                  <a:lnTo>
                    <a:pt x="99683" y="257354"/>
                  </a:lnTo>
                  <a:lnTo>
                    <a:pt x="89694" y="302519"/>
                  </a:lnTo>
                  <a:lnTo>
                    <a:pt x="74436" y="342348"/>
                  </a:lnTo>
                  <a:lnTo>
                    <a:pt x="53543" y="376513"/>
                  </a:lnTo>
                  <a:lnTo>
                    <a:pt x="14235" y="420658"/>
                  </a:lnTo>
                  <a:lnTo>
                    <a:pt x="0" y="435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6459">
              <a:extLst>
                <a:ext uri="{FF2B5EF4-FFF2-40B4-BE49-F238E27FC236}">
                  <a16:creationId xmlns:a16="http://schemas.microsoft.com/office/drawing/2014/main" xmlns="" id="{C215DBC3-1490-461B-AF43-83996AAFF27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664450" y="5734050"/>
              <a:ext cx="60672" cy="304801"/>
            </a:xfrm>
            <a:custGeom>
              <a:avLst/>
              <a:gdLst/>
              <a:ahLst/>
              <a:cxnLst/>
              <a:rect l="0" t="0" r="0" b="0"/>
              <a:pathLst>
                <a:path w="60672" h="304801">
                  <a:moveTo>
                    <a:pt x="0" y="0"/>
                  </a:moveTo>
                  <a:lnTo>
                    <a:pt x="0" y="0"/>
                  </a:lnTo>
                  <a:lnTo>
                    <a:pt x="21048" y="0"/>
                  </a:lnTo>
                  <a:lnTo>
                    <a:pt x="32638" y="5644"/>
                  </a:lnTo>
                  <a:lnTo>
                    <a:pt x="44139" y="15915"/>
                  </a:lnTo>
                  <a:lnTo>
                    <a:pt x="53954" y="29886"/>
                  </a:lnTo>
                  <a:lnTo>
                    <a:pt x="60671" y="53620"/>
                  </a:lnTo>
                  <a:lnTo>
                    <a:pt x="58480" y="70162"/>
                  </a:lnTo>
                  <a:lnTo>
                    <a:pt x="52097" y="86216"/>
                  </a:lnTo>
                  <a:lnTo>
                    <a:pt x="28039" y="120989"/>
                  </a:lnTo>
                  <a:lnTo>
                    <a:pt x="11628" y="134954"/>
                  </a:lnTo>
                  <a:lnTo>
                    <a:pt x="8696" y="141354"/>
                  </a:lnTo>
                  <a:lnTo>
                    <a:pt x="7914" y="145036"/>
                  </a:lnTo>
                  <a:lnTo>
                    <a:pt x="8803" y="148196"/>
                  </a:lnTo>
                  <a:lnTo>
                    <a:pt x="37658" y="192118"/>
                  </a:lnTo>
                  <a:lnTo>
                    <a:pt x="42437" y="208148"/>
                  </a:lnTo>
                  <a:lnTo>
                    <a:pt x="44415" y="255230"/>
                  </a:lnTo>
                  <a:lnTo>
                    <a:pt x="44449" y="292883"/>
                  </a:lnTo>
                  <a:lnTo>
                    <a:pt x="42568" y="297857"/>
                  </a:lnTo>
                  <a:lnTo>
                    <a:pt x="3810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6460">
              <a:extLst>
                <a:ext uri="{FF2B5EF4-FFF2-40B4-BE49-F238E27FC236}">
                  <a16:creationId xmlns:a16="http://schemas.microsoft.com/office/drawing/2014/main" xmlns="" id="{E24D40F3-E2A3-40D7-9F5B-F0A05541E63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525641" y="5968228"/>
              <a:ext cx="93760" cy="102373"/>
            </a:xfrm>
            <a:custGeom>
              <a:avLst/>
              <a:gdLst/>
              <a:ahLst/>
              <a:cxnLst/>
              <a:rect l="0" t="0" r="0" b="0"/>
              <a:pathLst>
                <a:path w="93760" h="102373">
                  <a:moveTo>
                    <a:pt x="5459" y="19822"/>
                  </a:moveTo>
                  <a:lnTo>
                    <a:pt x="5459" y="19822"/>
                  </a:lnTo>
                  <a:lnTo>
                    <a:pt x="6164" y="30666"/>
                  </a:lnTo>
                  <a:lnTo>
                    <a:pt x="9117" y="47259"/>
                  </a:lnTo>
                  <a:lnTo>
                    <a:pt x="5168" y="83425"/>
                  </a:lnTo>
                  <a:lnTo>
                    <a:pt x="2272" y="89953"/>
                  </a:lnTo>
                  <a:lnTo>
                    <a:pt x="1217" y="91270"/>
                  </a:lnTo>
                  <a:lnTo>
                    <a:pt x="515" y="91444"/>
                  </a:lnTo>
                  <a:lnTo>
                    <a:pt x="46" y="90852"/>
                  </a:lnTo>
                  <a:lnTo>
                    <a:pt x="0" y="73285"/>
                  </a:lnTo>
                  <a:lnTo>
                    <a:pt x="7934" y="39189"/>
                  </a:lnTo>
                  <a:lnTo>
                    <a:pt x="15731" y="23490"/>
                  </a:lnTo>
                  <a:lnTo>
                    <a:pt x="37332" y="671"/>
                  </a:lnTo>
                  <a:lnTo>
                    <a:pt x="42230" y="0"/>
                  </a:lnTo>
                  <a:lnTo>
                    <a:pt x="55198" y="3015"/>
                  </a:lnTo>
                  <a:lnTo>
                    <a:pt x="74995" y="12646"/>
                  </a:lnTo>
                  <a:lnTo>
                    <a:pt x="84106" y="24159"/>
                  </a:lnTo>
                  <a:lnTo>
                    <a:pt x="89802" y="38682"/>
                  </a:lnTo>
                  <a:lnTo>
                    <a:pt x="93759" y="75972"/>
                  </a:lnTo>
                  <a:lnTo>
                    <a:pt x="88009" y="102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6461">
              <a:extLst>
                <a:ext uri="{FF2B5EF4-FFF2-40B4-BE49-F238E27FC236}">
                  <a16:creationId xmlns:a16="http://schemas.microsoft.com/office/drawing/2014/main" xmlns="" id="{D04F5F48-D486-4CE1-AC8A-57B4B7EC849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321550" y="5734050"/>
              <a:ext cx="177801" cy="298451"/>
            </a:xfrm>
            <a:custGeom>
              <a:avLst/>
              <a:gdLst/>
              <a:ahLst/>
              <a:cxnLst/>
              <a:rect l="0" t="0" r="0" b="0"/>
              <a:pathLst>
                <a:path w="177801" h="298451">
                  <a:moveTo>
                    <a:pt x="177800" y="0"/>
                  </a:moveTo>
                  <a:lnTo>
                    <a:pt x="177800" y="0"/>
                  </a:lnTo>
                  <a:lnTo>
                    <a:pt x="174429" y="0"/>
                  </a:lnTo>
                  <a:lnTo>
                    <a:pt x="170893" y="1881"/>
                  </a:lnTo>
                  <a:lnTo>
                    <a:pt x="168961" y="3371"/>
                  </a:lnTo>
                  <a:lnTo>
                    <a:pt x="144886" y="42376"/>
                  </a:lnTo>
                  <a:lnTo>
                    <a:pt x="126655" y="79349"/>
                  </a:lnTo>
                  <a:lnTo>
                    <a:pt x="104084" y="123465"/>
                  </a:lnTo>
                  <a:lnTo>
                    <a:pt x="85065" y="155767"/>
                  </a:lnTo>
                  <a:lnTo>
                    <a:pt x="64853" y="188939"/>
                  </a:lnTo>
                  <a:lnTo>
                    <a:pt x="40382" y="229235"/>
                  </a:lnTo>
                  <a:lnTo>
                    <a:pt x="14562" y="272339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6462">
              <a:extLst>
                <a:ext uri="{FF2B5EF4-FFF2-40B4-BE49-F238E27FC236}">
                  <a16:creationId xmlns:a16="http://schemas.microsoft.com/office/drawing/2014/main" xmlns="" id="{C9B5BA3B-1864-41F6-B179-60438CDCF84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073900" y="59436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6463">
              <a:extLst>
                <a:ext uri="{FF2B5EF4-FFF2-40B4-BE49-F238E27FC236}">
                  <a16:creationId xmlns:a16="http://schemas.microsoft.com/office/drawing/2014/main" xmlns="" id="{B2C686E9-36E2-40CD-8AD9-B4E59B926CA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908800" y="59626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8789" y="1324"/>
                  </a:lnTo>
                  <a:lnTo>
                    <a:pt x="56089" y="23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6464">
              <a:extLst>
                <a:ext uri="{FF2B5EF4-FFF2-40B4-BE49-F238E27FC236}">
                  <a16:creationId xmlns:a16="http://schemas.microsoft.com/office/drawing/2014/main" xmlns="" id="{09764515-9930-44D7-B55F-31F2FF3AD2E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737350" y="5962650"/>
              <a:ext cx="63501" cy="44451"/>
            </a:xfrm>
            <a:custGeom>
              <a:avLst/>
              <a:gdLst/>
              <a:ahLst/>
              <a:cxnLst/>
              <a:rect l="0" t="0" r="0" b="0"/>
              <a:pathLst>
                <a:path w="63501" h="44451">
                  <a:moveTo>
                    <a:pt x="63500" y="0"/>
                  </a:moveTo>
                  <a:lnTo>
                    <a:pt x="63500" y="0"/>
                  </a:lnTo>
                  <a:lnTo>
                    <a:pt x="30301" y="27424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6465">
              <a:extLst>
                <a:ext uri="{FF2B5EF4-FFF2-40B4-BE49-F238E27FC236}">
                  <a16:creationId xmlns:a16="http://schemas.microsoft.com/office/drawing/2014/main" xmlns="" id="{0CBDF6FE-95A7-4D3A-A07C-963F29CB898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718300" y="5886450"/>
              <a:ext cx="16071" cy="88901"/>
            </a:xfrm>
            <a:custGeom>
              <a:avLst/>
              <a:gdLst/>
              <a:ahLst/>
              <a:cxnLst/>
              <a:rect l="0" t="0" r="0" b="0"/>
              <a:pathLst>
                <a:path w="16071" h="88901">
                  <a:moveTo>
                    <a:pt x="12700" y="0"/>
                  </a:moveTo>
                  <a:lnTo>
                    <a:pt x="12700" y="0"/>
                  </a:lnTo>
                  <a:lnTo>
                    <a:pt x="16070" y="3371"/>
                  </a:lnTo>
                  <a:lnTo>
                    <a:pt x="15845" y="10670"/>
                  </a:lnTo>
                  <a:lnTo>
                    <a:pt x="11095" y="5173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6466">
              <a:extLst>
                <a:ext uri="{FF2B5EF4-FFF2-40B4-BE49-F238E27FC236}">
                  <a16:creationId xmlns:a16="http://schemas.microsoft.com/office/drawing/2014/main" xmlns="" id="{9C7799DB-17B5-407A-AAA0-2682EC5838C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524270" y="5734050"/>
              <a:ext cx="143231" cy="241301"/>
            </a:xfrm>
            <a:custGeom>
              <a:avLst/>
              <a:gdLst/>
              <a:ahLst/>
              <a:cxnLst/>
              <a:rect l="0" t="0" r="0" b="0"/>
              <a:pathLst>
                <a:path w="143231" h="241301">
                  <a:moveTo>
                    <a:pt x="143230" y="0"/>
                  </a:moveTo>
                  <a:lnTo>
                    <a:pt x="143230" y="0"/>
                  </a:lnTo>
                  <a:lnTo>
                    <a:pt x="139859" y="0"/>
                  </a:lnTo>
                  <a:lnTo>
                    <a:pt x="136322" y="1881"/>
                  </a:lnTo>
                  <a:lnTo>
                    <a:pt x="95515" y="44812"/>
                  </a:lnTo>
                  <a:lnTo>
                    <a:pt x="63275" y="90931"/>
                  </a:lnTo>
                  <a:lnTo>
                    <a:pt x="41693" y="131757"/>
                  </a:lnTo>
                  <a:lnTo>
                    <a:pt x="19149" y="170273"/>
                  </a:lnTo>
                  <a:lnTo>
                    <a:pt x="1938" y="211487"/>
                  </a:lnTo>
                  <a:lnTo>
                    <a:pt x="0" y="225227"/>
                  </a:lnTo>
                  <a:lnTo>
                    <a:pt x="353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6467">
              <a:extLst>
                <a:ext uri="{FF2B5EF4-FFF2-40B4-BE49-F238E27FC236}">
                  <a16:creationId xmlns:a16="http://schemas.microsoft.com/office/drawing/2014/main" xmlns="" id="{50C92A71-04A5-4409-97CE-43FFA54BCDA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498742" y="5712512"/>
              <a:ext cx="168759" cy="275539"/>
            </a:xfrm>
            <a:custGeom>
              <a:avLst/>
              <a:gdLst/>
              <a:ahLst/>
              <a:cxnLst/>
              <a:rect l="0" t="0" r="0" b="0"/>
              <a:pathLst>
                <a:path w="168759" h="275539">
                  <a:moveTo>
                    <a:pt x="3658" y="8838"/>
                  </a:moveTo>
                  <a:lnTo>
                    <a:pt x="3658" y="8838"/>
                  </a:lnTo>
                  <a:lnTo>
                    <a:pt x="287" y="5467"/>
                  </a:lnTo>
                  <a:lnTo>
                    <a:pt x="0" y="3769"/>
                  </a:lnTo>
                  <a:lnTo>
                    <a:pt x="513" y="1930"/>
                  </a:lnTo>
                  <a:lnTo>
                    <a:pt x="1561" y="0"/>
                  </a:lnTo>
                  <a:lnTo>
                    <a:pt x="3671" y="123"/>
                  </a:lnTo>
                  <a:lnTo>
                    <a:pt x="9779" y="4024"/>
                  </a:lnTo>
                  <a:lnTo>
                    <a:pt x="33069" y="46504"/>
                  </a:lnTo>
                  <a:lnTo>
                    <a:pt x="55646" y="88673"/>
                  </a:lnTo>
                  <a:lnTo>
                    <a:pt x="72624" y="120520"/>
                  </a:lnTo>
                  <a:lnTo>
                    <a:pt x="91930" y="153489"/>
                  </a:lnTo>
                  <a:lnTo>
                    <a:pt x="110387" y="186957"/>
                  </a:lnTo>
                  <a:lnTo>
                    <a:pt x="134765" y="231888"/>
                  </a:lnTo>
                  <a:lnTo>
                    <a:pt x="153512" y="260018"/>
                  </a:lnTo>
                  <a:lnTo>
                    <a:pt x="168758" y="275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6468">
              <a:extLst>
                <a:ext uri="{FF2B5EF4-FFF2-40B4-BE49-F238E27FC236}">
                  <a16:creationId xmlns:a16="http://schemas.microsoft.com/office/drawing/2014/main" xmlns="" id="{74BF6920-605B-422D-9402-25645A802EA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326557" y="5628359"/>
              <a:ext cx="125044" cy="367786"/>
            </a:xfrm>
            <a:custGeom>
              <a:avLst/>
              <a:gdLst/>
              <a:ahLst/>
              <a:cxnLst/>
              <a:rect l="0" t="0" r="0" b="0"/>
              <a:pathLst>
                <a:path w="125044" h="367786">
                  <a:moveTo>
                    <a:pt x="125043" y="35841"/>
                  </a:moveTo>
                  <a:lnTo>
                    <a:pt x="125043" y="35841"/>
                  </a:lnTo>
                  <a:lnTo>
                    <a:pt x="124338" y="12781"/>
                  </a:lnTo>
                  <a:lnTo>
                    <a:pt x="121672" y="5366"/>
                  </a:lnTo>
                  <a:lnTo>
                    <a:pt x="119974" y="2824"/>
                  </a:lnTo>
                  <a:lnTo>
                    <a:pt x="116204" y="0"/>
                  </a:lnTo>
                  <a:lnTo>
                    <a:pt x="108414" y="2508"/>
                  </a:lnTo>
                  <a:lnTo>
                    <a:pt x="97896" y="9738"/>
                  </a:lnTo>
                  <a:lnTo>
                    <a:pt x="62095" y="53456"/>
                  </a:lnTo>
                  <a:lnTo>
                    <a:pt x="38610" y="98569"/>
                  </a:lnTo>
                  <a:lnTo>
                    <a:pt x="32406" y="126002"/>
                  </a:lnTo>
                  <a:lnTo>
                    <a:pt x="35490" y="170841"/>
                  </a:lnTo>
                  <a:lnTo>
                    <a:pt x="37119" y="175229"/>
                  </a:lnTo>
                  <a:lnTo>
                    <a:pt x="63610" y="203005"/>
                  </a:lnTo>
                  <a:lnTo>
                    <a:pt x="63627" y="206550"/>
                  </a:lnTo>
                  <a:lnTo>
                    <a:pt x="59883" y="216133"/>
                  </a:lnTo>
                  <a:lnTo>
                    <a:pt x="49840" y="230059"/>
                  </a:lnTo>
                  <a:lnTo>
                    <a:pt x="16623" y="255929"/>
                  </a:lnTo>
                  <a:lnTo>
                    <a:pt x="11841" y="258061"/>
                  </a:lnTo>
                  <a:lnTo>
                    <a:pt x="7947" y="258776"/>
                  </a:lnTo>
                  <a:lnTo>
                    <a:pt x="0" y="258226"/>
                  </a:lnTo>
                  <a:lnTo>
                    <a:pt x="8736" y="254760"/>
                  </a:lnTo>
                  <a:lnTo>
                    <a:pt x="42875" y="252006"/>
                  </a:lnTo>
                  <a:lnTo>
                    <a:pt x="47687" y="253329"/>
                  </a:lnTo>
                  <a:lnTo>
                    <a:pt x="54915" y="258561"/>
                  </a:lnTo>
                  <a:lnTo>
                    <a:pt x="58597" y="267472"/>
                  </a:lnTo>
                  <a:lnTo>
                    <a:pt x="60962" y="287068"/>
                  </a:lnTo>
                  <a:lnTo>
                    <a:pt x="58000" y="303600"/>
                  </a:lnTo>
                  <a:lnTo>
                    <a:pt x="35106" y="346348"/>
                  </a:lnTo>
                  <a:lnTo>
                    <a:pt x="32155" y="356348"/>
                  </a:lnTo>
                  <a:lnTo>
                    <a:pt x="32724" y="363614"/>
                  </a:lnTo>
                  <a:lnTo>
                    <a:pt x="33863" y="366539"/>
                  </a:lnTo>
                  <a:lnTo>
                    <a:pt x="36740" y="367785"/>
                  </a:lnTo>
                  <a:lnTo>
                    <a:pt x="72570" y="363040"/>
                  </a:lnTo>
                  <a:lnTo>
                    <a:pt x="125043" y="346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6469">
              <a:extLst>
                <a:ext uri="{FF2B5EF4-FFF2-40B4-BE49-F238E27FC236}">
                  <a16:creationId xmlns:a16="http://schemas.microsoft.com/office/drawing/2014/main" xmlns="" id="{5C08EBB9-E30E-4B11-B84C-2B1FCA4447B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177082" y="5618077"/>
              <a:ext cx="109419" cy="369974"/>
            </a:xfrm>
            <a:custGeom>
              <a:avLst/>
              <a:gdLst/>
              <a:ahLst/>
              <a:cxnLst/>
              <a:rect l="0" t="0" r="0" b="0"/>
              <a:pathLst>
                <a:path w="109419" h="369974">
                  <a:moveTo>
                    <a:pt x="109418" y="8023"/>
                  </a:moveTo>
                  <a:lnTo>
                    <a:pt x="109418" y="8023"/>
                  </a:lnTo>
                  <a:lnTo>
                    <a:pt x="102676" y="1281"/>
                  </a:lnTo>
                  <a:lnTo>
                    <a:pt x="99279" y="0"/>
                  </a:lnTo>
                  <a:lnTo>
                    <a:pt x="91742" y="460"/>
                  </a:lnTo>
                  <a:lnTo>
                    <a:pt x="72823" y="14798"/>
                  </a:lnTo>
                  <a:lnTo>
                    <a:pt x="52714" y="47033"/>
                  </a:lnTo>
                  <a:lnTo>
                    <a:pt x="33350" y="94606"/>
                  </a:lnTo>
                  <a:lnTo>
                    <a:pt x="20577" y="134228"/>
                  </a:lnTo>
                  <a:lnTo>
                    <a:pt x="9255" y="177003"/>
                  </a:lnTo>
                  <a:lnTo>
                    <a:pt x="1872" y="219532"/>
                  </a:lnTo>
                  <a:lnTo>
                    <a:pt x="0" y="256308"/>
                  </a:lnTo>
                  <a:lnTo>
                    <a:pt x="4796" y="301017"/>
                  </a:lnTo>
                  <a:lnTo>
                    <a:pt x="13530" y="324509"/>
                  </a:lnTo>
                  <a:lnTo>
                    <a:pt x="29172" y="344358"/>
                  </a:lnTo>
                  <a:lnTo>
                    <a:pt x="47882" y="356942"/>
                  </a:lnTo>
                  <a:lnTo>
                    <a:pt x="77668" y="369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6470">
              <a:extLst>
                <a:ext uri="{FF2B5EF4-FFF2-40B4-BE49-F238E27FC236}">
                  <a16:creationId xmlns:a16="http://schemas.microsoft.com/office/drawing/2014/main" xmlns="" id="{CE81AF02-D12A-4405-AE11-A67075C891F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892800" y="5791200"/>
              <a:ext cx="171451" cy="157788"/>
            </a:xfrm>
            <a:custGeom>
              <a:avLst/>
              <a:gdLst/>
              <a:ahLst/>
              <a:cxnLst/>
              <a:rect l="0" t="0" r="0" b="0"/>
              <a:pathLst>
                <a:path w="171451" h="157788">
                  <a:moveTo>
                    <a:pt x="0" y="38100"/>
                  </a:moveTo>
                  <a:lnTo>
                    <a:pt x="0" y="38100"/>
                  </a:lnTo>
                  <a:lnTo>
                    <a:pt x="0" y="20424"/>
                  </a:lnTo>
                  <a:lnTo>
                    <a:pt x="1411" y="17849"/>
                  </a:lnTo>
                  <a:lnTo>
                    <a:pt x="3763" y="16133"/>
                  </a:lnTo>
                  <a:lnTo>
                    <a:pt x="6742" y="14989"/>
                  </a:lnTo>
                  <a:lnTo>
                    <a:pt x="17578" y="19362"/>
                  </a:lnTo>
                  <a:lnTo>
                    <a:pt x="31801" y="29772"/>
                  </a:lnTo>
                  <a:lnTo>
                    <a:pt x="62047" y="67082"/>
                  </a:lnTo>
                  <a:lnTo>
                    <a:pt x="73437" y="90492"/>
                  </a:lnTo>
                  <a:lnTo>
                    <a:pt x="78500" y="115008"/>
                  </a:lnTo>
                  <a:lnTo>
                    <a:pt x="76987" y="134371"/>
                  </a:lnTo>
                  <a:lnTo>
                    <a:pt x="71610" y="148620"/>
                  </a:lnTo>
                  <a:lnTo>
                    <a:pt x="64519" y="157306"/>
                  </a:lnTo>
                  <a:lnTo>
                    <a:pt x="60651" y="157787"/>
                  </a:lnTo>
                  <a:lnTo>
                    <a:pt x="56662" y="155992"/>
                  </a:lnTo>
                  <a:lnTo>
                    <a:pt x="52591" y="152678"/>
                  </a:lnTo>
                  <a:lnTo>
                    <a:pt x="46187" y="139588"/>
                  </a:lnTo>
                  <a:lnTo>
                    <a:pt x="43491" y="131159"/>
                  </a:lnTo>
                  <a:lnTo>
                    <a:pt x="46140" y="108622"/>
                  </a:lnTo>
                  <a:lnTo>
                    <a:pt x="49811" y="95698"/>
                  </a:lnTo>
                  <a:lnTo>
                    <a:pt x="75201" y="60654"/>
                  </a:lnTo>
                  <a:lnTo>
                    <a:pt x="121706" y="2368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6471">
              <a:extLst>
                <a:ext uri="{FF2B5EF4-FFF2-40B4-BE49-F238E27FC236}">
                  <a16:creationId xmlns:a16="http://schemas.microsoft.com/office/drawing/2014/main" xmlns="" id="{C15115FC-DBB4-49AA-AAA1-A754A2BCEB8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746750" y="5554518"/>
              <a:ext cx="150552" cy="379426"/>
            </a:xfrm>
            <a:custGeom>
              <a:avLst/>
              <a:gdLst/>
              <a:ahLst/>
              <a:cxnLst/>
              <a:rect l="0" t="0" r="0" b="0"/>
              <a:pathLst>
                <a:path w="150552" h="379426">
                  <a:moveTo>
                    <a:pt x="25400" y="166832"/>
                  </a:moveTo>
                  <a:lnTo>
                    <a:pt x="25400" y="166832"/>
                  </a:lnTo>
                  <a:lnTo>
                    <a:pt x="27281" y="208277"/>
                  </a:lnTo>
                  <a:lnTo>
                    <a:pt x="34189" y="247786"/>
                  </a:lnTo>
                  <a:lnTo>
                    <a:pt x="45174" y="295240"/>
                  </a:lnTo>
                  <a:lnTo>
                    <a:pt x="53601" y="339405"/>
                  </a:lnTo>
                  <a:lnTo>
                    <a:pt x="54217" y="369189"/>
                  </a:lnTo>
                  <a:lnTo>
                    <a:pt x="53078" y="375820"/>
                  </a:lnTo>
                  <a:lnTo>
                    <a:pt x="51613" y="378830"/>
                  </a:lnTo>
                  <a:lnTo>
                    <a:pt x="49931" y="379425"/>
                  </a:lnTo>
                  <a:lnTo>
                    <a:pt x="48104" y="378411"/>
                  </a:lnTo>
                  <a:lnTo>
                    <a:pt x="38790" y="360128"/>
                  </a:lnTo>
                  <a:lnTo>
                    <a:pt x="27094" y="318884"/>
                  </a:lnTo>
                  <a:lnTo>
                    <a:pt x="20743" y="276979"/>
                  </a:lnTo>
                  <a:lnTo>
                    <a:pt x="18062" y="252964"/>
                  </a:lnTo>
                  <a:lnTo>
                    <a:pt x="17686" y="227075"/>
                  </a:lnTo>
                  <a:lnTo>
                    <a:pt x="18846" y="199938"/>
                  </a:lnTo>
                  <a:lnTo>
                    <a:pt x="21030" y="171970"/>
                  </a:lnTo>
                  <a:lnTo>
                    <a:pt x="23898" y="145562"/>
                  </a:lnTo>
                  <a:lnTo>
                    <a:pt x="27221" y="120196"/>
                  </a:lnTo>
                  <a:lnTo>
                    <a:pt x="35381" y="74844"/>
                  </a:lnTo>
                  <a:lnTo>
                    <a:pt x="51171" y="28333"/>
                  </a:lnTo>
                  <a:lnTo>
                    <a:pt x="60608" y="10968"/>
                  </a:lnTo>
                  <a:lnTo>
                    <a:pt x="66510" y="5772"/>
                  </a:lnTo>
                  <a:lnTo>
                    <a:pt x="80596" y="0"/>
                  </a:lnTo>
                  <a:lnTo>
                    <a:pt x="89008" y="1988"/>
                  </a:lnTo>
                  <a:lnTo>
                    <a:pt x="107762" y="13605"/>
                  </a:lnTo>
                  <a:lnTo>
                    <a:pt x="134784" y="46721"/>
                  </a:lnTo>
                  <a:lnTo>
                    <a:pt x="150551" y="91183"/>
                  </a:lnTo>
                  <a:lnTo>
                    <a:pt x="149461" y="119805"/>
                  </a:lnTo>
                  <a:lnTo>
                    <a:pt x="146207" y="133364"/>
                  </a:lnTo>
                  <a:lnTo>
                    <a:pt x="131303" y="155955"/>
                  </a:lnTo>
                  <a:lnTo>
                    <a:pt x="109863" y="173286"/>
                  </a:lnTo>
                  <a:lnTo>
                    <a:pt x="70730" y="186305"/>
                  </a:lnTo>
                  <a:lnTo>
                    <a:pt x="24868" y="189179"/>
                  </a:lnTo>
                  <a:lnTo>
                    <a:pt x="11052" y="188053"/>
                  </a:lnTo>
                  <a:lnTo>
                    <a:pt x="7369" y="188740"/>
                  </a:lnTo>
                  <a:lnTo>
                    <a:pt x="0" y="192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74574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SMARTInkShape-Group1239">
            <a:extLst>
              <a:ext uri="{FF2B5EF4-FFF2-40B4-BE49-F238E27FC236}">
                <a16:creationId xmlns:a16="http://schemas.microsoft.com/office/drawing/2014/main" xmlns="" id="{C9F77934-F081-45BC-B7FD-43DA74FD7EA4}"/>
              </a:ext>
            </a:extLst>
          </p:cNvPr>
          <p:cNvGrpSpPr/>
          <p:nvPr/>
        </p:nvGrpSpPr>
        <p:grpSpPr>
          <a:xfrm>
            <a:off x="1534045" y="5841998"/>
            <a:ext cx="6509305" cy="850799"/>
            <a:chOff x="1534045" y="5841998"/>
            <a:chExt cx="6509305" cy="850799"/>
          </a:xfrm>
        </p:grpSpPr>
        <p:sp>
          <p:nvSpPr>
            <p:cNvPr id="199" name="SMARTInkShape-6692">
              <a:extLst>
                <a:ext uri="{FF2B5EF4-FFF2-40B4-BE49-F238E27FC236}">
                  <a16:creationId xmlns:a16="http://schemas.microsoft.com/office/drawing/2014/main" xmlns="" id="{3D075F55-4BA1-48A7-8334-14431A89684A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7334250" y="5899150"/>
              <a:ext cx="279401" cy="19051"/>
            </a:xfrm>
            <a:custGeom>
              <a:avLst/>
              <a:gdLst/>
              <a:ahLst/>
              <a:cxnLst/>
              <a:rect l="0" t="0" r="0" b="0"/>
              <a:pathLst>
                <a:path w="279401" h="19051">
                  <a:moveTo>
                    <a:pt x="0" y="0"/>
                  </a:moveTo>
                  <a:lnTo>
                    <a:pt x="0" y="0"/>
                  </a:lnTo>
                  <a:lnTo>
                    <a:pt x="47385" y="1882"/>
                  </a:lnTo>
                  <a:lnTo>
                    <a:pt x="84596" y="5026"/>
                  </a:lnTo>
                  <a:lnTo>
                    <a:pt x="118032" y="6466"/>
                  </a:lnTo>
                  <a:lnTo>
                    <a:pt x="154058" y="9460"/>
                  </a:lnTo>
                  <a:lnTo>
                    <a:pt x="191237" y="11259"/>
                  </a:lnTo>
                  <a:lnTo>
                    <a:pt x="226106" y="12765"/>
                  </a:lnTo>
                  <a:lnTo>
                    <a:pt x="279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6693">
              <a:extLst>
                <a:ext uri="{FF2B5EF4-FFF2-40B4-BE49-F238E27FC236}">
                  <a16:creationId xmlns:a16="http://schemas.microsoft.com/office/drawing/2014/main" xmlns="" id="{216008E0-C244-48A5-8FD6-CB05990B7A88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7594600" y="5997091"/>
              <a:ext cx="117191" cy="308460"/>
            </a:xfrm>
            <a:custGeom>
              <a:avLst/>
              <a:gdLst/>
              <a:ahLst/>
              <a:cxnLst/>
              <a:rect l="0" t="0" r="0" b="0"/>
              <a:pathLst>
                <a:path w="117191" h="308460">
                  <a:moveTo>
                    <a:pt x="50800" y="3659"/>
                  </a:moveTo>
                  <a:lnTo>
                    <a:pt x="50800" y="3659"/>
                  </a:lnTo>
                  <a:lnTo>
                    <a:pt x="54170" y="288"/>
                  </a:lnTo>
                  <a:lnTo>
                    <a:pt x="55869" y="0"/>
                  </a:lnTo>
                  <a:lnTo>
                    <a:pt x="57707" y="514"/>
                  </a:lnTo>
                  <a:lnTo>
                    <a:pt x="63043" y="4378"/>
                  </a:lnTo>
                  <a:lnTo>
                    <a:pt x="93046" y="40103"/>
                  </a:lnTo>
                  <a:lnTo>
                    <a:pt x="110276" y="81642"/>
                  </a:lnTo>
                  <a:lnTo>
                    <a:pt x="116039" y="117105"/>
                  </a:lnTo>
                  <a:lnTo>
                    <a:pt x="117190" y="156385"/>
                  </a:lnTo>
                  <a:lnTo>
                    <a:pt x="112996" y="197362"/>
                  </a:lnTo>
                  <a:lnTo>
                    <a:pt x="98905" y="233448"/>
                  </a:lnTo>
                  <a:lnTo>
                    <a:pt x="89219" y="249985"/>
                  </a:lnTo>
                  <a:lnTo>
                    <a:pt x="57762" y="275886"/>
                  </a:lnTo>
                  <a:lnTo>
                    <a:pt x="0" y="308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6694">
              <a:extLst>
                <a:ext uri="{FF2B5EF4-FFF2-40B4-BE49-F238E27FC236}">
                  <a16:creationId xmlns:a16="http://schemas.microsoft.com/office/drawing/2014/main" xmlns="" id="{0E46B373-7FEF-4178-91A2-3E8FDD4DF1F2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7364901" y="6021283"/>
              <a:ext cx="242400" cy="237717"/>
            </a:xfrm>
            <a:custGeom>
              <a:avLst/>
              <a:gdLst/>
              <a:ahLst/>
              <a:cxnLst/>
              <a:rect l="0" t="0" r="0" b="0"/>
              <a:pathLst>
                <a:path w="242400" h="237717">
                  <a:moveTo>
                    <a:pt x="153499" y="23917"/>
                  </a:moveTo>
                  <a:lnTo>
                    <a:pt x="153499" y="23917"/>
                  </a:lnTo>
                  <a:lnTo>
                    <a:pt x="148430" y="18142"/>
                  </a:lnTo>
                  <a:lnTo>
                    <a:pt x="138571" y="3523"/>
                  </a:lnTo>
                  <a:lnTo>
                    <a:pt x="132518" y="742"/>
                  </a:lnTo>
                  <a:lnTo>
                    <a:pt x="128928" y="0"/>
                  </a:lnTo>
                  <a:lnTo>
                    <a:pt x="119296" y="2939"/>
                  </a:lnTo>
                  <a:lnTo>
                    <a:pt x="95864" y="16324"/>
                  </a:lnTo>
                  <a:lnTo>
                    <a:pt x="54835" y="61974"/>
                  </a:lnTo>
                  <a:lnTo>
                    <a:pt x="27079" y="108418"/>
                  </a:lnTo>
                  <a:lnTo>
                    <a:pt x="9032" y="149300"/>
                  </a:lnTo>
                  <a:lnTo>
                    <a:pt x="0" y="187127"/>
                  </a:lnTo>
                  <a:lnTo>
                    <a:pt x="140" y="207461"/>
                  </a:lnTo>
                  <a:lnTo>
                    <a:pt x="4435" y="222144"/>
                  </a:lnTo>
                  <a:lnTo>
                    <a:pt x="7556" y="228036"/>
                  </a:lnTo>
                  <a:lnTo>
                    <a:pt x="13165" y="231962"/>
                  </a:lnTo>
                  <a:lnTo>
                    <a:pt x="37208" y="237490"/>
                  </a:lnTo>
                  <a:lnTo>
                    <a:pt x="63931" y="237716"/>
                  </a:lnTo>
                  <a:lnTo>
                    <a:pt x="108289" y="223985"/>
                  </a:lnTo>
                  <a:lnTo>
                    <a:pt x="138692" y="205256"/>
                  </a:lnTo>
                  <a:lnTo>
                    <a:pt x="163692" y="179952"/>
                  </a:lnTo>
                  <a:lnTo>
                    <a:pt x="176374" y="158177"/>
                  </a:lnTo>
                  <a:lnTo>
                    <a:pt x="186069" y="117006"/>
                  </a:lnTo>
                  <a:lnTo>
                    <a:pt x="184395" y="85679"/>
                  </a:lnTo>
                  <a:lnTo>
                    <a:pt x="174569" y="58523"/>
                  </a:lnTo>
                  <a:lnTo>
                    <a:pt x="146577" y="18917"/>
                  </a:lnTo>
                  <a:lnTo>
                    <a:pt x="132313" y="9231"/>
                  </a:lnTo>
                  <a:lnTo>
                    <a:pt x="116566" y="3278"/>
                  </a:lnTo>
                  <a:lnTo>
                    <a:pt x="100160" y="634"/>
                  </a:lnTo>
                  <a:lnTo>
                    <a:pt x="85343" y="3219"/>
                  </a:lnTo>
                  <a:lnTo>
                    <a:pt x="72407" y="9780"/>
                  </a:lnTo>
                  <a:lnTo>
                    <a:pt x="61954" y="19751"/>
                  </a:lnTo>
                  <a:lnTo>
                    <a:pt x="51507" y="44006"/>
                  </a:lnTo>
                  <a:lnTo>
                    <a:pt x="47314" y="70164"/>
                  </a:lnTo>
                  <a:lnTo>
                    <a:pt x="50096" y="85393"/>
                  </a:lnTo>
                  <a:lnTo>
                    <a:pt x="56742" y="98512"/>
                  </a:lnTo>
                  <a:lnTo>
                    <a:pt x="66752" y="109047"/>
                  </a:lnTo>
                  <a:lnTo>
                    <a:pt x="80137" y="114669"/>
                  </a:lnTo>
                  <a:lnTo>
                    <a:pt x="125781" y="118574"/>
                  </a:lnTo>
                  <a:lnTo>
                    <a:pt x="173345" y="117168"/>
                  </a:lnTo>
                  <a:lnTo>
                    <a:pt x="220135" y="113677"/>
                  </a:lnTo>
                  <a:lnTo>
                    <a:pt x="242399" y="11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6695">
              <a:extLst>
                <a:ext uri="{FF2B5EF4-FFF2-40B4-BE49-F238E27FC236}">
                  <a16:creationId xmlns:a16="http://schemas.microsoft.com/office/drawing/2014/main" xmlns="" id="{496496D5-2112-4428-9E48-0B99CD66E999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7185006" y="5952868"/>
              <a:ext cx="142633" cy="327283"/>
            </a:xfrm>
            <a:custGeom>
              <a:avLst/>
              <a:gdLst/>
              <a:ahLst/>
              <a:cxnLst/>
              <a:rect l="0" t="0" r="0" b="0"/>
              <a:pathLst>
                <a:path w="142633" h="327283">
                  <a:moveTo>
                    <a:pt x="136544" y="16132"/>
                  </a:moveTo>
                  <a:lnTo>
                    <a:pt x="136544" y="16132"/>
                  </a:lnTo>
                  <a:lnTo>
                    <a:pt x="139914" y="12761"/>
                  </a:lnTo>
                  <a:lnTo>
                    <a:pt x="141570" y="9225"/>
                  </a:lnTo>
                  <a:lnTo>
                    <a:pt x="142632" y="4576"/>
                  </a:lnTo>
                  <a:lnTo>
                    <a:pt x="136073" y="400"/>
                  </a:lnTo>
                  <a:lnTo>
                    <a:pt x="132703" y="0"/>
                  </a:lnTo>
                  <a:lnTo>
                    <a:pt x="125194" y="1437"/>
                  </a:lnTo>
                  <a:lnTo>
                    <a:pt x="95904" y="25773"/>
                  </a:lnTo>
                  <a:lnTo>
                    <a:pt x="72291" y="54501"/>
                  </a:lnTo>
                  <a:lnTo>
                    <a:pt x="47421" y="98056"/>
                  </a:lnTo>
                  <a:lnTo>
                    <a:pt x="31316" y="132269"/>
                  </a:lnTo>
                  <a:lnTo>
                    <a:pt x="17103" y="166291"/>
                  </a:lnTo>
                  <a:lnTo>
                    <a:pt x="7495" y="200227"/>
                  </a:lnTo>
                  <a:lnTo>
                    <a:pt x="0" y="245421"/>
                  </a:lnTo>
                  <a:lnTo>
                    <a:pt x="836" y="288926"/>
                  </a:lnTo>
                  <a:lnTo>
                    <a:pt x="4445" y="296771"/>
                  </a:lnTo>
                  <a:lnTo>
                    <a:pt x="15979" y="309253"/>
                  </a:lnTo>
                  <a:lnTo>
                    <a:pt x="41711" y="320842"/>
                  </a:lnTo>
                  <a:lnTo>
                    <a:pt x="87080" y="326009"/>
                  </a:lnTo>
                  <a:lnTo>
                    <a:pt x="136544" y="327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6696">
              <a:extLst>
                <a:ext uri="{FF2B5EF4-FFF2-40B4-BE49-F238E27FC236}">
                  <a16:creationId xmlns:a16="http://schemas.microsoft.com/office/drawing/2014/main" xmlns="" id="{CE323BD7-7CF0-4694-A08B-40370EF9C743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6858600" y="5928418"/>
              <a:ext cx="266101" cy="331616"/>
            </a:xfrm>
            <a:custGeom>
              <a:avLst/>
              <a:gdLst/>
              <a:ahLst/>
              <a:cxnLst/>
              <a:rect l="0" t="0" r="0" b="0"/>
              <a:pathLst>
                <a:path w="266101" h="331616">
                  <a:moveTo>
                    <a:pt x="101000" y="15182"/>
                  </a:moveTo>
                  <a:lnTo>
                    <a:pt x="101000" y="15182"/>
                  </a:lnTo>
                  <a:lnTo>
                    <a:pt x="115305" y="877"/>
                  </a:lnTo>
                  <a:lnTo>
                    <a:pt x="117593" y="0"/>
                  </a:lnTo>
                  <a:lnTo>
                    <a:pt x="119823" y="121"/>
                  </a:lnTo>
                  <a:lnTo>
                    <a:pt x="122015" y="908"/>
                  </a:lnTo>
                  <a:lnTo>
                    <a:pt x="126333" y="7426"/>
                  </a:lnTo>
                  <a:lnTo>
                    <a:pt x="128471" y="12128"/>
                  </a:lnTo>
                  <a:lnTo>
                    <a:pt x="124740" y="42343"/>
                  </a:lnTo>
                  <a:lnTo>
                    <a:pt x="114609" y="74290"/>
                  </a:lnTo>
                  <a:lnTo>
                    <a:pt x="100698" y="112009"/>
                  </a:lnTo>
                  <a:lnTo>
                    <a:pt x="85109" y="152290"/>
                  </a:lnTo>
                  <a:lnTo>
                    <a:pt x="68773" y="193712"/>
                  </a:lnTo>
                  <a:lnTo>
                    <a:pt x="52810" y="232818"/>
                  </a:lnTo>
                  <a:lnTo>
                    <a:pt x="31924" y="277221"/>
                  </a:lnTo>
                  <a:lnTo>
                    <a:pt x="3963" y="324585"/>
                  </a:lnTo>
                  <a:lnTo>
                    <a:pt x="0" y="331615"/>
                  </a:lnTo>
                  <a:lnTo>
                    <a:pt x="44919" y="323750"/>
                  </a:lnTo>
                  <a:lnTo>
                    <a:pt x="89008" y="321097"/>
                  </a:lnTo>
                  <a:lnTo>
                    <a:pt x="125068" y="318596"/>
                  </a:lnTo>
                  <a:lnTo>
                    <a:pt x="162497" y="315838"/>
                  </a:lnTo>
                  <a:lnTo>
                    <a:pt x="209924" y="314286"/>
                  </a:lnTo>
                  <a:lnTo>
                    <a:pt x="255863" y="313717"/>
                  </a:lnTo>
                  <a:lnTo>
                    <a:pt x="266100" y="313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6697">
              <a:extLst>
                <a:ext uri="{FF2B5EF4-FFF2-40B4-BE49-F238E27FC236}">
                  <a16:creationId xmlns:a16="http://schemas.microsoft.com/office/drawing/2014/main" xmlns="" id="{30E0EB18-75CC-4099-9F7C-B7DD13710822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1534045" y="5854732"/>
              <a:ext cx="6509305" cy="838065"/>
            </a:xfrm>
            <a:custGeom>
              <a:avLst/>
              <a:gdLst/>
              <a:ahLst/>
              <a:cxnLst/>
              <a:rect l="0" t="0" r="0" b="0"/>
              <a:pathLst>
                <a:path w="6509305" h="838065">
                  <a:moveTo>
                    <a:pt x="129655" y="31718"/>
                  </a:moveTo>
                  <a:lnTo>
                    <a:pt x="129655" y="31718"/>
                  </a:lnTo>
                  <a:lnTo>
                    <a:pt x="174445" y="36788"/>
                  </a:lnTo>
                  <a:lnTo>
                    <a:pt x="220587" y="40557"/>
                  </a:lnTo>
                  <a:lnTo>
                    <a:pt x="248838" y="41138"/>
                  </a:lnTo>
                  <a:lnTo>
                    <a:pt x="279666" y="40820"/>
                  </a:lnTo>
                  <a:lnTo>
                    <a:pt x="312212" y="39903"/>
                  </a:lnTo>
                  <a:lnTo>
                    <a:pt x="348726" y="39291"/>
                  </a:lnTo>
                  <a:lnTo>
                    <a:pt x="387886" y="38884"/>
                  </a:lnTo>
                  <a:lnTo>
                    <a:pt x="428809" y="38612"/>
                  </a:lnTo>
                  <a:lnTo>
                    <a:pt x="470202" y="37725"/>
                  </a:lnTo>
                  <a:lnTo>
                    <a:pt x="511909" y="36428"/>
                  </a:lnTo>
                  <a:lnTo>
                    <a:pt x="553824" y="34859"/>
                  </a:lnTo>
                  <a:lnTo>
                    <a:pt x="597995" y="33106"/>
                  </a:lnTo>
                  <a:lnTo>
                    <a:pt x="643671" y="31232"/>
                  </a:lnTo>
                  <a:lnTo>
                    <a:pt x="690349" y="29277"/>
                  </a:lnTo>
                  <a:lnTo>
                    <a:pt x="738401" y="27267"/>
                  </a:lnTo>
                  <a:lnTo>
                    <a:pt x="787369" y="25223"/>
                  </a:lnTo>
                  <a:lnTo>
                    <a:pt x="836948" y="23155"/>
                  </a:lnTo>
                  <a:lnTo>
                    <a:pt x="887639" y="21070"/>
                  </a:lnTo>
                  <a:lnTo>
                    <a:pt x="939072" y="18975"/>
                  </a:lnTo>
                  <a:lnTo>
                    <a:pt x="991000" y="16872"/>
                  </a:lnTo>
                  <a:lnTo>
                    <a:pt x="1044668" y="15469"/>
                  </a:lnTo>
                  <a:lnTo>
                    <a:pt x="1099497" y="14536"/>
                  </a:lnTo>
                  <a:lnTo>
                    <a:pt x="1155100" y="13914"/>
                  </a:lnTo>
                  <a:lnTo>
                    <a:pt x="1211218" y="14204"/>
                  </a:lnTo>
                  <a:lnTo>
                    <a:pt x="1267680" y="15103"/>
                  </a:lnTo>
                  <a:lnTo>
                    <a:pt x="1324372" y="16408"/>
                  </a:lnTo>
                  <a:lnTo>
                    <a:pt x="1381922" y="17278"/>
                  </a:lnTo>
                  <a:lnTo>
                    <a:pt x="1440044" y="17858"/>
                  </a:lnTo>
                  <a:lnTo>
                    <a:pt x="1498548" y="18245"/>
                  </a:lnTo>
                  <a:lnTo>
                    <a:pt x="1558717" y="18503"/>
                  </a:lnTo>
                  <a:lnTo>
                    <a:pt x="1619996" y="18675"/>
                  </a:lnTo>
                  <a:lnTo>
                    <a:pt x="1682016" y="18789"/>
                  </a:lnTo>
                  <a:lnTo>
                    <a:pt x="1743823" y="18865"/>
                  </a:lnTo>
                  <a:lnTo>
                    <a:pt x="1805490" y="18917"/>
                  </a:lnTo>
                  <a:lnTo>
                    <a:pt x="1867061" y="18951"/>
                  </a:lnTo>
                  <a:lnTo>
                    <a:pt x="1929276" y="18268"/>
                  </a:lnTo>
                  <a:lnTo>
                    <a:pt x="1991919" y="17106"/>
                  </a:lnTo>
                  <a:lnTo>
                    <a:pt x="2054847" y="15627"/>
                  </a:lnTo>
                  <a:lnTo>
                    <a:pt x="2119377" y="13935"/>
                  </a:lnTo>
                  <a:lnTo>
                    <a:pt x="2184976" y="12102"/>
                  </a:lnTo>
                  <a:lnTo>
                    <a:pt x="2251285" y="10174"/>
                  </a:lnTo>
                  <a:lnTo>
                    <a:pt x="2317364" y="8183"/>
                  </a:lnTo>
                  <a:lnTo>
                    <a:pt x="2383289" y="6150"/>
                  </a:lnTo>
                  <a:lnTo>
                    <a:pt x="2449111" y="4090"/>
                  </a:lnTo>
                  <a:lnTo>
                    <a:pt x="2514159" y="2716"/>
                  </a:lnTo>
                  <a:lnTo>
                    <a:pt x="2578691" y="1800"/>
                  </a:lnTo>
                  <a:lnTo>
                    <a:pt x="2642879" y="1189"/>
                  </a:lnTo>
                  <a:lnTo>
                    <a:pt x="2708954" y="782"/>
                  </a:lnTo>
                  <a:lnTo>
                    <a:pt x="2776288" y="511"/>
                  </a:lnTo>
                  <a:lnTo>
                    <a:pt x="2844460" y="330"/>
                  </a:lnTo>
                  <a:lnTo>
                    <a:pt x="2912486" y="208"/>
                  </a:lnTo>
                  <a:lnTo>
                    <a:pt x="2980415" y="128"/>
                  </a:lnTo>
                  <a:lnTo>
                    <a:pt x="3048278" y="75"/>
                  </a:lnTo>
                  <a:lnTo>
                    <a:pt x="3116804" y="40"/>
                  </a:lnTo>
                  <a:lnTo>
                    <a:pt x="3185770" y="16"/>
                  </a:lnTo>
                  <a:lnTo>
                    <a:pt x="3255032" y="0"/>
                  </a:lnTo>
                  <a:lnTo>
                    <a:pt x="3325901" y="695"/>
                  </a:lnTo>
                  <a:lnTo>
                    <a:pt x="3397841" y="1864"/>
                  </a:lnTo>
                  <a:lnTo>
                    <a:pt x="3470495" y="3348"/>
                  </a:lnTo>
                  <a:lnTo>
                    <a:pt x="3542921" y="5044"/>
                  </a:lnTo>
                  <a:lnTo>
                    <a:pt x="3615193" y="6880"/>
                  </a:lnTo>
                  <a:lnTo>
                    <a:pt x="3687364" y="8809"/>
                  </a:lnTo>
                  <a:lnTo>
                    <a:pt x="3760173" y="11507"/>
                  </a:lnTo>
                  <a:lnTo>
                    <a:pt x="3833405" y="14716"/>
                  </a:lnTo>
                  <a:lnTo>
                    <a:pt x="3906922" y="18267"/>
                  </a:lnTo>
                  <a:lnTo>
                    <a:pt x="3983450" y="22046"/>
                  </a:lnTo>
                  <a:lnTo>
                    <a:pt x="4061984" y="25974"/>
                  </a:lnTo>
                  <a:lnTo>
                    <a:pt x="4141858" y="30006"/>
                  </a:lnTo>
                  <a:lnTo>
                    <a:pt x="4219096" y="33399"/>
                  </a:lnTo>
                  <a:lnTo>
                    <a:pt x="4294576" y="36367"/>
                  </a:lnTo>
                  <a:lnTo>
                    <a:pt x="4368886" y="39050"/>
                  </a:lnTo>
                  <a:lnTo>
                    <a:pt x="4444531" y="42251"/>
                  </a:lnTo>
                  <a:lnTo>
                    <a:pt x="4521066" y="45795"/>
                  </a:lnTo>
                  <a:lnTo>
                    <a:pt x="4598196" y="49569"/>
                  </a:lnTo>
                  <a:lnTo>
                    <a:pt x="4673604" y="53496"/>
                  </a:lnTo>
                  <a:lnTo>
                    <a:pt x="4747865" y="57526"/>
                  </a:lnTo>
                  <a:lnTo>
                    <a:pt x="4821362" y="61622"/>
                  </a:lnTo>
                  <a:lnTo>
                    <a:pt x="4894349" y="65060"/>
                  </a:lnTo>
                  <a:lnTo>
                    <a:pt x="4966995" y="68058"/>
                  </a:lnTo>
                  <a:lnTo>
                    <a:pt x="5039414" y="70760"/>
                  </a:lnTo>
                  <a:lnTo>
                    <a:pt x="5110978" y="74680"/>
                  </a:lnTo>
                  <a:lnTo>
                    <a:pt x="5181971" y="79409"/>
                  </a:lnTo>
                  <a:lnTo>
                    <a:pt x="5252582" y="84679"/>
                  </a:lnTo>
                  <a:lnTo>
                    <a:pt x="5320117" y="88897"/>
                  </a:lnTo>
                  <a:lnTo>
                    <a:pt x="5385602" y="92417"/>
                  </a:lnTo>
                  <a:lnTo>
                    <a:pt x="5449719" y="95464"/>
                  </a:lnTo>
                  <a:lnTo>
                    <a:pt x="5510809" y="98911"/>
                  </a:lnTo>
                  <a:lnTo>
                    <a:pt x="5569880" y="102619"/>
                  </a:lnTo>
                  <a:lnTo>
                    <a:pt x="5627605" y="106502"/>
                  </a:lnTo>
                  <a:lnTo>
                    <a:pt x="5683021" y="109796"/>
                  </a:lnTo>
                  <a:lnTo>
                    <a:pt x="5736900" y="112697"/>
                  </a:lnTo>
                  <a:lnTo>
                    <a:pt x="5789751" y="115337"/>
                  </a:lnTo>
                  <a:lnTo>
                    <a:pt x="5839803" y="118508"/>
                  </a:lnTo>
                  <a:lnTo>
                    <a:pt x="5887986" y="122034"/>
                  </a:lnTo>
                  <a:lnTo>
                    <a:pt x="5934926" y="125795"/>
                  </a:lnTo>
                  <a:lnTo>
                    <a:pt x="5979624" y="129009"/>
                  </a:lnTo>
                  <a:lnTo>
                    <a:pt x="6022829" y="131856"/>
                  </a:lnTo>
                  <a:lnTo>
                    <a:pt x="6065038" y="134461"/>
                  </a:lnTo>
                  <a:lnTo>
                    <a:pt x="6104465" y="138313"/>
                  </a:lnTo>
                  <a:lnTo>
                    <a:pt x="6142040" y="142997"/>
                  </a:lnTo>
                  <a:lnTo>
                    <a:pt x="6178379" y="148238"/>
                  </a:lnTo>
                  <a:lnTo>
                    <a:pt x="6210365" y="153142"/>
                  </a:lnTo>
                  <a:lnTo>
                    <a:pt x="6239450" y="157823"/>
                  </a:lnTo>
                  <a:lnTo>
                    <a:pt x="6266602" y="162355"/>
                  </a:lnTo>
                  <a:lnTo>
                    <a:pt x="6291758" y="168198"/>
                  </a:lnTo>
                  <a:lnTo>
                    <a:pt x="6338524" y="182216"/>
                  </a:lnTo>
                  <a:lnTo>
                    <a:pt x="6379065" y="197854"/>
                  </a:lnTo>
                  <a:lnTo>
                    <a:pt x="6413782" y="214212"/>
                  </a:lnTo>
                  <a:lnTo>
                    <a:pt x="6461050" y="247708"/>
                  </a:lnTo>
                  <a:lnTo>
                    <a:pt x="6491188" y="284873"/>
                  </a:lnTo>
                  <a:lnTo>
                    <a:pt x="6504318" y="319100"/>
                  </a:lnTo>
                  <a:lnTo>
                    <a:pt x="6509304" y="359422"/>
                  </a:lnTo>
                  <a:lnTo>
                    <a:pt x="6504040" y="402650"/>
                  </a:lnTo>
                  <a:lnTo>
                    <a:pt x="6486801" y="450108"/>
                  </a:lnTo>
                  <a:lnTo>
                    <a:pt x="6457077" y="496547"/>
                  </a:lnTo>
                  <a:lnTo>
                    <a:pt x="6418088" y="538216"/>
                  </a:lnTo>
                  <a:lnTo>
                    <a:pt x="6384088" y="566332"/>
                  </a:lnTo>
                  <a:lnTo>
                    <a:pt x="6344753" y="593881"/>
                  </a:lnTo>
                  <a:lnTo>
                    <a:pt x="6301400" y="617882"/>
                  </a:lnTo>
                  <a:lnTo>
                    <a:pt x="6276152" y="629221"/>
                  </a:lnTo>
                  <a:lnTo>
                    <a:pt x="6248736" y="640310"/>
                  </a:lnTo>
                  <a:lnTo>
                    <a:pt x="6219874" y="651229"/>
                  </a:lnTo>
                  <a:lnTo>
                    <a:pt x="6189346" y="661331"/>
                  </a:lnTo>
                  <a:lnTo>
                    <a:pt x="6157704" y="670888"/>
                  </a:lnTo>
                  <a:lnTo>
                    <a:pt x="6125322" y="680081"/>
                  </a:lnTo>
                  <a:lnTo>
                    <a:pt x="6091032" y="688327"/>
                  </a:lnTo>
                  <a:lnTo>
                    <a:pt x="6055473" y="695940"/>
                  </a:lnTo>
                  <a:lnTo>
                    <a:pt x="6019068" y="703133"/>
                  </a:lnTo>
                  <a:lnTo>
                    <a:pt x="5979980" y="708632"/>
                  </a:lnTo>
                  <a:lnTo>
                    <a:pt x="5939105" y="713006"/>
                  </a:lnTo>
                  <a:lnTo>
                    <a:pt x="5897039" y="716627"/>
                  </a:lnTo>
                  <a:lnTo>
                    <a:pt x="5852766" y="719746"/>
                  </a:lnTo>
                  <a:lnTo>
                    <a:pt x="5807023" y="722531"/>
                  </a:lnTo>
                  <a:lnTo>
                    <a:pt x="5760300" y="725093"/>
                  </a:lnTo>
                  <a:lnTo>
                    <a:pt x="5711513" y="728213"/>
                  </a:lnTo>
                  <a:lnTo>
                    <a:pt x="5661350" y="731703"/>
                  </a:lnTo>
                  <a:lnTo>
                    <a:pt x="5610268" y="735441"/>
                  </a:lnTo>
                  <a:lnTo>
                    <a:pt x="5556458" y="738639"/>
                  </a:lnTo>
                  <a:lnTo>
                    <a:pt x="5500829" y="741476"/>
                  </a:lnTo>
                  <a:lnTo>
                    <a:pt x="5443987" y="744073"/>
                  </a:lnTo>
                  <a:lnTo>
                    <a:pt x="5385632" y="747216"/>
                  </a:lnTo>
                  <a:lnTo>
                    <a:pt x="5326267" y="750722"/>
                  </a:lnTo>
                  <a:lnTo>
                    <a:pt x="5266231" y="754471"/>
                  </a:lnTo>
                  <a:lnTo>
                    <a:pt x="5205744" y="757675"/>
                  </a:lnTo>
                  <a:lnTo>
                    <a:pt x="5144959" y="760518"/>
                  </a:lnTo>
                  <a:lnTo>
                    <a:pt x="5083974" y="763118"/>
                  </a:lnTo>
                  <a:lnTo>
                    <a:pt x="5020739" y="764850"/>
                  </a:lnTo>
                  <a:lnTo>
                    <a:pt x="4956007" y="766006"/>
                  </a:lnTo>
                  <a:lnTo>
                    <a:pt x="4890273" y="766777"/>
                  </a:lnTo>
                  <a:lnTo>
                    <a:pt x="4823872" y="767997"/>
                  </a:lnTo>
                  <a:lnTo>
                    <a:pt x="4757028" y="769515"/>
                  </a:lnTo>
                  <a:lnTo>
                    <a:pt x="4689887" y="771234"/>
                  </a:lnTo>
                  <a:lnTo>
                    <a:pt x="4621842" y="773083"/>
                  </a:lnTo>
                  <a:lnTo>
                    <a:pt x="4553197" y="775022"/>
                  </a:lnTo>
                  <a:lnTo>
                    <a:pt x="4484150" y="777021"/>
                  </a:lnTo>
                  <a:lnTo>
                    <a:pt x="4411306" y="779764"/>
                  </a:lnTo>
                  <a:lnTo>
                    <a:pt x="4335933" y="783005"/>
                  </a:lnTo>
                  <a:lnTo>
                    <a:pt x="4258875" y="786576"/>
                  </a:lnTo>
                  <a:lnTo>
                    <a:pt x="4181396" y="789661"/>
                  </a:lnTo>
                  <a:lnTo>
                    <a:pt x="4103638" y="792425"/>
                  </a:lnTo>
                  <a:lnTo>
                    <a:pt x="4025694" y="794972"/>
                  </a:lnTo>
                  <a:lnTo>
                    <a:pt x="3946214" y="797375"/>
                  </a:lnTo>
                  <a:lnTo>
                    <a:pt x="3865711" y="799685"/>
                  </a:lnTo>
                  <a:lnTo>
                    <a:pt x="3784526" y="801930"/>
                  </a:lnTo>
                  <a:lnTo>
                    <a:pt x="3701474" y="804131"/>
                  </a:lnTo>
                  <a:lnTo>
                    <a:pt x="3617179" y="806304"/>
                  </a:lnTo>
                  <a:lnTo>
                    <a:pt x="3532054" y="808459"/>
                  </a:lnTo>
                  <a:lnTo>
                    <a:pt x="3444966" y="810601"/>
                  </a:lnTo>
                  <a:lnTo>
                    <a:pt x="3356567" y="812734"/>
                  </a:lnTo>
                  <a:lnTo>
                    <a:pt x="3267297" y="814862"/>
                  </a:lnTo>
                  <a:lnTo>
                    <a:pt x="3177443" y="816986"/>
                  </a:lnTo>
                  <a:lnTo>
                    <a:pt x="3087203" y="819108"/>
                  </a:lnTo>
                  <a:lnTo>
                    <a:pt x="2996704" y="821228"/>
                  </a:lnTo>
                  <a:lnTo>
                    <a:pt x="2903209" y="822642"/>
                  </a:lnTo>
                  <a:lnTo>
                    <a:pt x="2807719" y="823584"/>
                  </a:lnTo>
                  <a:lnTo>
                    <a:pt x="2710897" y="824211"/>
                  </a:lnTo>
                  <a:lnTo>
                    <a:pt x="2613894" y="825335"/>
                  </a:lnTo>
                  <a:lnTo>
                    <a:pt x="2516770" y="826790"/>
                  </a:lnTo>
                  <a:lnTo>
                    <a:pt x="2419565" y="828466"/>
                  </a:lnTo>
                  <a:lnTo>
                    <a:pt x="2322306" y="830289"/>
                  </a:lnTo>
                  <a:lnTo>
                    <a:pt x="2225011" y="832210"/>
                  </a:lnTo>
                  <a:lnTo>
                    <a:pt x="2127692" y="834196"/>
                  </a:lnTo>
                  <a:lnTo>
                    <a:pt x="2027535" y="835520"/>
                  </a:lnTo>
                  <a:lnTo>
                    <a:pt x="1925486" y="836402"/>
                  </a:lnTo>
                  <a:lnTo>
                    <a:pt x="1822176" y="836991"/>
                  </a:lnTo>
                  <a:lnTo>
                    <a:pt x="1721552" y="837383"/>
                  </a:lnTo>
                  <a:lnTo>
                    <a:pt x="1622720" y="837645"/>
                  </a:lnTo>
                  <a:lnTo>
                    <a:pt x="1525082" y="837819"/>
                  </a:lnTo>
                  <a:lnTo>
                    <a:pt x="1430356" y="837935"/>
                  </a:lnTo>
                  <a:lnTo>
                    <a:pt x="1337572" y="838013"/>
                  </a:lnTo>
                  <a:lnTo>
                    <a:pt x="1246083" y="838064"/>
                  </a:lnTo>
                  <a:lnTo>
                    <a:pt x="1155457" y="837394"/>
                  </a:lnTo>
                  <a:lnTo>
                    <a:pt x="1065406" y="836240"/>
                  </a:lnTo>
                  <a:lnTo>
                    <a:pt x="975739" y="834766"/>
                  </a:lnTo>
                  <a:lnTo>
                    <a:pt x="888445" y="831667"/>
                  </a:lnTo>
                  <a:lnTo>
                    <a:pt x="802732" y="827484"/>
                  </a:lnTo>
                  <a:lnTo>
                    <a:pt x="718073" y="822580"/>
                  </a:lnTo>
                  <a:lnTo>
                    <a:pt x="638350" y="817192"/>
                  </a:lnTo>
                  <a:lnTo>
                    <a:pt x="561918" y="811484"/>
                  </a:lnTo>
                  <a:lnTo>
                    <a:pt x="487680" y="805561"/>
                  </a:lnTo>
                  <a:lnTo>
                    <a:pt x="419844" y="796675"/>
                  </a:lnTo>
                  <a:lnTo>
                    <a:pt x="356275" y="785812"/>
                  </a:lnTo>
                  <a:lnTo>
                    <a:pt x="295552" y="773630"/>
                  </a:lnTo>
                  <a:lnTo>
                    <a:pt x="242370" y="759864"/>
                  </a:lnTo>
                  <a:lnTo>
                    <a:pt x="194215" y="745044"/>
                  </a:lnTo>
                  <a:lnTo>
                    <a:pt x="149412" y="729518"/>
                  </a:lnTo>
                  <a:lnTo>
                    <a:pt x="111781" y="710701"/>
                  </a:lnTo>
                  <a:lnTo>
                    <a:pt x="78934" y="689689"/>
                  </a:lnTo>
                  <a:lnTo>
                    <a:pt x="49274" y="667216"/>
                  </a:lnTo>
                  <a:lnTo>
                    <a:pt x="28090" y="640239"/>
                  </a:lnTo>
                  <a:lnTo>
                    <a:pt x="12556" y="610260"/>
                  </a:lnTo>
                  <a:lnTo>
                    <a:pt x="789" y="578279"/>
                  </a:lnTo>
                  <a:lnTo>
                    <a:pt x="0" y="541436"/>
                  </a:lnTo>
                  <a:lnTo>
                    <a:pt x="6529" y="501353"/>
                  </a:lnTo>
                  <a:lnTo>
                    <a:pt x="17938" y="459108"/>
                  </a:lnTo>
                  <a:lnTo>
                    <a:pt x="39655" y="414011"/>
                  </a:lnTo>
                  <a:lnTo>
                    <a:pt x="68244" y="367014"/>
                  </a:lnTo>
                  <a:lnTo>
                    <a:pt x="101414" y="318748"/>
                  </a:lnTo>
                  <a:lnTo>
                    <a:pt x="141872" y="268933"/>
                  </a:lnTo>
                  <a:lnTo>
                    <a:pt x="187189" y="218083"/>
                  </a:lnTo>
                  <a:lnTo>
                    <a:pt x="235744" y="166545"/>
                  </a:lnTo>
                  <a:lnTo>
                    <a:pt x="268114" y="132187"/>
                  </a:lnTo>
                  <a:lnTo>
                    <a:pt x="332855" y="63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6698">
              <a:extLst>
                <a:ext uri="{FF2B5EF4-FFF2-40B4-BE49-F238E27FC236}">
                  <a16:creationId xmlns:a16="http://schemas.microsoft.com/office/drawing/2014/main" xmlns="" id="{CD8DB71B-68D3-424C-81EE-A8CE8EE29EE6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7550150" y="5841998"/>
              <a:ext cx="116643" cy="139703"/>
            </a:xfrm>
            <a:custGeom>
              <a:avLst/>
              <a:gdLst/>
              <a:ahLst/>
              <a:cxnLst/>
              <a:rect l="0" t="0" r="0" b="0"/>
              <a:pathLst>
                <a:path w="116643" h="139703">
                  <a:moveTo>
                    <a:pt x="0" y="2"/>
                  </a:moveTo>
                  <a:lnTo>
                    <a:pt x="0" y="2"/>
                  </a:lnTo>
                  <a:lnTo>
                    <a:pt x="18951" y="0"/>
                  </a:lnTo>
                  <a:lnTo>
                    <a:pt x="64003" y="15212"/>
                  </a:lnTo>
                  <a:lnTo>
                    <a:pt x="89123" y="26517"/>
                  </a:lnTo>
                  <a:lnTo>
                    <a:pt x="106873" y="42361"/>
                  </a:lnTo>
                  <a:lnTo>
                    <a:pt x="113582" y="51524"/>
                  </a:lnTo>
                  <a:lnTo>
                    <a:pt x="116642" y="61161"/>
                  </a:lnTo>
                  <a:lnTo>
                    <a:pt x="116282" y="81276"/>
                  </a:lnTo>
                  <a:lnTo>
                    <a:pt x="111388" y="90169"/>
                  </a:lnTo>
                  <a:lnTo>
                    <a:pt x="74997" y="119647"/>
                  </a:lnTo>
                  <a:lnTo>
                    <a:pt x="44450" y="139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1240">
            <a:extLst>
              <a:ext uri="{FF2B5EF4-FFF2-40B4-BE49-F238E27FC236}">
                <a16:creationId xmlns:a16="http://schemas.microsoft.com/office/drawing/2014/main" xmlns="" id="{3EEE1D4A-27C7-4697-A79C-DAD52020389A}"/>
              </a:ext>
            </a:extLst>
          </p:cNvPr>
          <p:cNvGrpSpPr/>
          <p:nvPr/>
        </p:nvGrpSpPr>
        <p:grpSpPr>
          <a:xfrm>
            <a:off x="5417769" y="6117698"/>
            <a:ext cx="1120103" cy="336915"/>
            <a:chOff x="5417769" y="6117698"/>
            <a:chExt cx="1120103" cy="336915"/>
          </a:xfrm>
        </p:grpSpPr>
        <p:sp>
          <p:nvSpPr>
            <p:cNvPr id="207" name="SMARTInkShape-6699">
              <a:extLst>
                <a:ext uri="{FF2B5EF4-FFF2-40B4-BE49-F238E27FC236}">
                  <a16:creationId xmlns:a16="http://schemas.microsoft.com/office/drawing/2014/main" xmlns="" id="{0B5CE3B0-C144-4773-958E-DBF6E8D84187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5417769" y="6173401"/>
              <a:ext cx="168482" cy="138500"/>
            </a:xfrm>
            <a:custGeom>
              <a:avLst/>
              <a:gdLst/>
              <a:ahLst/>
              <a:cxnLst/>
              <a:rect l="0" t="0" r="0" b="0"/>
              <a:pathLst>
                <a:path w="168482" h="138500">
                  <a:moveTo>
                    <a:pt x="11481" y="11499"/>
                  </a:moveTo>
                  <a:lnTo>
                    <a:pt x="11481" y="11499"/>
                  </a:lnTo>
                  <a:lnTo>
                    <a:pt x="11481" y="2078"/>
                  </a:lnTo>
                  <a:lnTo>
                    <a:pt x="11481" y="3314"/>
                  </a:lnTo>
                  <a:lnTo>
                    <a:pt x="16948" y="41616"/>
                  </a:lnTo>
                  <a:lnTo>
                    <a:pt x="16951" y="87925"/>
                  </a:lnTo>
                  <a:lnTo>
                    <a:pt x="8970" y="132370"/>
                  </a:lnTo>
                  <a:lnTo>
                    <a:pt x="6985" y="135824"/>
                  </a:lnTo>
                  <a:lnTo>
                    <a:pt x="4956" y="137422"/>
                  </a:lnTo>
                  <a:lnTo>
                    <a:pt x="2898" y="137780"/>
                  </a:lnTo>
                  <a:lnTo>
                    <a:pt x="1525" y="135903"/>
                  </a:lnTo>
                  <a:lnTo>
                    <a:pt x="0" y="128172"/>
                  </a:lnTo>
                  <a:lnTo>
                    <a:pt x="9867" y="84980"/>
                  </a:lnTo>
                  <a:lnTo>
                    <a:pt x="26291" y="41894"/>
                  </a:lnTo>
                  <a:lnTo>
                    <a:pt x="53003" y="6267"/>
                  </a:lnTo>
                  <a:lnTo>
                    <a:pt x="58212" y="1660"/>
                  </a:lnTo>
                  <a:lnTo>
                    <a:pt x="62391" y="0"/>
                  </a:lnTo>
                  <a:lnTo>
                    <a:pt x="65882" y="306"/>
                  </a:lnTo>
                  <a:lnTo>
                    <a:pt x="68915" y="1920"/>
                  </a:lnTo>
                  <a:lnTo>
                    <a:pt x="74167" y="11240"/>
                  </a:lnTo>
                  <a:lnTo>
                    <a:pt x="78147" y="25495"/>
                  </a:lnTo>
                  <a:lnTo>
                    <a:pt x="79682" y="51941"/>
                  </a:lnTo>
                  <a:lnTo>
                    <a:pt x="74238" y="78676"/>
                  </a:lnTo>
                  <a:lnTo>
                    <a:pt x="69738" y="91012"/>
                  </a:lnTo>
                  <a:lnTo>
                    <a:pt x="75331" y="77535"/>
                  </a:lnTo>
                  <a:lnTo>
                    <a:pt x="103661" y="37920"/>
                  </a:lnTo>
                  <a:lnTo>
                    <a:pt x="117596" y="27710"/>
                  </a:lnTo>
                  <a:lnTo>
                    <a:pt x="137937" y="20771"/>
                  </a:lnTo>
                  <a:lnTo>
                    <a:pt x="143762" y="21207"/>
                  </a:lnTo>
                  <a:lnTo>
                    <a:pt x="153998" y="25456"/>
                  </a:lnTo>
                  <a:lnTo>
                    <a:pt x="161371" y="33929"/>
                  </a:lnTo>
                  <a:lnTo>
                    <a:pt x="164324" y="39154"/>
                  </a:lnTo>
                  <a:lnTo>
                    <a:pt x="168481" y="63358"/>
                  </a:lnTo>
                  <a:lnTo>
                    <a:pt x="158067" y="104729"/>
                  </a:lnTo>
                  <a:lnTo>
                    <a:pt x="144831" y="138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6700">
              <a:extLst>
                <a:ext uri="{FF2B5EF4-FFF2-40B4-BE49-F238E27FC236}">
                  <a16:creationId xmlns:a16="http://schemas.microsoft.com/office/drawing/2014/main" xmlns="" id="{909D1753-E91D-4CE8-A992-BC06889C49D7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5972394" y="6184900"/>
              <a:ext cx="158770" cy="110793"/>
            </a:xfrm>
            <a:custGeom>
              <a:avLst/>
              <a:gdLst/>
              <a:ahLst/>
              <a:cxnLst/>
              <a:rect l="0" t="0" r="0" b="0"/>
              <a:pathLst>
                <a:path w="158770" h="110793">
                  <a:moveTo>
                    <a:pt x="15656" y="0"/>
                  </a:moveTo>
                  <a:lnTo>
                    <a:pt x="15656" y="0"/>
                  </a:lnTo>
                  <a:lnTo>
                    <a:pt x="19027" y="3371"/>
                  </a:lnTo>
                  <a:lnTo>
                    <a:pt x="21744" y="50281"/>
                  </a:lnTo>
                  <a:lnTo>
                    <a:pt x="10039" y="93022"/>
                  </a:lnTo>
                  <a:lnTo>
                    <a:pt x="4356" y="110097"/>
                  </a:lnTo>
                  <a:lnTo>
                    <a:pt x="3184" y="110792"/>
                  </a:lnTo>
                  <a:lnTo>
                    <a:pt x="1696" y="110550"/>
                  </a:lnTo>
                  <a:lnTo>
                    <a:pt x="0" y="109684"/>
                  </a:lnTo>
                  <a:lnTo>
                    <a:pt x="1875" y="101193"/>
                  </a:lnTo>
                  <a:lnTo>
                    <a:pt x="18467" y="59657"/>
                  </a:lnTo>
                  <a:lnTo>
                    <a:pt x="31384" y="31240"/>
                  </a:lnTo>
                  <a:lnTo>
                    <a:pt x="42402" y="18354"/>
                  </a:lnTo>
                  <a:lnTo>
                    <a:pt x="46892" y="15058"/>
                  </a:lnTo>
                  <a:lnTo>
                    <a:pt x="50591" y="13566"/>
                  </a:lnTo>
                  <a:lnTo>
                    <a:pt x="53763" y="13277"/>
                  </a:lnTo>
                  <a:lnTo>
                    <a:pt x="55172" y="15907"/>
                  </a:lnTo>
                  <a:lnTo>
                    <a:pt x="53901" y="62302"/>
                  </a:lnTo>
                  <a:lnTo>
                    <a:pt x="53115" y="73551"/>
                  </a:lnTo>
                  <a:lnTo>
                    <a:pt x="51919" y="76550"/>
                  </a:lnTo>
                  <a:lnTo>
                    <a:pt x="48297" y="81364"/>
                  </a:lnTo>
                  <a:lnTo>
                    <a:pt x="54063" y="65697"/>
                  </a:lnTo>
                  <a:lnTo>
                    <a:pt x="69840" y="41260"/>
                  </a:lnTo>
                  <a:lnTo>
                    <a:pt x="112771" y="10137"/>
                  </a:lnTo>
                  <a:lnTo>
                    <a:pt x="129844" y="6386"/>
                  </a:lnTo>
                  <a:lnTo>
                    <a:pt x="144723" y="7778"/>
                  </a:lnTo>
                  <a:lnTo>
                    <a:pt x="153687" y="13100"/>
                  </a:lnTo>
                  <a:lnTo>
                    <a:pt x="158142" y="25814"/>
                  </a:lnTo>
                  <a:lnTo>
                    <a:pt x="158769" y="50922"/>
                  </a:lnTo>
                  <a:lnTo>
                    <a:pt x="155461" y="67082"/>
                  </a:lnTo>
                  <a:lnTo>
                    <a:pt x="145666" y="87374"/>
                  </a:lnTo>
                  <a:lnTo>
                    <a:pt x="129956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6701">
              <a:extLst>
                <a:ext uri="{FF2B5EF4-FFF2-40B4-BE49-F238E27FC236}">
                  <a16:creationId xmlns:a16="http://schemas.microsoft.com/office/drawing/2014/main" xmlns="" id="{08019F68-2796-4746-970C-64D0E70016B2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6165850" y="620395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12700" y="0"/>
                  </a:lnTo>
                  <a:lnTo>
                    <a:pt x="9329" y="44812"/>
                  </a:lnTo>
                  <a:lnTo>
                    <a:pt x="3240" y="90471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6702">
              <a:extLst>
                <a:ext uri="{FF2B5EF4-FFF2-40B4-BE49-F238E27FC236}">
                  <a16:creationId xmlns:a16="http://schemas.microsoft.com/office/drawing/2014/main" xmlns="" id="{577865F0-ACEF-43AB-A113-66F8669DEE52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6187591" y="6117698"/>
              <a:ext cx="3660" cy="16403"/>
            </a:xfrm>
            <a:custGeom>
              <a:avLst/>
              <a:gdLst/>
              <a:ahLst/>
              <a:cxnLst/>
              <a:rect l="0" t="0" r="0" b="0"/>
              <a:pathLst>
                <a:path w="3660" h="16403">
                  <a:moveTo>
                    <a:pt x="3659" y="16402"/>
                  </a:moveTo>
                  <a:lnTo>
                    <a:pt x="3659" y="16402"/>
                  </a:lnTo>
                  <a:lnTo>
                    <a:pt x="288" y="6289"/>
                  </a:lnTo>
                  <a:lnTo>
                    <a:pt x="0" y="3311"/>
                  </a:lnTo>
                  <a:lnTo>
                    <a:pt x="514" y="1323"/>
                  </a:lnTo>
                  <a:lnTo>
                    <a:pt x="1563" y="0"/>
                  </a:lnTo>
                  <a:lnTo>
                    <a:pt x="2262" y="529"/>
                  </a:lnTo>
                  <a:lnTo>
                    <a:pt x="3659" y="10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6703">
              <a:extLst>
                <a:ext uri="{FF2B5EF4-FFF2-40B4-BE49-F238E27FC236}">
                  <a16:creationId xmlns:a16="http://schemas.microsoft.com/office/drawing/2014/main" xmlns="" id="{BA271523-6C30-4EDC-B5CA-5836D960D383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6221350" y="6170595"/>
              <a:ext cx="77347" cy="284018"/>
            </a:xfrm>
            <a:custGeom>
              <a:avLst/>
              <a:gdLst/>
              <a:ahLst/>
              <a:cxnLst/>
              <a:rect l="0" t="0" r="0" b="0"/>
              <a:pathLst>
                <a:path w="77347" h="284018">
                  <a:moveTo>
                    <a:pt x="8000" y="14305"/>
                  </a:moveTo>
                  <a:lnTo>
                    <a:pt x="8000" y="14305"/>
                  </a:lnTo>
                  <a:lnTo>
                    <a:pt x="18844" y="4871"/>
                  </a:lnTo>
                  <a:lnTo>
                    <a:pt x="29048" y="0"/>
                  </a:lnTo>
                  <a:lnTo>
                    <a:pt x="42518" y="1126"/>
                  </a:lnTo>
                  <a:lnTo>
                    <a:pt x="60326" y="7813"/>
                  </a:lnTo>
                  <a:lnTo>
                    <a:pt x="76035" y="19765"/>
                  </a:lnTo>
                  <a:lnTo>
                    <a:pt x="77346" y="23589"/>
                  </a:lnTo>
                  <a:lnTo>
                    <a:pt x="76807" y="27549"/>
                  </a:lnTo>
                  <a:lnTo>
                    <a:pt x="75039" y="31602"/>
                  </a:lnTo>
                  <a:lnTo>
                    <a:pt x="63664" y="39868"/>
                  </a:lnTo>
                  <a:lnTo>
                    <a:pt x="32761" y="60892"/>
                  </a:lnTo>
                  <a:lnTo>
                    <a:pt x="20433" y="72873"/>
                  </a:lnTo>
                  <a:lnTo>
                    <a:pt x="17052" y="78670"/>
                  </a:lnTo>
                  <a:lnTo>
                    <a:pt x="17434" y="85481"/>
                  </a:lnTo>
                  <a:lnTo>
                    <a:pt x="18522" y="89272"/>
                  </a:lnTo>
                  <a:lnTo>
                    <a:pt x="25377" y="97248"/>
                  </a:lnTo>
                  <a:lnTo>
                    <a:pt x="47023" y="117237"/>
                  </a:lnTo>
                  <a:lnTo>
                    <a:pt x="62051" y="142092"/>
                  </a:lnTo>
                  <a:lnTo>
                    <a:pt x="72072" y="171798"/>
                  </a:lnTo>
                  <a:lnTo>
                    <a:pt x="72767" y="199573"/>
                  </a:lnTo>
                  <a:lnTo>
                    <a:pt x="65133" y="229047"/>
                  </a:lnTo>
                  <a:lnTo>
                    <a:pt x="50563" y="256751"/>
                  </a:lnTo>
                  <a:lnTo>
                    <a:pt x="32840" y="276092"/>
                  </a:lnTo>
                  <a:lnTo>
                    <a:pt x="22333" y="282349"/>
                  </a:lnTo>
                  <a:lnTo>
                    <a:pt x="17555" y="284017"/>
                  </a:lnTo>
                  <a:lnTo>
                    <a:pt x="13665" y="283718"/>
                  </a:lnTo>
                  <a:lnTo>
                    <a:pt x="10365" y="282109"/>
                  </a:lnTo>
                  <a:lnTo>
                    <a:pt x="7460" y="279624"/>
                  </a:lnTo>
                  <a:lnTo>
                    <a:pt x="0" y="262643"/>
                  </a:lnTo>
                  <a:lnTo>
                    <a:pt x="64" y="236367"/>
                  </a:lnTo>
                  <a:lnTo>
                    <a:pt x="7922" y="212981"/>
                  </a:lnTo>
                  <a:lnTo>
                    <a:pt x="25930" y="192646"/>
                  </a:lnTo>
                  <a:lnTo>
                    <a:pt x="71500" y="166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6704">
              <a:extLst>
                <a:ext uri="{FF2B5EF4-FFF2-40B4-BE49-F238E27FC236}">
                  <a16:creationId xmlns:a16="http://schemas.microsoft.com/office/drawing/2014/main" xmlns="" id="{43BA5FE1-E28B-42A2-A329-65FD810C52B7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6358115" y="6146067"/>
              <a:ext cx="179757" cy="159484"/>
            </a:xfrm>
            <a:custGeom>
              <a:avLst/>
              <a:gdLst/>
              <a:ahLst/>
              <a:cxnLst/>
              <a:rect l="0" t="0" r="0" b="0"/>
              <a:pathLst>
                <a:path w="179757" h="159484">
                  <a:moveTo>
                    <a:pt x="10935" y="76933"/>
                  </a:moveTo>
                  <a:lnTo>
                    <a:pt x="10935" y="76933"/>
                  </a:lnTo>
                  <a:lnTo>
                    <a:pt x="2206" y="67499"/>
                  </a:lnTo>
                  <a:lnTo>
                    <a:pt x="0" y="62628"/>
                  </a:lnTo>
                  <a:lnTo>
                    <a:pt x="823" y="61046"/>
                  </a:lnTo>
                  <a:lnTo>
                    <a:pt x="2782" y="59993"/>
                  </a:lnTo>
                  <a:lnTo>
                    <a:pt x="5500" y="59289"/>
                  </a:lnTo>
                  <a:lnTo>
                    <a:pt x="12281" y="60390"/>
                  </a:lnTo>
                  <a:lnTo>
                    <a:pt x="21412" y="62525"/>
                  </a:lnTo>
                  <a:lnTo>
                    <a:pt x="41713" y="63022"/>
                  </a:lnTo>
                  <a:lnTo>
                    <a:pt x="70936" y="55328"/>
                  </a:lnTo>
                  <a:lnTo>
                    <a:pt x="73513" y="54063"/>
                  </a:lnTo>
                  <a:lnTo>
                    <a:pt x="74526" y="53220"/>
                  </a:lnTo>
                  <a:lnTo>
                    <a:pt x="74495" y="52657"/>
                  </a:lnTo>
                  <a:lnTo>
                    <a:pt x="67711" y="48495"/>
                  </a:lnTo>
                  <a:lnTo>
                    <a:pt x="54983" y="50418"/>
                  </a:lnTo>
                  <a:lnTo>
                    <a:pt x="24811" y="63151"/>
                  </a:lnTo>
                  <a:lnTo>
                    <a:pt x="8304" y="78494"/>
                  </a:lnTo>
                  <a:lnTo>
                    <a:pt x="2710" y="90327"/>
                  </a:lnTo>
                  <a:lnTo>
                    <a:pt x="929" y="102641"/>
                  </a:lnTo>
                  <a:lnTo>
                    <a:pt x="2491" y="115170"/>
                  </a:lnTo>
                  <a:lnTo>
                    <a:pt x="5306" y="120064"/>
                  </a:lnTo>
                  <a:lnTo>
                    <a:pt x="14077" y="127381"/>
                  </a:lnTo>
                  <a:lnTo>
                    <a:pt x="30917" y="135468"/>
                  </a:lnTo>
                  <a:lnTo>
                    <a:pt x="44980" y="136345"/>
                  </a:lnTo>
                  <a:lnTo>
                    <a:pt x="80376" y="127787"/>
                  </a:lnTo>
                  <a:lnTo>
                    <a:pt x="110924" y="109796"/>
                  </a:lnTo>
                  <a:lnTo>
                    <a:pt x="151440" y="64635"/>
                  </a:lnTo>
                  <a:lnTo>
                    <a:pt x="172276" y="32524"/>
                  </a:lnTo>
                  <a:lnTo>
                    <a:pt x="177891" y="16273"/>
                  </a:lnTo>
                  <a:lnTo>
                    <a:pt x="177272" y="10387"/>
                  </a:lnTo>
                  <a:lnTo>
                    <a:pt x="174744" y="5758"/>
                  </a:lnTo>
                  <a:lnTo>
                    <a:pt x="170941" y="1966"/>
                  </a:lnTo>
                  <a:lnTo>
                    <a:pt x="166289" y="144"/>
                  </a:lnTo>
                  <a:lnTo>
                    <a:pt x="155476" y="0"/>
                  </a:lnTo>
                  <a:lnTo>
                    <a:pt x="143614" y="6052"/>
                  </a:lnTo>
                  <a:lnTo>
                    <a:pt x="132698" y="15796"/>
                  </a:lnTo>
                  <a:lnTo>
                    <a:pt x="125494" y="27183"/>
                  </a:lnTo>
                  <a:lnTo>
                    <a:pt x="124702" y="33889"/>
                  </a:lnTo>
                  <a:lnTo>
                    <a:pt x="127584" y="48865"/>
                  </a:lnTo>
                  <a:lnTo>
                    <a:pt x="137333" y="63047"/>
                  </a:lnTo>
                  <a:lnTo>
                    <a:pt x="169075" y="107255"/>
                  </a:lnTo>
                  <a:lnTo>
                    <a:pt x="176469" y="120749"/>
                  </a:lnTo>
                  <a:lnTo>
                    <a:pt x="179756" y="133800"/>
                  </a:lnTo>
                  <a:lnTo>
                    <a:pt x="179336" y="142894"/>
                  </a:lnTo>
                  <a:lnTo>
                    <a:pt x="178235" y="146307"/>
                  </a:lnTo>
                  <a:lnTo>
                    <a:pt x="169488" y="151981"/>
                  </a:lnTo>
                  <a:lnTo>
                    <a:pt x="155486" y="156149"/>
                  </a:lnTo>
                  <a:lnTo>
                    <a:pt x="118885" y="159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6705">
              <a:extLst>
                <a:ext uri="{FF2B5EF4-FFF2-40B4-BE49-F238E27FC236}">
                  <a16:creationId xmlns:a16="http://schemas.microsoft.com/office/drawing/2014/main" xmlns="" id="{CF1AEBED-84E9-4CEF-A0AB-A0D29DBF1A27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5937248" y="6136793"/>
              <a:ext cx="3" cy="3658"/>
            </a:xfrm>
            <a:custGeom>
              <a:avLst/>
              <a:gdLst/>
              <a:ahLst/>
              <a:cxnLst/>
              <a:rect l="0" t="0" r="0" b="0"/>
              <a:pathLst>
                <a:path w="3" h="3658">
                  <a:moveTo>
                    <a:pt x="2" y="3657"/>
                  </a:moveTo>
                  <a:lnTo>
                    <a:pt x="2" y="365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6706">
              <a:extLst>
                <a:ext uri="{FF2B5EF4-FFF2-40B4-BE49-F238E27FC236}">
                  <a16:creationId xmlns:a16="http://schemas.microsoft.com/office/drawing/2014/main" xmlns="" id="{B1343490-258C-4A5C-9852-BFB1AC2DBD7B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5918200" y="62293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7674" y="22605"/>
                  </a:lnTo>
                  <a:lnTo>
                    <a:pt x="4585" y="6828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6707">
              <a:extLst>
                <a:ext uri="{FF2B5EF4-FFF2-40B4-BE49-F238E27FC236}">
                  <a16:creationId xmlns:a16="http://schemas.microsoft.com/office/drawing/2014/main" xmlns="" id="{47C58776-08F8-4743-A11E-46EADC3952DF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5607991" y="6181039"/>
              <a:ext cx="113360" cy="124512"/>
            </a:xfrm>
            <a:custGeom>
              <a:avLst/>
              <a:gdLst/>
              <a:ahLst/>
              <a:cxnLst/>
              <a:rect l="0" t="0" r="0" b="0"/>
              <a:pathLst>
                <a:path w="113360" h="124512">
                  <a:moveTo>
                    <a:pt x="81609" y="48311"/>
                  </a:moveTo>
                  <a:lnTo>
                    <a:pt x="81609" y="48311"/>
                  </a:lnTo>
                  <a:lnTo>
                    <a:pt x="80904" y="14297"/>
                  </a:lnTo>
                  <a:lnTo>
                    <a:pt x="78238" y="5912"/>
                  </a:lnTo>
                  <a:lnTo>
                    <a:pt x="75834" y="3111"/>
                  </a:lnTo>
                  <a:lnTo>
                    <a:pt x="69400" y="0"/>
                  </a:lnTo>
                  <a:lnTo>
                    <a:pt x="58074" y="2380"/>
                  </a:lnTo>
                  <a:lnTo>
                    <a:pt x="51102" y="4990"/>
                  </a:lnTo>
                  <a:lnTo>
                    <a:pt x="27806" y="25520"/>
                  </a:lnTo>
                  <a:lnTo>
                    <a:pt x="9772" y="53944"/>
                  </a:lnTo>
                  <a:lnTo>
                    <a:pt x="1175" y="93037"/>
                  </a:lnTo>
                  <a:lnTo>
                    <a:pt x="0" y="106054"/>
                  </a:lnTo>
                  <a:lnTo>
                    <a:pt x="1097" y="110090"/>
                  </a:lnTo>
                  <a:lnTo>
                    <a:pt x="3240" y="112780"/>
                  </a:lnTo>
                  <a:lnTo>
                    <a:pt x="6080" y="114574"/>
                  </a:lnTo>
                  <a:lnTo>
                    <a:pt x="10090" y="113654"/>
                  </a:lnTo>
                  <a:lnTo>
                    <a:pt x="31734" y="96967"/>
                  </a:lnTo>
                  <a:lnTo>
                    <a:pt x="42509" y="85458"/>
                  </a:lnTo>
                  <a:lnTo>
                    <a:pt x="57636" y="61277"/>
                  </a:lnTo>
                  <a:lnTo>
                    <a:pt x="59984" y="59777"/>
                  </a:lnTo>
                  <a:lnTo>
                    <a:pt x="62252" y="59484"/>
                  </a:lnTo>
                  <a:lnTo>
                    <a:pt x="64471" y="59992"/>
                  </a:lnTo>
                  <a:lnTo>
                    <a:pt x="74336" y="70823"/>
                  </a:lnTo>
                  <a:lnTo>
                    <a:pt x="97084" y="110603"/>
                  </a:lnTo>
                  <a:lnTo>
                    <a:pt x="113359" y="124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6708">
              <a:extLst>
                <a:ext uri="{FF2B5EF4-FFF2-40B4-BE49-F238E27FC236}">
                  <a16:creationId xmlns:a16="http://schemas.microsoft.com/office/drawing/2014/main" xmlns="" id="{641D54DB-CD04-40E0-873C-555F6CDD47FF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5768491" y="6187591"/>
              <a:ext cx="86210" cy="131824"/>
            </a:xfrm>
            <a:custGeom>
              <a:avLst/>
              <a:gdLst/>
              <a:ahLst/>
              <a:cxnLst/>
              <a:rect l="0" t="0" r="0" b="0"/>
              <a:pathLst>
                <a:path w="86210" h="131824">
                  <a:moveTo>
                    <a:pt x="3659" y="3659"/>
                  </a:moveTo>
                  <a:lnTo>
                    <a:pt x="3659" y="3659"/>
                  </a:lnTo>
                  <a:lnTo>
                    <a:pt x="0" y="0"/>
                  </a:lnTo>
                  <a:lnTo>
                    <a:pt x="9780" y="13151"/>
                  </a:lnTo>
                  <a:lnTo>
                    <a:pt x="36829" y="60594"/>
                  </a:lnTo>
                  <a:lnTo>
                    <a:pt x="62320" y="108097"/>
                  </a:lnTo>
                  <a:lnTo>
                    <a:pt x="81913" y="131347"/>
                  </a:lnTo>
                  <a:lnTo>
                    <a:pt x="83346" y="131823"/>
                  </a:lnTo>
                  <a:lnTo>
                    <a:pt x="86209" y="130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6709">
              <a:extLst>
                <a:ext uri="{FF2B5EF4-FFF2-40B4-BE49-F238E27FC236}">
                  <a16:creationId xmlns:a16="http://schemas.microsoft.com/office/drawing/2014/main" xmlns="" id="{8226EEFA-FD66-4CAB-AB93-429744F33D75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5797550" y="6194529"/>
              <a:ext cx="63501" cy="136422"/>
            </a:xfrm>
            <a:custGeom>
              <a:avLst/>
              <a:gdLst/>
              <a:ahLst/>
              <a:cxnLst/>
              <a:rect l="0" t="0" r="0" b="0"/>
              <a:pathLst>
                <a:path w="63501" h="136422">
                  <a:moveTo>
                    <a:pt x="63500" y="9421"/>
                  </a:moveTo>
                  <a:lnTo>
                    <a:pt x="63500" y="9421"/>
                  </a:lnTo>
                  <a:lnTo>
                    <a:pt x="63498" y="6050"/>
                  </a:lnTo>
                  <a:lnTo>
                    <a:pt x="61618" y="2514"/>
                  </a:lnTo>
                  <a:lnTo>
                    <a:pt x="60129" y="582"/>
                  </a:lnTo>
                  <a:lnTo>
                    <a:pt x="59136" y="0"/>
                  </a:lnTo>
                  <a:lnTo>
                    <a:pt x="58474" y="318"/>
                  </a:lnTo>
                  <a:lnTo>
                    <a:pt x="58033" y="1236"/>
                  </a:lnTo>
                  <a:lnTo>
                    <a:pt x="35540" y="31106"/>
                  </a:lnTo>
                  <a:lnTo>
                    <a:pt x="18130" y="74688"/>
                  </a:lnTo>
                  <a:lnTo>
                    <a:pt x="6507" y="115443"/>
                  </a:lnTo>
                  <a:lnTo>
                    <a:pt x="0" y="13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1241">
            <a:extLst>
              <a:ext uri="{FF2B5EF4-FFF2-40B4-BE49-F238E27FC236}">
                <a16:creationId xmlns:a16="http://schemas.microsoft.com/office/drawing/2014/main" xmlns="" id="{FE73BF10-6B3D-4F88-9DFF-54969B80FE52}"/>
              </a:ext>
            </a:extLst>
          </p:cNvPr>
          <p:cNvGrpSpPr/>
          <p:nvPr/>
        </p:nvGrpSpPr>
        <p:grpSpPr>
          <a:xfrm>
            <a:off x="4582880" y="6008865"/>
            <a:ext cx="566971" cy="318510"/>
            <a:chOff x="4582880" y="6008865"/>
            <a:chExt cx="566971" cy="318510"/>
          </a:xfrm>
        </p:grpSpPr>
        <p:sp>
          <p:nvSpPr>
            <p:cNvPr id="219" name="SMARTInkShape-6710">
              <a:extLst>
                <a:ext uri="{FF2B5EF4-FFF2-40B4-BE49-F238E27FC236}">
                  <a16:creationId xmlns:a16="http://schemas.microsoft.com/office/drawing/2014/main" xmlns="" id="{D70209E4-1F20-4C8F-9E5C-03353973E4AC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4582880" y="6047298"/>
              <a:ext cx="217721" cy="239203"/>
            </a:xfrm>
            <a:custGeom>
              <a:avLst/>
              <a:gdLst/>
              <a:ahLst/>
              <a:cxnLst/>
              <a:rect l="0" t="0" r="0" b="0"/>
              <a:pathLst>
                <a:path w="217721" h="239203">
                  <a:moveTo>
                    <a:pt x="8170" y="156652"/>
                  </a:moveTo>
                  <a:lnTo>
                    <a:pt x="8170" y="156652"/>
                  </a:lnTo>
                  <a:lnTo>
                    <a:pt x="147" y="152288"/>
                  </a:lnTo>
                  <a:lnTo>
                    <a:pt x="0" y="151626"/>
                  </a:lnTo>
                  <a:lnTo>
                    <a:pt x="606" y="151185"/>
                  </a:lnTo>
                  <a:lnTo>
                    <a:pt x="44381" y="134453"/>
                  </a:lnTo>
                  <a:lnTo>
                    <a:pt x="91891" y="117554"/>
                  </a:lnTo>
                  <a:lnTo>
                    <a:pt x="114586" y="103675"/>
                  </a:lnTo>
                  <a:lnTo>
                    <a:pt x="124375" y="92183"/>
                  </a:lnTo>
                  <a:lnTo>
                    <a:pt x="136409" y="64190"/>
                  </a:lnTo>
                  <a:lnTo>
                    <a:pt x="153281" y="18079"/>
                  </a:lnTo>
                  <a:lnTo>
                    <a:pt x="159835" y="2619"/>
                  </a:lnTo>
                  <a:lnTo>
                    <a:pt x="161491" y="1047"/>
                  </a:lnTo>
                  <a:lnTo>
                    <a:pt x="163300" y="0"/>
                  </a:lnTo>
                  <a:lnTo>
                    <a:pt x="164507" y="710"/>
                  </a:lnTo>
                  <a:lnTo>
                    <a:pt x="165848" y="5266"/>
                  </a:lnTo>
                  <a:lnTo>
                    <a:pt x="165297" y="45740"/>
                  </a:lnTo>
                  <a:lnTo>
                    <a:pt x="157423" y="92588"/>
                  </a:lnTo>
                  <a:lnTo>
                    <a:pt x="152586" y="130531"/>
                  </a:lnTo>
                  <a:lnTo>
                    <a:pt x="146203" y="165269"/>
                  </a:lnTo>
                  <a:lnTo>
                    <a:pt x="136558" y="206947"/>
                  </a:lnTo>
                  <a:lnTo>
                    <a:pt x="130349" y="232831"/>
                  </a:lnTo>
                  <a:lnTo>
                    <a:pt x="129839" y="233543"/>
                  </a:lnTo>
                  <a:lnTo>
                    <a:pt x="129499" y="232607"/>
                  </a:lnTo>
                  <a:lnTo>
                    <a:pt x="129273" y="230572"/>
                  </a:lnTo>
                  <a:lnTo>
                    <a:pt x="139067" y="210853"/>
                  </a:lnTo>
                  <a:lnTo>
                    <a:pt x="175708" y="167554"/>
                  </a:lnTo>
                  <a:lnTo>
                    <a:pt x="185172" y="161497"/>
                  </a:lnTo>
                  <a:lnTo>
                    <a:pt x="189671" y="159881"/>
                  </a:lnTo>
                  <a:lnTo>
                    <a:pt x="193376" y="160216"/>
                  </a:lnTo>
                  <a:lnTo>
                    <a:pt x="196552" y="161851"/>
                  </a:lnTo>
                  <a:lnTo>
                    <a:pt x="199375" y="164351"/>
                  </a:lnTo>
                  <a:lnTo>
                    <a:pt x="213363" y="200895"/>
                  </a:lnTo>
                  <a:lnTo>
                    <a:pt x="217720" y="239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6711">
              <a:extLst>
                <a:ext uri="{FF2B5EF4-FFF2-40B4-BE49-F238E27FC236}">
                  <a16:creationId xmlns:a16="http://schemas.microsoft.com/office/drawing/2014/main" xmlns="" id="{A3CFA70D-CE07-406A-A37E-ECB831839A75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4853234" y="6020595"/>
              <a:ext cx="220417" cy="273484"/>
            </a:xfrm>
            <a:custGeom>
              <a:avLst/>
              <a:gdLst/>
              <a:ahLst/>
              <a:cxnLst/>
              <a:rect l="0" t="0" r="0" b="0"/>
              <a:pathLst>
                <a:path w="220417" h="273484">
                  <a:moveTo>
                    <a:pt x="61666" y="196055"/>
                  </a:moveTo>
                  <a:lnTo>
                    <a:pt x="61666" y="196055"/>
                  </a:lnTo>
                  <a:lnTo>
                    <a:pt x="60960" y="182257"/>
                  </a:lnTo>
                  <a:lnTo>
                    <a:pt x="58295" y="176281"/>
                  </a:lnTo>
                  <a:lnTo>
                    <a:pt x="52827" y="168950"/>
                  </a:lnTo>
                  <a:lnTo>
                    <a:pt x="50129" y="168108"/>
                  </a:lnTo>
                  <a:lnTo>
                    <a:pt x="43368" y="169052"/>
                  </a:lnTo>
                  <a:lnTo>
                    <a:pt x="28258" y="176922"/>
                  </a:lnTo>
                  <a:lnTo>
                    <a:pt x="13746" y="194933"/>
                  </a:lnTo>
                  <a:lnTo>
                    <a:pt x="1975" y="225597"/>
                  </a:lnTo>
                  <a:lnTo>
                    <a:pt x="0" y="245495"/>
                  </a:lnTo>
                  <a:lnTo>
                    <a:pt x="2037" y="255894"/>
                  </a:lnTo>
                  <a:lnTo>
                    <a:pt x="5686" y="258524"/>
                  </a:lnTo>
                  <a:lnTo>
                    <a:pt x="17266" y="259567"/>
                  </a:lnTo>
                  <a:lnTo>
                    <a:pt x="29938" y="253916"/>
                  </a:lnTo>
                  <a:lnTo>
                    <a:pt x="71747" y="217625"/>
                  </a:lnTo>
                  <a:lnTo>
                    <a:pt x="72620" y="218902"/>
                  </a:lnTo>
                  <a:lnTo>
                    <a:pt x="81493" y="264759"/>
                  </a:lnTo>
                  <a:lnTo>
                    <a:pt x="87176" y="271981"/>
                  </a:lnTo>
                  <a:lnTo>
                    <a:pt x="90667" y="273483"/>
                  </a:lnTo>
                  <a:lnTo>
                    <a:pt x="98309" y="273270"/>
                  </a:lnTo>
                  <a:lnTo>
                    <a:pt x="113916" y="262443"/>
                  </a:lnTo>
                  <a:lnTo>
                    <a:pt x="131945" y="235716"/>
                  </a:lnTo>
                  <a:lnTo>
                    <a:pt x="150694" y="190874"/>
                  </a:lnTo>
                  <a:lnTo>
                    <a:pt x="165204" y="148126"/>
                  </a:lnTo>
                  <a:lnTo>
                    <a:pt x="179650" y="101376"/>
                  </a:lnTo>
                  <a:lnTo>
                    <a:pt x="190774" y="59432"/>
                  </a:lnTo>
                  <a:lnTo>
                    <a:pt x="201599" y="16971"/>
                  </a:lnTo>
                  <a:lnTo>
                    <a:pt x="203116" y="3573"/>
                  </a:lnTo>
                  <a:lnTo>
                    <a:pt x="202532" y="0"/>
                  </a:lnTo>
                  <a:lnTo>
                    <a:pt x="200732" y="1146"/>
                  </a:lnTo>
                  <a:lnTo>
                    <a:pt x="191457" y="21730"/>
                  </a:lnTo>
                  <a:lnTo>
                    <a:pt x="179065" y="64049"/>
                  </a:lnTo>
                  <a:lnTo>
                    <a:pt x="168172" y="100932"/>
                  </a:lnTo>
                  <a:lnTo>
                    <a:pt x="160037" y="137080"/>
                  </a:lnTo>
                  <a:lnTo>
                    <a:pt x="154070" y="171255"/>
                  </a:lnTo>
                  <a:lnTo>
                    <a:pt x="147449" y="216849"/>
                  </a:lnTo>
                  <a:lnTo>
                    <a:pt x="144854" y="258933"/>
                  </a:lnTo>
                  <a:lnTo>
                    <a:pt x="144642" y="265490"/>
                  </a:lnTo>
                  <a:lnTo>
                    <a:pt x="147322" y="269156"/>
                  </a:lnTo>
                  <a:lnTo>
                    <a:pt x="151931" y="270895"/>
                  </a:lnTo>
                  <a:lnTo>
                    <a:pt x="157826" y="271348"/>
                  </a:lnTo>
                  <a:lnTo>
                    <a:pt x="179607" y="265243"/>
                  </a:lnTo>
                  <a:lnTo>
                    <a:pt x="220416" y="234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6712">
              <a:extLst>
                <a:ext uri="{FF2B5EF4-FFF2-40B4-BE49-F238E27FC236}">
                  <a16:creationId xmlns:a16="http://schemas.microsoft.com/office/drawing/2014/main" xmlns="" id="{7D3EE913-0420-4A58-892A-F02D41FFFC3B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4965700" y="6115050"/>
              <a:ext cx="184151" cy="38101"/>
            </a:xfrm>
            <a:custGeom>
              <a:avLst/>
              <a:gdLst/>
              <a:ahLst/>
              <a:cxnLst/>
              <a:rect l="0" t="0" r="0" b="0"/>
              <a:pathLst>
                <a:path w="1841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7526" y="31193"/>
                  </a:lnTo>
                  <a:lnTo>
                    <a:pt x="21689" y="27974"/>
                  </a:lnTo>
                  <a:lnTo>
                    <a:pt x="56285" y="24751"/>
                  </a:lnTo>
                  <a:lnTo>
                    <a:pt x="90867" y="18997"/>
                  </a:lnTo>
                  <a:lnTo>
                    <a:pt x="127874" y="11737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6713">
              <a:extLst>
                <a:ext uri="{FF2B5EF4-FFF2-40B4-BE49-F238E27FC236}">
                  <a16:creationId xmlns:a16="http://schemas.microsoft.com/office/drawing/2014/main" xmlns="" id="{F505D48F-E355-4445-B22C-43717B923F3A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4607910" y="6008865"/>
              <a:ext cx="103791" cy="318510"/>
            </a:xfrm>
            <a:custGeom>
              <a:avLst/>
              <a:gdLst/>
              <a:ahLst/>
              <a:cxnLst/>
              <a:rect l="0" t="0" r="0" b="0"/>
              <a:pathLst>
                <a:path w="103791" h="318510">
                  <a:moveTo>
                    <a:pt x="46640" y="10935"/>
                  </a:moveTo>
                  <a:lnTo>
                    <a:pt x="46640" y="10935"/>
                  </a:lnTo>
                  <a:lnTo>
                    <a:pt x="46640" y="4194"/>
                  </a:lnTo>
                  <a:lnTo>
                    <a:pt x="47345" y="2206"/>
                  </a:lnTo>
                  <a:lnTo>
                    <a:pt x="48521" y="884"/>
                  </a:lnTo>
                  <a:lnTo>
                    <a:pt x="50011" y="0"/>
                  </a:lnTo>
                  <a:lnTo>
                    <a:pt x="51004" y="117"/>
                  </a:lnTo>
                  <a:lnTo>
                    <a:pt x="51666" y="901"/>
                  </a:lnTo>
                  <a:lnTo>
                    <a:pt x="57180" y="25789"/>
                  </a:lnTo>
                  <a:lnTo>
                    <a:pt x="56583" y="60022"/>
                  </a:lnTo>
                  <a:lnTo>
                    <a:pt x="48942" y="92017"/>
                  </a:lnTo>
                  <a:lnTo>
                    <a:pt x="40373" y="129287"/>
                  </a:lnTo>
                  <a:lnTo>
                    <a:pt x="31155" y="167958"/>
                  </a:lnTo>
                  <a:lnTo>
                    <a:pt x="20002" y="203960"/>
                  </a:lnTo>
                  <a:lnTo>
                    <a:pt x="11936" y="249220"/>
                  </a:lnTo>
                  <a:lnTo>
                    <a:pt x="4141" y="295253"/>
                  </a:lnTo>
                  <a:lnTo>
                    <a:pt x="0" y="309220"/>
                  </a:lnTo>
                  <a:lnTo>
                    <a:pt x="25" y="313507"/>
                  </a:lnTo>
                  <a:lnTo>
                    <a:pt x="1452" y="316367"/>
                  </a:lnTo>
                  <a:lnTo>
                    <a:pt x="3814" y="318273"/>
                  </a:lnTo>
                  <a:lnTo>
                    <a:pt x="13966" y="318509"/>
                  </a:lnTo>
                  <a:lnTo>
                    <a:pt x="60316" y="305960"/>
                  </a:lnTo>
                  <a:lnTo>
                    <a:pt x="79059" y="298220"/>
                  </a:lnTo>
                  <a:lnTo>
                    <a:pt x="91152" y="288195"/>
                  </a:lnTo>
                  <a:lnTo>
                    <a:pt x="103790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1242">
            <a:extLst>
              <a:ext uri="{FF2B5EF4-FFF2-40B4-BE49-F238E27FC236}">
                <a16:creationId xmlns:a16="http://schemas.microsoft.com/office/drawing/2014/main" xmlns="" id="{22082CA5-AC6F-4008-8E84-232B434DE300}"/>
              </a:ext>
            </a:extLst>
          </p:cNvPr>
          <p:cNvGrpSpPr/>
          <p:nvPr/>
        </p:nvGrpSpPr>
        <p:grpSpPr>
          <a:xfrm>
            <a:off x="3835400" y="5950212"/>
            <a:ext cx="243003" cy="370614"/>
            <a:chOff x="3835400" y="5950212"/>
            <a:chExt cx="243003" cy="370614"/>
          </a:xfrm>
        </p:grpSpPr>
        <p:sp>
          <p:nvSpPr>
            <p:cNvPr id="224" name="SMARTInkShape-6714">
              <a:extLst>
                <a:ext uri="{FF2B5EF4-FFF2-40B4-BE49-F238E27FC236}">
                  <a16:creationId xmlns:a16="http://schemas.microsoft.com/office/drawing/2014/main" xmlns="" id="{17689654-3048-4527-A5D3-DC50916EBF9D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3870466" y="6077784"/>
              <a:ext cx="199885" cy="243042"/>
            </a:xfrm>
            <a:custGeom>
              <a:avLst/>
              <a:gdLst/>
              <a:ahLst/>
              <a:cxnLst/>
              <a:rect l="0" t="0" r="0" b="0"/>
              <a:pathLst>
                <a:path w="199885" h="243042">
                  <a:moveTo>
                    <a:pt x="117334" y="56316"/>
                  </a:moveTo>
                  <a:lnTo>
                    <a:pt x="117334" y="56316"/>
                  </a:lnTo>
                  <a:lnTo>
                    <a:pt x="117334" y="44107"/>
                  </a:lnTo>
                  <a:lnTo>
                    <a:pt x="115452" y="38424"/>
                  </a:lnTo>
                  <a:lnTo>
                    <a:pt x="112970" y="33547"/>
                  </a:lnTo>
                  <a:lnTo>
                    <a:pt x="111867" y="29028"/>
                  </a:lnTo>
                  <a:lnTo>
                    <a:pt x="108750" y="28246"/>
                  </a:lnTo>
                  <a:lnTo>
                    <a:pt x="97762" y="29260"/>
                  </a:lnTo>
                  <a:lnTo>
                    <a:pt x="79079" y="37165"/>
                  </a:lnTo>
                  <a:lnTo>
                    <a:pt x="53396" y="58559"/>
                  </a:lnTo>
                  <a:lnTo>
                    <a:pt x="23251" y="103875"/>
                  </a:lnTo>
                  <a:lnTo>
                    <a:pt x="5496" y="148097"/>
                  </a:lnTo>
                  <a:lnTo>
                    <a:pt x="0" y="187932"/>
                  </a:lnTo>
                  <a:lnTo>
                    <a:pt x="3232" y="220275"/>
                  </a:lnTo>
                  <a:lnTo>
                    <a:pt x="9237" y="234080"/>
                  </a:lnTo>
                  <a:lnTo>
                    <a:pt x="14225" y="238325"/>
                  </a:lnTo>
                  <a:lnTo>
                    <a:pt x="27293" y="243041"/>
                  </a:lnTo>
                  <a:lnTo>
                    <a:pt x="34729" y="241478"/>
                  </a:lnTo>
                  <a:lnTo>
                    <a:pt x="50517" y="232214"/>
                  </a:lnTo>
                  <a:lnTo>
                    <a:pt x="84354" y="191721"/>
                  </a:lnTo>
                  <a:lnTo>
                    <a:pt x="112579" y="146216"/>
                  </a:lnTo>
                  <a:lnTo>
                    <a:pt x="127921" y="111089"/>
                  </a:lnTo>
                  <a:lnTo>
                    <a:pt x="145087" y="65725"/>
                  </a:lnTo>
                  <a:lnTo>
                    <a:pt x="147072" y="40507"/>
                  </a:lnTo>
                  <a:lnTo>
                    <a:pt x="145626" y="28843"/>
                  </a:lnTo>
                  <a:lnTo>
                    <a:pt x="141840" y="19657"/>
                  </a:lnTo>
                  <a:lnTo>
                    <a:pt x="130107" y="5685"/>
                  </a:lnTo>
                  <a:lnTo>
                    <a:pt x="122322" y="2101"/>
                  </a:lnTo>
                  <a:lnTo>
                    <a:pt x="104263" y="0"/>
                  </a:lnTo>
                  <a:lnTo>
                    <a:pt x="84478" y="7062"/>
                  </a:lnTo>
                  <a:lnTo>
                    <a:pt x="43032" y="34593"/>
                  </a:lnTo>
                  <a:lnTo>
                    <a:pt x="18178" y="62266"/>
                  </a:lnTo>
                  <a:lnTo>
                    <a:pt x="9765" y="78716"/>
                  </a:lnTo>
                  <a:lnTo>
                    <a:pt x="7521" y="86067"/>
                  </a:lnTo>
                  <a:lnTo>
                    <a:pt x="8142" y="93084"/>
                  </a:lnTo>
                  <a:lnTo>
                    <a:pt x="14476" y="106523"/>
                  </a:lnTo>
                  <a:lnTo>
                    <a:pt x="33314" y="122619"/>
                  </a:lnTo>
                  <a:lnTo>
                    <a:pt x="63511" y="132954"/>
                  </a:lnTo>
                  <a:lnTo>
                    <a:pt x="99270" y="137115"/>
                  </a:lnTo>
                  <a:lnTo>
                    <a:pt x="140047" y="134976"/>
                  </a:lnTo>
                  <a:lnTo>
                    <a:pt x="184406" y="133002"/>
                  </a:lnTo>
                  <a:lnTo>
                    <a:pt x="199884" y="132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6715">
              <a:extLst>
                <a:ext uri="{FF2B5EF4-FFF2-40B4-BE49-F238E27FC236}">
                  <a16:creationId xmlns:a16="http://schemas.microsoft.com/office/drawing/2014/main" xmlns="" id="{0CB61902-67B1-4A6C-AA70-18A162638E04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3835400" y="6007100"/>
              <a:ext cx="190501" cy="8840"/>
            </a:xfrm>
            <a:custGeom>
              <a:avLst/>
              <a:gdLst/>
              <a:ahLst/>
              <a:cxnLst/>
              <a:rect l="0" t="0" r="0" b="0"/>
              <a:pathLst>
                <a:path w="190501" h="8840">
                  <a:moveTo>
                    <a:pt x="0" y="0"/>
                  </a:moveTo>
                  <a:lnTo>
                    <a:pt x="0" y="0"/>
                  </a:lnTo>
                  <a:lnTo>
                    <a:pt x="6481" y="705"/>
                  </a:lnTo>
                  <a:lnTo>
                    <a:pt x="42716" y="8839"/>
                  </a:lnTo>
                  <a:lnTo>
                    <a:pt x="84310" y="8184"/>
                  </a:lnTo>
                  <a:lnTo>
                    <a:pt x="116023" y="7166"/>
                  </a:lnTo>
                  <a:lnTo>
                    <a:pt x="158085" y="471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6716">
              <a:extLst>
                <a:ext uri="{FF2B5EF4-FFF2-40B4-BE49-F238E27FC236}">
                  <a16:creationId xmlns:a16="http://schemas.microsoft.com/office/drawing/2014/main" xmlns="" id="{D927B6DD-2D63-4E3D-A24D-ED874D4DEC34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3994150" y="5950212"/>
              <a:ext cx="84253" cy="139439"/>
            </a:xfrm>
            <a:custGeom>
              <a:avLst/>
              <a:gdLst/>
              <a:ahLst/>
              <a:cxnLst/>
              <a:rect l="0" t="0" r="0" b="0"/>
              <a:pathLst>
                <a:path w="84253" h="139439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6742" y="0"/>
                  </a:lnTo>
                  <a:lnTo>
                    <a:pt x="36164" y="5564"/>
                  </a:lnTo>
                  <a:lnTo>
                    <a:pt x="60026" y="16359"/>
                  </a:lnTo>
                  <a:lnTo>
                    <a:pt x="71598" y="26881"/>
                  </a:lnTo>
                  <a:lnTo>
                    <a:pt x="82676" y="48075"/>
                  </a:lnTo>
                  <a:lnTo>
                    <a:pt x="84252" y="62144"/>
                  </a:lnTo>
                  <a:lnTo>
                    <a:pt x="83685" y="68858"/>
                  </a:lnTo>
                  <a:lnTo>
                    <a:pt x="75528" y="83845"/>
                  </a:lnTo>
                  <a:lnTo>
                    <a:pt x="35082" y="129436"/>
                  </a:lnTo>
                  <a:lnTo>
                    <a:pt x="25400" y="139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1243">
            <a:extLst>
              <a:ext uri="{FF2B5EF4-FFF2-40B4-BE49-F238E27FC236}">
                <a16:creationId xmlns:a16="http://schemas.microsoft.com/office/drawing/2014/main" xmlns="" id="{338966EB-1F79-41F3-B5E5-17C647056AF8}"/>
              </a:ext>
            </a:extLst>
          </p:cNvPr>
          <p:cNvGrpSpPr/>
          <p:nvPr/>
        </p:nvGrpSpPr>
        <p:grpSpPr>
          <a:xfrm>
            <a:off x="2800350" y="5947288"/>
            <a:ext cx="577711" cy="354279"/>
            <a:chOff x="2800350" y="5947288"/>
            <a:chExt cx="577711" cy="354279"/>
          </a:xfrm>
        </p:grpSpPr>
        <p:sp>
          <p:nvSpPr>
            <p:cNvPr id="228" name="SMARTInkShape-6717">
              <a:extLst>
                <a:ext uri="{FF2B5EF4-FFF2-40B4-BE49-F238E27FC236}">
                  <a16:creationId xmlns:a16="http://schemas.microsoft.com/office/drawing/2014/main" xmlns="" id="{62A0C60F-E4C1-4734-BB4C-BB53ED1CD1D9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2800350" y="6172200"/>
              <a:ext cx="133351" cy="44451"/>
            </a:xfrm>
            <a:custGeom>
              <a:avLst/>
              <a:gdLst/>
              <a:ahLst/>
              <a:cxnLst/>
              <a:rect l="0" t="0" r="0" b="0"/>
              <a:pathLst>
                <a:path w="13335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1079"/>
                  </a:lnTo>
                  <a:lnTo>
                    <a:pt x="50280" y="20684"/>
                  </a:lnTo>
                  <a:lnTo>
                    <a:pt x="94990" y="920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6718">
              <a:extLst>
                <a:ext uri="{FF2B5EF4-FFF2-40B4-BE49-F238E27FC236}">
                  <a16:creationId xmlns:a16="http://schemas.microsoft.com/office/drawing/2014/main" xmlns="" id="{D3B08E74-C717-4BB9-B0CB-921D3B787DB3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2845094" y="5960169"/>
              <a:ext cx="88607" cy="332682"/>
            </a:xfrm>
            <a:custGeom>
              <a:avLst/>
              <a:gdLst/>
              <a:ahLst/>
              <a:cxnLst/>
              <a:rect l="0" t="0" r="0" b="0"/>
              <a:pathLst>
                <a:path w="88607" h="332682">
                  <a:moveTo>
                    <a:pt x="88606" y="15181"/>
                  </a:moveTo>
                  <a:lnTo>
                    <a:pt x="88606" y="15181"/>
                  </a:lnTo>
                  <a:lnTo>
                    <a:pt x="85235" y="8440"/>
                  </a:lnTo>
                  <a:lnTo>
                    <a:pt x="79817" y="3248"/>
                  </a:lnTo>
                  <a:lnTo>
                    <a:pt x="76397" y="876"/>
                  </a:lnTo>
                  <a:lnTo>
                    <a:pt x="72705" y="0"/>
                  </a:lnTo>
                  <a:lnTo>
                    <a:pt x="64841" y="907"/>
                  </a:lnTo>
                  <a:lnTo>
                    <a:pt x="45738" y="15499"/>
                  </a:lnTo>
                  <a:lnTo>
                    <a:pt x="25575" y="47809"/>
                  </a:lnTo>
                  <a:lnTo>
                    <a:pt x="12937" y="92033"/>
                  </a:lnTo>
                  <a:lnTo>
                    <a:pt x="7232" y="124361"/>
                  </a:lnTo>
                  <a:lnTo>
                    <a:pt x="3051" y="156839"/>
                  </a:lnTo>
                  <a:lnTo>
                    <a:pt x="697" y="202184"/>
                  </a:lnTo>
                  <a:lnTo>
                    <a:pt x="0" y="242745"/>
                  </a:lnTo>
                  <a:lnTo>
                    <a:pt x="499" y="280163"/>
                  </a:lnTo>
                  <a:lnTo>
                    <a:pt x="5669" y="327455"/>
                  </a:lnTo>
                  <a:lnTo>
                    <a:pt x="6056" y="332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6719">
              <a:extLst>
                <a:ext uri="{FF2B5EF4-FFF2-40B4-BE49-F238E27FC236}">
                  <a16:creationId xmlns:a16="http://schemas.microsoft.com/office/drawing/2014/main" xmlns="" id="{263825FC-91D5-4D02-86B6-6AA3D0A863A8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3022600" y="6143447"/>
              <a:ext cx="96297" cy="111304"/>
            </a:xfrm>
            <a:custGeom>
              <a:avLst/>
              <a:gdLst/>
              <a:ahLst/>
              <a:cxnLst/>
              <a:rect l="0" t="0" r="0" b="0"/>
              <a:pathLst>
                <a:path w="96297" h="111304">
                  <a:moveTo>
                    <a:pt x="0" y="16053"/>
                  </a:moveTo>
                  <a:lnTo>
                    <a:pt x="0" y="16053"/>
                  </a:lnTo>
                  <a:lnTo>
                    <a:pt x="706" y="26897"/>
                  </a:lnTo>
                  <a:lnTo>
                    <a:pt x="5762" y="70331"/>
                  </a:lnTo>
                  <a:lnTo>
                    <a:pt x="5470" y="94146"/>
                  </a:lnTo>
                  <a:lnTo>
                    <a:pt x="860" y="108904"/>
                  </a:lnTo>
                  <a:lnTo>
                    <a:pt x="573" y="108998"/>
                  </a:lnTo>
                  <a:lnTo>
                    <a:pt x="255" y="107221"/>
                  </a:lnTo>
                  <a:lnTo>
                    <a:pt x="75" y="95512"/>
                  </a:lnTo>
                  <a:lnTo>
                    <a:pt x="13825" y="54511"/>
                  </a:lnTo>
                  <a:lnTo>
                    <a:pt x="29855" y="23729"/>
                  </a:lnTo>
                  <a:lnTo>
                    <a:pt x="49140" y="7116"/>
                  </a:lnTo>
                  <a:lnTo>
                    <a:pt x="65987" y="0"/>
                  </a:lnTo>
                  <a:lnTo>
                    <a:pt x="77306" y="2097"/>
                  </a:lnTo>
                  <a:lnTo>
                    <a:pt x="83287" y="4632"/>
                  </a:lnTo>
                  <a:lnTo>
                    <a:pt x="87980" y="9850"/>
                  </a:lnTo>
                  <a:lnTo>
                    <a:pt x="95076" y="25056"/>
                  </a:lnTo>
                  <a:lnTo>
                    <a:pt x="96296" y="53450"/>
                  </a:lnTo>
                  <a:lnTo>
                    <a:pt x="86504" y="97984"/>
                  </a:lnTo>
                  <a:lnTo>
                    <a:pt x="82550" y="111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6720">
              <a:extLst>
                <a:ext uri="{FF2B5EF4-FFF2-40B4-BE49-F238E27FC236}">
                  <a16:creationId xmlns:a16="http://schemas.microsoft.com/office/drawing/2014/main" xmlns="" id="{A34A99B4-FED4-4EB7-99AA-03265D804477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3150709" y="5947288"/>
              <a:ext cx="104494" cy="328487"/>
            </a:xfrm>
            <a:custGeom>
              <a:avLst/>
              <a:gdLst/>
              <a:ahLst/>
              <a:cxnLst/>
              <a:rect l="0" t="0" r="0" b="0"/>
              <a:pathLst>
                <a:path w="104494" h="328487">
                  <a:moveTo>
                    <a:pt x="75091" y="243962"/>
                  </a:moveTo>
                  <a:lnTo>
                    <a:pt x="75091" y="243962"/>
                  </a:lnTo>
                  <a:lnTo>
                    <a:pt x="67252" y="219181"/>
                  </a:lnTo>
                  <a:lnTo>
                    <a:pt x="65631" y="216857"/>
                  </a:lnTo>
                  <a:lnTo>
                    <a:pt x="63140" y="215309"/>
                  </a:lnTo>
                  <a:lnTo>
                    <a:pt x="56609" y="213589"/>
                  </a:lnTo>
                  <a:lnTo>
                    <a:pt x="47121" y="216587"/>
                  </a:lnTo>
                  <a:lnTo>
                    <a:pt x="35849" y="224034"/>
                  </a:lnTo>
                  <a:lnTo>
                    <a:pt x="5091" y="263149"/>
                  </a:lnTo>
                  <a:lnTo>
                    <a:pt x="0" y="283065"/>
                  </a:lnTo>
                  <a:lnTo>
                    <a:pt x="2481" y="317851"/>
                  </a:lnTo>
                  <a:lnTo>
                    <a:pt x="4812" y="322855"/>
                  </a:lnTo>
                  <a:lnTo>
                    <a:pt x="7777" y="326191"/>
                  </a:lnTo>
                  <a:lnTo>
                    <a:pt x="11165" y="328414"/>
                  </a:lnTo>
                  <a:lnTo>
                    <a:pt x="15540" y="328486"/>
                  </a:lnTo>
                  <a:lnTo>
                    <a:pt x="26046" y="324802"/>
                  </a:lnTo>
                  <a:lnTo>
                    <a:pt x="43861" y="308053"/>
                  </a:lnTo>
                  <a:lnTo>
                    <a:pt x="62545" y="275103"/>
                  </a:lnTo>
                  <a:lnTo>
                    <a:pt x="71396" y="240634"/>
                  </a:lnTo>
                  <a:lnTo>
                    <a:pt x="78388" y="197328"/>
                  </a:lnTo>
                  <a:lnTo>
                    <a:pt x="82228" y="171950"/>
                  </a:lnTo>
                  <a:lnTo>
                    <a:pt x="86199" y="145154"/>
                  </a:lnTo>
                  <a:lnTo>
                    <a:pt x="94374" y="98447"/>
                  </a:lnTo>
                  <a:lnTo>
                    <a:pt x="101300" y="59343"/>
                  </a:lnTo>
                  <a:lnTo>
                    <a:pt x="104493" y="19613"/>
                  </a:lnTo>
                  <a:lnTo>
                    <a:pt x="102740" y="4081"/>
                  </a:lnTo>
                  <a:lnTo>
                    <a:pt x="101286" y="787"/>
                  </a:lnTo>
                  <a:lnTo>
                    <a:pt x="99609" y="0"/>
                  </a:lnTo>
                  <a:lnTo>
                    <a:pt x="97787" y="887"/>
                  </a:lnTo>
                  <a:lnTo>
                    <a:pt x="89086" y="36256"/>
                  </a:lnTo>
                  <a:lnTo>
                    <a:pt x="82251" y="72390"/>
                  </a:lnTo>
                  <a:lnTo>
                    <a:pt x="76392" y="112441"/>
                  </a:lnTo>
                  <a:lnTo>
                    <a:pt x="72142" y="152346"/>
                  </a:lnTo>
                  <a:lnTo>
                    <a:pt x="70252" y="188898"/>
                  </a:lnTo>
                  <a:lnTo>
                    <a:pt x="69413" y="222077"/>
                  </a:lnTo>
                  <a:lnTo>
                    <a:pt x="72703" y="262877"/>
                  </a:lnTo>
                  <a:lnTo>
                    <a:pt x="81441" y="294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6721">
              <a:extLst>
                <a:ext uri="{FF2B5EF4-FFF2-40B4-BE49-F238E27FC236}">
                  <a16:creationId xmlns:a16="http://schemas.microsoft.com/office/drawing/2014/main" xmlns="" id="{5C241E86-7183-4C82-872A-1D3F1A4A13A4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2971800" y="6172200"/>
              <a:ext cx="9421" cy="95251"/>
            </a:xfrm>
            <a:custGeom>
              <a:avLst/>
              <a:gdLst/>
              <a:ahLst/>
              <a:cxnLst/>
              <a:rect l="0" t="0" r="0" b="0"/>
              <a:pathLst>
                <a:path w="9421" h="95251">
                  <a:moveTo>
                    <a:pt x="0" y="0"/>
                  </a:moveTo>
                  <a:lnTo>
                    <a:pt x="0" y="0"/>
                  </a:lnTo>
                  <a:lnTo>
                    <a:pt x="5069" y="43738"/>
                  </a:lnTo>
                  <a:lnTo>
                    <a:pt x="9420" y="67444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6722">
              <a:extLst>
                <a:ext uri="{FF2B5EF4-FFF2-40B4-BE49-F238E27FC236}">
                  <a16:creationId xmlns:a16="http://schemas.microsoft.com/office/drawing/2014/main" xmlns="" id="{DE45B0C4-D0E0-4905-A3F4-F558C15BD5AB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3303710" y="6162780"/>
              <a:ext cx="74351" cy="138787"/>
            </a:xfrm>
            <a:custGeom>
              <a:avLst/>
              <a:gdLst/>
              <a:ahLst/>
              <a:cxnLst/>
              <a:rect l="0" t="0" r="0" b="0"/>
              <a:pathLst>
                <a:path w="74351" h="138787">
                  <a:moveTo>
                    <a:pt x="30040" y="9420"/>
                  </a:moveTo>
                  <a:lnTo>
                    <a:pt x="30040" y="9420"/>
                  </a:lnTo>
                  <a:lnTo>
                    <a:pt x="21202" y="581"/>
                  </a:lnTo>
                  <a:lnTo>
                    <a:pt x="18503" y="0"/>
                  </a:lnTo>
                  <a:lnTo>
                    <a:pt x="11742" y="1235"/>
                  </a:lnTo>
                  <a:lnTo>
                    <a:pt x="3373" y="5896"/>
                  </a:lnTo>
                  <a:lnTo>
                    <a:pt x="549" y="13499"/>
                  </a:lnTo>
                  <a:lnTo>
                    <a:pt x="0" y="23227"/>
                  </a:lnTo>
                  <a:lnTo>
                    <a:pt x="2107" y="32254"/>
                  </a:lnTo>
                  <a:lnTo>
                    <a:pt x="14002" y="48641"/>
                  </a:lnTo>
                  <a:lnTo>
                    <a:pt x="59275" y="90638"/>
                  </a:lnTo>
                  <a:lnTo>
                    <a:pt x="70314" y="104077"/>
                  </a:lnTo>
                  <a:lnTo>
                    <a:pt x="73118" y="109920"/>
                  </a:lnTo>
                  <a:lnTo>
                    <a:pt x="74350" y="120173"/>
                  </a:lnTo>
                  <a:lnTo>
                    <a:pt x="72546" y="127554"/>
                  </a:lnTo>
                  <a:lnTo>
                    <a:pt x="71077" y="130508"/>
                  </a:lnTo>
                  <a:lnTo>
                    <a:pt x="63801" y="135674"/>
                  </a:lnTo>
                  <a:lnTo>
                    <a:pt x="58898" y="138039"/>
                  </a:lnTo>
                  <a:lnTo>
                    <a:pt x="47804" y="138786"/>
                  </a:lnTo>
                  <a:lnTo>
                    <a:pt x="30040" y="136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6723">
              <a:extLst>
                <a:ext uri="{FF2B5EF4-FFF2-40B4-BE49-F238E27FC236}">
                  <a16:creationId xmlns:a16="http://schemas.microsoft.com/office/drawing/2014/main" xmlns="" id="{BDCE0BEF-7C8E-4F22-AAD2-B85A9FD869B9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2972683" y="6093519"/>
              <a:ext cx="5468" cy="15182"/>
            </a:xfrm>
            <a:custGeom>
              <a:avLst/>
              <a:gdLst/>
              <a:ahLst/>
              <a:cxnLst/>
              <a:rect l="0" t="0" r="0" b="0"/>
              <a:pathLst>
                <a:path w="5468" h="15182">
                  <a:moveTo>
                    <a:pt x="5467" y="15181"/>
                  </a:moveTo>
                  <a:lnTo>
                    <a:pt x="5467" y="15181"/>
                  </a:lnTo>
                  <a:lnTo>
                    <a:pt x="441" y="3248"/>
                  </a:lnTo>
                  <a:lnTo>
                    <a:pt x="0" y="876"/>
                  </a:lnTo>
                  <a:lnTo>
                    <a:pt x="411" y="0"/>
                  </a:lnTo>
                  <a:lnTo>
                    <a:pt x="1391" y="120"/>
                  </a:lnTo>
                  <a:lnTo>
                    <a:pt x="5467" y="2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1244">
            <a:extLst>
              <a:ext uri="{FF2B5EF4-FFF2-40B4-BE49-F238E27FC236}">
                <a16:creationId xmlns:a16="http://schemas.microsoft.com/office/drawing/2014/main" xmlns="" id="{43F1F2CC-8305-4DEC-B56D-77448257B8E6}"/>
              </a:ext>
            </a:extLst>
          </p:cNvPr>
          <p:cNvGrpSpPr/>
          <p:nvPr/>
        </p:nvGrpSpPr>
        <p:grpSpPr>
          <a:xfrm>
            <a:off x="1831779" y="6006525"/>
            <a:ext cx="581222" cy="276907"/>
            <a:chOff x="1831779" y="6006525"/>
            <a:chExt cx="581222" cy="276907"/>
          </a:xfrm>
        </p:grpSpPr>
        <p:sp>
          <p:nvSpPr>
            <p:cNvPr id="236" name="SMARTInkShape-6724">
              <a:extLst>
                <a:ext uri="{FF2B5EF4-FFF2-40B4-BE49-F238E27FC236}">
                  <a16:creationId xmlns:a16="http://schemas.microsoft.com/office/drawing/2014/main" xmlns="" id="{EA323A7D-38D2-4100-A726-702CF5484735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2273300" y="61404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21048" y="3861"/>
                  </a:lnTo>
                  <a:lnTo>
                    <a:pt x="66759" y="508"/>
                  </a:lnTo>
                  <a:lnTo>
                    <a:pt x="102566" y="15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6725">
              <a:extLst>
                <a:ext uri="{FF2B5EF4-FFF2-40B4-BE49-F238E27FC236}">
                  <a16:creationId xmlns:a16="http://schemas.microsoft.com/office/drawing/2014/main" xmlns="" id="{6E51E25A-C47A-4BA5-B645-6E27D3755964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2261231" y="6007537"/>
              <a:ext cx="132720" cy="246553"/>
            </a:xfrm>
            <a:custGeom>
              <a:avLst/>
              <a:gdLst/>
              <a:ahLst/>
              <a:cxnLst/>
              <a:rect l="0" t="0" r="0" b="0"/>
              <a:pathLst>
                <a:path w="132720" h="246553">
                  <a:moveTo>
                    <a:pt x="132719" y="18613"/>
                  </a:moveTo>
                  <a:lnTo>
                    <a:pt x="132719" y="18613"/>
                  </a:lnTo>
                  <a:lnTo>
                    <a:pt x="123880" y="9774"/>
                  </a:lnTo>
                  <a:lnTo>
                    <a:pt x="117972" y="7629"/>
                  </a:lnTo>
                  <a:lnTo>
                    <a:pt x="70882" y="0"/>
                  </a:lnTo>
                  <a:lnTo>
                    <a:pt x="62197" y="463"/>
                  </a:lnTo>
                  <a:lnTo>
                    <a:pt x="55985" y="3021"/>
                  </a:lnTo>
                  <a:lnTo>
                    <a:pt x="48521" y="8426"/>
                  </a:lnTo>
                  <a:lnTo>
                    <a:pt x="41841" y="24610"/>
                  </a:lnTo>
                  <a:lnTo>
                    <a:pt x="33969" y="62549"/>
                  </a:lnTo>
                  <a:lnTo>
                    <a:pt x="31258" y="104852"/>
                  </a:lnTo>
                  <a:lnTo>
                    <a:pt x="26300" y="144119"/>
                  </a:lnTo>
                  <a:lnTo>
                    <a:pt x="18303" y="189350"/>
                  </a:lnTo>
                  <a:lnTo>
                    <a:pt x="10153" y="217839"/>
                  </a:lnTo>
                  <a:lnTo>
                    <a:pt x="0" y="244983"/>
                  </a:lnTo>
                  <a:lnTo>
                    <a:pt x="1201" y="245727"/>
                  </a:lnTo>
                  <a:lnTo>
                    <a:pt x="6298" y="246552"/>
                  </a:lnTo>
                  <a:lnTo>
                    <a:pt x="49508" y="234322"/>
                  </a:lnTo>
                  <a:lnTo>
                    <a:pt x="96676" y="223056"/>
                  </a:lnTo>
                  <a:lnTo>
                    <a:pt x="107319" y="221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6726">
              <a:extLst>
                <a:ext uri="{FF2B5EF4-FFF2-40B4-BE49-F238E27FC236}">
                  <a16:creationId xmlns:a16="http://schemas.microsoft.com/office/drawing/2014/main" xmlns="" id="{AEFF5F54-1637-4ED8-AB53-358CD11CFDB0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2058599" y="6021565"/>
              <a:ext cx="157552" cy="220308"/>
            </a:xfrm>
            <a:custGeom>
              <a:avLst/>
              <a:gdLst/>
              <a:ahLst/>
              <a:cxnLst/>
              <a:rect l="0" t="0" r="0" b="0"/>
              <a:pathLst>
                <a:path w="157552" h="220308">
                  <a:moveTo>
                    <a:pt x="49601" y="10935"/>
                  </a:moveTo>
                  <a:lnTo>
                    <a:pt x="49601" y="10935"/>
                  </a:lnTo>
                  <a:lnTo>
                    <a:pt x="49601" y="0"/>
                  </a:lnTo>
                  <a:lnTo>
                    <a:pt x="50307" y="117"/>
                  </a:lnTo>
                  <a:lnTo>
                    <a:pt x="52972" y="2129"/>
                  </a:lnTo>
                  <a:lnTo>
                    <a:pt x="58439" y="17342"/>
                  </a:lnTo>
                  <a:lnTo>
                    <a:pt x="55763" y="63680"/>
                  </a:lnTo>
                  <a:lnTo>
                    <a:pt x="45469" y="109426"/>
                  </a:lnTo>
                  <a:lnTo>
                    <a:pt x="29326" y="153163"/>
                  </a:lnTo>
                  <a:lnTo>
                    <a:pt x="10553" y="194618"/>
                  </a:lnTo>
                  <a:lnTo>
                    <a:pt x="4870" y="210234"/>
                  </a:lnTo>
                  <a:lnTo>
                    <a:pt x="0" y="218459"/>
                  </a:lnTo>
                  <a:lnTo>
                    <a:pt x="306" y="219135"/>
                  </a:lnTo>
                  <a:lnTo>
                    <a:pt x="1215" y="219584"/>
                  </a:lnTo>
                  <a:lnTo>
                    <a:pt x="14486" y="220307"/>
                  </a:lnTo>
                  <a:lnTo>
                    <a:pt x="55578" y="215436"/>
                  </a:lnTo>
                  <a:lnTo>
                    <a:pt x="96486" y="211020"/>
                  </a:lnTo>
                  <a:lnTo>
                    <a:pt x="142675" y="208069"/>
                  </a:lnTo>
                  <a:lnTo>
                    <a:pt x="157551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6727">
              <a:extLst>
                <a:ext uri="{FF2B5EF4-FFF2-40B4-BE49-F238E27FC236}">
                  <a16:creationId xmlns:a16="http://schemas.microsoft.com/office/drawing/2014/main" xmlns="" id="{CAA69F24-7DFA-4FED-ADCA-C8839D2E3B3D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1831779" y="6006525"/>
              <a:ext cx="181172" cy="276907"/>
            </a:xfrm>
            <a:custGeom>
              <a:avLst/>
              <a:gdLst/>
              <a:ahLst/>
              <a:cxnLst/>
              <a:rect l="0" t="0" r="0" b="0"/>
              <a:pathLst>
                <a:path w="181172" h="276907">
                  <a:moveTo>
                    <a:pt x="3371" y="114875"/>
                  </a:moveTo>
                  <a:lnTo>
                    <a:pt x="3371" y="114875"/>
                  </a:lnTo>
                  <a:lnTo>
                    <a:pt x="3371" y="118246"/>
                  </a:lnTo>
                  <a:lnTo>
                    <a:pt x="0" y="127084"/>
                  </a:lnTo>
                  <a:lnTo>
                    <a:pt x="2750" y="172048"/>
                  </a:lnTo>
                  <a:lnTo>
                    <a:pt x="3248" y="215486"/>
                  </a:lnTo>
                  <a:lnTo>
                    <a:pt x="3335" y="258750"/>
                  </a:lnTo>
                  <a:lnTo>
                    <a:pt x="3364" y="276906"/>
                  </a:lnTo>
                  <a:lnTo>
                    <a:pt x="3370" y="235613"/>
                  </a:lnTo>
                  <a:lnTo>
                    <a:pt x="5252" y="191805"/>
                  </a:lnTo>
                  <a:lnTo>
                    <a:pt x="10278" y="144255"/>
                  </a:lnTo>
                  <a:lnTo>
                    <a:pt x="14354" y="103355"/>
                  </a:lnTo>
                  <a:lnTo>
                    <a:pt x="17444" y="64424"/>
                  </a:lnTo>
                  <a:lnTo>
                    <a:pt x="28180" y="20086"/>
                  </a:lnTo>
                  <a:lnTo>
                    <a:pt x="33064" y="2985"/>
                  </a:lnTo>
                  <a:lnTo>
                    <a:pt x="34455" y="771"/>
                  </a:lnTo>
                  <a:lnTo>
                    <a:pt x="36088" y="0"/>
                  </a:lnTo>
                  <a:lnTo>
                    <a:pt x="37882" y="192"/>
                  </a:lnTo>
                  <a:lnTo>
                    <a:pt x="41758" y="7930"/>
                  </a:lnTo>
                  <a:lnTo>
                    <a:pt x="52092" y="49653"/>
                  </a:lnTo>
                  <a:lnTo>
                    <a:pt x="60528" y="94856"/>
                  </a:lnTo>
                  <a:lnTo>
                    <a:pt x="72385" y="141480"/>
                  </a:lnTo>
                  <a:lnTo>
                    <a:pt x="72663" y="141784"/>
                  </a:lnTo>
                  <a:lnTo>
                    <a:pt x="99703" y="96171"/>
                  </a:lnTo>
                  <a:lnTo>
                    <a:pt x="123606" y="53581"/>
                  </a:lnTo>
                  <a:lnTo>
                    <a:pt x="132303" y="41067"/>
                  </a:lnTo>
                  <a:lnTo>
                    <a:pt x="152802" y="19370"/>
                  </a:lnTo>
                  <a:lnTo>
                    <a:pt x="155203" y="18749"/>
                  </a:lnTo>
                  <a:lnTo>
                    <a:pt x="157509" y="19041"/>
                  </a:lnTo>
                  <a:lnTo>
                    <a:pt x="161952" y="23128"/>
                  </a:lnTo>
                  <a:lnTo>
                    <a:pt x="164125" y="26194"/>
                  </a:lnTo>
                  <a:lnTo>
                    <a:pt x="167183" y="43993"/>
                  </a:lnTo>
                  <a:lnTo>
                    <a:pt x="168922" y="85430"/>
                  </a:lnTo>
                  <a:lnTo>
                    <a:pt x="172054" y="122613"/>
                  </a:lnTo>
                  <a:lnTo>
                    <a:pt x="170552" y="163186"/>
                  </a:lnTo>
                  <a:lnTo>
                    <a:pt x="173769" y="205452"/>
                  </a:lnTo>
                  <a:lnTo>
                    <a:pt x="174729" y="250959"/>
                  </a:lnTo>
                  <a:lnTo>
                    <a:pt x="175485" y="260024"/>
                  </a:lnTo>
                  <a:lnTo>
                    <a:pt x="176675" y="262440"/>
                  </a:lnTo>
                  <a:lnTo>
                    <a:pt x="178174" y="264052"/>
                  </a:lnTo>
                  <a:lnTo>
                    <a:pt x="179173" y="264421"/>
                  </a:lnTo>
                  <a:lnTo>
                    <a:pt x="179839" y="263961"/>
                  </a:lnTo>
                  <a:lnTo>
                    <a:pt x="181171" y="260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1245">
            <a:extLst>
              <a:ext uri="{FF2B5EF4-FFF2-40B4-BE49-F238E27FC236}">
                <a16:creationId xmlns:a16="http://schemas.microsoft.com/office/drawing/2014/main" xmlns="" id="{C1A153C2-5B2B-4E13-9E2C-CE9B51090D93}"/>
              </a:ext>
            </a:extLst>
          </p:cNvPr>
          <p:cNvGrpSpPr/>
          <p:nvPr/>
        </p:nvGrpSpPr>
        <p:grpSpPr>
          <a:xfrm>
            <a:off x="4368823" y="4161199"/>
            <a:ext cx="1441428" cy="487002"/>
            <a:chOff x="4368823" y="4161199"/>
            <a:chExt cx="1441428" cy="487002"/>
          </a:xfrm>
        </p:grpSpPr>
        <p:sp>
          <p:nvSpPr>
            <p:cNvPr id="241" name="SMARTInkShape-6728">
              <a:extLst>
                <a:ext uri="{FF2B5EF4-FFF2-40B4-BE49-F238E27FC236}">
                  <a16:creationId xmlns:a16="http://schemas.microsoft.com/office/drawing/2014/main" xmlns="" id="{A6AFEE54-5B11-4E66-B62C-A5AD426A4480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5542813" y="4172289"/>
              <a:ext cx="64238" cy="90043"/>
            </a:xfrm>
            <a:custGeom>
              <a:avLst/>
              <a:gdLst/>
              <a:ahLst/>
              <a:cxnLst/>
              <a:rect l="0" t="0" r="0" b="0"/>
              <a:pathLst>
                <a:path w="64238" h="90043">
                  <a:moveTo>
                    <a:pt x="38837" y="12361"/>
                  </a:moveTo>
                  <a:lnTo>
                    <a:pt x="38837" y="12361"/>
                  </a:lnTo>
                  <a:lnTo>
                    <a:pt x="42208" y="8990"/>
                  </a:lnTo>
                  <a:lnTo>
                    <a:pt x="43863" y="5454"/>
                  </a:lnTo>
                  <a:lnTo>
                    <a:pt x="44925" y="805"/>
                  </a:lnTo>
                  <a:lnTo>
                    <a:pt x="38367" y="0"/>
                  </a:lnTo>
                  <a:lnTo>
                    <a:pt x="31337" y="5456"/>
                  </a:lnTo>
                  <a:lnTo>
                    <a:pt x="11955" y="32947"/>
                  </a:lnTo>
                  <a:lnTo>
                    <a:pt x="690" y="58755"/>
                  </a:lnTo>
                  <a:lnTo>
                    <a:pt x="0" y="65868"/>
                  </a:lnTo>
                  <a:lnTo>
                    <a:pt x="2997" y="77535"/>
                  </a:lnTo>
                  <a:lnTo>
                    <a:pt x="9246" y="88665"/>
                  </a:lnTo>
                  <a:lnTo>
                    <a:pt x="12054" y="90042"/>
                  </a:lnTo>
                  <a:lnTo>
                    <a:pt x="18937" y="89689"/>
                  </a:lnTo>
                  <a:lnTo>
                    <a:pt x="22043" y="87196"/>
                  </a:lnTo>
                  <a:lnTo>
                    <a:pt x="46344" y="41713"/>
                  </a:lnTo>
                  <a:lnTo>
                    <a:pt x="48781" y="38985"/>
                  </a:lnTo>
                  <a:lnTo>
                    <a:pt x="51111" y="37871"/>
                  </a:lnTo>
                  <a:lnTo>
                    <a:pt x="53369" y="37835"/>
                  </a:lnTo>
                  <a:lnTo>
                    <a:pt x="54876" y="39221"/>
                  </a:lnTo>
                  <a:lnTo>
                    <a:pt x="56549" y="44525"/>
                  </a:lnTo>
                  <a:lnTo>
                    <a:pt x="59592" y="63494"/>
                  </a:lnTo>
                  <a:lnTo>
                    <a:pt x="62862" y="75959"/>
                  </a:lnTo>
                  <a:lnTo>
                    <a:pt x="64237" y="885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6729">
              <a:extLst>
                <a:ext uri="{FF2B5EF4-FFF2-40B4-BE49-F238E27FC236}">
                  <a16:creationId xmlns:a16="http://schemas.microsoft.com/office/drawing/2014/main" xmlns="" id="{AA0548E0-F348-4C04-8592-EE636A7D4D1E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5425591" y="4171950"/>
              <a:ext cx="79860" cy="90277"/>
            </a:xfrm>
            <a:custGeom>
              <a:avLst/>
              <a:gdLst/>
              <a:ahLst/>
              <a:cxnLst/>
              <a:rect l="0" t="0" r="0" b="0"/>
              <a:pathLst>
                <a:path w="79860" h="90277">
                  <a:moveTo>
                    <a:pt x="3659" y="12700"/>
                  </a:moveTo>
                  <a:lnTo>
                    <a:pt x="3659" y="12700"/>
                  </a:lnTo>
                  <a:lnTo>
                    <a:pt x="288" y="9329"/>
                  </a:lnTo>
                  <a:lnTo>
                    <a:pt x="0" y="8336"/>
                  </a:lnTo>
                  <a:lnTo>
                    <a:pt x="514" y="7674"/>
                  </a:lnTo>
                  <a:lnTo>
                    <a:pt x="1563" y="7233"/>
                  </a:lnTo>
                  <a:lnTo>
                    <a:pt x="9780" y="9982"/>
                  </a:lnTo>
                  <a:lnTo>
                    <a:pt x="29562" y="23008"/>
                  </a:lnTo>
                  <a:lnTo>
                    <a:pt x="47790" y="47113"/>
                  </a:lnTo>
                  <a:lnTo>
                    <a:pt x="55023" y="61861"/>
                  </a:lnTo>
                  <a:lnTo>
                    <a:pt x="58237" y="75472"/>
                  </a:lnTo>
                  <a:lnTo>
                    <a:pt x="57785" y="84813"/>
                  </a:lnTo>
                  <a:lnTo>
                    <a:pt x="56676" y="88292"/>
                  </a:lnTo>
                  <a:lnTo>
                    <a:pt x="55231" y="89906"/>
                  </a:lnTo>
                  <a:lnTo>
                    <a:pt x="53563" y="90276"/>
                  </a:lnTo>
                  <a:lnTo>
                    <a:pt x="51745" y="89817"/>
                  </a:lnTo>
                  <a:lnTo>
                    <a:pt x="51239" y="87395"/>
                  </a:lnTo>
                  <a:lnTo>
                    <a:pt x="59153" y="47027"/>
                  </a:lnTo>
                  <a:lnTo>
                    <a:pt x="65883" y="22714"/>
                  </a:lnTo>
                  <a:lnTo>
                    <a:pt x="798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6730">
              <a:extLst>
                <a:ext uri="{FF2B5EF4-FFF2-40B4-BE49-F238E27FC236}">
                  <a16:creationId xmlns:a16="http://schemas.microsoft.com/office/drawing/2014/main" xmlns="" id="{65064EA0-B3D5-45BE-B5C5-BE3400E2FFE8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5347677" y="4200804"/>
              <a:ext cx="81574" cy="52814"/>
            </a:xfrm>
            <a:custGeom>
              <a:avLst/>
              <a:gdLst/>
              <a:ahLst/>
              <a:cxnLst/>
              <a:rect l="0" t="0" r="0" b="0"/>
              <a:pathLst>
                <a:path w="81574" h="52814">
                  <a:moveTo>
                    <a:pt x="30773" y="15596"/>
                  </a:moveTo>
                  <a:lnTo>
                    <a:pt x="30773" y="15596"/>
                  </a:lnTo>
                  <a:lnTo>
                    <a:pt x="30773" y="12225"/>
                  </a:lnTo>
                  <a:lnTo>
                    <a:pt x="25128" y="8689"/>
                  </a:lnTo>
                  <a:lnTo>
                    <a:pt x="13814" y="2731"/>
                  </a:lnTo>
                  <a:lnTo>
                    <a:pt x="11000" y="669"/>
                  </a:lnTo>
                  <a:lnTo>
                    <a:pt x="8419" y="0"/>
                  </a:lnTo>
                  <a:lnTo>
                    <a:pt x="5992" y="260"/>
                  </a:lnTo>
                  <a:lnTo>
                    <a:pt x="3669" y="1138"/>
                  </a:lnTo>
                  <a:lnTo>
                    <a:pt x="2120" y="3136"/>
                  </a:lnTo>
                  <a:lnTo>
                    <a:pt x="398" y="9117"/>
                  </a:lnTo>
                  <a:lnTo>
                    <a:pt x="0" y="33183"/>
                  </a:lnTo>
                  <a:lnTo>
                    <a:pt x="2515" y="43638"/>
                  </a:lnTo>
                  <a:lnTo>
                    <a:pt x="5985" y="49226"/>
                  </a:lnTo>
                  <a:lnTo>
                    <a:pt x="7897" y="50716"/>
                  </a:lnTo>
                  <a:lnTo>
                    <a:pt x="13786" y="52371"/>
                  </a:lnTo>
                  <a:lnTo>
                    <a:pt x="17332" y="52813"/>
                  </a:lnTo>
                  <a:lnTo>
                    <a:pt x="25035" y="49540"/>
                  </a:lnTo>
                  <a:lnTo>
                    <a:pt x="41477" y="39313"/>
                  </a:lnTo>
                  <a:lnTo>
                    <a:pt x="54092" y="36029"/>
                  </a:lnTo>
                  <a:lnTo>
                    <a:pt x="62539" y="37142"/>
                  </a:lnTo>
                  <a:lnTo>
                    <a:pt x="70292" y="39988"/>
                  </a:lnTo>
                  <a:lnTo>
                    <a:pt x="81573" y="473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6731">
              <a:extLst>
                <a:ext uri="{FF2B5EF4-FFF2-40B4-BE49-F238E27FC236}">
                  <a16:creationId xmlns:a16="http://schemas.microsoft.com/office/drawing/2014/main" xmlns="" id="{A5EDEFB6-20ED-4D14-B87D-5047F41A7DBE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5233981" y="4201234"/>
              <a:ext cx="64630" cy="173466"/>
            </a:xfrm>
            <a:custGeom>
              <a:avLst/>
              <a:gdLst/>
              <a:ahLst/>
              <a:cxnLst/>
              <a:rect l="0" t="0" r="0" b="0"/>
              <a:pathLst>
                <a:path w="64630" h="173466">
                  <a:moveTo>
                    <a:pt x="11119" y="40566"/>
                  </a:moveTo>
                  <a:lnTo>
                    <a:pt x="11119" y="40566"/>
                  </a:lnTo>
                  <a:lnTo>
                    <a:pt x="7748" y="50679"/>
                  </a:lnTo>
                  <a:lnTo>
                    <a:pt x="9023" y="70452"/>
                  </a:lnTo>
                  <a:lnTo>
                    <a:pt x="17751" y="112609"/>
                  </a:lnTo>
                  <a:lnTo>
                    <a:pt x="25991" y="156553"/>
                  </a:lnTo>
                  <a:lnTo>
                    <a:pt x="26430" y="169727"/>
                  </a:lnTo>
                  <a:lnTo>
                    <a:pt x="25560" y="173240"/>
                  </a:lnTo>
                  <a:lnTo>
                    <a:pt x="23568" y="173465"/>
                  </a:lnTo>
                  <a:lnTo>
                    <a:pt x="17593" y="168071"/>
                  </a:lnTo>
                  <a:lnTo>
                    <a:pt x="9666" y="149763"/>
                  </a:lnTo>
                  <a:lnTo>
                    <a:pt x="1373" y="102378"/>
                  </a:lnTo>
                  <a:lnTo>
                    <a:pt x="0" y="58567"/>
                  </a:lnTo>
                  <a:lnTo>
                    <a:pt x="4454" y="27163"/>
                  </a:lnTo>
                  <a:lnTo>
                    <a:pt x="10743" y="11326"/>
                  </a:lnTo>
                  <a:lnTo>
                    <a:pt x="14396" y="6256"/>
                  </a:lnTo>
                  <a:lnTo>
                    <a:pt x="22218" y="623"/>
                  </a:lnTo>
                  <a:lnTo>
                    <a:pt x="32279" y="0"/>
                  </a:lnTo>
                  <a:lnTo>
                    <a:pt x="43807" y="2781"/>
                  </a:lnTo>
                  <a:lnTo>
                    <a:pt x="55986" y="8721"/>
                  </a:lnTo>
                  <a:lnTo>
                    <a:pt x="60080" y="12986"/>
                  </a:lnTo>
                  <a:lnTo>
                    <a:pt x="64629" y="23369"/>
                  </a:lnTo>
                  <a:lnTo>
                    <a:pt x="62889" y="36921"/>
                  </a:lnTo>
                  <a:lnTo>
                    <a:pt x="57412" y="50941"/>
                  </a:lnTo>
                  <a:lnTo>
                    <a:pt x="50272" y="61875"/>
                  </a:lnTo>
                  <a:lnTo>
                    <a:pt x="40514" y="69557"/>
                  </a:lnTo>
                  <a:lnTo>
                    <a:pt x="31239" y="75323"/>
                  </a:lnTo>
                  <a:lnTo>
                    <a:pt x="23819" y="850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6732">
              <a:extLst>
                <a:ext uri="{FF2B5EF4-FFF2-40B4-BE49-F238E27FC236}">
                  <a16:creationId xmlns:a16="http://schemas.microsoft.com/office/drawing/2014/main" xmlns="" id="{998F6580-007C-45BF-8913-77140D333EBC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4795517" y="4508500"/>
              <a:ext cx="48856" cy="139701"/>
            </a:xfrm>
            <a:custGeom>
              <a:avLst/>
              <a:gdLst/>
              <a:ahLst/>
              <a:cxnLst/>
              <a:rect l="0" t="0" r="0" b="0"/>
              <a:pathLst>
                <a:path w="48856" h="139701">
                  <a:moveTo>
                    <a:pt x="30483" y="0"/>
                  </a:moveTo>
                  <a:lnTo>
                    <a:pt x="30483" y="0"/>
                  </a:lnTo>
                  <a:lnTo>
                    <a:pt x="9468" y="0"/>
                  </a:lnTo>
                  <a:lnTo>
                    <a:pt x="5150" y="1882"/>
                  </a:lnTo>
                  <a:lnTo>
                    <a:pt x="0" y="5467"/>
                  </a:lnTo>
                  <a:lnTo>
                    <a:pt x="284" y="6467"/>
                  </a:lnTo>
                  <a:lnTo>
                    <a:pt x="7682" y="18481"/>
                  </a:lnTo>
                  <a:lnTo>
                    <a:pt x="15410" y="24207"/>
                  </a:lnTo>
                  <a:lnTo>
                    <a:pt x="24489" y="29809"/>
                  </a:lnTo>
                  <a:lnTo>
                    <a:pt x="44384" y="48754"/>
                  </a:lnTo>
                  <a:lnTo>
                    <a:pt x="47244" y="56005"/>
                  </a:lnTo>
                  <a:lnTo>
                    <a:pt x="48855" y="68021"/>
                  </a:lnTo>
                  <a:lnTo>
                    <a:pt x="45961" y="83889"/>
                  </a:lnTo>
                  <a:lnTo>
                    <a:pt x="37264" y="98626"/>
                  </a:lnTo>
                  <a:lnTo>
                    <a:pt x="5083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6733">
              <a:extLst>
                <a:ext uri="{FF2B5EF4-FFF2-40B4-BE49-F238E27FC236}">
                  <a16:creationId xmlns:a16="http://schemas.microsoft.com/office/drawing/2014/main" xmlns="" id="{58847DB1-114D-4DFF-AE59-963677688AB6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4578350" y="4180065"/>
              <a:ext cx="69851" cy="182386"/>
            </a:xfrm>
            <a:custGeom>
              <a:avLst/>
              <a:gdLst/>
              <a:ahLst/>
              <a:cxnLst/>
              <a:rect l="0" t="0" r="0" b="0"/>
              <a:pathLst>
                <a:path w="69851" h="1823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705" y="117"/>
                  </a:lnTo>
                  <a:lnTo>
                    <a:pt x="3371" y="2129"/>
                  </a:lnTo>
                  <a:lnTo>
                    <a:pt x="5026" y="9138"/>
                  </a:lnTo>
                  <a:lnTo>
                    <a:pt x="11245" y="47779"/>
                  </a:lnTo>
                  <a:lnTo>
                    <a:pt x="17299" y="94492"/>
                  </a:lnTo>
                  <a:lnTo>
                    <a:pt x="18704" y="141113"/>
                  </a:lnTo>
                  <a:lnTo>
                    <a:pt x="13551" y="181157"/>
                  </a:lnTo>
                  <a:lnTo>
                    <a:pt x="12563" y="182272"/>
                  </a:lnTo>
                  <a:lnTo>
                    <a:pt x="11197" y="181604"/>
                  </a:lnTo>
                  <a:lnTo>
                    <a:pt x="9582" y="179748"/>
                  </a:lnTo>
                  <a:lnTo>
                    <a:pt x="9668" y="170159"/>
                  </a:lnTo>
                  <a:lnTo>
                    <a:pt x="12300" y="128564"/>
                  </a:lnTo>
                  <a:lnTo>
                    <a:pt x="13993" y="103015"/>
                  </a:lnTo>
                  <a:lnTo>
                    <a:pt x="19389" y="88549"/>
                  </a:lnTo>
                  <a:lnTo>
                    <a:pt x="26491" y="78826"/>
                  </a:lnTo>
                  <a:lnTo>
                    <a:pt x="35807" y="70207"/>
                  </a:lnTo>
                  <a:lnTo>
                    <a:pt x="37277" y="70205"/>
                  </a:lnTo>
                  <a:lnTo>
                    <a:pt x="40791" y="72086"/>
                  </a:lnTo>
                  <a:lnTo>
                    <a:pt x="42011" y="74279"/>
                  </a:lnTo>
                  <a:lnTo>
                    <a:pt x="43366" y="80480"/>
                  </a:lnTo>
                  <a:lnTo>
                    <a:pt x="42086" y="86059"/>
                  </a:lnTo>
                  <a:lnTo>
                    <a:pt x="39872" y="91596"/>
                  </a:lnTo>
                  <a:lnTo>
                    <a:pt x="37919" y="101941"/>
                  </a:lnTo>
                  <a:lnTo>
                    <a:pt x="33186" y="109788"/>
                  </a:lnTo>
                  <a:lnTo>
                    <a:pt x="21811" y="123063"/>
                  </a:lnTo>
                  <a:lnTo>
                    <a:pt x="20277" y="127327"/>
                  </a:lnTo>
                  <a:lnTo>
                    <a:pt x="23359" y="133455"/>
                  </a:lnTo>
                  <a:lnTo>
                    <a:pt x="41684" y="157149"/>
                  </a:lnTo>
                  <a:lnTo>
                    <a:pt x="69850" y="1823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6734">
              <a:extLst>
                <a:ext uri="{FF2B5EF4-FFF2-40B4-BE49-F238E27FC236}">
                  <a16:creationId xmlns:a16="http://schemas.microsoft.com/office/drawing/2014/main" xmlns="" id="{98E98D7A-8EA3-4A3B-BBA8-A1D5A5A416AA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4489450" y="4293537"/>
              <a:ext cx="57151" cy="73473"/>
            </a:xfrm>
            <a:custGeom>
              <a:avLst/>
              <a:gdLst/>
              <a:ahLst/>
              <a:cxnLst/>
              <a:rect l="0" t="0" r="0" b="0"/>
              <a:pathLst>
                <a:path w="57151" h="73473">
                  <a:moveTo>
                    <a:pt x="0" y="5413"/>
                  </a:moveTo>
                  <a:lnTo>
                    <a:pt x="0" y="5413"/>
                  </a:lnTo>
                  <a:lnTo>
                    <a:pt x="5467" y="5413"/>
                  </a:lnTo>
                  <a:lnTo>
                    <a:pt x="5762" y="6118"/>
                  </a:lnTo>
                  <a:lnTo>
                    <a:pt x="6088" y="8784"/>
                  </a:lnTo>
                  <a:lnTo>
                    <a:pt x="15026" y="27088"/>
                  </a:lnTo>
                  <a:lnTo>
                    <a:pt x="22354" y="62718"/>
                  </a:lnTo>
                  <a:lnTo>
                    <a:pt x="19625" y="73472"/>
                  </a:lnTo>
                  <a:lnTo>
                    <a:pt x="13597" y="27686"/>
                  </a:lnTo>
                  <a:lnTo>
                    <a:pt x="16337" y="9739"/>
                  </a:lnTo>
                  <a:lnTo>
                    <a:pt x="19725" y="3808"/>
                  </a:lnTo>
                  <a:lnTo>
                    <a:pt x="23584" y="1172"/>
                  </a:lnTo>
                  <a:lnTo>
                    <a:pt x="27650" y="0"/>
                  </a:lnTo>
                  <a:lnTo>
                    <a:pt x="29721" y="1099"/>
                  </a:lnTo>
                  <a:lnTo>
                    <a:pt x="33906" y="6084"/>
                  </a:lnTo>
                  <a:lnTo>
                    <a:pt x="52918" y="53024"/>
                  </a:lnTo>
                  <a:lnTo>
                    <a:pt x="57150" y="689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6735">
              <a:extLst>
                <a:ext uri="{FF2B5EF4-FFF2-40B4-BE49-F238E27FC236}">
                  <a16:creationId xmlns:a16="http://schemas.microsoft.com/office/drawing/2014/main" xmlns="" id="{0366D1E4-67D8-4FB3-BD68-1FE01A2A5A8A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4368823" y="4286512"/>
              <a:ext cx="101578" cy="110808"/>
            </a:xfrm>
            <a:custGeom>
              <a:avLst/>
              <a:gdLst/>
              <a:ahLst/>
              <a:cxnLst/>
              <a:rect l="0" t="0" r="0" b="0"/>
              <a:pathLst>
                <a:path w="101578" h="110808">
                  <a:moveTo>
                    <a:pt x="6327" y="6088"/>
                  </a:moveTo>
                  <a:lnTo>
                    <a:pt x="6327" y="6088"/>
                  </a:lnTo>
                  <a:lnTo>
                    <a:pt x="6327" y="2717"/>
                  </a:lnTo>
                  <a:lnTo>
                    <a:pt x="5621" y="1724"/>
                  </a:lnTo>
                  <a:lnTo>
                    <a:pt x="4445" y="1062"/>
                  </a:lnTo>
                  <a:lnTo>
                    <a:pt x="860" y="0"/>
                  </a:lnTo>
                  <a:lnTo>
                    <a:pt x="0" y="36340"/>
                  </a:lnTo>
                  <a:lnTo>
                    <a:pt x="6887" y="76298"/>
                  </a:lnTo>
                  <a:lnTo>
                    <a:pt x="12620" y="106768"/>
                  </a:lnTo>
                  <a:lnTo>
                    <a:pt x="14050" y="109192"/>
                  </a:lnTo>
                  <a:lnTo>
                    <a:pt x="15709" y="110807"/>
                  </a:lnTo>
                  <a:lnTo>
                    <a:pt x="18225" y="110473"/>
                  </a:lnTo>
                  <a:lnTo>
                    <a:pt x="24786" y="106338"/>
                  </a:lnTo>
                  <a:lnTo>
                    <a:pt x="36412" y="89336"/>
                  </a:lnTo>
                  <a:lnTo>
                    <a:pt x="52561" y="41761"/>
                  </a:lnTo>
                  <a:lnTo>
                    <a:pt x="56930" y="23352"/>
                  </a:lnTo>
                  <a:lnTo>
                    <a:pt x="60097" y="17759"/>
                  </a:lnTo>
                  <a:lnTo>
                    <a:pt x="61223" y="16691"/>
                  </a:lnTo>
                  <a:lnTo>
                    <a:pt x="61975" y="16685"/>
                  </a:lnTo>
                  <a:lnTo>
                    <a:pt x="69922" y="28485"/>
                  </a:lnTo>
                  <a:lnTo>
                    <a:pt x="79116" y="55447"/>
                  </a:lnTo>
                  <a:lnTo>
                    <a:pt x="92661" y="76454"/>
                  </a:lnTo>
                  <a:lnTo>
                    <a:pt x="101577" y="822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6736">
              <a:extLst>
                <a:ext uri="{FF2B5EF4-FFF2-40B4-BE49-F238E27FC236}">
                  <a16:creationId xmlns:a16="http://schemas.microsoft.com/office/drawing/2014/main" xmlns="" id="{41EBD08B-F2E6-41E7-8541-80E502C4F1F0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4483983" y="4572000"/>
              <a:ext cx="329318" cy="12701"/>
            </a:xfrm>
            <a:custGeom>
              <a:avLst/>
              <a:gdLst/>
              <a:ahLst/>
              <a:cxnLst/>
              <a:rect l="0" t="0" r="0" b="0"/>
              <a:pathLst>
                <a:path w="329318" h="12701">
                  <a:moveTo>
                    <a:pt x="5467" y="12700"/>
                  </a:moveTo>
                  <a:lnTo>
                    <a:pt x="5467" y="12700"/>
                  </a:lnTo>
                  <a:lnTo>
                    <a:pt x="2096" y="12700"/>
                  </a:lnTo>
                  <a:lnTo>
                    <a:pt x="1103" y="11994"/>
                  </a:lnTo>
                  <a:lnTo>
                    <a:pt x="441" y="10818"/>
                  </a:lnTo>
                  <a:lnTo>
                    <a:pt x="0" y="9329"/>
                  </a:lnTo>
                  <a:lnTo>
                    <a:pt x="411" y="8336"/>
                  </a:lnTo>
                  <a:lnTo>
                    <a:pt x="1391" y="7674"/>
                  </a:lnTo>
                  <a:lnTo>
                    <a:pt x="5772" y="6938"/>
                  </a:lnTo>
                  <a:lnTo>
                    <a:pt x="45227" y="9798"/>
                  </a:lnTo>
                  <a:lnTo>
                    <a:pt x="79113" y="11411"/>
                  </a:lnTo>
                  <a:lnTo>
                    <a:pt x="120043" y="11421"/>
                  </a:lnTo>
                  <a:lnTo>
                    <a:pt x="164104" y="9074"/>
                  </a:lnTo>
                  <a:lnTo>
                    <a:pt x="207676" y="7561"/>
                  </a:lnTo>
                  <a:lnTo>
                    <a:pt x="247032" y="6888"/>
                  </a:lnTo>
                  <a:lnTo>
                    <a:pt x="287611" y="5804"/>
                  </a:lnTo>
                  <a:lnTo>
                    <a:pt x="3293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6737">
              <a:extLst>
                <a:ext uri="{FF2B5EF4-FFF2-40B4-BE49-F238E27FC236}">
                  <a16:creationId xmlns:a16="http://schemas.microsoft.com/office/drawing/2014/main" xmlns="" id="{8FBEDCCB-8F42-4831-B575-D69EFA7F5071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5797550" y="41910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5959" y="3371"/>
                  </a:lnTo>
                  <a:lnTo>
                    <a:pt x="3971" y="577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6738">
              <a:extLst>
                <a:ext uri="{FF2B5EF4-FFF2-40B4-BE49-F238E27FC236}">
                  <a16:creationId xmlns:a16="http://schemas.microsoft.com/office/drawing/2014/main" xmlns="" id="{C01CF61E-1D96-41C9-BF04-62BB0C43024C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5638800" y="4161199"/>
              <a:ext cx="97712" cy="77971"/>
            </a:xfrm>
            <a:custGeom>
              <a:avLst/>
              <a:gdLst/>
              <a:ahLst/>
              <a:cxnLst/>
              <a:rect l="0" t="0" r="0" b="0"/>
              <a:pathLst>
                <a:path w="97712" h="77971">
                  <a:moveTo>
                    <a:pt x="0" y="17101"/>
                  </a:moveTo>
                  <a:lnTo>
                    <a:pt x="0" y="17101"/>
                  </a:lnTo>
                  <a:lnTo>
                    <a:pt x="3658" y="13443"/>
                  </a:lnTo>
                  <a:lnTo>
                    <a:pt x="2096" y="15005"/>
                  </a:lnTo>
                  <a:lnTo>
                    <a:pt x="2103" y="16409"/>
                  </a:lnTo>
                  <a:lnTo>
                    <a:pt x="3992" y="19850"/>
                  </a:lnTo>
                  <a:lnTo>
                    <a:pt x="5326" y="65982"/>
                  </a:lnTo>
                  <a:lnTo>
                    <a:pt x="6147" y="77713"/>
                  </a:lnTo>
                  <a:lnTo>
                    <a:pt x="6921" y="77970"/>
                  </a:lnTo>
                  <a:lnTo>
                    <a:pt x="9661" y="76375"/>
                  </a:lnTo>
                  <a:lnTo>
                    <a:pt x="15170" y="64767"/>
                  </a:lnTo>
                  <a:lnTo>
                    <a:pt x="27328" y="32594"/>
                  </a:lnTo>
                  <a:lnTo>
                    <a:pt x="34908" y="19810"/>
                  </a:lnTo>
                  <a:lnTo>
                    <a:pt x="35972" y="16790"/>
                  </a:lnTo>
                  <a:lnTo>
                    <a:pt x="37387" y="15482"/>
                  </a:lnTo>
                  <a:lnTo>
                    <a:pt x="39036" y="15317"/>
                  </a:lnTo>
                  <a:lnTo>
                    <a:pt x="40841" y="15911"/>
                  </a:lnTo>
                  <a:lnTo>
                    <a:pt x="42044" y="17719"/>
                  </a:lnTo>
                  <a:lnTo>
                    <a:pt x="43737" y="27710"/>
                  </a:lnTo>
                  <a:lnTo>
                    <a:pt x="44431" y="57638"/>
                  </a:lnTo>
                  <a:lnTo>
                    <a:pt x="44441" y="56755"/>
                  </a:lnTo>
                  <a:lnTo>
                    <a:pt x="65820" y="11794"/>
                  </a:lnTo>
                  <a:lnTo>
                    <a:pt x="71117" y="4630"/>
                  </a:lnTo>
                  <a:lnTo>
                    <a:pt x="77704" y="975"/>
                  </a:lnTo>
                  <a:lnTo>
                    <a:pt x="81436" y="0"/>
                  </a:lnTo>
                  <a:lnTo>
                    <a:pt x="84630" y="761"/>
                  </a:lnTo>
                  <a:lnTo>
                    <a:pt x="90060" y="5370"/>
                  </a:lnTo>
                  <a:lnTo>
                    <a:pt x="97083" y="15898"/>
                  </a:lnTo>
                  <a:lnTo>
                    <a:pt x="97711" y="25738"/>
                  </a:lnTo>
                  <a:lnTo>
                    <a:pt x="88900" y="615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6739">
              <a:extLst>
                <a:ext uri="{FF2B5EF4-FFF2-40B4-BE49-F238E27FC236}">
                  <a16:creationId xmlns:a16="http://schemas.microsoft.com/office/drawing/2014/main" xmlns="" id="{A44D711B-A8A5-43CB-9237-9E3802BF0497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4993792" y="4212339"/>
              <a:ext cx="69203" cy="80262"/>
            </a:xfrm>
            <a:custGeom>
              <a:avLst/>
              <a:gdLst/>
              <a:ahLst/>
              <a:cxnLst/>
              <a:rect l="0" t="0" r="0" b="0"/>
              <a:pathLst>
                <a:path w="69203" h="80262">
                  <a:moveTo>
                    <a:pt x="3658" y="16761"/>
                  </a:moveTo>
                  <a:lnTo>
                    <a:pt x="3658" y="16761"/>
                  </a:lnTo>
                  <a:lnTo>
                    <a:pt x="0" y="16761"/>
                  </a:lnTo>
                  <a:lnTo>
                    <a:pt x="1562" y="16761"/>
                  </a:lnTo>
                  <a:lnTo>
                    <a:pt x="2260" y="18172"/>
                  </a:lnTo>
                  <a:lnTo>
                    <a:pt x="9730" y="65248"/>
                  </a:lnTo>
                  <a:lnTo>
                    <a:pt x="9953" y="71494"/>
                  </a:lnTo>
                  <a:lnTo>
                    <a:pt x="16914" y="28102"/>
                  </a:lnTo>
                  <a:lnTo>
                    <a:pt x="22873" y="9303"/>
                  </a:lnTo>
                  <a:lnTo>
                    <a:pt x="24935" y="5439"/>
                  </a:lnTo>
                  <a:lnTo>
                    <a:pt x="27720" y="2863"/>
                  </a:lnTo>
                  <a:lnTo>
                    <a:pt x="34578" y="0"/>
                  </a:lnTo>
                  <a:lnTo>
                    <a:pt x="42330" y="610"/>
                  </a:lnTo>
                  <a:lnTo>
                    <a:pt x="46372" y="1760"/>
                  </a:lnTo>
                  <a:lnTo>
                    <a:pt x="54628" y="8683"/>
                  </a:lnTo>
                  <a:lnTo>
                    <a:pt x="62295" y="19521"/>
                  </a:lnTo>
                  <a:lnTo>
                    <a:pt x="68054" y="33745"/>
                  </a:lnTo>
                  <a:lnTo>
                    <a:pt x="69202" y="47592"/>
                  </a:lnTo>
                  <a:lnTo>
                    <a:pt x="65882" y="65408"/>
                  </a:lnTo>
                  <a:lnTo>
                    <a:pt x="60808" y="802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6740">
              <a:extLst>
                <a:ext uri="{FF2B5EF4-FFF2-40B4-BE49-F238E27FC236}">
                  <a16:creationId xmlns:a16="http://schemas.microsoft.com/office/drawing/2014/main" xmlns="" id="{D70D1572-F2AA-487C-8976-02B718C556D8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4857750" y="4248150"/>
              <a:ext cx="106667" cy="53214"/>
            </a:xfrm>
            <a:custGeom>
              <a:avLst/>
              <a:gdLst/>
              <a:ahLst/>
              <a:cxnLst/>
              <a:rect l="0" t="0" r="0" b="0"/>
              <a:pathLst>
                <a:path w="106667" h="53214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5026" y="27612"/>
                  </a:lnTo>
                  <a:lnTo>
                    <a:pt x="6088" y="44495"/>
                  </a:lnTo>
                  <a:lnTo>
                    <a:pt x="7586" y="47302"/>
                  </a:lnTo>
                  <a:lnTo>
                    <a:pt x="13014" y="52303"/>
                  </a:lnTo>
                  <a:lnTo>
                    <a:pt x="15732" y="53213"/>
                  </a:lnTo>
                  <a:lnTo>
                    <a:pt x="18249" y="53114"/>
                  </a:lnTo>
                  <a:lnTo>
                    <a:pt x="20632" y="52343"/>
                  </a:lnTo>
                  <a:lnTo>
                    <a:pt x="25163" y="47723"/>
                  </a:lnTo>
                  <a:lnTo>
                    <a:pt x="35952" y="30639"/>
                  </a:lnTo>
                  <a:lnTo>
                    <a:pt x="43192" y="26090"/>
                  </a:lnTo>
                  <a:lnTo>
                    <a:pt x="45772" y="27588"/>
                  </a:lnTo>
                  <a:lnTo>
                    <a:pt x="69010" y="46604"/>
                  </a:lnTo>
                  <a:lnTo>
                    <a:pt x="80812" y="49557"/>
                  </a:lnTo>
                  <a:lnTo>
                    <a:pt x="89875" y="50432"/>
                  </a:lnTo>
                  <a:lnTo>
                    <a:pt x="92371" y="49144"/>
                  </a:lnTo>
                  <a:lnTo>
                    <a:pt x="99257" y="40588"/>
                  </a:lnTo>
                  <a:lnTo>
                    <a:pt x="105059" y="29116"/>
                  </a:lnTo>
                  <a:lnTo>
                    <a:pt x="106666" y="20936"/>
                  </a:lnTo>
                  <a:lnTo>
                    <a:pt x="105498" y="12598"/>
                  </a:lnTo>
                  <a:lnTo>
                    <a:pt x="102627" y="5599"/>
                  </a:lnTo>
                  <a:lnTo>
                    <a:pt x="100873" y="373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6741">
              <a:extLst>
                <a:ext uri="{FF2B5EF4-FFF2-40B4-BE49-F238E27FC236}">
                  <a16:creationId xmlns:a16="http://schemas.microsoft.com/office/drawing/2014/main" xmlns="" id="{22FF8AAD-FAE9-4D02-9507-56C2046A6986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4768881" y="4242683"/>
              <a:ext cx="47693" cy="91658"/>
            </a:xfrm>
            <a:custGeom>
              <a:avLst/>
              <a:gdLst/>
              <a:ahLst/>
              <a:cxnLst/>
              <a:rect l="0" t="0" r="0" b="0"/>
              <a:pathLst>
                <a:path w="47693" h="91658">
                  <a:moveTo>
                    <a:pt x="31719" y="5467"/>
                  </a:moveTo>
                  <a:lnTo>
                    <a:pt x="31719" y="5467"/>
                  </a:lnTo>
                  <a:lnTo>
                    <a:pt x="28348" y="2096"/>
                  </a:lnTo>
                  <a:lnTo>
                    <a:pt x="24811" y="441"/>
                  </a:lnTo>
                  <a:lnTo>
                    <a:pt x="22880" y="0"/>
                  </a:lnTo>
                  <a:lnTo>
                    <a:pt x="20887" y="1822"/>
                  </a:lnTo>
                  <a:lnTo>
                    <a:pt x="1096" y="36731"/>
                  </a:lnTo>
                  <a:lnTo>
                    <a:pt x="0" y="52758"/>
                  </a:lnTo>
                  <a:lnTo>
                    <a:pt x="3349" y="70906"/>
                  </a:lnTo>
                  <a:lnTo>
                    <a:pt x="8810" y="85221"/>
                  </a:lnTo>
                  <a:lnTo>
                    <a:pt x="11507" y="88269"/>
                  </a:lnTo>
                  <a:lnTo>
                    <a:pt x="18267" y="91657"/>
                  </a:lnTo>
                  <a:lnTo>
                    <a:pt x="25976" y="91281"/>
                  </a:lnTo>
                  <a:lnTo>
                    <a:pt x="30007" y="90193"/>
                  </a:lnTo>
                  <a:lnTo>
                    <a:pt x="36368" y="85221"/>
                  </a:lnTo>
                  <a:lnTo>
                    <a:pt x="46200" y="70531"/>
                  </a:lnTo>
                  <a:lnTo>
                    <a:pt x="47017" y="66482"/>
                  </a:lnTo>
                  <a:lnTo>
                    <a:pt x="47692" y="34101"/>
                  </a:lnTo>
                  <a:lnTo>
                    <a:pt x="45896" y="30906"/>
                  </a:lnTo>
                  <a:lnTo>
                    <a:pt x="43287" y="28776"/>
                  </a:lnTo>
                  <a:lnTo>
                    <a:pt x="41547" y="28062"/>
                  </a:lnTo>
                  <a:lnTo>
                    <a:pt x="40387" y="28292"/>
                  </a:lnTo>
                  <a:lnTo>
                    <a:pt x="38069" y="308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6742">
              <a:extLst>
                <a:ext uri="{FF2B5EF4-FFF2-40B4-BE49-F238E27FC236}">
                  <a16:creationId xmlns:a16="http://schemas.microsoft.com/office/drawing/2014/main" xmlns="" id="{36EE504F-820F-4F53-8912-B1DF3BFE43A2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4667250" y="4263542"/>
              <a:ext cx="63501" cy="87552"/>
            </a:xfrm>
            <a:custGeom>
              <a:avLst/>
              <a:gdLst/>
              <a:ahLst/>
              <a:cxnLst/>
              <a:rect l="0" t="0" r="0" b="0"/>
              <a:pathLst>
                <a:path w="63501" h="87552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3371" y="27893"/>
                  </a:lnTo>
                  <a:lnTo>
                    <a:pt x="9420" y="58592"/>
                  </a:lnTo>
                  <a:lnTo>
                    <a:pt x="6712" y="87163"/>
                  </a:lnTo>
                  <a:lnTo>
                    <a:pt x="6591" y="87551"/>
                  </a:lnTo>
                  <a:lnTo>
                    <a:pt x="6364" y="61868"/>
                  </a:lnTo>
                  <a:lnTo>
                    <a:pt x="11422" y="37028"/>
                  </a:lnTo>
                  <a:lnTo>
                    <a:pt x="19216" y="23864"/>
                  </a:lnTo>
                  <a:lnTo>
                    <a:pt x="21277" y="21362"/>
                  </a:lnTo>
                  <a:lnTo>
                    <a:pt x="24062" y="20400"/>
                  </a:lnTo>
                  <a:lnTo>
                    <a:pt x="30920" y="21212"/>
                  </a:lnTo>
                  <a:lnTo>
                    <a:pt x="36790" y="25805"/>
                  </a:lnTo>
                  <a:lnTo>
                    <a:pt x="41751" y="33257"/>
                  </a:lnTo>
                  <a:lnTo>
                    <a:pt x="60663" y="78439"/>
                  </a:lnTo>
                  <a:lnTo>
                    <a:pt x="63500" y="862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7" name="SMARTInkShape-6743">
            <a:extLst>
              <a:ext uri="{FF2B5EF4-FFF2-40B4-BE49-F238E27FC236}">
                <a16:creationId xmlns:a16="http://schemas.microsoft.com/office/drawing/2014/main" xmlns="" id="{2F655DA4-D75D-43B8-8202-DE1B06DDC1E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21200" y="4458331"/>
            <a:ext cx="298451" cy="62870"/>
          </a:xfrm>
          <a:custGeom>
            <a:avLst/>
            <a:gdLst/>
            <a:ahLst/>
            <a:cxnLst/>
            <a:rect l="0" t="0" r="0" b="0"/>
            <a:pathLst>
              <a:path w="298451" h="62870">
                <a:moveTo>
                  <a:pt x="0" y="37469"/>
                </a:moveTo>
                <a:lnTo>
                  <a:pt x="0" y="37469"/>
                </a:lnTo>
                <a:lnTo>
                  <a:pt x="0" y="34098"/>
                </a:lnTo>
                <a:lnTo>
                  <a:pt x="5645" y="30561"/>
                </a:lnTo>
                <a:lnTo>
                  <a:pt x="36857" y="21168"/>
                </a:lnTo>
                <a:lnTo>
                  <a:pt x="57487" y="19939"/>
                </a:lnTo>
                <a:lnTo>
                  <a:pt x="97690" y="27365"/>
                </a:lnTo>
                <a:lnTo>
                  <a:pt x="134098" y="37532"/>
                </a:lnTo>
                <a:lnTo>
                  <a:pt x="144390" y="41956"/>
                </a:lnTo>
                <a:lnTo>
                  <a:pt x="147060" y="42577"/>
                </a:lnTo>
                <a:lnTo>
                  <a:pt x="149546" y="42285"/>
                </a:lnTo>
                <a:lnTo>
                  <a:pt x="154189" y="40080"/>
                </a:lnTo>
                <a:lnTo>
                  <a:pt x="162918" y="33620"/>
                </a:lnTo>
                <a:lnTo>
                  <a:pt x="210459" y="13426"/>
                </a:lnTo>
                <a:lnTo>
                  <a:pt x="233248" y="2563"/>
                </a:lnTo>
                <a:lnTo>
                  <a:pt x="251547" y="0"/>
                </a:lnTo>
                <a:lnTo>
                  <a:pt x="262082" y="3413"/>
                </a:lnTo>
                <a:lnTo>
                  <a:pt x="279350" y="13730"/>
                </a:lnTo>
                <a:lnTo>
                  <a:pt x="287225" y="23771"/>
                </a:lnTo>
                <a:lnTo>
                  <a:pt x="298450" y="628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1" name="SMARTInkShape-Group1247">
            <a:extLst>
              <a:ext uri="{FF2B5EF4-FFF2-40B4-BE49-F238E27FC236}">
                <a16:creationId xmlns:a16="http://schemas.microsoft.com/office/drawing/2014/main" xmlns="" id="{89DD1E7E-4FE6-44C3-897D-5CC9305B5477}"/>
              </a:ext>
            </a:extLst>
          </p:cNvPr>
          <p:cNvGrpSpPr/>
          <p:nvPr/>
        </p:nvGrpSpPr>
        <p:grpSpPr>
          <a:xfrm>
            <a:off x="4261267" y="4518130"/>
            <a:ext cx="796254" cy="441221"/>
            <a:chOff x="4261267" y="4518130"/>
            <a:chExt cx="796254" cy="441221"/>
          </a:xfrm>
        </p:grpSpPr>
        <p:sp>
          <p:nvSpPr>
            <p:cNvPr id="258" name="SMARTInkShape-6744">
              <a:extLst>
                <a:ext uri="{FF2B5EF4-FFF2-40B4-BE49-F238E27FC236}">
                  <a16:creationId xmlns:a16="http://schemas.microsoft.com/office/drawing/2014/main" xmlns="" id="{DC869F1B-84CE-4030-A453-2A39390D4793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4914900" y="4518130"/>
              <a:ext cx="142621" cy="428521"/>
            </a:xfrm>
            <a:custGeom>
              <a:avLst/>
              <a:gdLst/>
              <a:ahLst/>
              <a:cxnLst/>
              <a:rect l="0" t="0" r="0" b="0"/>
              <a:pathLst>
                <a:path w="142621" h="428521">
                  <a:moveTo>
                    <a:pt x="0" y="9420"/>
                  </a:moveTo>
                  <a:lnTo>
                    <a:pt x="0" y="9420"/>
                  </a:lnTo>
                  <a:lnTo>
                    <a:pt x="0" y="581"/>
                  </a:lnTo>
                  <a:lnTo>
                    <a:pt x="1411" y="0"/>
                  </a:lnTo>
                  <a:lnTo>
                    <a:pt x="6742" y="1235"/>
                  </a:lnTo>
                  <a:lnTo>
                    <a:pt x="27438" y="24396"/>
                  </a:lnTo>
                  <a:lnTo>
                    <a:pt x="49914" y="58541"/>
                  </a:lnTo>
                  <a:lnTo>
                    <a:pt x="66165" y="90519"/>
                  </a:lnTo>
                  <a:lnTo>
                    <a:pt x="86556" y="129660"/>
                  </a:lnTo>
                  <a:lnTo>
                    <a:pt x="109025" y="172221"/>
                  </a:lnTo>
                  <a:lnTo>
                    <a:pt x="130770" y="214656"/>
                  </a:lnTo>
                  <a:lnTo>
                    <a:pt x="140905" y="255152"/>
                  </a:lnTo>
                  <a:lnTo>
                    <a:pt x="142620" y="274841"/>
                  </a:lnTo>
                  <a:lnTo>
                    <a:pt x="133236" y="311770"/>
                  </a:lnTo>
                  <a:lnTo>
                    <a:pt x="113543" y="344881"/>
                  </a:lnTo>
                  <a:lnTo>
                    <a:pt x="71429" y="383355"/>
                  </a:lnTo>
                  <a:lnTo>
                    <a:pt x="12700" y="428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6745">
              <a:extLst>
                <a:ext uri="{FF2B5EF4-FFF2-40B4-BE49-F238E27FC236}">
                  <a16:creationId xmlns:a16="http://schemas.microsoft.com/office/drawing/2014/main" xmlns="" id="{C7B313F6-449E-40D7-850F-BED25386A0C9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4568262" y="4624206"/>
              <a:ext cx="289489" cy="299955"/>
            </a:xfrm>
            <a:custGeom>
              <a:avLst/>
              <a:gdLst/>
              <a:ahLst/>
              <a:cxnLst/>
              <a:rect l="0" t="0" r="0" b="0"/>
              <a:pathLst>
                <a:path w="289489" h="299955">
                  <a:moveTo>
                    <a:pt x="111688" y="17644"/>
                  </a:moveTo>
                  <a:lnTo>
                    <a:pt x="111688" y="17644"/>
                  </a:lnTo>
                  <a:lnTo>
                    <a:pt x="106662" y="5710"/>
                  </a:lnTo>
                  <a:lnTo>
                    <a:pt x="106221" y="3338"/>
                  </a:lnTo>
                  <a:lnTo>
                    <a:pt x="105221" y="1757"/>
                  </a:lnTo>
                  <a:lnTo>
                    <a:pt x="103849" y="704"/>
                  </a:lnTo>
                  <a:lnTo>
                    <a:pt x="102228" y="0"/>
                  </a:lnTo>
                  <a:lnTo>
                    <a:pt x="89835" y="5752"/>
                  </a:lnTo>
                  <a:lnTo>
                    <a:pt x="62320" y="26819"/>
                  </a:lnTo>
                  <a:lnTo>
                    <a:pt x="35771" y="65369"/>
                  </a:lnTo>
                  <a:lnTo>
                    <a:pt x="18403" y="103046"/>
                  </a:lnTo>
                  <a:lnTo>
                    <a:pt x="6202" y="145489"/>
                  </a:lnTo>
                  <a:lnTo>
                    <a:pt x="0" y="187463"/>
                  </a:lnTo>
                  <a:lnTo>
                    <a:pt x="43" y="226711"/>
                  </a:lnTo>
                  <a:lnTo>
                    <a:pt x="4212" y="250262"/>
                  </a:lnTo>
                  <a:lnTo>
                    <a:pt x="18460" y="275422"/>
                  </a:lnTo>
                  <a:lnTo>
                    <a:pt x="30036" y="289550"/>
                  </a:lnTo>
                  <a:lnTo>
                    <a:pt x="44119" y="297241"/>
                  </a:lnTo>
                  <a:lnTo>
                    <a:pt x="60490" y="299954"/>
                  </a:lnTo>
                  <a:lnTo>
                    <a:pt x="79526" y="298807"/>
                  </a:lnTo>
                  <a:lnTo>
                    <a:pt x="110076" y="287454"/>
                  </a:lnTo>
                  <a:lnTo>
                    <a:pt x="157528" y="254754"/>
                  </a:lnTo>
                  <a:lnTo>
                    <a:pt x="192004" y="215783"/>
                  </a:lnTo>
                  <a:lnTo>
                    <a:pt x="209255" y="177873"/>
                  </a:lnTo>
                  <a:lnTo>
                    <a:pt x="216561" y="138732"/>
                  </a:lnTo>
                  <a:lnTo>
                    <a:pt x="215355" y="100323"/>
                  </a:lnTo>
                  <a:lnTo>
                    <a:pt x="207158" y="68874"/>
                  </a:lnTo>
                  <a:lnTo>
                    <a:pt x="192422" y="45053"/>
                  </a:lnTo>
                  <a:lnTo>
                    <a:pt x="167908" y="24589"/>
                  </a:lnTo>
                  <a:lnTo>
                    <a:pt x="132383" y="8852"/>
                  </a:lnTo>
                  <a:lnTo>
                    <a:pt x="112654" y="3623"/>
                  </a:lnTo>
                  <a:lnTo>
                    <a:pt x="94008" y="4592"/>
                  </a:lnTo>
                  <a:lnTo>
                    <a:pt x="77019" y="10432"/>
                  </a:lnTo>
                  <a:lnTo>
                    <a:pt x="56260" y="25620"/>
                  </a:lnTo>
                  <a:lnTo>
                    <a:pt x="45661" y="37416"/>
                  </a:lnTo>
                  <a:lnTo>
                    <a:pt x="35131" y="62700"/>
                  </a:lnTo>
                  <a:lnTo>
                    <a:pt x="35564" y="80473"/>
                  </a:lnTo>
                  <a:lnTo>
                    <a:pt x="43743" y="104464"/>
                  </a:lnTo>
                  <a:lnTo>
                    <a:pt x="59147" y="131533"/>
                  </a:lnTo>
                  <a:lnTo>
                    <a:pt x="73049" y="140699"/>
                  </a:lnTo>
                  <a:lnTo>
                    <a:pt x="114090" y="152332"/>
                  </a:lnTo>
                  <a:lnTo>
                    <a:pt x="157241" y="155858"/>
                  </a:lnTo>
                  <a:lnTo>
                    <a:pt x="202405" y="156903"/>
                  </a:lnTo>
                  <a:lnTo>
                    <a:pt x="240324" y="153842"/>
                  </a:lnTo>
                  <a:lnTo>
                    <a:pt x="289488" y="144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6746">
              <a:extLst>
                <a:ext uri="{FF2B5EF4-FFF2-40B4-BE49-F238E27FC236}">
                  <a16:creationId xmlns:a16="http://schemas.microsoft.com/office/drawing/2014/main" xmlns="" id="{D9976BC0-4A92-401F-A6E6-3A4B5E34395F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4261267" y="4526466"/>
              <a:ext cx="171034" cy="432885"/>
            </a:xfrm>
            <a:custGeom>
              <a:avLst/>
              <a:gdLst/>
              <a:ahLst/>
              <a:cxnLst/>
              <a:rect l="0" t="0" r="0" b="0"/>
              <a:pathLst>
                <a:path w="171034" h="432885">
                  <a:moveTo>
                    <a:pt x="171033" y="13784"/>
                  </a:moveTo>
                  <a:lnTo>
                    <a:pt x="171033" y="13784"/>
                  </a:lnTo>
                  <a:lnTo>
                    <a:pt x="158824" y="1575"/>
                  </a:lnTo>
                  <a:lnTo>
                    <a:pt x="155132" y="0"/>
                  </a:lnTo>
                  <a:lnTo>
                    <a:pt x="147267" y="132"/>
                  </a:lnTo>
                  <a:lnTo>
                    <a:pt x="128165" y="10915"/>
                  </a:lnTo>
                  <a:lnTo>
                    <a:pt x="92062" y="54505"/>
                  </a:lnTo>
                  <a:lnTo>
                    <a:pt x="65633" y="101188"/>
                  </a:lnTo>
                  <a:lnTo>
                    <a:pt x="48459" y="136591"/>
                  </a:lnTo>
                  <a:lnTo>
                    <a:pt x="31419" y="175374"/>
                  </a:lnTo>
                  <a:lnTo>
                    <a:pt x="15849" y="216129"/>
                  </a:lnTo>
                  <a:lnTo>
                    <a:pt x="4225" y="257761"/>
                  </a:lnTo>
                  <a:lnTo>
                    <a:pt x="0" y="296020"/>
                  </a:lnTo>
                  <a:lnTo>
                    <a:pt x="1180" y="330427"/>
                  </a:lnTo>
                  <a:lnTo>
                    <a:pt x="11188" y="372893"/>
                  </a:lnTo>
                  <a:lnTo>
                    <a:pt x="24026" y="396814"/>
                  </a:lnTo>
                  <a:lnTo>
                    <a:pt x="42902" y="413560"/>
                  </a:lnTo>
                  <a:lnTo>
                    <a:pt x="65403" y="424297"/>
                  </a:lnTo>
                  <a:lnTo>
                    <a:pt x="112460" y="431187"/>
                  </a:lnTo>
                  <a:lnTo>
                    <a:pt x="145633" y="432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1248">
            <a:extLst>
              <a:ext uri="{FF2B5EF4-FFF2-40B4-BE49-F238E27FC236}">
                <a16:creationId xmlns:a16="http://schemas.microsoft.com/office/drawing/2014/main" xmlns="" id="{579209A2-ECC5-42B9-96EE-FE70382E88C7}"/>
              </a:ext>
            </a:extLst>
          </p:cNvPr>
          <p:cNvGrpSpPr/>
          <p:nvPr/>
        </p:nvGrpSpPr>
        <p:grpSpPr>
          <a:xfrm>
            <a:off x="3403600" y="5309483"/>
            <a:ext cx="1085851" cy="338210"/>
            <a:chOff x="3403600" y="5309483"/>
            <a:chExt cx="1085851" cy="338210"/>
          </a:xfrm>
        </p:grpSpPr>
        <p:sp>
          <p:nvSpPr>
            <p:cNvPr id="262" name="SMARTInkShape-6747">
              <a:extLst>
                <a:ext uri="{FF2B5EF4-FFF2-40B4-BE49-F238E27FC236}">
                  <a16:creationId xmlns:a16="http://schemas.microsoft.com/office/drawing/2014/main" xmlns="" id="{718B2DD8-2F9C-48F3-B732-2F8D88EA5350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4366974" y="5331861"/>
              <a:ext cx="122477" cy="262490"/>
            </a:xfrm>
            <a:custGeom>
              <a:avLst/>
              <a:gdLst/>
              <a:ahLst/>
              <a:cxnLst/>
              <a:rect l="0" t="0" r="0" b="0"/>
              <a:pathLst>
                <a:path w="122477" h="262490">
                  <a:moveTo>
                    <a:pt x="52626" y="179939"/>
                  </a:moveTo>
                  <a:lnTo>
                    <a:pt x="52626" y="179939"/>
                  </a:lnTo>
                  <a:lnTo>
                    <a:pt x="52626" y="165634"/>
                  </a:lnTo>
                  <a:lnTo>
                    <a:pt x="51214" y="164052"/>
                  </a:lnTo>
                  <a:lnTo>
                    <a:pt x="45884" y="162295"/>
                  </a:lnTo>
                  <a:lnTo>
                    <a:pt x="28207" y="168047"/>
                  </a:lnTo>
                  <a:lnTo>
                    <a:pt x="16843" y="176771"/>
                  </a:lnTo>
                  <a:lnTo>
                    <a:pt x="7795" y="188408"/>
                  </a:lnTo>
                  <a:lnTo>
                    <a:pt x="1421" y="202988"/>
                  </a:lnTo>
                  <a:lnTo>
                    <a:pt x="0" y="218876"/>
                  </a:lnTo>
                  <a:lnTo>
                    <a:pt x="2426" y="234639"/>
                  </a:lnTo>
                  <a:lnTo>
                    <a:pt x="8207" y="248700"/>
                  </a:lnTo>
                  <a:lnTo>
                    <a:pt x="12430" y="253296"/>
                  </a:lnTo>
                  <a:lnTo>
                    <a:pt x="22767" y="258404"/>
                  </a:lnTo>
                  <a:lnTo>
                    <a:pt x="43857" y="257907"/>
                  </a:lnTo>
                  <a:lnTo>
                    <a:pt x="57901" y="249399"/>
                  </a:lnTo>
                  <a:lnTo>
                    <a:pt x="84164" y="217570"/>
                  </a:lnTo>
                  <a:lnTo>
                    <a:pt x="96621" y="180898"/>
                  </a:lnTo>
                  <a:lnTo>
                    <a:pt x="100402" y="147439"/>
                  </a:lnTo>
                  <a:lnTo>
                    <a:pt x="102787" y="109756"/>
                  </a:lnTo>
                  <a:lnTo>
                    <a:pt x="106199" y="71841"/>
                  </a:lnTo>
                  <a:lnTo>
                    <a:pt x="108716" y="24908"/>
                  </a:lnTo>
                  <a:lnTo>
                    <a:pt x="105542" y="6849"/>
                  </a:lnTo>
                  <a:lnTo>
                    <a:pt x="102720" y="1046"/>
                  </a:lnTo>
                  <a:lnTo>
                    <a:pt x="98017" y="0"/>
                  </a:lnTo>
                  <a:lnTo>
                    <a:pt x="85264" y="6362"/>
                  </a:lnTo>
                  <a:lnTo>
                    <a:pt x="73952" y="26123"/>
                  </a:lnTo>
                  <a:lnTo>
                    <a:pt x="65632" y="55132"/>
                  </a:lnTo>
                  <a:lnTo>
                    <a:pt x="61934" y="91543"/>
                  </a:lnTo>
                  <a:lnTo>
                    <a:pt x="64054" y="131245"/>
                  </a:lnTo>
                  <a:lnTo>
                    <a:pt x="71111" y="170292"/>
                  </a:lnTo>
                  <a:lnTo>
                    <a:pt x="83654" y="204108"/>
                  </a:lnTo>
                  <a:lnTo>
                    <a:pt x="111881" y="248030"/>
                  </a:lnTo>
                  <a:lnTo>
                    <a:pt x="122476" y="262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6748">
              <a:extLst>
                <a:ext uri="{FF2B5EF4-FFF2-40B4-BE49-F238E27FC236}">
                  <a16:creationId xmlns:a16="http://schemas.microsoft.com/office/drawing/2014/main" xmlns="" id="{BA8A70D4-3730-4CA8-80CF-DC01306D874F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4233473" y="5489679"/>
              <a:ext cx="82522" cy="93304"/>
            </a:xfrm>
            <a:custGeom>
              <a:avLst/>
              <a:gdLst/>
              <a:ahLst/>
              <a:cxnLst/>
              <a:rect l="0" t="0" r="0" b="0"/>
              <a:pathLst>
                <a:path w="82522" h="93304">
                  <a:moveTo>
                    <a:pt x="40077" y="9421"/>
                  </a:moveTo>
                  <a:lnTo>
                    <a:pt x="40077" y="9421"/>
                  </a:lnTo>
                  <a:lnTo>
                    <a:pt x="40077" y="6050"/>
                  </a:lnTo>
                  <a:lnTo>
                    <a:pt x="38195" y="2514"/>
                  </a:lnTo>
                  <a:lnTo>
                    <a:pt x="36706" y="582"/>
                  </a:lnTo>
                  <a:lnTo>
                    <a:pt x="33596" y="0"/>
                  </a:lnTo>
                  <a:lnTo>
                    <a:pt x="24497" y="1236"/>
                  </a:lnTo>
                  <a:lnTo>
                    <a:pt x="15278" y="7899"/>
                  </a:lnTo>
                  <a:lnTo>
                    <a:pt x="7183" y="18622"/>
                  </a:lnTo>
                  <a:lnTo>
                    <a:pt x="1234" y="32796"/>
                  </a:lnTo>
                  <a:lnTo>
                    <a:pt x="0" y="48502"/>
                  </a:lnTo>
                  <a:lnTo>
                    <a:pt x="2510" y="64185"/>
                  </a:lnTo>
                  <a:lnTo>
                    <a:pt x="8328" y="78211"/>
                  </a:lnTo>
                  <a:lnTo>
                    <a:pt x="19381" y="87736"/>
                  </a:lnTo>
                  <a:lnTo>
                    <a:pt x="26280" y="91264"/>
                  </a:lnTo>
                  <a:lnTo>
                    <a:pt x="39589" y="93303"/>
                  </a:lnTo>
                  <a:lnTo>
                    <a:pt x="46102" y="92859"/>
                  </a:lnTo>
                  <a:lnTo>
                    <a:pt x="58982" y="84840"/>
                  </a:lnTo>
                  <a:lnTo>
                    <a:pt x="70352" y="71868"/>
                  </a:lnTo>
                  <a:lnTo>
                    <a:pt x="80013" y="48698"/>
                  </a:lnTo>
                  <a:lnTo>
                    <a:pt x="82521" y="32287"/>
                  </a:lnTo>
                  <a:lnTo>
                    <a:pt x="79872" y="19349"/>
                  </a:lnTo>
                  <a:lnTo>
                    <a:pt x="77190" y="13923"/>
                  </a:lnTo>
                  <a:lnTo>
                    <a:pt x="73286" y="10305"/>
                  </a:lnTo>
                  <a:lnTo>
                    <a:pt x="63303" y="6286"/>
                  </a:lnTo>
                  <a:lnTo>
                    <a:pt x="53692" y="6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6749">
              <a:extLst>
                <a:ext uri="{FF2B5EF4-FFF2-40B4-BE49-F238E27FC236}">
                  <a16:creationId xmlns:a16="http://schemas.microsoft.com/office/drawing/2014/main" xmlns="" id="{3A2BAFC4-0839-4F10-A2F4-6A2DA4ACE579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4148111" y="5482741"/>
              <a:ext cx="69787" cy="83308"/>
            </a:xfrm>
            <a:custGeom>
              <a:avLst/>
              <a:gdLst/>
              <a:ahLst/>
              <a:cxnLst/>
              <a:rect l="0" t="0" r="0" b="0"/>
              <a:pathLst>
                <a:path w="69787" h="83308">
                  <a:moveTo>
                    <a:pt x="30189" y="3659"/>
                  </a:moveTo>
                  <a:lnTo>
                    <a:pt x="30189" y="3659"/>
                  </a:lnTo>
                  <a:lnTo>
                    <a:pt x="30189" y="288"/>
                  </a:lnTo>
                  <a:lnTo>
                    <a:pt x="28778" y="0"/>
                  </a:lnTo>
                  <a:lnTo>
                    <a:pt x="23447" y="1563"/>
                  </a:lnTo>
                  <a:lnTo>
                    <a:pt x="12512" y="19893"/>
                  </a:lnTo>
                  <a:lnTo>
                    <a:pt x="1951" y="47552"/>
                  </a:lnTo>
                  <a:lnTo>
                    <a:pt x="0" y="60562"/>
                  </a:lnTo>
                  <a:lnTo>
                    <a:pt x="2895" y="71518"/>
                  </a:lnTo>
                  <a:lnTo>
                    <a:pt x="5643" y="76414"/>
                  </a:lnTo>
                  <a:lnTo>
                    <a:pt x="9592" y="79679"/>
                  </a:lnTo>
                  <a:lnTo>
                    <a:pt x="19623" y="83307"/>
                  </a:lnTo>
                  <a:lnTo>
                    <a:pt x="37172" y="81978"/>
                  </a:lnTo>
                  <a:lnTo>
                    <a:pt x="55776" y="70374"/>
                  </a:lnTo>
                  <a:lnTo>
                    <a:pt x="64609" y="59416"/>
                  </a:lnTo>
                  <a:lnTo>
                    <a:pt x="67953" y="53530"/>
                  </a:lnTo>
                  <a:lnTo>
                    <a:pt x="69786" y="39464"/>
                  </a:lnTo>
                  <a:lnTo>
                    <a:pt x="66851" y="19442"/>
                  </a:lnTo>
                  <a:lnTo>
                    <a:pt x="65212" y="14181"/>
                  </a:lnTo>
                  <a:lnTo>
                    <a:pt x="59631" y="6454"/>
                  </a:lnTo>
                  <a:lnTo>
                    <a:pt x="56167" y="3406"/>
                  </a:lnTo>
                  <a:lnTo>
                    <a:pt x="53152" y="2785"/>
                  </a:lnTo>
                  <a:lnTo>
                    <a:pt x="50436" y="3781"/>
                  </a:lnTo>
                  <a:lnTo>
                    <a:pt x="42889" y="10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6750">
              <a:extLst>
                <a:ext uri="{FF2B5EF4-FFF2-40B4-BE49-F238E27FC236}">
                  <a16:creationId xmlns:a16="http://schemas.microsoft.com/office/drawing/2014/main" xmlns="" id="{4E35D189-28D0-4D85-BD0C-7C098E86657E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4020487" y="5334000"/>
              <a:ext cx="84788" cy="247651"/>
            </a:xfrm>
            <a:custGeom>
              <a:avLst/>
              <a:gdLst/>
              <a:ahLst/>
              <a:cxnLst/>
              <a:rect l="0" t="0" r="0" b="0"/>
              <a:pathLst>
                <a:path w="84788" h="247651">
                  <a:moveTo>
                    <a:pt x="5413" y="0"/>
                  </a:moveTo>
                  <a:lnTo>
                    <a:pt x="5413" y="0"/>
                  </a:lnTo>
                  <a:lnTo>
                    <a:pt x="5413" y="37350"/>
                  </a:lnTo>
                  <a:lnTo>
                    <a:pt x="5413" y="75272"/>
                  </a:lnTo>
                  <a:lnTo>
                    <a:pt x="7294" y="122256"/>
                  </a:lnTo>
                  <a:lnTo>
                    <a:pt x="9071" y="154525"/>
                  </a:lnTo>
                  <a:lnTo>
                    <a:pt x="6810" y="197636"/>
                  </a:lnTo>
                  <a:lnTo>
                    <a:pt x="5121" y="222954"/>
                  </a:lnTo>
                  <a:lnTo>
                    <a:pt x="2226" y="229619"/>
                  </a:lnTo>
                  <a:lnTo>
                    <a:pt x="1171" y="229984"/>
                  </a:lnTo>
                  <a:lnTo>
                    <a:pt x="469" y="228817"/>
                  </a:lnTo>
                  <a:lnTo>
                    <a:pt x="0" y="226628"/>
                  </a:lnTo>
                  <a:lnTo>
                    <a:pt x="7983" y="183910"/>
                  </a:lnTo>
                  <a:lnTo>
                    <a:pt x="17385" y="160560"/>
                  </a:lnTo>
                  <a:lnTo>
                    <a:pt x="28843" y="150618"/>
                  </a:lnTo>
                  <a:lnTo>
                    <a:pt x="59195" y="138486"/>
                  </a:lnTo>
                  <a:lnTo>
                    <a:pt x="65962" y="138890"/>
                  </a:lnTo>
                  <a:lnTo>
                    <a:pt x="77244" y="144985"/>
                  </a:lnTo>
                  <a:lnTo>
                    <a:pt x="80817" y="150278"/>
                  </a:lnTo>
                  <a:lnTo>
                    <a:pt x="84787" y="163687"/>
                  </a:lnTo>
                  <a:lnTo>
                    <a:pt x="82266" y="198949"/>
                  </a:lnTo>
                  <a:lnTo>
                    <a:pt x="75263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6751">
              <a:extLst>
                <a:ext uri="{FF2B5EF4-FFF2-40B4-BE49-F238E27FC236}">
                  <a16:creationId xmlns:a16="http://schemas.microsoft.com/office/drawing/2014/main" xmlns="" id="{A974B3DB-CDFE-4C00-A420-3E6AC9EFD50E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3954230" y="5378450"/>
              <a:ext cx="8171" cy="1"/>
            </a:xfrm>
            <a:custGeom>
              <a:avLst/>
              <a:gdLst/>
              <a:ahLst/>
              <a:cxnLst/>
              <a:rect l="0" t="0" r="0" b="0"/>
              <a:pathLst>
                <a:path w="8171" h="1">
                  <a:moveTo>
                    <a:pt x="8170" y="0"/>
                  </a:moveTo>
                  <a:lnTo>
                    <a:pt x="8170" y="0"/>
                  </a:lnTo>
                  <a:lnTo>
                    <a:pt x="0" y="0"/>
                  </a:lnTo>
                  <a:lnTo>
                    <a:pt x="1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6752">
              <a:extLst>
                <a:ext uri="{FF2B5EF4-FFF2-40B4-BE49-F238E27FC236}">
                  <a16:creationId xmlns:a16="http://schemas.microsoft.com/office/drawing/2014/main" xmlns="" id="{D50131DD-77EB-4A70-996B-77F647475E8A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3943350" y="55181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4468" y="2072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6753">
              <a:extLst>
                <a:ext uri="{FF2B5EF4-FFF2-40B4-BE49-F238E27FC236}">
                  <a16:creationId xmlns:a16="http://schemas.microsoft.com/office/drawing/2014/main" xmlns="" id="{F4C3A9FB-5C99-4DC5-A456-B262260287DA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3889179" y="5317239"/>
              <a:ext cx="9722" cy="283462"/>
            </a:xfrm>
            <a:custGeom>
              <a:avLst/>
              <a:gdLst/>
              <a:ahLst/>
              <a:cxnLst/>
              <a:rect l="0" t="0" r="0" b="0"/>
              <a:pathLst>
                <a:path w="9722" h="283462">
                  <a:moveTo>
                    <a:pt x="3371" y="23111"/>
                  </a:moveTo>
                  <a:lnTo>
                    <a:pt x="3371" y="23111"/>
                  </a:lnTo>
                  <a:lnTo>
                    <a:pt x="0" y="16369"/>
                  </a:lnTo>
                  <a:lnTo>
                    <a:pt x="418" y="12972"/>
                  </a:lnTo>
                  <a:lnTo>
                    <a:pt x="8217" y="0"/>
                  </a:lnTo>
                  <a:lnTo>
                    <a:pt x="4122" y="46749"/>
                  </a:lnTo>
                  <a:lnTo>
                    <a:pt x="3593" y="92832"/>
                  </a:lnTo>
                  <a:lnTo>
                    <a:pt x="5351" y="125594"/>
                  </a:lnTo>
                  <a:lnTo>
                    <a:pt x="7778" y="159676"/>
                  </a:lnTo>
                  <a:lnTo>
                    <a:pt x="8857" y="195990"/>
                  </a:lnTo>
                  <a:lnTo>
                    <a:pt x="9465" y="242021"/>
                  </a:lnTo>
                  <a:lnTo>
                    <a:pt x="9721" y="283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6754">
              <a:extLst>
                <a:ext uri="{FF2B5EF4-FFF2-40B4-BE49-F238E27FC236}">
                  <a16:creationId xmlns:a16="http://schemas.microsoft.com/office/drawing/2014/main" xmlns="" id="{EBDE02EC-033B-47E7-937F-06413394BB8D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3733800" y="5479450"/>
              <a:ext cx="107951" cy="121229"/>
            </a:xfrm>
            <a:custGeom>
              <a:avLst/>
              <a:gdLst/>
              <a:ahLst/>
              <a:cxnLst/>
              <a:rect l="0" t="0" r="0" b="0"/>
              <a:pathLst>
                <a:path w="107951" h="121229">
                  <a:moveTo>
                    <a:pt x="0" y="51400"/>
                  </a:moveTo>
                  <a:lnTo>
                    <a:pt x="0" y="51400"/>
                  </a:lnTo>
                  <a:lnTo>
                    <a:pt x="5775" y="56469"/>
                  </a:lnTo>
                  <a:lnTo>
                    <a:pt x="15901" y="61526"/>
                  </a:lnTo>
                  <a:lnTo>
                    <a:pt x="23765" y="62956"/>
                  </a:lnTo>
                  <a:lnTo>
                    <a:pt x="31964" y="59829"/>
                  </a:lnTo>
                  <a:lnTo>
                    <a:pt x="48725" y="46323"/>
                  </a:lnTo>
                  <a:lnTo>
                    <a:pt x="61395" y="30845"/>
                  </a:lnTo>
                  <a:lnTo>
                    <a:pt x="63508" y="25704"/>
                  </a:lnTo>
                  <a:lnTo>
                    <a:pt x="63974" y="16225"/>
                  </a:lnTo>
                  <a:lnTo>
                    <a:pt x="60270" y="2956"/>
                  </a:lnTo>
                  <a:lnTo>
                    <a:pt x="57819" y="760"/>
                  </a:lnTo>
                  <a:lnTo>
                    <a:pt x="54773" y="0"/>
                  </a:lnTo>
                  <a:lnTo>
                    <a:pt x="51333" y="201"/>
                  </a:lnTo>
                  <a:lnTo>
                    <a:pt x="43746" y="6067"/>
                  </a:lnTo>
                  <a:lnTo>
                    <a:pt x="27377" y="27080"/>
                  </a:lnTo>
                  <a:lnTo>
                    <a:pt x="18146" y="52112"/>
                  </a:lnTo>
                  <a:lnTo>
                    <a:pt x="14313" y="78500"/>
                  </a:lnTo>
                  <a:lnTo>
                    <a:pt x="17180" y="93783"/>
                  </a:lnTo>
                  <a:lnTo>
                    <a:pt x="26727" y="112406"/>
                  </a:lnTo>
                  <a:lnTo>
                    <a:pt x="30518" y="117470"/>
                  </a:lnTo>
                  <a:lnTo>
                    <a:pt x="35868" y="120141"/>
                  </a:lnTo>
                  <a:lnTo>
                    <a:pt x="49337" y="121228"/>
                  </a:lnTo>
                  <a:lnTo>
                    <a:pt x="76616" y="115471"/>
                  </a:lnTo>
                  <a:lnTo>
                    <a:pt x="107950" y="102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6755">
              <a:extLst>
                <a:ext uri="{FF2B5EF4-FFF2-40B4-BE49-F238E27FC236}">
                  <a16:creationId xmlns:a16="http://schemas.microsoft.com/office/drawing/2014/main" xmlns="" id="{B2F37E8B-0E1F-46E4-8ECA-C9D7E00343D7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3620188" y="5448300"/>
              <a:ext cx="88213" cy="152401"/>
            </a:xfrm>
            <a:custGeom>
              <a:avLst/>
              <a:gdLst/>
              <a:ahLst/>
              <a:cxnLst/>
              <a:rect l="0" t="0" r="0" b="0"/>
              <a:pathLst>
                <a:path w="88213" h="152401">
                  <a:moveTo>
                    <a:pt x="88212" y="0"/>
                  </a:moveTo>
                  <a:lnTo>
                    <a:pt x="88212" y="0"/>
                  </a:lnTo>
                  <a:lnTo>
                    <a:pt x="60775" y="42633"/>
                  </a:lnTo>
                  <a:lnTo>
                    <a:pt x="22048" y="86709"/>
                  </a:lnTo>
                  <a:lnTo>
                    <a:pt x="0" y="107301"/>
                  </a:lnTo>
                  <a:lnTo>
                    <a:pt x="476" y="107517"/>
                  </a:lnTo>
                  <a:lnTo>
                    <a:pt x="2886" y="107759"/>
                  </a:lnTo>
                  <a:lnTo>
                    <a:pt x="44460" y="129601"/>
                  </a:lnTo>
                  <a:lnTo>
                    <a:pt x="88212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6756">
              <a:extLst>
                <a:ext uri="{FF2B5EF4-FFF2-40B4-BE49-F238E27FC236}">
                  <a16:creationId xmlns:a16="http://schemas.microsoft.com/office/drawing/2014/main" xmlns="" id="{021A70F2-F1DD-4757-AA9F-BA0B5B215184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3600450" y="5338744"/>
              <a:ext cx="31751" cy="308949"/>
            </a:xfrm>
            <a:custGeom>
              <a:avLst/>
              <a:gdLst/>
              <a:ahLst/>
              <a:cxnLst/>
              <a:rect l="0" t="0" r="0" b="0"/>
              <a:pathLst>
                <a:path w="31751" h="308949">
                  <a:moveTo>
                    <a:pt x="0" y="14306"/>
                  </a:moveTo>
                  <a:lnTo>
                    <a:pt x="0" y="14306"/>
                  </a:lnTo>
                  <a:lnTo>
                    <a:pt x="5026" y="2373"/>
                  </a:lnTo>
                  <a:lnTo>
                    <a:pt x="5467" y="0"/>
                  </a:lnTo>
                  <a:lnTo>
                    <a:pt x="5761" y="536"/>
                  </a:lnTo>
                  <a:lnTo>
                    <a:pt x="11368" y="43941"/>
                  </a:lnTo>
                  <a:lnTo>
                    <a:pt x="17166" y="85332"/>
                  </a:lnTo>
                  <a:lnTo>
                    <a:pt x="21270" y="119251"/>
                  </a:lnTo>
                  <a:lnTo>
                    <a:pt x="25446" y="157374"/>
                  </a:lnTo>
                  <a:lnTo>
                    <a:pt x="28948" y="196424"/>
                  </a:lnTo>
                  <a:lnTo>
                    <a:pt x="30504" y="232595"/>
                  </a:lnTo>
                  <a:lnTo>
                    <a:pt x="31381" y="277951"/>
                  </a:lnTo>
                  <a:lnTo>
                    <a:pt x="31702" y="308948"/>
                  </a:lnTo>
                  <a:lnTo>
                    <a:pt x="31750" y="306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6757">
              <a:extLst>
                <a:ext uri="{FF2B5EF4-FFF2-40B4-BE49-F238E27FC236}">
                  <a16:creationId xmlns:a16="http://schemas.microsoft.com/office/drawing/2014/main" xmlns="" id="{77EF0F42-83B6-4496-A44F-E01E09AADBE7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3524250" y="5410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6758">
              <a:extLst>
                <a:ext uri="{FF2B5EF4-FFF2-40B4-BE49-F238E27FC236}">
                  <a16:creationId xmlns:a16="http://schemas.microsoft.com/office/drawing/2014/main" xmlns="" id="{787525A1-A805-41DB-90F5-F8521C208317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3505200" y="55308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5729" y="5090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6759">
              <a:extLst>
                <a:ext uri="{FF2B5EF4-FFF2-40B4-BE49-F238E27FC236}">
                  <a16:creationId xmlns:a16="http://schemas.microsoft.com/office/drawing/2014/main" xmlns="" id="{D6B200CA-63BF-4A56-A025-AA23C7D9F3A9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3403600" y="5309483"/>
              <a:ext cx="31751" cy="335668"/>
            </a:xfrm>
            <a:custGeom>
              <a:avLst/>
              <a:gdLst/>
              <a:ahLst/>
              <a:cxnLst/>
              <a:rect l="0" t="0" r="0" b="0"/>
              <a:pathLst>
                <a:path w="31751" h="3356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41856"/>
                  </a:lnTo>
                  <a:lnTo>
                    <a:pt x="12209" y="86804"/>
                  </a:lnTo>
                  <a:lnTo>
                    <a:pt x="17891" y="123932"/>
                  </a:lnTo>
                  <a:lnTo>
                    <a:pt x="22063" y="163246"/>
                  </a:lnTo>
                  <a:lnTo>
                    <a:pt x="23917" y="201885"/>
                  </a:lnTo>
                  <a:lnTo>
                    <a:pt x="24741" y="238343"/>
                  </a:lnTo>
                  <a:lnTo>
                    <a:pt x="25107" y="271951"/>
                  </a:lnTo>
                  <a:lnTo>
                    <a:pt x="27224" y="318612"/>
                  </a:lnTo>
                  <a:lnTo>
                    <a:pt x="31750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6" name="SMARTInkShape-6760">
            <a:extLst>
              <a:ext uri="{FF2B5EF4-FFF2-40B4-BE49-F238E27FC236}">
                <a16:creationId xmlns:a16="http://schemas.microsoft.com/office/drawing/2014/main" xmlns="" id="{96AF418E-8ECC-46F9-BC74-77EF02B2468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754669" y="4534423"/>
            <a:ext cx="341082" cy="475728"/>
          </a:xfrm>
          <a:custGeom>
            <a:avLst/>
            <a:gdLst/>
            <a:ahLst/>
            <a:cxnLst/>
            <a:rect l="0" t="0" r="0" b="0"/>
            <a:pathLst>
              <a:path w="341082" h="475728">
                <a:moveTo>
                  <a:pt x="131531" y="12177"/>
                </a:moveTo>
                <a:lnTo>
                  <a:pt x="131531" y="12177"/>
                </a:lnTo>
                <a:lnTo>
                  <a:pt x="131531" y="5435"/>
                </a:lnTo>
                <a:lnTo>
                  <a:pt x="132236" y="3449"/>
                </a:lnTo>
                <a:lnTo>
                  <a:pt x="133412" y="2125"/>
                </a:lnTo>
                <a:lnTo>
                  <a:pt x="136998" y="0"/>
                </a:lnTo>
                <a:lnTo>
                  <a:pt x="137619" y="6374"/>
                </a:lnTo>
                <a:lnTo>
                  <a:pt x="132760" y="43565"/>
                </a:lnTo>
                <a:lnTo>
                  <a:pt x="129020" y="74810"/>
                </a:lnTo>
                <a:lnTo>
                  <a:pt x="125005" y="113627"/>
                </a:lnTo>
                <a:lnTo>
                  <a:pt x="120163" y="157455"/>
                </a:lnTo>
                <a:lnTo>
                  <a:pt x="116897" y="180995"/>
                </a:lnTo>
                <a:lnTo>
                  <a:pt x="113308" y="205156"/>
                </a:lnTo>
                <a:lnTo>
                  <a:pt x="103676" y="252697"/>
                </a:lnTo>
                <a:lnTo>
                  <a:pt x="91635" y="298286"/>
                </a:lnTo>
                <a:lnTo>
                  <a:pt x="76875" y="339714"/>
                </a:lnTo>
                <a:lnTo>
                  <a:pt x="62789" y="375531"/>
                </a:lnTo>
                <a:lnTo>
                  <a:pt x="41078" y="419698"/>
                </a:lnTo>
                <a:lnTo>
                  <a:pt x="10938" y="464899"/>
                </a:lnTo>
                <a:lnTo>
                  <a:pt x="0" y="474302"/>
                </a:lnTo>
                <a:lnTo>
                  <a:pt x="99" y="474776"/>
                </a:lnTo>
                <a:lnTo>
                  <a:pt x="2091" y="475304"/>
                </a:lnTo>
                <a:lnTo>
                  <a:pt x="41652" y="471280"/>
                </a:lnTo>
                <a:lnTo>
                  <a:pt x="76298" y="470223"/>
                </a:lnTo>
                <a:lnTo>
                  <a:pt x="118977" y="467872"/>
                </a:lnTo>
                <a:lnTo>
                  <a:pt x="164051" y="465180"/>
                </a:lnTo>
                <a:lnTo>
                  <a:pt x="205251" y="463984"/>
                </a:lnTo>
                <a:lnTo>
                  <a:pt x="240966" y="463452"/>
                </a:lnTo>
                <a:lnTo>
                  <a:pt x="283195" y="463153"/>
                </a:lnTo>
                <a:lnTo>
                  <a:pt x="325201" y="463749"/>
                </a:lnTo>
                <a:lnTo>
                  <a:pt x="333552" y="466405"/>
                </a:lnTo>
                <a:lnTo>
                  <a:pt x="336062" y="468101"/>
                </a:lnTo>
                <a:lnTo>
                  <a:pt x="341081" y="4757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SMARTInkShape-6761">
            <a:extLst>
              <a:ext uri="{FF2B5EF4-FFF2-40B4-BE49-F238E27FC236}">
                <a16:creationId xmlns:a16="http://schemas.microsoft.com/office/drawing/2014/main" xmlns="" id="{BB05B3D3-DF18-40BE-BBBE-2B1AA74046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473961" y="4813300"/>
            <a:ext cx="209290" cy="31751"/>
          </a:xfrm>
          <a:custGeom>
            <a:avLst/>
            <a:gdLst/>
            <a:ahLst/>
            <a:cxnLst/>
            <a:rect l="0" t="0" r="0" b="0"/>
            <a:pathLst>
              <a:path w="209290" h="31751">
                <a:moveTo>
                  <a:pt x="6089" y="31750"/>
                </a:moveTo>
                <a:lnTo>
                  <a:pt x="6089" y="31750"/>
                </a:lnTo>
                <a:lnTo>
                  <a:pt x="622" y="26283"/>
                </a:lnTo>
                <a:lnTo>
                  <a:pt x="0" y="22290"/>
                </a:lnTo>
                <a:lnTo>
                  <a:pt x="1737" y="18609"/>
                </a:lnTo>
                <a:lnTo>
                  <a:pt x="3188" y="16639"/>
                </a:lnTo>
                <a:lnTo>
                  <a:pt x="6271" y="16032"/>
                </a:lnTo>
                <a:lnTo>
                  <a:pt x="44893" y="23056"/>
                </a:lnTo>
                <a:lnTo>
                  <a:pt x="79440" y="23294"/>
                </a:lnTo>
                <a:lnTo>
                  <a:pt x="123386" y="15761"/>
                </a:lnTo>
                <a:lnTo>
                  <a:pt x="163139" y="8746"/>
                </a:lnTo>
                <a:lnTo>
                  <a:pt x="20928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5" name="SMARTInkShape-Group1251">
            <a:extLst>
              <a:ext uri="{FF2B5EF4-FFF2-40B4-BE49-F238E27FC236}">
                <a16:creationId xmlns:a16="http://schemas.microsoft.com/office/drawing/2014/main" xmlns="" id="{9F8A2A45-FD0D-4AB5-8365-7FBED3B5EEBA}"/>
              </a:ext>
            </a:extLst>
          </p:cNvPr>
          <p:cNvGrpSpPr/>
          <p:nvPr/>
        </p:nvGrpSpPr>
        <p:grpSpPr>
          <a:xfrm>
            <a:off x="6221180" y="4342799"/>
            <a:ext cx="1844001" cy="848261"/>
            <a:chOff x="6221180" y="4342799"/>
            <a:chExt cx="1844001" cy="848261"/>
          </a:xfrm>
        </p:grpSpPr>
        <p:sp>
          <p:nvSpPr>
            <p:cNvPr id="278" name="SMARTInkShape-6762">
              <a:extLst>
                <a:ext uri="{FF2B5EF4-FFF2-40B4-BE49-F238E27FC236}">
                  <a16:creationId xmlns:a16="http://schemas.microsoft.com/office/drawing/2014/main" xmlns="" id="{3044C566-8083-4AB5-A2F8-6463CE6A708B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7836382" y="4819471"/>
              <a:ext cx="54253" cy="50980"/>
            </a:xfrm>
            <a:custGeom>
              <a:avLst/>
              <a:gdLst/>
              <a:ahLst/>
              <a:cxnLst/>
              <a:rect l="0" t="0" r="0" b="0"/>
              <a:pathLst>
                <a:path w="54253" h="50980">
                  <a:moveTo>
                    <a:pt x="50318" y="50979"/>
                  </a:moveTo>
                  <a:lnTo>
                    <a:pt x="50318" y="50979"/>
                  </a:lnTo>
                  <a:lnTo>
                    <a:pt x="14376" y="3481"/>
                  </a:lnTo>
                  <a:lnTo>
                    <a:pt x="10834" y="968"/>
                  </a:lnTo>
                  <a:lnTo>
                    <a:pt x="7767" y="0"/>
                  </a:lnTo>
                  <a:lnTo>
                    <a:pt x="5018" y="60"/>
                  </a:lnTo>
                  <a:lnTo>
                    <a:pt x="3184" y="1510"/>
                  </a:lnTo>
                  <a:lnTo>
                    <a:pt x="1147" y="6886"/>
                  </a:lnTo>
                  <a:lnTo>
                    <a:pt x="0" y="21216"/>
                  </a:lnTo>
                  <a:lnTo>
                    <a:pt x="3495" y="32812"/>
                  </a:lnTo>
                  <a:lnTo>
                    <a:pt x="6403" y="38867"/>
                  </a:lnTo>
                  <a:lnTo>
                    <a:pt x="10458" y="42904"/>
                  </a:lnTo>
                  <a:lnTo>
                    <a:pt x="20607" y="47390"/>
                  </a:lnTo>
                  <a:lnTo>
                    <a:pt x="30293" y="47503"/>
                  </a:lnTo>
                  <a:lnTo>
                    <a:pt x="34851" y="46545"/>
                  </a:lnTo>
                  <a:lnTo>
                    <a:pt x="43679" y="39836"/>
                  </a:lnTo>
                  <a:lnTo>
                    <a:pt x="50895" y="30504"/>
                  </a:lnTo>
                  <a:lnTo>
                    <a:pt x="54101" y="21652"/>
                  </a:lnTo>
                  <a:lnTo>
                    <a:pt x="54252" y="18022"/>
                  </a:lnTo>
                  <a:lnTo>
                    <a:pt x="52536" y="12107"/>
                  </a:lnTo>
                  <a:lnTo>
                    <a:pt x="51092" y="10248"/>
                  </a:lnTo>
                  <a:lnTo>
                    <a:pt x="43968" y="6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6763">
              <a:extLst>
                <a:ext uri="{FF2B5EF4-FFF2-40B4-BE49-F238E27FC236}">
                  <a16:creationId xmlns:a16="http://schemas.microsoft.com/office/drawing/2014/main" xmlns="" id="{5B472C53-5B00-42A9-BD1C-0732127F8C39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7944732" y="4606221"/>
              <a:ext cx="120449" cy="467430"/>
            </a:xfrm>
            <a:custGeom>
              <a:avLst/>
              <a:gdLst/>
              <a:ahLst/>
              <a:cxnLst/>
              <a:rect l="0" t="0" r="0" b="0"/>
              <a:pathLst>
                <a:path w="120449" h="467430">
                  <a:moveTo>
                    <a:pt x="5468" y="16579"/>
                  </a:moveTo>
                  <a:lnTo>
                    <a:pt x="5468" y="16579"/>
                  </a:lnTo>
                  <a:lnTo>
                    <a:pt x="0" y="177"/>
                  </a:lnTo>
                  <a:lnTo>
                    <a:pt x="1117" y="0"/>
                  </a:lnTo>
                  <a:lnTo>
                    <a:pt x="6121" y="1685"/>
                  </a:lnTo>
                  <a:lnTo>
                    <a:pt x="31676" y="42460"/>
                  </a:lnTo>
                  <a:lnTo>
                    <a:pt x="50042" y="82409"/>
                  </a:lnTo>
                  <a:lnTo>
                    <a:pt x="59879" y="105620"/>
                  </a:lnTo>
                  <a:lnTo>
                    <a:pt x="69963" y="130268"/>
                  </a:lnTo>
                  <a:lnTo>
                    <a:pt x="80215" y="155872"/>
                  </a:lnTo>
                  <a:lnTo>
                    <a:pt x="89871" y="182818"/>
                  </a:lnTo>
                  <a:lnTo>
                    <a:pt x="99132" y="210661"/>
                  </a:lnTo>
                  <a:lnTo>
                    <a:pt x="108127" y="239100"/>
                  </a:lnTo>
                  <a:lnTo>
                    <a:pt x="114123" y="265115"/>
                  </a:lnTo>
                  <a:lnTo>
                    <a:pt x="118122" y="289514"/>
                  </a:lnTo>
                  <a:lnTo>
                    <a:pt x="120448" y="332617"/>
                  </a:lnTo>
                  <a:lnTo>
                    <a:pt x="114425" y="365885"/>
                  </a:lnTo>
                  <a:lnTo>
                    <a:pt x="95763" y="408414"/>
                  </a:lnTo>
                  <a:lnTo>
                    <a:pt x="68990" y="441085"/>
                  </a:lnTo>
                  <a:lnTo>
                    <a:pt x="45224" y="454074"/>
                  </a:lnTo>
                  <a:lnTo>
                    <a:pt x="5468" y="467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6764">
              <a:extLst>
                <a:ext uri="{FF2B5EF4-FFF2-40B4-BE49-F238E27FC236}">
                  <a16:creationId xmlns:a16="http://schemas.microsoft.com/office/drawing/2014/main" xmlns="" id="{5476BE45-55D6-4366-AE6A-D6D28BE4B5A9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854950" y="49466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9616" y="15915"/>
                  </a:lnTo>
                  <a:lnTo>
                    <a:pt x="3164" y="37562"/>
                  </a:lnTo>
                  <a:lnTo>
                    <a:pt x="278" y="8114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6765">
              <a:extLst>
                <a:ext uri="{FF2B5EF4-FFF2-40B4-BE49-F238E27FC236}">
                  <a16:creationId xmlns:a16="http://schemas.microsoft.com/office/drawing/2014/main" xmlns="" id="{A8E8BD5A-C8EE-45F2-BA21-9F5EDCD17B1F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7524750" y="4634900"/>
              <a:ext cx="196851" cy="381601"/>
            </a:xfrm>
            <a:custGeom>
              <a:avLst/>
              <a:gdLst/>
              <a:ahLst/>
              <a:cxnLst/>
              <a:rect l="0" t="0" r="0" b="0"/>
              <a:pathLst>
                <a:path w="196851" h="381601">
                  <a:moveTo>
                    <a:pt x="196850" y="26000"/>
                  </a:moveTo>
                  <a:lnTo>
                    <a:pt x="196850" y="26000"/>
                  </a:lnTo>
                  <a:lnTo>
                    <a:pt x="196850" y="759"/>
                  </a:lnTo>
                  <a:lnTo>
                    <a:pt x="196145" y="0"/>
                  </a:lnTo>
                  <a:lnTo>
                    <a:pt x="194968" y="907"/>
                  </a:lnTo>
                  <a:lnTo>
                    <a:pt x="170105" y="43757"/>
                  </a:lnTo>
                  <a:lnTo>
                    <a:pt x="152037" y="78577"/>
                  </a:lnTo>
                  <a:lnTo>
                    <a:pt x="134129" y="119453"/>
                  </a:lnTo>
                  <a:lnTo>
                    <a:pt x="116057" y="163490"/>
                  </a:lnTo>
                  <a:lnTo>
                    <a:pt x="96265" y="208933"/>
                  </a:lnTo>
                  <a:lnTo>
                    <a:pt x="73830" y="251237"/>
                  </a:lnTo>
                  <a:lnTo>
                    <a:pt x="51157" y="289088"/>
                  </a:lnTo>
                  <a:lnTo>
                    <a:pt x="23938" y="332787"/>
                  </a:lnTo>
                  <a:lnTo>
                    <a:pt x="5145" y="369789"/>
                  </a:lnTo>
                  <a:lnTo>
                    <a:pt x="1524" y="380687"/>
                  </a:lnTo>
                  <a:lnTo>
                    <a:pt x="0" y="38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6766">
              <a:extLst>
                <a:ext uri="{FF2B5EF4-FFF2-40B4-BE49-F238E27FC236}">
                  <a16:creationId xmlns:a16="http://schemas.microsoft.com/office/drawing/2014/main" xmlns="" id="{D0E34680-6480-4D1B-9CED-044034E406A0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7473950" y="4669015"/>
              <a:ext cx="247651" cy="328436"/>
            </a:xfrm>
            <a:custGeom>
              <a:avLst/>
              <a:gdLst/>
              <a:ahLst/>
              <a:cxnLst/>
              <a:rect l="0" t="0" r="0" b="0"/>
              <a:pathLst>
                <a:path w="247651" h="3284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6742" y="5500"/>
                  </a:lnTo>
                  <a:lnTo>
                    <a:pt x="41940" y="46759"/>
                  </a:lnTo>
                  <a:lnTo>
                    <a:pt x="65206" y="79068"/>
                  </a:lnTo>
                  <a:lnTo>
                    <a:pt x="95302" y="116475"/>
                  </a:lnTo>
                  <a:lnTo>
                    <a:pt x="128435" y="156619"/>
                  </a:lnTo>
                  <a:lnTo>
                    <a:pt x="159623" y="197980"/>
                  </a:lnTo>
                  <a:lnTo>
                    <a:pt x="186186" y="236118"/>
                  </a:lnTo>
                  <a:lnTo>
                    <a:pt x="217208" y="283678"/>
                  </a:lnTo>
                  <a:lnTo>
                    <a:pt x="247650" y="328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6767">
              <a:extLst>
                <a:ext uri="{FF2B5EF4-FFF2-40B4-BE49-F238E27FC236}">
                  <a16:creationId xmlns:a16="http://schemas.microsoft.com/office/drawing/2014/main" xmlns="" id="{79314771-5109-4E55-BAE6-8D3BE33A01B1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7296016" y="4611399"/>
              <a:ext cx="133485" cy="377941"/>
            </a:xfrm>
            <a:custGeom>
              <a:avLst/>
              <a:gdLst/>
              <a:ahLst/>
              <a:cxnLst/>
              <a:rect l="0" t="0" r="0" b="0"/>
              <a:pathLst>
                <a:path w="133485" h="377941">
                  <a:moveTo>
                    <a:pt x="114434" y="24101"/>
                  </a:moveTo>
                  <a:lnTo>
                    <a:pt x="114434" y="24101"/>
                  </a:lnTo>
                  <a:lnTo>
                    <a:pt x="114434" y="17359"/>
                  </a:lnTo>
                  <a:lnTo>
                    <a:pt x="116315" y="12167"/>
                  </a:lnTo>
                  <a:lnTo>
                    <a:pt x="118797" y="7509"/>
                  </a:lnTo>
                  <a:lnTo>
                    <a:pt x="119901" y="3086"/>
                  </a:lnTo>
                  <a:lnTo>
                    <a:pt x="118784" y="1624"/>
                  </a:lnTo>
                  <a:lnTo>
                    <a:pt x="113781" y="0"/>
                  </a:lnTo>
                  <a:lnTo>
                    <a:pt x="104973" y="4923"/>
                  </a:lnTo>
                  <a:lnTo>
                    <a:pt x="78697" y="32071"/>
                  </a:lnTo>
                  <a:lnTo>
                    <a:pt x="46331" y="79298"/>
                  </a:lnTo>
                  <a:lnTo>
                    <a:pt x="29604" y="114485"/>
                  </a:lnTo>
                  <a:lnTo>
                    <a:pt x="16524" y="151760"/>
                  </a:lnTo>
                  <a:lnTo>
                    <a:pt x="6713" y="189494"/>
                  </a:lnTo>
                  <a:lnTo>
                    <a:pt x="0" y="227430"/>
                  </a:lnTo>
                  <a:lnTo>
                    <a:pt x="309" y="263577"/>
                  </a:lnTo>
                  <a:lnTo>
                    <a:pt x="7268" y="297046"/>
                  </a:lnTo>
                  <a:lnTo>
                    <a:pt x="31018" y="338277"/>
                  </a:lnTo>
                  <a:lnTo>
                    <a:pt x="60399" y="366879"/>
                  </a:lnTo>
                  <a:lnTo>
                    <a:pt x="81010" y="377060"/>
                  </a:lnTo>
                  <a:lnTo>
                    <a:pt x="91446" y="377940"/>
                  </a:lnTo>
                  <a:lnTo>
                    <a:pt x="133484" y="367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6768">
              <a:extLst>
                <a:ext uri="{FF2B5EF4-FFF2-40B4-BE49-F238E27FC236}">
                  <a16:creationId xmlns:a16="http://schemas.microsoft.com/office/drawing/2014/main" xmlns="" id="{F203E082-9599-4C4B-BC71-5DEC67C1ED91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7048500" y="4794250"/>
              <a:ext cx="139701" cy="176744"/>
            </a:xfrm>
            <a:custGeom>
              <a:avLst/>
              <a:gdLst/>
              <a:ahLst/>
              <a:cxnLst/>
              <a:rect l="0" t="0" r="0" b="0"/>
              <a:pathLst>
                <a:path w="139701" h="176744">
                  <a:moveTo>
                    <a:pt x="0" y="44450"/>
                  </a:moveTo>
                  <a:lnTo>
                    <a:pt x="0" y="44450"/>
                  </a:lnTo>
                  <a:lnTo>
                    <a:pt x="0" y="30144"/>
                  </a:lnTo>
                  <a:lnTo>
                    <a:pt x="1411" y="29268"/>
                  </a:lnTo>
                  <a:lnTo>
                    <a:pt x="6741" y="30176"/>
                  </a:lnTo>
                  <a:lnTo>
                    <a:pt x="24419" y="41397"/>
                  </a:lnTo>
                  <a:lnTo>
                    <a:pt x="44159" y="68240"/>
                  </a:lnTo>
                  <a:lnTo>
                    <a:pt x="63415" y="106375"/>
                  </a:lnTo>
                  <a:lnTo>
                    <a:pt x="72412" y="145583"/>
                  </a:lnTo>
                  <a:lnTo>
                    <a:pt x="70753" y="163716"/>
                  </a:lnTo>
                  <a:lnTo>
                    <a:pt x="68335" y="170528"/>
                  </a:lnTo>
                  <a:lnTo>
                    <a:pt x="65312" y="174363"/>
                  </a:lnTo>
                  <a:lnTo>
                    <a:pt x="61886" y="176214"/>
                  </a:lnTo>
                  <a:lnTo>
                    <a:pt x="58190" y="176743"/>
                  </a:lnTo>
                  <a:lnTo>
                    <a:pt x="55021" y="172862"/>
                  </a:lnTo>
                  <a:lnTo>
                    <a:pt x="44865" y="136216"/>
                  </a:lnTo>
                  <a:lnTo>
                    <a:pt x="41986" y="98686"/>
                  </a:lnTo>
                  <a:lnTo>
                    <a:pt x="47483" y="61931"/>
                  </a:lnTo>
                  <a:lnTo>
                    <a:pt x="50705" y="51870"/>
                  </a:lnTo>
                  <a:lnTo>
                    <a:pt x="65574" y="35048"/>
                  </a:lnTo>
                  <a:lnTo>
                    <a:pt x="99628" y="1556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6769">
              <a:extLst>
                <a:ext uri="{FF2B5EF4-FFF2-40B4-BE49-F238E27FC236}">
                  <a16:creationId xmlns:a16="http://schemas.microsoft.com/office/drawing/2014/main" xmlns="" id="{2C2EA157-A380-4FD3-BC36-18CB1D24351C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938297" y="4574168"/>
              <a:ext cx="115348" cy="410949"/>
            </a:xfrm>
            <a:custGeom>
              <a:avLst/>
              <a:gdLst/>
              <a:ahLst/>
              <a:cxnLst/>
              <a:rect l="0" t="0" r="0" b="0"/>
              <a:pathLst>
                <a:path w="115348" h="410949">
                  <a:moveTo>
                    <a:pt x="34003" y="162932"/>
                  </a:moveTo>
                  <a:lnTo>
                    <a:pt x="34003" y="162932"/>
                  </a:lnTo>
                  <a:lnTo>
                    <a:pt x="25164" y="187350"/>
                  </a:lnTo>
                  <a:lnTo>
                    <a:pt x="22065" y="230864"/>
                  </a:lnTo>
                  <a:lnTo>
                    <a:pt x="21642" y="262974"/>
                  </a:lnTo>
                  <a:lnTo>
                    <a:pt x="23335" y="296530"/>
                  </a:lnTo>
                  <a:lnTo>
                    <a:pt x="28255" y="343392"/>
                  </a:lnTo>
                  <a:lnTo>
                    <a:pt x="30417" y="382207"/>
                  </a:lnTo>
                  <a:lnTo>
                    <a:pt x="28199" y="410072"/>
                  </a:lnTo>
                  <a:lnTo>
                    <a:pt x="27311" y="410948"/>
                  </a:lnTo>
                  <a:lnTo>
                    <a:pt x="26014" y="410121"/>
                  </a:lnTo>
                  <a:lnTo>
                    <a:pt x="24443" y="408157"/>
                  </a:lnTo>
                  <a:lnTo>
                    <a:pt x="16148" y="367404"/>
                  </a:lnTo>
                  <a:lnTo>
                    <a:pt x="9369" y="332595"/>
                  </a:lnTo>
                  <a:lnTo>
                    <a:pt x="6291" y="309908"/>
                  </a:lnTo>
                  <a:lnTo>
                    <a:pt x="3534" y="284199"/>
                  </a:lnTo>
                  <a:lnTo>
                    <a:pt x="990" y="256477"/>
                  </a:lnTo>
                  <a:lnTo>
                    <a:pt x="0" y="226706"/>
                  </a:lnTo>
                  <a:lnTo>
                    <a:pt x="45" y="195570"/>
                  </a:lnTo>
                  <a:lnTo>
                    <a:pt x="781" y="163524"/>
                  </a:lnTo>
                  <a:lnTo>
                    <a:pt x="2682" y="135810"/>
                  </a:lnTo>
                  <a:lnTo>
                    <a:pt x="5361" y="110984"/>
                  </a:lnTo>
                  <a:lnTo>
                    <a:pt x="11395" y="69288"/>
                  </a:lnTo>
                  <a:lnTo>
                    <a:pt x="20876" y="27393"/>
                  </a:lnTo>
                  <a:lnTo>
                    <a:pt x="33343" y="8853"/>
                  </a:lnTo>
                  <a:lnTo>
                    <a:pt x="41323" y="3768"/>
                  </a:lnTo>
                  <a:lnTo>
                    <a:pt x="59599" y="0"/>
                  </a:lnTo>
                  <a:lnTo>
                    <a:pt x="68706" y="2805"/>
                  </a:lnTo>
                  <a:lnTo>
                    <a:pt x="86350" y="15329"/>
                  </a:lnTo>
                  <a:lnTo>
                    <a:pt x="108780" y="52327"/>
                  </a:lnTo>
                  <a:lnTo>
                    <a:pt x="115347" y="99037"/>
                  </a:lnTo>
                  <a:lnTo>
                    <a:pt x="109453" y="141883"/>
                  </a:lnTo>
                  <a:lnTo>
                    <a:pt x="92027" y="174648"/>
                  </a:lnTo>
                  <a:lnTo>
                    <a:pt x="83975" y="181326"/>
                  </a:lnTo>
                  <a:lnTo>
                    <a:pt x="65620" y="188746"/>
                  </a:lnTo>
                  <a:lnTo>
                    <a:pt x="51348" y="190163"/>
                  </a:lnTo>
                  <a:lnTo>
                    <a:pt x="45566" y="189552"/>
                  </a:lnTo>
                  <a:lnTo>
                    <a:pt x="35378" y="185111"/>
                  </a:lnTo>
                  <a:lnTo>
                    <a:pt x="21303" y="175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6770">
              <a:extLst>
                <a:ext uri="{FF2B5EF4-FFF2-40B4-BE49-F238E27FC236}">
                  <a16:creationId xmlns:a16="http://schemas.microsoft.com/office/drawing/2014/main" xmlns="" id="{3DF753E9-49F8-4DEB-A10D-20F644EFFE65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6407150" y="4342799"/>
              <a:ext cx="139701" cy="165702"/>
            </a:xfrm>
            <a:custGeom>
              <a:avLst/>
              <a:gdLst/>
              <a:ahLst/>
              <a:cxnLst/>
              <a:rect l="0" t="0" r="0" b="0"/>
              <a:pathLst>
                <a:path w="139701" h="165702">
                  <a:moveTo>
                    <a:pt x="0" y="76801"/>
                  </a:moveTo>
                  <a:lnTo>
                    <a:pt x="0" y="76801"/>
                  </a:lnTo>
                  <a:lnTo>
                    <a:pt x="0" y="70059"/>
                  </a:lnTo>
                  <a:lnTo>
                    <a:pt x="1881" y="64867"/>
                  </a:lnTo>
                  <a:lnTo>
                    <a:pt x="3371" y="62495"/>
                  </a:lnTo>
                  <a:lnTo>
                    <a:pt x="5069" y="61619"/>
                  </a:lnTo>
                  <a:lnTo>
                    <a:pt x="6907" y="61741"/>
                  </a:lnTo>
                  <a:lnTo>
                    <a:pt x="8839" y="62527"/>
                  </a:lnTo>
                  <a:lnTo>
                    <a:pt x="10126" y="65168"/>
                  </a:lnTo>
                  <a:lnTo>
                    <a:pt x="17576" y="109542"/>
                  </a:lnTo>
                  <a:lnTo>
                    <a:pt x="18962" y="137990"/>
                  </a:lnTo>
                  <a:lnTo>
                    <a:pt x="19698" y="137348"/>
                  </a:lnTo>
                  <a:lnTo>
                    <a:pt x="22395" y="132874"/>
                  </a:lnTo>
                  <a:lnTo>
                    <a:pt x="28508" y="85969"/>
                  </a:lnTo>
                  <a:lnTo>
                    <a:pt x="37531" y="46983"/>
                  </a:lnTo>
                  <a:lnTo>
                    <a:pt x="49142" y="17636"/>
                  </a:lnTo>
                  <a:lnTo>
                    <a:pt x="57354" y="6290"/>
                  </a:lnTo>
                  <a:lnTo>
                    <a:pt x="61520" y="2277"/>
                  </a:lnTo>
                  <a:lnTo>
                    <a:pt x="65708" y="307"/>
                  </a:lnTo>
                  <a:lnTo>
                    <a:pt x="74123" y="0"/>
                  </a:lnTo>
                  <a:lnTo>
                    <a:pt x="93537" y="13907"/>
                  </a:lnTo>
                  <a:lnTo>
                    <a:pt x="113793" y="39272"/>
                  </a:lnTo>
                  <a:lnTo>
                    <a:pt x="129829" y="75873"/>
                  </a:lnTo>
                  <a:lnTo>
                    <a:pt x="137751" y="116573"/>
                  </a:lnTo>
                  <a:lnTo>
                    <a:pt x="139700" y="165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6771">
              <a:extLst>
                <a:ext uri="{FF2B5EF4-FFF2-40B4-BE49-F238E27FC236}">
                  <a16:creationId xmlns:a16="http://schemas.microsoft.com/office/drawing/2014/main" xmlns="" id="{EEF1BDC9-628D-4CB4-835D-0C93B6FAFCC9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553200" y="507365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6350" y="0"/>
                  </a:moveTo>
                  <a:lnTo>
                    <a:pt x="6350" y="0"/>
                  </a:lnTo>
                  <a:lnTo>
                    <a:pt x="1986" y="37576"/>
                  </a:lnTo>
                  <a:lnTo>
                    <a:pt x="392" y="8181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6772">
              <a:extLst>
                <a:ext uri="{FF2B5EF4-FFF2-40B4-BE49-F238E27FC236}">
                  <a16:creationId xmlns:a16="http://schemas.microsoft.com/office/drawing/2014/main" xmlns="" id="{584B80F0-3F41-46DF-BA8E-39D6405641ED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6359041" y="5181600"/>
              <a:ext cx="124310" cy="9460"/>
            </a:xfrm>
            <a:custGeom>
              <a:avLst/>
              <a:gdLst/>
              <a:ahLst/>
              <a:cxnLst/>
              <a:rect l="0" t="0" r="0" b="0"/>
              <a:pathLst>
                <a:path w="124310" h="9460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3151" y="9459"/>
                  </a:lnTo>
                  <a:lnTo>
                    <a:pt x="57868" y="7247"/>
                  </a:lnTo>
                  <a:lnTo>
                    <a:pt x="102562" y="3156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6773">
              <a:extLst>
                <a:ext uri="{FF2B5EF4-FFF2-40B4-BE49-F238E27FC236}">
                  <a16:creationId xmlns:a16="http://schemas.microsoft.com/office/drawing/2014/main" xmlns="" id="{CAAB6408-DE07-4EC0-9D3E-AB691EE099C9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6343650" y="5105662"/>
              <a:ext cx="63501" cy="12439"/>
            </a:xfrm>
            <a:custGeom>
              <a:avLst/>
              <a:gdLst/>
              <a:ahLst/>
              <a:cxnLst/>
              <a:rect l="0" t="0" r="0" b="0"/>
              <a:pathLst>
                <a:path w="63501" h="12439">
                  <a:moveTo>
                    <a:pt x="0" y="6088"/>
                  </a:moveTo>
                  <a:lnTo>
                    <a:pt x="0" y="6088"/>
                  </a:lnTo>
                  <a:lnTo>
                    <a:pt x="3371" y="2717"/>
                  </a:lnTo>
                  <a:lnTo>
                    <a:pt x="8789" y="1062"/>
                  </a:lnTo>
                  <a:lnTo>
                    <a:pt x="30507" y="0"/>
                  </a:lnTo>
                  <a:lnTo>
                    <a:pt x="43897" y="3617"/>
                  </a:lnTo>
                  <a:lnTo>
                    <a:pt x="63500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6774">
              <a:extLst>
                <a:ext uri="{FF2B5EF4-FFF2-40B4-BE49-F238E27FC236}">
                  <a16:creationId xmlns:a16="http://schemas.microsoft.com/office/drawing/2014/main" xmlns="" id="{3118166C-BC82-464B-B551-7E1EA0754F6C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6232390" y="4972933"/>
              <a:ext cx="28711" cy="36496"/>
            </a:xfrm>
            <a:custGeom>
              <a:avLst/>
              <a:gdLst/>
              <a:ahLst/>
              <a:cxnLst/>
              <a:rect l="0" t="0" r="0" b="0"/>
              <a:pathLst>
                <a:path w="28711" h="36496">
                  <a:moveTo>
                    <a:pt x="16010" y="5467"/>
                  </a:moveTo>
                  <a:lnTo>
                    <a:pt x="16010" y="5467"/>
                  </a:lnTo>
                  <a:lnTo>
                    <a:pt x="5075" y="0"/>
                  </a:lnTo>
                  <a:lnTo>
                    <a:pt x="3781" y="1116"/>
                  </a:lnTo>
                  <a:lnTo>
                    <a:pt x="462" y="6120"/>
                  </a:lnTo>
                  <a:lnTo>
                    <a:pt x="0" y="9430"/>
                  </a:lnTo>
                  <a:lnTo>
                    <a:pt x="2735" y="28993"/>
                  </a:lnTo>
                  <a:lnTo>
                    <a:pt x="4337" y="31735"/>
                  </a:lnTo>
                  <a:lnTo>
                    <a:pt x="6817" y="33563"/>
                  </a:lnTo>
                  <a:lnTo>
                    <a:pt x="15167" y="36135"/>
                  </a:lnTo>
                  <a:lnTo>
                    <a:pt x="17565" y="36495"/>
                  </a:lnTo>
                  <a:lnTo>
                    <a:pt x="19869" y="36030"/>
                  </a:lnTo>
                  <a:lnTo>
                    <a:pt x="28710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6775">
              <a:extLst>
                <a:ext uri="{FF2B5EF4-FFF2-40B4-BE49-F238E27FC236}">
                  <a16:creationId xmlns:a16="http://schemas.microsoft.com/office/drawing/2014/main" xmlns="" id="{201032F1-D212-44EF-A42A-B96BD0FE6789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6242050" y="507365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12700" y="0"/>
                  </a:moveTo>
                  <a:lnTo>
                    <a:pt x="12700" y="0"/>
                  </a:lnTo>
                  <a:lnTo>
                    <a:pt x="12700" y="38724"/>
                  </a:lnTo>
                  <a:lnTo>
                    <a:pt x="5793" y="84234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6776">
              <a:extLst>
                <a:ext uri="{FF2B5EF4-FFF2-40B4-BE49-F238E27FC236}">
                  <a16:creationId xmlns:a16="http://schemas.microsoft.com/office/drawing/2014/main" xmlns="" id="{7B4CA085-1BA5-40DE-96F0-EA29F8BEA7AA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6221180" y="4581478"/>
              <a:ext cx="547921" cy="60373"/>
            </a:xfrm>
            <a:custGeom>
              <a:avLst/>
              <a:gdLst/>
              <a:ahLst/>
              <a:cxnLst/>
              <a:rect l="0" t="0" r="0" b="0"/>
              <a:pathLst>
                <a:path w="547921" h="60373">
                  <a:moveTo>
                    <a:pt x="8170" y="60372"/>
                  </a:moveTo>
                  <a:lnTo>
                    <a:pt x="8170" y="60372"/>
                  </a:lnTo>
                  <a:lnTo>
                    <a:pt x="0" y="60372"/>
                  </a:lnTo>
                  <a:lnTo>
                    <a:pt x="607" y="60372"/>
                  </a:lnTo>
                  <a:lnTo>
                    <a:pt x="41301" y="50233"/>
                  </a:lnTo>
                  <a:lnTo>
                    <a:pt x="83808" y="42695"/>
                  </a:lnTo>
                  <a:lnTo>
                    <a:pt x="112923" y="38004"/>
                  </a:lnTo>
                  <a:lnTo>
                    <a:pt x="146445" y="32760"/>
                  </a:lnTo>
                  <a:lnTo>
                    <a:pt x="182902" y="27147"/>
                  </a:lnTo>
                  <a:lnTo>
                    <a:pt x="222731" y="21289"/>
                  </a:lnTo>
                  <a:lnTo>
                    <a:pt x="264805" y="15267"/>
                  </a:lnTo>
                  <a:lnTo>
                    <a:pt x="308377" y="9135"/>
                  </a:lnTo>
                  <a:lnTo>
                    <a:pt x="348007" y="5047"/>
                  </a:lnTo>
                  <a:lnTo>
                    <a:pt x="385012" y="2322"/>
                  </a:lnTo>
                  <a:lnTo>
                    <a:pt x="420264" y="505"/>
                  </a:lnTo>
                  <a:lnTo>
                    <a:pt x="450117" y="0"/>
                  </a:lnTo>
                  <a:lnTo>
                    <a:pt x="476367" y="368"/>
                  </a:lnTo>
                  <a:lnTo>
                    <a:pt x="516118" y="1954"/>
                  </a:lnTo>
                  <a:lnTo>
                    <a:pt x="547920" y="3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6777">
              <a:extLst>
                <a:ext uri="{FF2B5EF4-FFF2-40B4-BE49-F238E27FC236}">
                  <a16:creationId xmlns:a16="http://schemas.microsoft.com/office/drawing/2014/main" xmlns="" id="{0CCC546E-EA6E-4A4D-BB2D-75433CD4CBF0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6280150" y="4565650"/>
              <a:ext cx="158751" cy="342901"/>
            </a:xfrm>
            <a:custGeom>
              <a:avLst/>
              <a:gdLst/>
              <a:ahLst/>
              <a:cxnLst/>
              <a:rect l="0" t="0" r="0" b="0"/>
              <a:pathLst>
                <a:path w="158751" h="342901">
                  <a:moveTo>
                    <a:pt x="158750" y="0"/>
                  </a:moveTo>
                  <a:lnTo>
                    <a:pt x="158750" y="0"/>
                  </a:lnTo>
                  <a:lnTo>
                    <a:pt x="155379" y="0"/>
                  </a:lnTo>
                  <a:lnTo>
                    <a:pt x="151843" y="5644"/>
                  </a:lnTo>
                  <a:lnTo>
                    <a:pt x="137081" y="43370"/>
                  </a:lnTo>
                  <a:lnTo>
                    <a:pt x="125836" y="76896"/>
                  </a:lnTo>
                  <a:lnTo>
                    <a:pt x="112371" y="116020"/>
                  </a:lnTo>
                  <a:lnTo>
                    <a:pt x="94628" y="159279"/>
                  </a:lnTo>
                  <a:lnTo>
                    <a:pt x="74983" y="204376"/>
                  </a:lnTo>
                  <a:lnTo>
                    <a:pt x="54492" y="247467"/>
                  </a:lnTo>
                  <a:lnTo>
                    <a:pt x="33625" y="283082"/>
                  </a:lnTo>
                  <a:lnTo>
                    <a:pt x="8106" y="328157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6778">
              <a:extLst>
                <a:ext uri="{FF2B5EF4-FFF2-40B4-BE49-F238E27FC236}">
                  <a16:creationId xmlns:a16="http://schemas.microsoft.com/office/drawing/2014/main" xmlns="" id="{E5B97AD0-623E-4CA5-AC4F-A0735D5336A1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6540500" y="4603750"/>
              <a:ext cx="34664" cy="330201"/>
            </a:xfrm>
            <a:custGeom>
              <a:avLst/>
              <a:gdLst/>
              <a:ahLst/>
              <a:cxnLst/>
              <a:rect l="0" t="0" r="0" b="0"/>
              <a:pathLst>
                <a:path w="34664" h="3302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10113"/>
                  </a:lnTo>
                  <a:lnTo>
                    <a:pt x="25861" y="39999"/>
                  </a:lnTo>
                  <a:lnTo>
                    <a:pt x="29133" y="71870"/>
                  </a:lnTo>
                  <a:lnTo>
                    <a:pt x="31293" y="110259"/>
                  </a:lnTo>
                  <a:lnTo>
                    <a:pt x="34604" y="153191"/>
                  </a:lnTo>
                  <a:lnTo>
                    <a:pt x="34663" y="196261"/>
                  </a:lnTo>
                  <a:lnTo>
                    <a:pt x="33045" y="237510"/>
                  </a:lnTo>
                  <a:lnTo>
                    <a:pt x="32326" y="274658"/>
                  </a:lnTo>
                  <a:lnTo>
                    <a:pt x="3175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1252">
            <a:extLst>
              <a:ext uri="{FF2B5EF4-FFF2-40B4-BE49-F238E27FC236}">
                <a16:creationId xmlns:a16="http://schemas.microsoft.com/office/drawing/2014/main" xmlns="" id="{54AC57E7-ECCB-4EFF-8FB5-4E6C2C0E0B49}"/>
              </a:ext>
            </a:extLst>
          </p:cNvPr>
          <p:cNvGrpSpPr/>
          <p:nvPr/>
        </p:nvGrpSpPr>
        <p:grpSpPr>
          <a:xfrm>
            <a:off x="5429250" y="4699077"/>
            <a:ext cx="196851" cy="123166"/>
            <a:chOff x="5429250" y="4699077"/>
            <a:chExt cx="196851" cy="123166"/>
          </a:xfrm>
        </p:grpSpPr>
        <p:sp>
          <p:nvSpPr>
            <p:cNvPr id="296" name="SMARTInkShape-6779">
              <a:extLst>
                <a:ext uri="{FF2B5EF4-FFF2-40B4-BE49-F238E27FC236}">
                  <a16:creationId xmlns:a16="http://schemas.microsoft.com/office/drawing/2014/main" xmlns="" id="{38710B51-5E61-4857-836D-6D007A060D1A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5544956" y="4794250"/>
              <a:ext cx="81145" cy="27993"/>
            </a:xfrm>
            <a:custGeom>
              <a:avLst/>
              <a:gdLst/>
              <a:ahLst/>
              <a:cxnLst/>
              <a:rect l="0" t="0" r="0" b="0"/>
              <a:pathLst>
                <a:path w="81145" h="27993">
                  <a:moveTo>
                    <a:pt x="17644" y="0"/>
                  </a:moveTo>
                  <a:lnTo>
                    <a:pt x="17644" y="0"/>
                  </a:lnTo>
                  <a:lnTo>
                    <a:pt x="3338" y="8838"/>
                  </a:lnTo>
                  <a:lnTo>
                    <a:pt x="704" y="12865"/>
                  </a:lnTo>
                  <a:lnTo>
                    <a:pt x="0" y="14927"/>
                  </a:lnTo>
                  <a:lnTo>
                    <a:pt x="236" y="17007"/>
                  </a:lnTo>
                  <a:lnTo>
                    <a:pt x="2381" y="21199"/>
                  </a:lnTo>
                  <a:lnTo>
                    <a:pt x="10926" y="27526"/>
                  </a:lnTo>
                  <a:lnTo>
                    <a:pt x="22184" y="27992"/>
                  </a:lnTo>
                  <a:lnTo>
                    <a:pt x="66481" y="25741"/>
                  </a:lnTo>
                  <a:lnTo>
                    <a:pt x="81144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6780">
              <a:extLst>
                <a:ext uri="{FF2B5EF4-FFF2-40B4-BE49-F238E27FC236}">
                  <a16:creationId xmlns:a16="http://schemas.microsoft.com/office/drawing/2014/main" xmlns="" id="{2EC7EC04-48B4-4E0B-B218-82F095513717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429250" y="4699077"/>
              <a:ext cx="196851" cy="6274"/>
            </a:xfrm>
            <a:custGeom>
              <a:avLst/>
              <a:gdLst/>
              <a:ahLst/>
              <a:cxnLst/>
              <a:rect l="0" t="0" r="0" b="0"/>
              <a:pathLst>
                <a:path w="196851" h="6274">
                  <a:moveTo>
                    <a:pt x="0" y="6273"/>
                  </a:moveTo>
                  <a:lnTo>
                    <a:pt x="0" y="6273"/>
                  </a:lnTo>
                  <a:lnTo>
                    <a:pt x="42095" y="806"/>
                  </a:lnTo>
                  <a:lnTo>
                    <a:pt x="80755" y="184"/>
                  </a:lnTo>
                  <a:lnTo>
                    <a:pt x="123489" y="0"/>
                  </a:lnTo>
                  <a:lnTo>
                    <a:pt x="167430" y="3317"/>
                  </a:lnTo>
                  <a:lnTo>
                    <a:pt x="196850" y="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SMARTInkShape-Group1253">
            <a:extLst>
              <a:ext uri="{FF2B5EF4-FFF2-40B4-BE49-F238E27FC236}">
                <a16:creationId xmlns:a16="http://schemas.microsoft.com/office/drawing/2014/main" xmlns="" id="{C412A501-28EB-4C02-9D2E-4AAC0A7C44CC}"/>
              </a:ext>
            </a:extLst>
          </p:cNvPr>
          <p:cNvGrpSpPr/>
          <p:nvPr/>
        </p:nvGrpSpPr>
        <p:grpSpPr>
          <a:xfrm>
            <a:off x="9334507" y="3544038"/>
            <a:ext cx="1087578" cy="475513"/>
            <a:chOff x="9334507" y="3544038"/>
            <a:chExt cx="1087578" cy="475513"/>
          </a:xfrm>
        </p:grpSpPr>
        <p:sp>
          <p:nvSpPr>
            <p:cNvPr id="299" name="SMARTInkShape-6781">
              <a:extLst>
                <a:ext uri="{FF2B5EF4-FFF2-40B4-BE49-F238E27FC236}">
                  <a16:creationId xmlns:a16="http://schemas.microsoft.com/office/drawing/2014/main" xmlns="" id="{D5F2B4B9-B88B-4A9C-B1FF-F148B99A479C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0287000" y="3685979"/>
              <a:ext cx="135085" cy="333572"/>
            </a:xfrm>
            <a:custGeom>
              <a:avLst/>
              <a:gdLst/>
              <a:ahLst/>
              <a:cxnLst/>
              <a:rect l="0" t="0" r="0" b="0"/>
              <a:pathLst>
                <a:path w="135085" h="333572">
                  <a:moveTo>
                    <a:pt x="101600" y="3371"/>
                  </a:moveTo>
                  <a:lnTo>
                    <a:pt x="101600" y="3371"/>
                  </a:lnTo>
                  <a:lnTo>
                    <a:pt x="101598" y="0"/>
                  </a:lnTo>
                  <a:lnTo>
                    <a:pt x="103011" y="14935"/>
                  </a:lnTo>
                  <a:lnTo>
                    <a:pt x="117296" y="62100"/>
                  </a:lnTo>
                  <a:lnTo>
                    <a:pt x="126922" y="95795"/>
                  </a:lnTo>
                  <a:lnTo>
                    <a:pt x="133551" y="131937"/>
                  </a:lnTo>
                  <a:lnTo>
                    <a:pt x="135084" y="167285"/>
                  </a:lnTo>
                  <a:lnTo>
                    <a:pt x="130593" y="201810"/>
                  </a:lnTo>
                  <a:lnTo>
                    <a:pt x="116839" y="235970"/>
                  </a:lnTo>
                  <a:lnTo>
                    <a:pt x="85889" y="276822"/>
                  </a:lnTo>
                  <a:lnTo>
                    <a:pt x="38916" y="315044"/>
                  </a:lnTo>
                  <a:lnTo>
                    <a:pt x="0" y="3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6782">
              <a:extLst>
                <a:ext uri="{FF2B5EF4-FFF2-40B4-BE49-F238E27FC236}">
                  <a16:creationId xmlns:a16="http://schemas.microsoft.com/office/drawing/2014/main" xmlns="" id="{08432A7D-8C37-4853-8EFA-0E4CE3FA309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0160263" y="3892069"/>
              <a:ext cx="91172" cy="101241"/>
            </a:xfrm>
            <a:custGeom>
              <a:avLst/>
              <a:gdLst/>
              <a:ahLst/>
              <a:cxnLst/>
              <a:rect l="0" t="0" r="0" b="0"/>
              <a:pathLst>
                <a:path w="91172" h="101241">
                  <a:moveTo>
                    <a:pt x="18787" y="19531"/>
                  </a:moveTo>
                  <a:lnTo>
                    <a:pt x="18787" y="19531"/>
                  </a:lnTo>
                  <a:lnTo>
                    <a:pt x="15416" y="22902"/>
                  </a:lnTo>
                  <a:lnTo>
                    <a:pt x="13761" y="26438"/>
                  </a:lnTo>
                  <a:lnTo>
                    <a:pt x="13320" y="28369"/>
                  </a:lnTo>
                  <a:lnTo>
                    <a:pt x="8247" y="37243"/>
                  </a:lnTo>
                  <a:lnTo>
                    <a:pt x="6143" y="82649"/>
                  </a:lnTo>
                  <a:lnTo>
                    <a:pt x="5398" y="95696"/>
                  </a:lnTo>
                  <a:lnTo>
                    <a:pt x="4217" y="97824"/>
                  </a:lnTo>
                  <a:lnTo>
                    <a:pt x="621" y="101240"/>
                  </a:lnTo>
                  <a:lnTo>
                    <a:pt x="0" y="95090"/>
                  </a:lnTo>
                  <a:lnTo>
                    <a:pt x="17437" y="47787"/>
                  </a:lnTo>
                  <a:lnTo>
                    <a:pt x="29598" y="18887"/>
                  </a:lnTo>
                  <a:lnTo>
                    <a:pt x="39819" y="6780"/>
                  </a:lnTo>
                  <a:lnTo>
                    <a:pt x="45508" y="2564"/>
                  </a:lnTo>
                  <a:lnTo>
                    <a:pt x="50713" y="459"/>
                  </a:lnTo>
                  <a:lnTo>
                    <a:pt x="60257" y="0"/>
                  </a:lnTo>
                  <a:lnTo>
                    <a:pt x="72967" y="13438"/>
                  </a:lnTo>
                  <a:lnTo>
                    <a:pt x="85199" y="33756"/>
                  </a:lnTo>
                  <a:lnTo>
                    <a:pt x="90637" y="52194"/>
                  </a:lnTo>
                  <a:lnTo>
                    <a:pt x="91171" y="66033"/>
                  </a:lnTo>
                  <a:lnTo>
                    <a:pt x="88637" y="95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6783">
              <a:extLst>
                <a:ext uri="{FF2B5EF4-FFF2-40B4-BE49-F238E27FC236}">
                  <a16:creationId xmlns:a16="http://schemas.microsoft.com/office/drawing/2014/main" xmlns="" id="{0668BA98-7D6B-4F1D-9D3D-EE55B58E4257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9918700" y="3660291"/>
              <a:ext cx="190501" cy="276710"/>
            </a:xfrm>
            <a:custGeom>
              <a:avLst/>
              <a:gdLst/>
              <a:ahLst/>
              <a:cxnLst/>
              <a:rect l="0" t="0" r="0" b="0"/>
              <a:pathLst>
                <a:path w="190501" h="276710">
                  <a:moveTo>
                    <a:pt x="190500" y="3659"/>
                  </a:moveTo>
                  <a:lnTo>
                    <a:pt x="190500" y="3659"/>
                  </a:lnTo>
                  <a:lnTo>
                    <a:pt x="190500" y="0"/>
                  </a:lnTo>
                  <a:lnTo>
                    <a:pt x="190500" y="1563"/>
                  </a:lnTo>
                  <a:lnTo>
                    <a:pt x="166082" y="48941"/>
                  </a:lnTo>
                  <a:lnTo>
                    <a:pt x="145310" y="79523"/>
                  </a:lnTo>
                  <a:lnTo>
                    <a:pt x="120321" y="113576"/>
                  </a:lnTo>
                  <a:lnTo>
                    <a:pt x="95103" y="147526"/>
                  </a:lnTo>
                  <a:lnTo>
                    <a:pt x="57106" y="195002"/>
                  </a:lnTo>
                  <a:lnTo>
                    <a:pt x="25779" y="233606"/>
                  </a:lnTo>
                  <a:lnTo>
                    <a:pt x="0" y="276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6784">
              <a:extLst>
                <a:ext uri="{FF2B5EF4-FFF2-40B4-BE49-F238E27FC236}">
                  <a16:creationId xmlns:a16="http://schemas.microsoft.com/office/drawing/2014/main" xmlns="" id="{D9F5A9E2-C16A-4B4E-A4D4-6211F7E10272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9880600" y="3665715"/>
              <a:ext cx="203201" cy="262817"/>
            </a:xfrm>
            <a:custGeom>
              <a:avLst/>
              <a:gdLst/>
              <a:ahLst/>
              <a:cxnLst/>
              <a:rect l="0" t="0" r="0" b="0"/>
              <a:pathLst>
                <a:path w="203201" h="262817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774" y="2207"/>
                  </a:lnTo>
                  <a:lnTo>
                    <a:pt x="12209" y="0"/>
                  </a:lnTo>
                  <a:lnTo>
                    <a:pt x="21653" y="2782"/>
                  </a:lnTo>
                  <a:lnTo>
                    <a:pt x="27136" y="5500"/>
                  </a:lnTo>
                  <a:lnTo>
                    <a:pt x="48336" y="29550"/>
                  </a:lnTo>
                  <a:lnTo>
                    <a:pt x="77125" y="77015"/>
                  </a:lnTo>
                  <a:lnTo>
                    <a:pt x="104539" y="124432"/>
                  </a:lnTo>
                  <a:lnTo>
                    <a:pt x="122192" y="162507"/>
                  </a:lnTo>
                  <a:lnTo>
                    <a:pt x="143208" y="197304"/>
                  </a:lnTo>
                  <a:lnTo>
                    <a:pt x="175077" y="237135"/>
                  </a:lnTo>
                  <a:lnTo>
                    <a:pt x="197644" y="262815"/>
                  </a:lnTo>
                  <a:lnTo>
                    <a:pt x="199496" y="262816"/>
                  </a:lnTo>
                  <a:lnTo>
                    <a:pt x="200730" y="259994"/>
                  </a:lnTo>
                  <a:lnTo>
                    <a:pt x="203200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6785">
              <a:extLst>
                <a:ext uri="{FF2B5EF4-FFF2-40B4-BE49-F238E27FC236}">
                  <a16:creationId xmlns:a16="http://schemas.microsoft.com/office/drawing/2014/main" xmlns="" id="{CB2AB368-36E9-4E14-805C-0EBE642D555D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9708280" y="3607683"/>
              <a:ext cx="134221" cy="303005"/>
            </a:xfrm>
            <a:custGeom>
              <a:avLst/>
              <a:gdLst/>
              <a:ahLst/>
              <a:cxnLst/>
              <a:rect l="0" t="0" r="0" b="0"/>
              <a:pathLst>
                <a:path w="134221" h="303005">
                  <a:moveTo>
                    <a:pt x="134220" y="5467"/>
                  </a:moveTo>
                  <a:lnTo>
                    <a:pt x="134220" y="5467"/>
                  </a:lnTo>
                  <a:lnTo>
                    <a:pt x="130850" y="2096"/>
                  </a:lnTo>
                  <a:lnTo>
                    <a:pt x="127313" y="441"/>
                  </a:lnTo>
                  <a:lnTo>
                    <a:pt x="125381" y="0"/>
                  </a:lnTo>
                  <a:lnTo>
                    <a:pt x="88755" y="32508"/>
                  </a:lnTo>
                  <a:lnTo>
                    <a:pt x="64622" y="60523"/>
                  </a:lnTo>
                  <a:lnTo>
                    <a:pt x="42141" y="98846"/>
                  </a:lnTo>
                  <a:lnTo>
                    <a:pt x="22268" y="139867"/>
                  </a:lnTo>
                  <a:lnTo>
                    <a:pt x="6853" y="180206"/>
                  </a:lnTo>
                  <a:lnTo>
                    <a:pt x="0" y="216949"/>
                  </a:lnTo>
                  <a:lnTo>
                    <a:pt x="2885" y="259255"/>
                  </a:lnTo>
                  <a:lnTo>
                    <a:pt x="12820" y="279129"/>
                  </a:lnTo>
                  <a:lnTo>
                    <a:pt x="19420" y="287391"/>
                  </a:lnTo>
                  <a:lnTo>
                    <a:pt x="36160" y="298455"/>
                  </a:lnTo>
                  <a:lnTo>
                    <a:pt x="45564" y="302391"/>
                  </a:lnTo>
                  <a:lnTo>
                    <a:pt x="65419" y="303004"/>
                  </a:lnTo>
                  <a:lnTo>
                    <a:pt x="96120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6786">
              <a:extLst>
                <a:ext uri="{FF2B5EF4-FFF2-40B4-BE49-F238E27FC236}">
                  <a16:creationId xmlns:a16="http://schemas.microsoft.com/office/drawing/2014/main" xmlns="" id="{414CAFE2-E3CB-4CFD-B721-03973D43B62E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9461500" y="3746500"/>
              <a:ext cx="177801" cy="178580"/>
            </a:xfrm>
            <a:custGeom>
              <a:avLst/>
              <a:gdLst/>
              <a:ahLst/>
              <a:cxnLst/>
              <a:rect l="0" t="0" r="0" b="0"/>
              <a:pathLst>
                <a:path w="177801" h="178580">
                  <a:moveTo>
                    <a:pt x="0" y="69850"/>
                  </a:moveTo>
                  <a:lnTo>
                    <a:pt x="0" y="69850"/>
                  </a:lnTo>
                  <a:lnTo>
                    <a:pt x="8839" y="61012"/>
                  </a:lnTo>
                  <a:lnTo>
                    <a:pt x="12946" y="61135"/>
                  </a:lnTo>
                  <a:lnTo>
                    <a:pt x="25040" y="65036"/>
                  </a:lnTo>
                  <a:lnTo>
                    <a:pt x="60161" y="89883"/>
                  </a:lnTo>
                  <a:lnTo>
                    <a:pt x="77774" y="108152"/>
                  </a:lnTo>
                  <a:lnTo>
                    <a:pt x="85601" y="128030"/>
                  </a:lnTo>
                  <a:lnTo>
                    <a:pt x="86021" y="147213"/>
                  </a:lnTo>
                  <a:lnTo>
                    <a:pt x="81506" y="162795"/>
                  </a:lnTo>
                  <a:lnTo>
                    <a:pt x="74795" y="173012"/>
                  </a:lnTo>
                  <a:lnTo>
                    <a:pt x="71031" y="176725"/>
                  </a:lnTo>
                  <a:lnTo>
                    <a:pt x="67108" y="178494"/>
                  </a:lnTo>
                  <a:lnTo>
                    <a:pt x="58989" y="178579"/>
                  </a:lnTo>
                  <a:lnTo>
                    <a:pt x="56259" y="175497"/>
                  </a:lnTo>
                  <a:lnTo>
                    <a:pt x="53227" y="164547"/>
                  </a:lnTo>
                  <a:lnTo>
                    <a:pt x="61631" y="129031"/>
                  </a:lnTo>
                  <a:lnTo>
                    <a:pt x="84270" y="82760"/>
                  </a:lnTo>
                  <a:lnTo>
                    <a:pt x="120062" y="43414"/>
                  </a:lnTo>
                  <a:lnTo>
                    <a:pt x="162737" y="10771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6787">
              <a:extLst>
                <a:ext uri="{FF2B5EF4-FFF2-40B4-BE49-F238E27FC236}">
                  <a16:creationId xmlns:a16="http://schemas.microsoft.com/office/drawing/2014/main" xmlns="" id="{05F334FC-C3AA-41F9-943E-2A690EC70DD6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9334507" y="3544038"/>
              <a:ext cx="165915" cy="386206"/>
            </a:xfrm>
            <a:custGeom>
              <a:avLst/>
              <a:gdLst/>
              <a:ahLst/>
              <a:cxnLst/>
              <a:rect l="0" t="0" r="0" b="0"/>
              <a:pathLst>
                <a:path w="165915" h="386206">
                  <a:moveTo>
                    <a:pt x="19043" y="126262"/>
                  </a:moveTo>
                  <a:lnTo>
                    <a:pt x="19043" y="126262"/>
                  </a:lnTo>
                  <a:lnTo>
                    <a:pt x="13974" y="139929"/>
                  </a:lnTo>
                  <a:lnTo>
                    <a:pt x="8917" y="175388"/>
                  </a:lnTo>
                  <a:lnTo>
                    <a:pt x="7486" y="210420"/>
                  </a:lnTo>
                  <a:lnTo>
                    <a:pt x="4969" y="251390"/>
                  </a:lnTo>
                  <a:lnTo>
                    <a:pt x="2204" y="293352"/>
                  </a:lnTo>
                  <a:lnTo>
                    <a:pt x="976" y="330816"/>
                  </a:lnTo>
                  <a:lnTo>
                    <a:pt x="188" y="377759"/>
                  </a:lnTo>
                  <a:lnTo>
                    <a:pt x="78" y="386205"/>
                  </a:lnTo>
                  <a:lnTo>
                    <a:pt x="0" y="346902"/>
                  </a:lnTo>
                  <a:lnTo>
                    <a:pt x="1878" y="312989"/>
                  </a:lnTo>
                  <a:lnTo>
                    <a:pt x="5769" y="268519"/>
                  </a:lnTo>
                  <a:lnTo>
                    <a:pt x="8783" y="240855"/>
                  </a:lnTo>
                  <a:lnTo>
                    <a:pt x="12203" y="211124"/>
                  </a:lnTo>
                  <a:lnTo>
                    <a:pt x="16598" y="182131"/>
                  </a:lnTo>
                  <a:lnTo>
                    <a:pt x="21646" y="153630"/>
                  </a:lnTo>
                  <a:lnTo>
                    <a:pt x="27129" y="125457"/>
                  </a:lnTo>
                  <a:lnTo>
                    <a:pt x="38865" y="79102"/>
                  </a:lnTo>
                  <a:lnTo>
                    <a:pt x="51842" y="42507"/>
                  </a:lnTo>
                  <a:lnTo>
                    <a:pt x="67018" y="16836"/>
                  </a:lnTo>
                  <a:lnTo>
                    <a:pt x="83167" y="3545"/>
                  </a:lnTo>
                  <a:lnTo>
                    <a:pt x="91426" y="0"/>
                  </a:lnTo>
                  <a:lnTo>
                    <a:pt x="101164" y="460"/>
                  </a:lnTo>
                  <a:lnTo>
                    <a:pt x="123275" y="8496"/>
                  </a:lnTo>
                  <a:lnTo>
                    <a:pt x="143449" y="29001"/>
                  </a:lnTo>
                  <a:lnTo>
                    <a:pt x="159001" y="56929"/>
                  </a:lnTo>
                  <a:lnTo>
                    <a:pt x="165914" y="88157"/>
                  </a:lnTo>
                  <a:lnTo>
                    <a:pt x="161461" y="117087"/>
                  </a:lnTo>
                  <a:lnTo>
                    <a:pt x="156321" y="130729"/>
                  </a:lnTo>
                  <a:lnTo>
                    <a:pt x="137440" y="153412"/>
                  </a:lnTo>
                  <a:lnTo>
                    <a:pt x="111880" y="171489"/>
                  </a:lnTo>
                  <a:lnTo>
                    <a:pt x="67873" y="188189"/>
                  </a:lnTo>
                  <a:lnTo>
                    <a:pt x="22799" y="195069"/>
                  </a:lnTo>
                  <a:lnTo>
                    <a:pt x="6343" y="196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SMARTInkShape-Group1254">
            <a:extLst>
              <a:ext uri="{FF2B5EF4-FFF2-40B4-BE49-F238E27FC236}">
                <a16:creationId xmlns:a16="http://schemas.microsoft.com/office/drawing/2014/main" xmlns="" id="{FEE96B5B-E765-4135-B310-BE6F91A0E486}"/>
              </a:ext>
            </a:extLst>
          </p:cNvPr>
          <p:cNvGrpSpPr/>
          <p:nvPr/>
        </p:nvGrpSpPr>
        <p:grpSpPr>
          <a:xfrm>
            <a:off x="6282843" y="3501961"/>
            <a:ext cx="2702408" cy="428690"/>
            <a:chOff x="6282843" y="3501961"/>
            <a:chExt cx="2702408" cy="428690"/>
          </a:xfrm>
        </p:grpSpPr>
        <p:sp>
          <p:nvSpPr>
            <p:cNvPr id="307" name="SMARTInkShape-6788">
              <a:extLst>
                <a:ext uri="{FF2B5EF4-FFF2-40B4-BE49-F238E27FC236}">
                  <a16:creationId xmlns:a16="http://schemas.microsoft.com/office/drawing/2014/main" xmlns="" id="{9C670290-7A5F-4940-8F69-FF31772C6298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972550" y="38290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6789">
              <a:extLst>
                <a:ext uri="{FF2B5EF4-FFF2-40B4-BE49-F238E27FC236}">
                  <a16:creationId xmlns:a16="http://schemas.microsoft.com/office/drawing/2014/main" xmlns="" id="{8EF340A6-EE56-430D-B5E4-DF5B7E3BEAF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775962" y="3816350"/>
              <a:ext cx="6089" cy="6351"/>
            </a:xfrm>
            <a:custGeom>
              <a:avLst/>
              <a:gdLst/>
              <a:ahLst/>
              <a:cxnLst/>
              <a:rect l="0" t="0" r="0" b="0"/>
              <a:pathLst>
                <a:path w="6089" h="6351">
                  <a:moveTo>
                    <a:pt x="6088" y="6350"/>
                  </a:moveTo>
                  <a:lnTo>
                    <a:pt x="6088" y="6350"/>
                  </a:lnTo>
                  <a:lnTo>
                    <a:pt x="0" y="261"/>
                  </a:lnTo>
                  <a:lnTo>
                    <a:pt x="6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6790">
              <a:extLst>
                <a:ext uri="{FF2B5EF4-FFF2-40B4-BE49-F238E27FC236}">
                  <a16:creationId xmlns:a16="http://schemas.microsoft.com/office/drawing/2014/main" xmlns="" id="{42B614CC-2D37-4147-9AA7-FC582CDDAB97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636000" y="38544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6907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6791">
              <a:extLst>
                <a:ext uri="{FF2B5EF4-FFF2-40B4-BE49-F238E27FC236}">
                  <a16:creationId xmlns:a16="http://schemas.microsoft.com/office/drawing/2014/main" xmlns="" id="{06C9C137-22E2-4C26-A5EE-FEEAE6F5A1A9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851844" y="3576455"/>
              <a:ext cx="53024" cy="258946"/>
            </a:xfrm>
            <a:custGeom>
              <a:avLst/>
              <a:gdLst/>
              <a:ahLst/>
              <a:cxnLst/>
              <a:rect l="0" t="0" r="0" b="0"/>
              <a:pathLst>
                <a:path w="53024" h="258946">
                  <a:moveTo>
                    <a:pt x="47556" y="17645"/>
                  </a:moveTo>
                  <a:lnTo>
                    <a:pt x="47556" y="17645"/>
                  </a:lnTo>
                  <a:lnTo>
                    <a:pt x="52582" y="5711"/>
                  </a:lnTo>
                  <a:lnTo>
                    <a:pt x="53023" y="3339"/>
                  </a:lnTo>
                  <a:lnTo>
                    <a:pt x="52612" y="1758"/>
                  </a:lnTo>
                  <a:lnTo>
                    <a:pt x="51632" y="703"/>
                  </a:lnTo>
                  <a:lnTo>
                    <a:pt x="50274" y="0"/>
                  </a:lnTo>
                  <a:lnTo>
                    <a:pt x="45000" y="6746"/>
                  </a:lnTo>
                  <a:lnTo>
                    <a:pt x="26747" y="44184"/>
                  </a:lnTo>
                  <a:lnTo>
                    <a:pt x="12305" y="91596"/>
                  </a:lnTo>
                  <a:lnTo>
                    <a:pt x="5312" y="125536"/>
                  </a:lnTo>
                  <a:lnTo>
                    <a:pt x="559" y="158730"/>
                  </a:lnTo>
                  <a:lnTo>
                    <a:pt x="0" y="203068"/>
                  </a:lnTo>
                  <a:lnTo>
                    <a:pt x="7369" y="225173"/>
                  </a:lnTo>
                  <a:lnTo>
                    <a:pt x="21464" y="240643"/>
                  </a:lnTo>
                  <a:lnTo>
                    <a:pt x="47556" y="258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6792">
              <a:extLst>
                <a:ext uri="{FF2B5EF4-FFF2-40B4-BE49-F238E27FC236}">
                  <a16:creationId xmlns:a16="http://schemas.microsoft.com/office/drawing/2014/main" xmlns="" id="{6A192B00-5A12-4395-A675-D9E4FC9160E8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645400" y="3714750"/>
              <a:ext cx="139701" cy="153593"/>
            </a:xfrm>
            <a:custGeom>
              <a:avLst/>
              <a:gdLst/>
              <a:ahLst/>
              <a:cxnLst/>
              <a:rect l="0" t="0" r="0" b="0"/>
              <a:pathLst>
                <a:path w="139701" h="153593">
                  <a:moveTo>
                    <a:pt x="0" y="63500"/>
                  </a:moveTo>
                  <a:lnTo>
                    <a:pt x="0" y="63500"/>
                  </a:lnTo>
                  <a:lnTo>
                    <a:pt x="3370" y="60129"/>
                  </a:lnTo>
                  <a:lnTo>
                    <a:pt x="15580" y="54662"/>
                  </a:lnTo>
                  <a:lnTo>
                    <a:pt x="26680" y="54398"/>
                  </a:lnTo>
                  <a:lnTo>
                    <a:pt x="38668" y="57338"/>
                  </a:lnTo>
                  <a:lnTo>
                    <a:pt x="51053" y="63348"/>
                  </a:lnTo>
                  <a:lnTo>
                    <a:pt x="59849" y="76367"/>
                  </a:lnTo>
                  <a:lnTo>
                    <a:pt x="65405" y="93913"/>
                  </a:lnTo>
                  <a:lnTo>
                    <a:pt x="67874" y="113471"/>
                  </a:lnTo>
                  <a:lnTo>
                    <a:pt x="63328" y="130159"/>
                  </a:lnTo>
                  <a:lnTo>
                    <a:pt x="49902" y="151377"/>
                  </a:lnTo>
                  <a:lnTo>
                    <a:pt x="47379" y="153129"/>
                  </a:lnTo>
                  <a:lnTo>
                    <a:pt x="44992" y="153592"/>
                  </a:lnTo>
                  <a:lnTo>
                    <a:pt x="42694" y="153195"/>
                  </a:lnTo>
                  <a:lnTo>
                    <a:pt x="40142" y="143346"/>
                  </a:lnTo>
                  <a:lnTo>
                    <a:pt x="41874" y="104907"/>
                  </a:lnTo>
                  <a:lnTo>
                    <a:pt x="57170" y="72319"/>
                  </a:lnTo>
                  <a:lnTo>
                    <a:pt x="79577" y="40321"/>
                  </a:lnTo>
                  <a:lnTo>
                    <a:pt x="122703" y="1016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6793">
              <a:extLst>
                <a:ext uri="{FF2B5EF4-FFF2-40B4-BE49-F238E27FC236}">
                  <a16:creationId xmlns:a16="http://schemas.microsoft.com/office/drawing/2014/main" xmlns="" id="{06ED0C16-F41C-4159-BE4E-069EE5E11CA6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525632" y="3501961"/>
              <a:ext cx="126645" cy="375409"/>
            </a:xfrm>
            <a:custGeom>
              <a:avLst/>
              <a:gdLst/>
              <a:ahLst/>
              <a:cxnLst/>
              <a:rect l="0" t="0" r="0" b="0"/>
              <a:pathLst>
                <a:path w="126645" h="375409">
                  <a:moveTo>
                    <a:pt x="5468" y="161989"/>
                  </a:moveTo>
                  <a:lnTo>
                    <a:pt x="5468" y="161989"/>
                  </a:lnTo>
                  <a:lnTo>
                    <a:pt x="2097" y="168731"/>
                  </a:lnTo>
                  <a:lnTo>
                    <a:pt x="0" y="193150"/>
                  </a:lnTo>
                  <a:lnTo>
                    <a:pt x="6121" y="230567"/>
                  </a:lnTo>
                  <a:lnTo>
                    <a:pt x="11167" y="264199"/>
                  </a:lnTo>
                  <a:lnTo>
                    <a:pt x="15057" y="300549"/>
                  </a:lnTo>
                  <a:lnTo>
                    <a:pt x="17246" y="345958"/>
                  </a:lnTo>
                  <a:lnTo>
                    <a:pt x="18046" y="375408"/>
                  </a:lnTo>
                  <a:lnTo>
                    <a:pt x="13780" y="343454"/>
                  </a:lnTo>
                  <a:lnTo>
                    <a:pt x="12690" y="307786"/>
                  </a:lnTo>
                  <a:lnTo>
                    <a:pt x="12399" y="283176"/>
                  </a:lnTo>
                  <a:lnTo>
                    <a:pt x="12206" y="254775"/>
                  </a:lnTo>
                  <a:lnTo>
                    <a:pt x="12076" y="223846"/>
                  </a:lnTo>
                  <a:lnTo>
                    <a:pt x="12695" y="192644"/>
                  </a:lnTo>
                  <a:lnTo>
                    <a:pt x="13815" y="161259"/>
                  </a:lnTo>
                  <a:lnTo>
                    <a:pt x="15266" y="129752"/>
                  </a:lnTo>
                  <a:lnTo>
                    <a:pt x="17644" y="103809"/>
                  </a:lnTo>
                  <a:lnTo>
                    <a:pt x="24050" y="61812"/>
                  </a:lnTo>
                  <a:lnTo>
                    <a:pt x="35589" y="23887"/>
                  </a:lnTo>
                  <a:lnTo>
                    <a:pt x="45666" y="8653"/>
                  </a:lnTo>
                  <a:lnTo>
                    <a:pt x="51316" y="2615"/>
                  </a:lnTo>
                  <a:lnTo>
                    <a:pt x="57907" y="0"/>
                  </a:lnTo>
                  <a:lnTo>
                    <a:pt x="72753" y="859"/>
                  </a:lnTo>
                  <a:lnTo>
                    <a:pt x="90640" y="13470"/>
                  </a:lnTo>
                  <a:lnTo>
                    <a:pt x="108939" y="34597"/>
                  </a:lnTo>
                  <a:lnTo>
                    <a:pt x="124127" y="62802"/>
                  </a:lnTo>
                  <a:lnTo>
                    <a:pt x="126644" y="92271"/>
                  </a:lnTo>
                  <a:lnTo>
                    <a:pt x="120002" y="119714"/>
                  </a:lnTo>
                  <a:lnTo>
                    <a:pt x="107642" y="141319"/>
                  </a:lnTo>
                  <a:lnTo>
                    <a:pt x="78075" y="165977"/>
                  </a:lnTo>
                  <a:lnTo>
                    <a:pt x="58434" y="172464"/>
                  </a:lnTo>
                  <a:lnTo>
                    <a:pt x="25117" y="174494"/>
                  </a:lnTo>
                  <a:lnTo>
                    <a:pt x="24518" y="174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6794">
              <a:extLst>
                <a:ext uri="{FF2B5EF4-FFF2-40B4-BE49-F238E27FC236}">
                  <a16:creationId xmlns:a16="http://schemas.microsoft.com/office/drawing/2014/main" xmlns="" id="{686BD58A-7EE0-4C34-8003-CE84FDA2283E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289800" y="38354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6795">
              <a:extLst>
                <a:ext uri="{FF2B5EF4-FFF2-40B4-BE49-F238E27FC236}">
                  <a16:creationId xmlns:a16="http://schemas.microsoft.com/office/drawing/2014/main" xmlns="" id="{CC92EC5D-ED88-46B3-B728-283C4384BD0A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143750" y="3587750"/>
              <a:ext cx="90862" cy="317501"/>
            </a:xfrm>
            <a:custGeom>
              <a:avLst/>
              <a:gdLst/>
              <a:ahLst/>
              <a:cxnLst/>
              <a:rect l="0" t="0" r="0" b="0"/>
              <a:pathLst>
                <a:path w="90862" h="317501">
                  <a:moveTo>
                    <a:pt x="0" y="0"/>
                  </a:moveTo>
                  <a:lnTo>
                    <a:pt x="0" y="0"/>
                  </a:lnTo>
                  <a:lnTo>
                    <a:pt x="12255" y="15914"/>
                  </a:lnTo>
                  <a:lnTo>
                    <a:pt x="46453" y="51146"/>
                  </a:lnTo>
                  <a:lnTo>
                    <a:pt x="73030" y="90884"/>
                  </a:lnTo>
                  <a:lnTo>
                    <a:pt x="85375" y="119415"/>
                  </a:lnTo>
                  <a:lnTo>
                    <a:pt x="90861" y="148559"/>
                  </a:lnTo>
                  <a:lnTo>
                    <a:pt x="83837" y="192733"/>
                  </a:lnTo>
                  <a:lnTo>
                    <a:pt x="64978" y="233730"/>
                  </a:lnTo>
                  <a:lnTo>
                    <a:pt x="37686" y="279734"/>
                  </a:lnTo>
                  <a:lnTo>
                    <a:pt x="635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6796">
              <a:extLst>
                <a:ext uri="{FF2B5EF4-FFF2-40B4-BE49-F238E27FC236}">
                  <a16:creationId xmlns:a16="http://schemas.microsoft.com/office/drawing/2014/main" xmlns="" id="{7987B74C-2DB2-4B19-B26D-78AC5CAFD900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8001882" y="3625850"/>
              <a:ext cx="119769" cy="222251"/>
            </a:xfrm>
            <a:custGeom>
              <a:avLst/>
              <a:gdLst/>
              <a:ahLst/>
              <a:cxnLst/>
              <a:rect l="0" t="0" r="0" b="0"/>
              <a:pathLst>
                <a:path w="119769" h="22225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2750" y="15580"/>
                  </a:lnTo>
                  <a:lnTo>
                    <a:pt x="25914" y="54583"/>
                  </a:lnTo>
                  <a:lnTo>
                    <a:pt x="53703" y="94881"/>
                  </a:lnTo>
                  <a:lnTo>
                    <a:pt x="82867" y="137396"/>
                  </a:lnTo>
                  <a:lnTo>
                    <a:pt x="104130" y="175706"/>
                  </a:lnTo>
                  <a:lnTo>
                    <a:pt x="119768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6797">
              <a:extLst>
                <a:ext uri="{FF2B5EF4-FFF2-40B4-BE49-F238E27FC236}">
                  <a16:creationId xmlns:a16="http://schemas.microsoft.com/office/drawing/2014/main" xmlns="" id="{50660115-EAB5-4B18-8FAC-DEB6EEF86AF7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282843" y="3505762"/>
              <a:ext cx="120819" cy="358328"/>
            </a:xfrm>
            <a:custGeom>
              <a:avLst/>
              <a:gdLst/>
              <a:ahLst/>
              <a:cxnLst/>
              <a:rect l="0" t="0" r="0" b="0"/>
              <a:pathLst>
                <a:path w="120819" h="358328">
                  <a:moveTo>
                    <a:pt x="3657" y="88338"/>
                  </a:moveTo>
                  <a:lnTo>
                    <a:pt x="3657" y="88338"/>
                  </a:lnTo>
                  <a:lnTo>
                    <a:pt x="3657" y="77403"/>
                  </a:lnTo>
                  <a:lnTo>
                    <a:pt x="4362" y="120504"/>
                  </a:lnTo>
                  <a:lnTo>
                    <a:pt x="7028" y="154375"/>
                  </a:lnTo>
                  <a:lnTo>
                    <a:pt x="6802" y="196710"/>
                  </a:lnTo>
                  <a:lnTo>
                    <a:pt x="5054" y="242336"/>
                  </a:lnTo>
                  <a:lnTo>
                    <a:pt x="4279" y="286133"/>
                  </a:lnTo>
                  <a:lnTo>
                    <a:pt x="3841" y="330232"/>
                  </a:lnTo>
                  <a:lnTo>
                    <a:pt x="3674" y="358327"/>
                  </a:lnTo>
                  <a:lnTo>
                    <a:pt x="2955" y="326838"/>
                  </a:lnTo>
                  <a:lnTo>
                    <a:pt x="288" y="291234"/>
                  </a:lnTo>
                  <a:lnTo>
                    <a:pt x="0" y="268052"/>
                  </a:lnTo>
                  <a:lnTo>
                    <a:pt x="513" y="242014"/>
                  </a:lnTo>
                  <a:lnTo>
                    <a:pt x="1561" y="214072"/>
                  </a:lnTo>
                  <a:lnTo>
                    <a:pt x="4376" y="185566"/>
                  </a:lnTo>
                  <a:lnTo>
                    <a:pt x="8370" y="156685"/>
                  </a:lnTo>
                  <a:lnTo>
                    <a:pt x="13149" y="127552"/>
                  </a:lnTo>
                  <a:lnTo>
                    <a:pt x="25985" y="82014"/>
                  </a:lnTo>
                  <a:lnTo>
                    <a:pt x="43433" y="36134"/>
                  </a:lnTo>
                  <a:lnTo>
                    <a:pt x="51673" y="17864"/>
                  </a:lnTo>
                  <a:lnTo>
                    <a:pt x="62393" y="5040"/>
                  </a:lnTo>
                  <a:lnTo>
                    <a:pt x="68214" y="1762"/>
                  </a:lnTo>
                  <a:lnTo>
                    <a:pt x="80327" y="0"/>
                  </a:lnTo>
                  <a:lnTo>
                    <a:pt x="85816" y="3340"/>
                  </a:lnTo>
                  <a:lnTo>
                    <a:pt x="95675" y="16459"/>
                  </a:lnTo>
                  <a:lnTo>
                    <a:pt x="112531" y="53792"/>
                  </a:lnTo>
                  <a:lnTo>
                    <a:pt x="120818" y="93860"/>
                  </a:lnTo>
                  <a:lnTo>
                    <a:pt x="117112" y="117839"/>
                  </a:lnTo>
                  <a:lnTo>
                    <a:pt x="103125" y="147408"/>
                  </a:lnTo>
                  <a:lnTo>
                    <a:pt x="97485" y="155235"/>
                  </a:lnTo>
                  <a:lnTo>
                    <a:pt x="79930" y="167694"/>
                  </a:lnTo>
                  <a:lnTo>
                    <a:pt x="50010" y="178879"/>
                  </a:lnTo>
                  <a:lnTo>
                    <a:pt x="28100" y="182658"/>
                  </a:lnTo>
                  <a:lnTo>
                    <a:pt x="27009" y="183673"/>
                  </a:lnTo>
                  <a:lnTo>
                    <a:pt x="26986" y="185056"/>
                  </a:lnTo>
                  <a:lnTo>
                    <a:pt x="29057" y="189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6798">
              <a:extLst>
                <a:ext uri="{FF2B5EF4-FFF2-40B4-BE49-F238E27FC236}">
                  <a16:creationId xmlns:a16="http://schemas.microsoft.com/office/drawing/2014/main" xmlns="" id="{F8FB2FED-4B47-4331-A1B6-F4F257E98AEF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376283" y="3702050"/>
              <a:ext cx="170568" cy="167043"/>
            </a:xfrm>
            <a:custGeom>
              <a:avLst/>
              <a:gdLst/>
              <a:ahLst/>
              <a:cxnLst/>
              <a:rect l="0" t="0" r="0" b="0"/>
              <a:pathLst>
                <a:path w="170568" h="167043">
                  <a:moveTo>
                    <a:pt x="5467" y="63500"/>
                  </a:moveTo>
                  <a:lnTo>
                    <a:pt x="5467" y="63500"/>
                  </a:lnTo>
                  <a:lnTo>
                    <a:pt x="2096" y="63500"/>
                  </a:lnTo>
                  <a:lnTo>
                    <a:pt x="1103" y="62794"/>
                  </a:lnTo>
                  <a:lnTo>
                    <a:pt x="441" y="61618"/>
                  </a:lnTo>
                  <a:lnTo>
                    <a:pt x="0" y="60129"/>
                  </a:lnTo>
                  <a:lnTo>
                    <a:pt x="1822" y="59136"/>
                  </a:lnTo>
                  <a:lnTo>
                    <a:pt x="9490" y="58033"/>
                  </a:lnTo>
                  <a:lnTo>
                    <a:pt x="29080" y="60782"/>
                  </a:lnTo>
                  <a:lnTo>
                    <a:pt x="52759" y="72808"/>
                  </a:lnTo>
                  <a:lnTo>
                    <a:pt x="65526" y="89509"/>
                  </a:lnTo>
                  <a:lnTo>
                    <a:pt x="73787" y="110337"/>
                  </a:lnTo>
                  <a:lnTo>
                    <a:pt x="74472" y="140486"/>
                  </a:lnTo>
                  <a:lnTo>
                    <a:pt x="70206" y="161335"/>
                  </a:lnTo>
                  <a:lnTo>
                    <a:pt x="66460" y="166954"/>
                  </a:lnTo>
                  <a:lnTo>
                    <a:pt x="63768" y="167042"/>
                  </a:lnTo>
                  <a:lnTo>
                    <a:pt x="57014" y="163376"/>
                  </a:lnTo>
                  <a:lnTo>
                    <a:pt x="54954" y="147636"/>
                  </a:lnTo>
                  <a:lnTo>
                    <a:pt x="57799" y="124177"/>
                  </a:lnTo>
                  <a:lnTo>
                    <a:pt x="72008" y="84614"/>
                  </a:lnTo>
                  <a:lnTo>
                    <a:pt x="95190" y="50628"/>
                  </a:lnTo>
                  <a:lnTo>
                    <a:pt x="138353" y="17265"/>
                  </a:lnTo>
                  <a:lnTo>
                    <a:pt x="170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6799">
              <a:extLst>
                <a:ext uri="{FF2B5EF4-FFF2-40B4-BE49-F238E27FC236}">
                  <a16:creationId xmlns:a16="http://schemas.microsoft.com/office/drawing/2014/main" xmlns="" id="{5D8B2694-5624-419A-A400-2F00ED70B133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604541" y="3554747"/>
              <a:ext cx="94710" cy="318754"/>
            </a:xfrm>
            <a:custGeom>
              <a:avLst/>
              <a:gdLst/>
              <a:ahLst/>
              <a:cxnLst/>
              <a:rect l="0" t="0" r="0" b="0"/>
              <a:pathLst>
                <a:path w="94710" h="318754">
                  <a:moveTo>
                    <a:pt x="94709" y="33003"/>
                  </a:moveTo>
                  <a:lnTo>
                    <a:pt x="94709" y="33003"/>
                  </a:lnTo>
                  <a:lnTo>
                    <a:pt x="94004" y="18500"/>
                  </a:lnTo>
                  <a:lnTo>
                    <a:pt x="89640" y="6284"/>
                  </a:lnTo>
                  <a:lnTo>
                    <a:pt x="85870" y="431"/>
                  </a:lnTo>
                  <a:lnTo>
                    <a:pt x="83172" y="0"/>
                  </a:lnTo>
                  <a:lnTo>
                    <a:pt x="76412" y="3283"/>
                  </a:lnTo>
                  <a:lnTo>
                    <a:pt x="50433" y="45058"/>
                  </a:lnTo>
                  <a:lnTo>
                    <a:pt x="34579" y="82576"/>
                  </a:lnTo>
                  <a:lnTo>
                    <a:pt x="20007" y="127002"/>
                  </a:lnTo>
                  <a:lnTo>
                    <a:pt x="7886" y="172853"/>
                  </a:lnTo>
                  <a:lnTo>
                    <a:pt x="147" y="214397"/>
                  </a:lnTo>
                  <a:lnTo>
                    <a:pt x="0" y="248384"/>
                  </a:lnTo>
                  <a:lnTo>
                    <a:pt x="5344" y="275483"/>
                  </a:lnTo>
                  <a:lnTo>
                    <a:pt x="14774" y="294583"/>
                  </a:lnTo>
                  <a:lnTo>
                    <a:pt x="27903" y="306365"/>
                  </a:lnTo>
                  <a:lnTo>
                    <a:pt x="50259" y="318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6800">
              <a:extLst>
                <a:ext uri="{FF2B5EF4-FFF2-40B4-BE49-F238E27FC236}">
                  <a16:creationId xmlns:a16="http://schemas.microsoft.com/office/drawing/2014/main" xmlns="" id="{8B34C892-2BE2-4974-8C0A-6337266ABC4E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800850" y="3625850"/>
              <a:ext cx="158751" cy="222251"/>
            </a:xfrm>
            <a:custGeom>
              <a:avLst/>
              <a:gdLst/>
              <a:ahLst/>
              <a:cxnLst/>
              <a:rect l="0" t="0" r="0" b="0"/>
              <a:pathLst>
                <a:path w="158751" h="2222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6704" y="27437"/>
                  </a:lnTo>
                  <a:lnTo>
                    <a:pt x="94127" y="72906"/>
                  </a:lnTo>
                  <a:lnTo>
                    <a:pt x="115065" y="112226"/>
                  </a:lnTo>
                  <a:lnTo>
                    <a:pt x="130205" y="151785"/>
                  </a:lnTo>
                  <a:lnTo>
                    <a:pt x="143628" y="190318"/>
                  </a:lnTo>
                  <a:lnTo>
                    <a:pt x="1587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6801">
              <a:extLst>
                <a:ext uri="{FF2B5EF4-FFF2-40B4-BE49-F238E27FC236}">
                  <a16:creationId xmlns:a16="http://schemas.microsoft.com/office/drawing/2014/main" xmlns="" id="{29FB6AF9-A3F4-4372-A697-5AC8440885B6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8032750" y="3604979"/>
              <a:ext cx="133351" cy="249472"/>
            </a:xfrm>
            <a:custGeom>
              <a:avLst/>
              <a:gdLst/>
              <a:ahLst/>
              <a:cxnLst/>
              <a:rect l="0" t="0" r="0" b="0"/>
              <a:pathLst>
                <a:path w="133351" h="249472">
                  <a:moveTo>
                    <a:pt x="133350" y="8171"/>
                  </a:moveTo>
                  <a:lnTo>
                    <a:pt x="133350" y="8171"/>
                  </a:lnTo>
                  <a:lnTo>
                    <a:pt x="129979" y="1429"/>
                  </a:lnTo>
                  <a:lnTo>
                    <a:pt x="128281" y="149"/>
                  </a:lnTo>
                  <a:lnTo>
                    <a:pt x="126443" y="0"/>
                  </a:lnTo>
                  <a:lnTo>
                    <a:pt x="124511" y="607"/>
                  </a:lnTo>
                  <a:lnTo>
                    <a:pt x="115053" y="14945"/>
                  </a:lnTo>
                  <a:lnTo>
                    <a:pt x="99941" y="50552"/>
                  </a:lnTo>
                  <a:lnTo>
                    <a:pt x="84399" y="82746"/>
                  </a:lnTo>
                  <a:lnTo>
                    <a:pt x="66439" y="116810"/>
                  </a:lnTo>
                  <a:lnTo>
                    <a:pt x="49048" y="148412"/>
                  </a:lnTo>
                  <a:lnTo>
                    <a:pt x="30030" y="180802"/>
                  </a:lnTo>
                  <a:lnTo>
                    <a:pt x="8897" y="221363"/>
                  </a:lnTo>
                  <a:lnTo>
                    <a:pt x="0" y="249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6802">
              <a:extLst>
                <a:ext uri="{FF2B5EF4-FFF2-40B4-BE49-F238E27FC236}">
                  <a16:creationId xmlns:a16="http://schemas.microsoft.com/office/drawing/2014/main" xmlns="" id="{CC9C8B03-D14B-4108-8594-DC7D6D7CE822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205605" y="3794190"/>
              <a:ext cx="125596" cy="89636"/>
            </a:xfrm>
            <a:custGeom>
              <a:avLst/>
              <a:gdLst/>
              <a:ahLst/>
              <a:cxnLst/>
              <a:rect l="0" t="0" r="0" b="0"/>
              <a:pathLst>
                <a:path w="125596" h="89636">
                  <a:moveTo>
                    <a:pt x="17645" y="9460"/>
                  </a:moveTo>
                  <a:lnTo>
                    <a:pt x="17645" y="9460"/>
                  </a:lnTo>
                  <a:lnTo>
                    <a:pt x="0" y="9460"/>
                  </a:lnTo>
                  <a:lnTo>
                    <a:pt x="238" y="8754"/>
                  </a:lnTo>
                  <a:lnTo>
                    <a:pt x="2382" y="6089"/>
                  </a:lnTo>
                  <a:lnTo>
                    <a:pt x="43444" y="0"/>
                  </a:lnTo>
                  <a:lnTo>
                    <a:pt x="61331" y="1964"/>
                  </a:lnTo>
                  <a:lnTo>
                    <a:pt x="70053" y="4462"/>
                  </a:lnTo>
                  <a:lnTo>
                    <a:pt x="75866" y="8244"/>
                  </a:lnTo>
                  <a:lnTo>
                    <a:pt x="79742" y="12883"/>
                  </a:lnTo>
                  <a:lnTo>
                    <a:pt x="82327" y="18092"/>
                  </a:lnTo>
                  <a:lnTo>
                    <a:pt x="81933" y="24387"/>
                  </a:lnTo>
                  <a:lnTo>
                    <a:pt x="75851" y="38907"/>
                  </a:lnTo>
                  <a:lnTo>
                    <a:pt x="57155" y="59578"/>
                  </a:lnTo>
                  <a:lnTo>
                    <a:pt x="37104" y="76092"/>
                  </a:lnTo>
                  <a:lnTo>
                    <a:pt x="33349" y="83994"/>
                  </a:lnTo>
                  <a:lnTo>
                    <a:pt x="35171" y="86666"/>
                  </a:lnTo>
                  <a:lnTo>
                    <a:pt x="44719" y="89635"/>
                  </a:lnTo>
                  <a:lnTo>
                    <a:pt x="79621" y="85765"/>
                  </a:lnTo>
                  <a:lnTo>
                    <a:pt x="125595" y="72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6803">
              <a:extLst>
                <a:ext uri="{FF2B5EF4-FFF2-40B4-BE49-F238E27FC236}">
                  <a16:creationId xmlns:a16="http://schemas.microsoft.com/office/drawing/2014/main" xmlns="" id="{6E4E6BFE-0FA0-40CE-A924-E7D8EC88CE0E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388350" y="3602215"/>
              <a:ext cx="84271" cy="283986"/>
            </a:xfrm>
            <a:custGeom>
              <a:avLst/>
              <a:gdLst/>
              <a:ahLst/>
              <a:cxnLst/>
              <a:rect l="0" t="0" r="0" b="0"/>
              <a:pathLst>
                <a:path w="84271" h="283986">
                  <a:moveTo>
                    <a:pt x="25400" y="10935"/>
                  </a:moveTo>
                  <a:lnTo>
                    <a:pt x="25400" y="10935"/>
                  </a:lnTo>
                  <a:lnTo>
                    <a:pt x="14465" y="0"/>
                  </a:lnTo>
                  <a:lnTo>
                    <a:pt x="23603" y="12902"/>
                  </a:lnTo>
                  <a:lnTo>
                    <a:pt x="48720" y="55303"/>
                  </a:lnTo>
                  <a:lnTo>
                    <a:pt x="72605" y="100203"/>
                  </a:lnTo>
                  <a:lnTo>
                    <a:pt x="81657" y="134571"/>
                  </a:lnTo>
                  <a:lnTo>
                    <a:pt x="84270" y="168896"/>
                  </a:lnTo>
                  <a:lnTo>
                    <a:pt x="80725" y="198262"/>
                  </a:lnTo>
                  <a:lnTo>
                    <a:pt x="65041" y="225425"/>
                  </a:lnTo>
                  <a:lnTo>
                    <a:pt x="21471" y="267243"/>
                  </a:lnTo>
                  <a:lnTo>
                    <a:pt x="0" y="2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6804">
              <a:extLst>
                <a:ext uri="{FF2B5EF4-FFF2-40B4-BE49-F238E27FC236}">
                  <a16:creationId xmlns:a16="http://schemas.microsoft.com/office/drawing/2014/main" xmlns="" id="{61D5074B-65BF-49E0-8C14-8554D483B254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048500" y="3810000"/>
              <a:ext cx="31751" cy="120651"/>
            </a:xfrm>
            <a:custGeom>
              <a:avLst/>
              <a:gdLst/>
              <a:ahLst/>
              <a:cxnLst/>
              <a:rect l="0" t="0" r="0" b="0"/>
              <a:pathLst>
                <a:path w="31751" h="120651">
                  <a:moveTo>
                    <a:pt x="31750" y="0"/>
                  </a:moveTo>
                  <a:lnTo>
                    <a:pt x="31750" y="0"/>
                  </a:lnTo>
                  <a:lnTo>
                    <a:pt x="11977" y="46453"/>
                  </a:lnTo>
                  <a:lnTo>
                    <a:pt x="3549" y="76793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6805">
              <a:extLst>
                <a:ext uri="{FF2B5EF4-FFF2-40B4-BE49-F238E27FC236}">
                  <a16:creationId xmlns:a16="http://schemas.microsoft.com/office/drawing/2014/main" xmlns="" id="{66634640-2058-4281-9FE9-1D747087716A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845300" y="3614295"/>
              <a:ext cx="146051" cy="259206"/>
            </a:xfrm>
            <a:custGeom>
              <a:avLst/>
              <a:gdLst/>
              <a:ahLst/>
              <a:cxnLst/>
              <a:rect l="0" t="0" r="0" b="0"/>
              <a:pathLst>
                <a:path w="146051" h="259206">
                  <a:moveTo>
                    <a:pt x="146050" y="11555"/>
                  </a:moveTo>
                  <a:lnTo>
                    <a:pt x="146050" y="11555"/>
                  </a:lnTo>
                  <a:lnTo>
                    <a:pt x="139308" y="8184"/>
                  </a:lnTo>
                  <a:lnTo>
                    <a:pt x="137322" y="6485"/>
                  </a:lnTo>
                  <a:lnTo>
                    <a:pt x="133872" y="0"/>
                  </a:lnTo>
                  <a:lnTo>
                    <a:pt x="132993" y="324"/>
                  </a:lnTo>
                  <a:lnTo>
                    <a:pt x="130133" y="2565"/>
                  </a:lnTo>
                  <a:lnTo>
                    <a:pt x="109834" y="38131"/>
                  </a:lnTo>
                  <a:lnTo>
                    <a:pt x="85696" y="81048"/>
                  </a:lnTo>
                  <a:lnTo>
                    <a:pt x="65604" y="116524"/>
                  </a:lnTo>
                  <a:lnTo>
                    <a:pt x="42563" y="155809"/>
                  </a:lnTo>
                  <a:lnTo>
                    <a:pt x="23855" y="189262"/>
                  </a:lnTo>
                  <a:lnTo>
                    <a:pt x="7068" y="228133"/>
                  </a:lnTo>
                  <a:lnTo>
                    <a:pt x="0" y="259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1" name="SMARTInkShape-Group1255">
            <a:extLst>
              <a:ext uri="{FF2B5EF4-FFF2-40B4-BE49-F238E27FC236}">
                <a16:creationId xmlns:a16="http://schemas.microsoft.com/office/drawing/2014/main" xmlns="" id="{B522DCF5-0A02-40DB-9D36-03E11CE1881F}"/>
              </a:ext>
            </a:extLst>
          </p:cNvPr>
          <p:cNvGrpSpPr/>
          <p:nvPr/>
        </p:nvGrpSpPr>
        <p:grpSpPr>
          <a:xfrm>
            <a:off x="5467350" y="3233511"/>
            <a:ext cx="292101" cy="278040"/>
            <a:chOff x="5467350" y="3233511"/>
            <a:chExt cx="292101" cy="278040"/>
          </a:xfrm>
        </p:grpSpPr>
        <p:sp>
          <p:nvSpPr>
            <p:cNvPr id="326" name="SMARTInkShape-6806">
              <a:extLst>
                <a:ext uri="{FF2B5EF4-FFF2-40B4-BE49-F238E27FC236}">
                  <a16:creationId xmlns:a16="http://schemas.microsoft.com/office/drawing/2014/main" xmlns="" id="{86D4F87A-78DB-4897-8A70-BAF8F7EF7B1A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644762" y="3233511"/>
              <a:ext cx="114689" cy="278040"/>
            </a:xfrm>
            <a:custGeom>
              <a:avLst/>
              <a:gdLst/>
              <a:ahLst/>
              <a:cxnLst/>
              <a:rect l="0" t="0" r="0" b="0"/>
              <a:pathLst>
                <a:path w="114689" h="278040">
                  <a:moveTo>
                    <a:pt x="57538" y="195489"/>
                  </a:moveTo>
                  <a:lnTo>
                    <a:pt x="57538" y="195489"/>
                  </a:lnTo>
                  <a:lnTo>
                    <a:pt x="58243" y="185350"/>
                  </a:lnTo>
                  <a:lnTo>
                    <a:pt x="60909" y="177812"/>
                  </a:lnTo>
                  <a:lnTo>
                    <a:pt x="60683" y="167877"/>
                  </a:lnTo>
                  <a:lnTo>
                    <a:pt x="58159" y="150994"/>
                  </a:lnTo>
                  <a:lnTo>
                    <a:pt x="55835" y="148892"/>
                  </a:lnTo>
                  <a:lnTo>
                    <a:pt x="47609" y="146557"/>
                  </a:lnTo>
                  <a:lnTo>
                    <a:pt x="42452" y="148051"/>
                  </a:lnTo>
                  <a:lnTo>
                    <a:pt x="31078" y="155355"/>
                  </a:lnTo>
                  <a:lnTo>
                    <a:pt x="16144" y="178110"/>
                  </a:lnTo>
                  <a:lnTo>
                    <a:pt x="2783" y="210565"/>
                  </a:lnTo>
                  <a:lnTo>
                    <a:pt x="0" y="243622"/>
                  </a:lnTo>
                  <a:lnTo>
                    <a:pt x="3978" y="259450"/>
                  </a:lnTo>
                  <a:lnTo>
                    <a:pt x="7015" y="265646"/>
                  </a:lnTo>
                  <a:lnTo>
                    <a:pt x="11156" y="269777"/>
                  </a:lnTo>
                  <a:lnTo>
                    <a:pt x="21401" y="274367"/>
                  </a:lnTo>
                  <a:lnTo>
                    <a:pt x="27097" y="273474"/>
                  </a:lnTo>
                  <a:lnTo>
                    <a:pt x="39070" y="266838"/>
                  </a:lnTo>
                  <a:lnTo>
                    <a:pt x="57710" y="247831"/>
                  </a:lnTo>
                  <a:lnTo>
                    <a:pt x="69897" y="217583"/>
                  </a:lnTo>
                  <a:lnTo>
                    <a:pt x="77976" y="171696"/>
                  </a:lnTo>
                  <a:lnTo>
                    <a:pt x="82614" y="132468"/>
                  </a:lnTo>
                  <a:lnTo>
                    <a:pt x="86322" y="91984"/>
                  </a:lnTo>
                  <a:lnTo>
                    <a:pt x="87970" y="57530"/>
                  </a:lnTo>
                  <a:lnTo>
                    <a:pt x="85527" y="20478"/>
                  </a:lnTo>
                  <a:lnTo>
                    <a:pt x="80325" y="6464"/>
                  </a:lnTo>
                  <a:lnTo>
                    <a:pt x="76962" y="1739"/>
                  </a:lnTo>
                  <a:lnTo>
                    <a:pt x="74721" y="0"/>
                  </a:lnTo>
                  <a:lnTo>
                    <a:pt x="73227" y="252"/>
                  </a:lnTo>
                  <a:lnTo>
                    <a:pt x="72231" y="1830"/>
                  </a:lnTo>
                  <a:lnTo>
                    <a:pt x="70500" y="44755"/>
                  </a:lnTo>
                  <a:lnTo>
                    <a:pt x="70355" y="75579"/>
                  </a:lnTo>
                  <a:lnTo>
                    <a:pt x="70290" y="112798"/>
                  </a:lnTo>
                  <a:lnTo>
                    <a:pt x="70261" y="149095"/>
                  </a:lnTo>
                  <a:lnTo>
                    <a:pt x="70248" y="182630"/>
                  </a:lnTo>
                  <a:lnTo>
                    <a:pt x="72358" y="223899"/>
                  </a:lnTo>
                  <a:lnTo>
                    <a:pt x="84742" y="253217"/>
                  </a:lnTo>
                  <a:lnTo>
                    <a:pt x="93382" y="266066"/>
                  </a:lnTo>
                  <a:lnTo>
                    <a:pt x="101926" y="272718"/>
                  </a:lnTo>
                  <a:lnTo>
                    <a:pt x="114688" y="278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6807">
              <a:extLst>
                <a:ext uri="{FF2B5EF4-FFF2-40B4-BE49-F238E27FC236}">
                  <a16:creationId xmlns:a16="http://schemas.microsoft.com/office/drawing/2014/main" xmlns="" id="{44EE53F8-7BD7-4DEF-915E-6098911ECB50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569833" y="3327400"/>
              <a:ext cx="18168" cy="6351"/>
            </a:xfrm>
            <a:custGeom>
              <a:avLst/>
              <a:gdLst/>
              <a:ahLst/>
              <a:cxnLst/>
              <a:rect l="0" t="0" r="0" b="0"/>
              <a:pathLst>
                <a:path w="181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883"/>
                  </a:lnTo>
                  <a:lnTo>
                    <a:pt x="411" y="588"/>
                  </a:lnTo>
                  <a:lnTo>
                    <a:pt x="18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6808">
              <a:extLst>
                <a:ext uri="{FF2B5EF4-FFF2-40B4-BE49-F238E27FC236}">
                  <a16:creationId xmlns:a16="http://schemas.microsoft.com/office/drawing/2014/main" xmlns="" id="{DF0C7249-C2FB-4D0A-A39C-E7E5DA6994D9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556250" y="3384811"/>
              <a:ext cx="22054" cy="94990"/>
            </a:xfrm>
            <a:custGeom>
              <a:avLst/>
              <a:gdLst/>
              <a:ahLst/>
              <a:cxnLst/>
              <a:rect l="0" t="0" r="0" b="0"/>
              <a:pathLst>
                <a:path w="22054" h="9499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1" y="0"/>
                  </a:lnTo>
                  <a:lnTo>
                    <a:pt x="5069" y="1324"/>
                  </a:lnTo>
                  <a:lnTo>
                    <a:pt x="8838" y="6558"/>
                  </a:lnTo>
                  <a:lnTo>
                    <a:pt x="17544" y="49658"/>
                  </a:lnTo>
                  <a:lnTo>
                    <a:pt x="22053" y="72777"/>
                  </a:lnTo>
                  <a:lnTo>
                    <a:pt x="19050" y="9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6809">
              <a:extLst>
                <a:ext uri="{FF2B5EF4-FFF2-40B4-BE49-F238E27FC236}">
                  <a16:creationId xmlns:a16="http://schemas.microsoft.com/office/drawing/2014/main" xmlns="" id="{B1F3D08C-67BD-4EDB-B27D-FDE1FFB473F5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476392" y="3270250"/>
              <a:ext cx="10009" cy="19051"/>
            </a:xfrm>
            <a:custGeom>
              <a:avLst/>
              <a:gdLst/>
              <a:ahLst/>
              <a:cxnLst/>
              <a:rect l="0" t="0" r="0" b="0"/>
              <a:pathLst>
                <a:path w="10009" h="19051">
                  <a:moveTo>
                    <a:pt x="3658" y="19050"/>
                  </a:moveTo>
                  <a:lnTo>
                    <a:pt x="3658" y="19050"/>
                  </a:lnTo>
                  <a:lnTo>
                    <a:pt x="287" y="12308"/>
                  </a:lnTo>
                  <a:lnTo>
                    <a:pt x="0" y="10322"/>
                  </a:lnTo>
                  <a:lnTo>
                    <a:pt x="513" y="8998"/>
                  </a:lnTo>
                  <a:lnTo>
                    <a:pt x="10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6810">
              <a:extLst>
                <a:ext uri="{FF2B5EF4-FFF2-40B4-BE49-F238E27FC236}">
                  <a16:creationId xmlns:a16="http://schemas.microsoft.com/office/drawing/2014/main" xmlns="" id="{BB9E48AF-5C88-4B29-A183-1A46CEBE8D3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467350" y="3369362"/>
              <a:ext cx="18505" cy="104089"/>
            </a:xfrm>
            <a:custGeom>
              <a:avLst/>
              <a:gdLst/>
              <a:ahLst/>
              <a:cxnLst/>
              <a:rect l="0" t="0" r="0" b="0"/>
              <a:pathLst>
                <a:path w="18505" h="104089">
                  <a:moveTo>
                    <a:pt x="0" y="8838"/>
                  </a:moveTo>
                  <a:lnTo>
                    <a:pt x="0" y="8838"/>
                  </a:lnTo>
                  <a:lnTo>
                    <a:pt x="0" y="5467"/>
                  </a:lnTo>
                  <a:lnTo>
                    <a:pt x="1881" y="1931"/>
                  </a:lnTo>
                  <a:lnTo>
                    <a:pt x="3371" y="0"/>
                  </a:lnTo>
                  <a:lnTo>
                    <a:pt x="4364" y="123"/>
                  </a:lnTo>
                  <a:lnTo>
                    <a:pt x="5026" y="1617"/>
                  </a:lnTo>
                  <a:lnTo>
                    <a:pt x="5467" y="4024"/>
                  </a:lnTo>
                  <a:lnTo>
                    <a:pt x="14904" y="24507"/>
                  </a:lnTo>
                  <a:lnTo>
                    <a:pt x="18504" y="67800"/>
                  </a:lnTo>
                  <a:lnTo>
                    <a:pt x="12700" y="10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SMARTInkShape-Group1256">
            <a:extLst>
              <a:ext uri="{FF2B5EF4-FFF2-40B4-BE49-F238E27FC236}">
                <a16:creationId xmlns:a16="http://schemas.microsoft.com/office/drawing/2014/main" xmlns="" id="{776F0A3B-A7F1-4CAD-912F-01ECA49BADA2}"/>
              </a:ext>
            </a:extLst>
          </p:cNvPr>
          <p:cNvGrpSpPr/>
          <p:nvPr/>
        </p:nvGrpSpPr>
        <p:grpSpPr>
          <a:xfrm>
            <a:off x="5444641" y="3654229"/>
            <a:ext cx="251310" cy="143072"/>
            <a:chOff x="5444641" y="3654229"/>
            <a:chExt cx="251310" cy="143072"/>
          </a:xfrm>
        </p:grpSpPr>
        <p:sp>
          <p:nvSpPr>
            <p:cNvPr id="332" name="SMARTInkShape-6811">
              <a:extLst>
                <a:ext uri="{FF2B5EF4-FFF2-40B4-BE49-F238E27FC236}">
                  <a16:creationId xmlns:a16="http://schemas.microsoft.com/office/drawing/2014/main" xmlns="" id="{AFD1D8B9-A859-4F22-A979-D8A1176106F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444641" y="3791342"/>
              <a:ext cx="244960" cy="5959"/>
            </a:xfrm>
            <a:custGeom>
              <a:avLst/>
              <a:gdLst/>
              <a:ahLst/>
              <a:cxnLst/>
              <a:rect l="0" t="0" r="0" b="0"/>
              <a:pathLst>
                <a:path w="244960" h="5959">
                  <a:moveTo>
                    <a:pt x="3659" y="5958"/>
                  </a:moveTo>
                  <a:lnTo>
                    <a:pt x="3659" y="5958"/>
                  </a:lnTo>
                  <a:lnTo>
                    <a:pt x="0" y="5958"/>
                  </a:lnTo>
                  <a:lnTo>
                    <a:pt x="45446" y="4076"/>
                  </a:lnTo>
                  <a:lnTo>
                    <a:pt x="78676" y="1594"/>
                  </a:lnTo>
                  <a:lnTo>
                    <a:pt x="116963" y="491"/>
                  </a:lnTo>
                  <a:lnTo>
                    <a:pt x="155616" y="0"/>
                  </a:lnTo>
                  <a:lnTo>
                    <a:pt x="191140" y="488"/>
                  </a:lnTo>
                  <a:lnTo>
                    <a:pt x="244959" y="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6812">
              <a:extLst>
                <a:ext uri="{FF2B5EF4-FFF2-40B4-BE49-F238E27FC236}">
                  <a16:creationId xmlns:a16="http://schemas.microsoft.com/office/drawing/2014/main" xmlns="" id="{A64F0946-7E83-4BE1-AE3B-75C1FB9EA484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449085" y="3654229"/>
              <a:ext cx="246866" cy="3372"/>
            </a:xfrm>
            <a:custGeom>
              <a:avLst/>
              <a:gdLst/>
              <a:ahLst/>
              <a:cxnLst/>
              <a:rect l="0" t="0" r="0" b="0"/>
              <a:pathLst>
                <a:path w="246866" h="3372">
                  <a:moveTo>
                    <a:pt x="18265" y="3371"/>
                  </a:moveTo>
                  <a:lnTo>
                    <a:pt x="18265" y="3371"/>
                  </a:lnTo>
                  <a:lnTo>
                    <a:pt x="0" y="3371"/>
                  </a:lnTo>
                  <a:lnTo>
                    <a:pt x="32609" y="2665"/>
                  </a:lnTo>
                  <a:lnTo>
                    <a:pt x="65797" y="0"/>
                  </a:lnTo>
                  <a:lnTo>
                    <a:pt x="105948" y="227"/>
                  </a:lnTo>
                  <a:lnTo>
                    <a:pt x="146840" y="1973"/>
                  </a:lnTo>
                  <a:lnTo>
                    <a:pt x="181478" y="2750"/>
                  </a:lnTo>
                  <a:lnTo>
                    <a:pt x="222004" y="3187"/>
                  </a:lnTo>
                  <a:lnTo>
                    <a:pt x="246865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SMARTInkShape-Group1257">
            <a:extLst>
              <a:ext uri="{FF2B5EF4-FFF2-40B4-BE49-F238E27FC236}">
                <a16:creationId xmlns:a16="http://schemas.microsoft.com/office/drawing/2014/main" xmlns="" id="{8D272862-7A32-4823-9CD9-C89D62ED8581}"/>
              </a:ext>
            </a:extLst>
          </p:cNvPr>
          <p:cNvGrpSpPr/>
          <p:nvPr/>
        </p:nvGrpSpPr>
        <p:grpSpPr>
          <a:xfrm>
            <a:off x="1593850" y="3450337"/>
            <a:ext cx="3481938" cy="493014"/>
            <a:chOff x="1593850" y="3450337"/>
            <a:chExt cx="3481938" cy="493014"/>
          </a:xfrm>
        </p:grpSpPr>
        <p:sp>
          <p:nvSpPr>
            <p:cNvPr id="335" name="SMARTInkShape-6813">
              <a:extLst>
                <a:ext uri="{FF2B5EF4-FFF2-40B4-BE49-F238E27FC236}">
                  <a16:creationId xmlns:a16="http://schemas.microsoft.com/office/drawing/2014/main" xmlns="" id="{81D0ED89-E5FB-4A49-8FF6-D347D2A88169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747133" y="3683000"/>
              <a:ext cx="151518" cy="224668"/>
            </a:xfrm>
            <a:custGeom>
              <a:avLst/>
              <a:gdLst/>
              <a:ahLst/>
              <a:cxnLst/>
              <a:rect l="0" t="0" r="0" b="0"/>
              <a:pathLst>
                <a:path w="151518" h="224668">
                  <a:moveTo>
                    <a:pt x="5467" y="120650"/>
                  </a:moveTo>
                  <a:lnTo>
                    <a:pt x="5467" y="120650"/>
                  </a:lnTo>
                  <a:lnTo>
                    <a:pt x="441" y="108716"/>
                  </a:lnTo>
                  <a:lnTo>
                    <a:pt x="0" y="106344"/>
                  </a:lnTo>
                  <a:lnTo>
                    <a:pt x="3272" y="99946"/>
                  </a:lnTo>
                  <a:lnTo>
                    <a:pt x="6120" y="96264"/>
                  </a:lnTo>
                  <a:lnTo>
                    <a:pt x="14930" y="92173"/>
                  </a:lnTo>
                  <a:lnTo>
                    <a:pt x="20242" y="91082"/>
                  </a:lnTo>
                  <a:lnTo>
                    <a:pt x="33671" y="95514"/>
                  </a:lnTo>
                  <a:lnTo>
                    <a:pt x="41203" y="99660"/>
                  </a:lnTo>
                  <a:lnTo>
                    <a:pt x="53335" y="113673"/>
                  </a:lnTo>
                  <a:lnTo>
                    <a:pt x="62725" y="132366"/>
                  </a:lnTo>
                  <a:lnTo>
                    <a:pt x="70567" y="166689"/>
                  </a:lnTo>
                  <a:lnTo>
                    <a:pt x="67610" y="208688"/>
                  </a:lnTo>
                  <a:lnTo>
                    <a:pt x="64131" y="219750"/>
                  </a:lnTo>
                  <a:lnTo>
                    <a:pt x="60232" y="224667"/>
                  </a:lnTo>
                  <a:lnTo>
                    <a:pt x="58910" y="222450"/>
                  </a:lnTo>
                  <a:lnTo>
                    <a:pt x="57756" y="201769"/>
                  </a:lnTo>
                  <a:lnTo>
                    <a:pt x="67092" y="155332"/>
                  </a:lnTo>
                  <a:lnTo>
                    <a:pt x="84874" y="111406"/>
                  </a:lnTo>
                  <a:lnTo>
                    <a:pt x="108017" y="64524"/>
                  </a:lnTo>
                  <a:lnTo>
                    <a:pt x="137750" y="17919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6814">
              <a:extLst>
                <a:ext uri="{FF2B5EF4-FFF2-40B4-BE49-F238E27FC236}">
                  <a16:creationId xmlns:a16="http://schemas.microsoft.com/office/drawing/2014/main" xmlns="" id="{D67777E7-6277-47D0-B1C9-A54458614514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593850" y="3533385"/>
              <a:ext cx="139345" cy="407803"/>
            </a:xfrm>
            <a:custGeom>
              <a:avLst/>
              <a:gdLst/>
              <a:ahLst/>
              <a:cxnLst/>
              <a:rect l="0" t="0" r="0" b="0"/>
              <a:pathLst>
                <a:path w="139345" h="407803">
                  <a:moveTo>
                    <a:pt x="0" y="136915"/>
                  </a:moveTo>
                  <a:lnTo>
                    <a:pt x="0" y="136915"/>
                  </a:lnTo>
                  <a:lnTo>
                    <a:pt x="0" y="119086"/>
                  </a:lnTo>
                  <a:lnTo>
                    <a:pt x="1882" y="130578"/>
                  </a:lnTo>
                  <a:lnTo>
                    <a:pt x="8838" y="166080"/>
                  </a:lnTo>
                  <a:lnTo>
                    <a:pt x="18298" y="211643"/>
                  </a:lnTo>
                  <a:lnTo>
                    <a:pt x="24125" y="248914"/>
                  </a:lnTo>
                  <a:lnTo>
                    <a:pt x="29772" y="287587"/>
                  </a:lnTo>
                  <a:lnTo>
                    <a:pt x="36986" y="323589"/>
                  </a:lnTo>
                  <a:lnTo>
                    <a:pt x="42238" y="368850"/>
                  </a:lnTo>
                  <a:lnTo>
                    <a:pt x="49185" y="406719"/>
                  </a:lnTo>
                  <a:lnTo>
                    <a:pt x="49723" y="407802"/>
                  </a:lnTo>
                  <a:lnTo>
                    <a:pt x="45632" y="372643"/>
                  </a:lnTo>
                  <a:lnTo>
                    <a:pt x="44976" y="339755"/>
                  </a:lnTo>
                  <a:lnTo>
                    <a:pt x="44684" y="299268"/>
                  </a:lnTo>
                  <a:lnTo>
                    <a:pt x="44554" y="255404"/>
                  </a:lnTo>
                  <a:lnTo>
                    <a:pt x="44496" y="210743"/>
                  </a:lnTo>
                  <a:lnTo>
                    <a:pt x="44470" y="167375"/>
                  </a:lnTo>
                  <a:lnTo>
                    <a:pt x="46341" y="126464"/>
                  </a:lnTo>
                  <a:lnTo>
                    <a:pt x="49524" y="89231"/>
                  </a:lnTo>
                  <a:lnTo>
                    <a:pt x="55988" y="45881"/>
                  </a:lnTo>
                  <a:lnTo>
                    <a:pt x="66527" y="15946"/>
                  </a:lnTo>
                  <a:lnTo>
                    <a:pt x="74488" y="2953"/>
                  </a:lnTo>
                  <a:lnTo>
                    <a:pt x="79292" y="335"/>
                  </a:lnTo>
                  <a:lnTo>
                    <a:pt x="84611" y="0"/>
                  </a:lnTo>
                  <a:lnTo>
                    <a:pt x="90274" y="1188"/>
                  </a:lnTo>
                  <a:lnTo>
                    <a:pt x="102211" y="10035"/>
                  </a:lnTo>
                  <a:lnTo>
                    <a:pt x="114571" y="25490"/>
                  </a:lnTo>
                  <a:lnTo>
                    <a:pt x="132019" y="61253"/>
                  </a:lnTo>
                  <a:lnTo>
                    <a:pt x="139344" y="86354"/>
                  </a:lnTo>
                  <a:lnTo>
                    <a:pt x="139306" y="109740"/>
                  </a:lnTo>
                  <a:lnTo>
                    <a:pt x="133881" y="131187"/>
                  </a:lnTo>
                  <a:lnTo>
                    <a:pt x="124414" y="150126"/>
                  </a:lnTo>
                  <a:lnTo>
                    <a:pt x="100442" y="173285"/>
                  </a:lnTo>
                  <a:lnTo>
                    <a:pt x="57783" y="189934"/>
                  </a:lnTo>
                  <a:lnTo>
                    <a:pt x="35230" y="196290"/>
                  </a:lnTo>
                  <a:lnTo>
                    <a:pt x="19050" y="194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6815">
              <a:extLst>
                <a:ext uri="{FF2B5EF4-FFF2-40B4-BE49-F238E27FC236}">
                  <a16:creationId xmlns:a16="http://schemas.microsoft.com/office/drawing/2014/main" xmlns="" id="{F6FED53A-5AA1-48AF-958A-420C973A4DE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448050" y="382270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25400" y="0"/>
                  </a:moveTo>
                  <a:lnTo>
                    <a:pt x="25400" y="0"/>
                  </a:lnTo>
                  <a:lnTo>
                    <a:pt x="11585" y="11933"/>
                  </a:lnTo>
                  <a:lnTo>
                    <a:pt x="5149" y="16592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6816">
              <a:extLst>
                <a:ext uri="{FF2B5EF4-FFF2-40B4-BE49-F238E27FC236}">
                  <a16:creationId xmlns:a16="http://schemas.microsoft.com/office/drawing/2014/main" xmlns="" id="{D3101144-DC72-4978-81D5-87E9C46FA6C7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606800" y="38163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41445" y="5792"/>
                  </a:lnTo>
                  <a:lnTo>
                    <a:pt x="77191" y="171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6817">
              <a:extLst>
                <a:ext uri="{FF2B5EF4-FFF2-40B4-BE49-F238E27FC236}">
                  <a16:creationId xmlns:a16="http://schemas.microsoft.com/office/drawing/2014/main" xmlns="" id="{9E3F4DB4-02D9-4F06-A282-8DC4B60421A5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917950" y="37909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6818">
              <a:extLst>
                <a:ext uri="{FF2B5EF4-FFF2-40B4-BE49-F238E27FC236}">
                  <a16:creationId xmlns:a16="http://schemas.microsoft.com/office/drawing/2014/main" xmlns="" id="{F3BC0367-48A4-4CC1-AB5F-5CFA81887743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070350" y="3797300"/>
              <a:ext cx="82551" cy="63501"/>
            </a:xfrm>
            <a:custGeom>
              <a:avLst/>
              <a:gdLst/>
              <a:ahLst/>
              <a:cxnLst/>
              <a:rect l="0" t="0" r="0" b="0"/>
              <a:pathLst>
                <a:path w="82551" h="63501">
                  <a:moveTo>
                    <a:pt x="82550" y="0"/>
                  </a:moveTo>
                  <a:lnTo>
                    <a:pt x="82550" y="0"/>
                  </a:lnTo>
                  <a:lnTo>
                    <a:pt x="39918" y="3319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6819">
              <a:extLst>
                <a:ext uri="{FF2B5EF4-FFF2-40B4-BE49-F238E27FC236}">
                  <a16:creationId xmlns:a16="http://schemas.microsoft.com/office/drawing/2014/main" xmlns="" id="{F3D3EF81-BAC6-471E-AEA5-FDB0E7E2594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311650" y="3518161"/>
              <a:ext cx="213231" cy="268919"/>
            </a:xfrm>
            <a:custGeom>
              <a:avLst/>
              <a:gdLst/>
              <a:ahLst/>
              <a:cxnLst/>
              <a:rect l="0" t="0" r="0" b="0"/>
              <a:pathLst>
                <a:path w="213231" h="268919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1" y="0"/>
                  </a:lnTo>
                  <a:lnTo>
                    <a:pt x="12209" y="3187"/>
                  </a:lnTo>
                  <a:lnTo>
                    <a:pt x="54568" y="44007"/>
                  </a:lnTo>
                  <a:lnTo>
                    <a:pt x="91897" y="85998"/>
                  </a:lnTo>
                  <a:lnTo>
                    <a:pt x="119866" y="117804"/>
                  </a:lnTo>
                  <a:lnTo>
                    <a:pt x="148759" y="150755"/>
                  </a:lnTo>
                  <a:lnTo>
                    <a:pt x="186049" y="197668"/>
                  </a:lnTo>
                  <a:lnTo>
                    <a:pt x="205958" y="236106"/>
                  </a:lnTo>
                  <a:lnTo>
                    <a:pt x="212954" y="259725"/>
                  </a:lnTo>
                  <a:lnTo>
                    <a:pt x="213230" y="264080"/>
                  </a:lnTo>
                  <a:lnTo>
                    <a:pt x="212709" y="266983"/>
                  </a:lnTo>
                  <a:lnTo>
                    <a:pt x="211656" y="268918"/>
                  </a:lnTo>
                  <a:lnTo>
                    <a:pt x="210248" y="268797"/>
                  </a:lnTo>
                  <a:lnTo>
                    <a:pt x="203200" y="260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6820">
              <a:extLst>
                <a:ext uri="{FF2B5EF4-FFF2-40B4-BE49-F238E27FC236}">
                  <a16:creationId xmlns:a16="http://schemas.microsoft.com/office/drawing/2014/main" xmlns="" id="{7B9986A6-D931-4565-89E4-FDB4533FCBC9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379089" y="3501829"/>
              <a:ext cx="142112" cy="314522"/>
            </a:xfrm>
            <a:custGeom>
              <a:avLst/>
              <a:gdLst/>
              <a:ahLst/>
              <a:cxnLst/>
              <a:rect l="0" t="0" r="0" b="0"/>
              <a:pathLst>
                <a:path w="142112" h="314522">
                  <a:moveTo>
                    <a:pt x="142111" y="3371"/>
                  </a:moveTo>
                  <a:lnTo>
                    <a:pt x="142111" y="3371"/>
                  </a:lnTo>
                  <a:lnTo>
                    <a:pt x="142111" y="0"/>
                  </a:lnTo>
                  <a:lnTo>
                    <a:pt x="138348" y="3990"/>
                  </a:lnTo>
                  <a:lnTo>
                    <a:pt x="115379" y="41944"/>
                  </a:lnTo>
                  <a:lnTo>
                    <a:pt x="96560" y="84964"/>
                  </a:lnTo>
                  <a:lnTo>
                    <a:pt x="81414" y="117010"/>
                  </a:lnTo>
                  <a:lnTo>
                    <a:pt x="63394" y="151949"/>
                  </a:lnTo>
                  <a:lnTo>
                    <a:pt x="45036" y="187233"/>
                  </a:lnTo>
                  <a:lnTo>
                    <a:pt x="22802" y="234159"/>
                  </a:lnTo>
                  <a:lnTo>
                    <a:pt x="4925" y="273071"/>
                  </a:lnTo>
                  <a:lnTo>
                    <a:pt x="0" y="291160"/>
                  </a:lnTo>
                  <a:lnTo>
                    <a:pt x="804" y="297536"/>
                  </a:lnTo>
                  <a:lnTo>
                    <a:pt x="3456" y="302492"/>
                  </a:lnTo>
                  <a:lnTo>
                    <a:pt x="15111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6821">
              <a:extLst>
                <a:ext uri="{FF2B5EF4-FFF2-40B4-BE49-F238E27FC236}">
                  <a16:creationId xmlns:a16="http://schemas.microsoft.com/office/drawing/2014/main" xmlns="" id="{EE133982-E5B1-4039-9505-FBA8BF35E95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586727" y="3725449"/>
              <a:ext cx="88289" cy="109952"/>
            </a:xfrm>
            <a:custGeom>
              <a:avLst/>
              <a:gdLst/>
              <a:ahLst/>
              <a:cxnLst/>
              <a:rect l="0" t="0" r="0" b="0"/>
              <a:pathLst>
                <a:path w="88289" h="109952">
                  <a:moveTo>
                    <a:pt x="17023" y="21051"/>
                  </a:moveTo>
                  <a:lnTo>
                    <a:pt x="17023" y="21051"/>
                  </a:lnTo>
                  <a:lnTo>
                    <a:pt x="16317" y="65895"/>
                  </a:lnTo>
                  <a:lnTo>
                    <a:pt x="13652" y="78376"/>
                  </a:lnTo>
                  <a:lnTo>
                    <a:pt x="8234" y="87216"/>
                  </a:lnTo>
                  <a:lnTo>
                    <a:pt x="0" y="95269"/>
                  </a:lnTo>
                  <a:lnTo>
                    <a:pt x="755" y="90725"/>
                  </a:lnTo>
                  <a:lnTo>
                    <a:pt x="17825" y="44763"/>
                  </a:lnTo>
                  <a:lnTo>
                    <a:pt x="27257" y="25945"/>
                  </a:lnTo>
                  <a:lnTo>
                    <a:pt x="40857" y="10526"/>
                  </a:lnTo>
                  <a:lnTo>
                    <a:pt x="56308" y="2262"/>
                  </a:lnTo>
                  <a:lnTo>
                    <a:pt x="64380" y="58"/>
                  </a:lnTo>
                  <a:lnTo>
                    <a:pt x="70467" y="0"/>
                  </a:lnTo>
                  <a:lnTo>
                    <a:pt x="75230" y="1373"/>
                  </a:lnTo>
                  <a:lnTo>
                    <a:pt x="79111" y="3699"/>
                  </a:lnTo>
                  <a:lnTo>
                    <a:pt x="85304" y="13809"/>
                  </a:lnTo>
                  <a:lnTo>
                    <a:pt x="87944" y="20456"/>
                  </a:lnTo>
                  <a:lnTo>
                    <a:pt x="88288" y="46666"/>
                  </a:lnTo>
                  <a:lnTo>
                    <a:pt x="80152" y="88769"/>
                  </a:lnTo>
                  <a:lnTo>
                    <a:pt x="74173" y="109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6822">
              <a:extLst>
                <a:ext uri="{FF2B5EF4-FFF2-40B4-BE49-F238E27FC236}">
                  <a16:creationId xmlns:a16="http://schemas.microsoft.com/office/drawing/2014/main" xmlns="" id="{AFA8659E-E9F6-411B-8638-38EDC8EC9327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762500" y="3450337"/>
              <a:ext cx="123611" cy="405402"/>
            </a:xfrm>
            <a:custGeom>
              <a:avLst/>
              <a:gdLst/>
              <a:ahLst/>
              <a:cxnLst/>
              <a:rect l="0" t="0" r="0" b="0"/>
              <a:pathLst>
                <a:path w="123611" h="405402">
                  <a:moveTo>
                    <a:pt x="0" y="23113"/>
                  </a:moveTo>
                  <a:lnTo>
                    <a:pt x="0" y="23113"/>
                  </a:lnTo>
                  <a:lnTo>
                    <a:pt x="17677" y="5436"/>
                  </a:lnTo>
                  <a:lnTo>
                    <a:pt x="27611" y="1145"/>
                  </a:lnTo>
                  <a:lnTo>
                    <a:pt x="33224" y="0"/>
                  </a:lnTo>
                  <a:lnTo>
                    <a:pt x="46987" y="4374"/>
                  </a:lnTo>
                  <a:lnTo>
                    <a:pt x="54608" y="8503"/>
                  </a:lnTo>
                  <a:lnTo>
                    <a:pt x="64957" y="22499"/>
                  </a:lnTo>
                  <a:lnTo>
                    <a:pt x="77350" y="63600"/>
                  </a:lnTo>
                  <a:lnTo>
                    <a:pt x="76476" y="85793"/>
                  </a:lnTo>
                  <a:lnTo>
                    <a:pt x="64417" y="128784"/>
                  </a:lnTo>
                  <a:lnTo>
                    <a:pt x="43481" y="174756"/>
                  </a:lnTo>
                  <a:lnTo>
                    <a:pt x="42373" y="185995"/>
                  </a:lnTo>
                  <a:lnTo>
                    <a:pt x="45716" y="200256"/>
                  </a:lnTo>
                  <a:lnTo>
                    <a:pt x="49952" y="209087"/>
                  </a:lnTo>
                  <a:lnTo>
                    <a:pt x="89119" y="251836"/>
                  </a:lnTo>
                  <a:lnTo>
                    <a:pt x="102449" y="266644"/>
                  </a:lnTo>
                  <a:lnTo>
                    <a:pt x="115971" y="296457"/>
                  </a:lnTo>
                  <a:lnTo>
                    <a:pt x="123610" y="341030"/>
                  </a:lnTo>
                  <a:lnTo>
                    <a:pt x="122624" y="367626"/>
                  </a:lnTo>
                  <a:lnTo>
                    <a:pt x="115884" y="382958"/>
                  </a:lnTo>
                  <a:lnTo>
                    <a:pt x="105832" y="395416"/>
                  </a:lnTo>
                  <a:lnTo>
                    <a:pt x="94308" y="403305"/>
                  </a:lnTo>
                  <a:lnTo>
                    <a:pt x="84013" y="405401"/>
                  </a:lnTo>
                  <a:lnTo>
                    <a:pt x="79292" y="404971"/>
                  </a:lnTo>
                  <a:lnTo>
                    <a:pt x="75439" y="402569"/>
                  </a:lnTo>
                  <a:lnTo>
                    <a:pt x="63500" y="385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6823">
              <a:extLst>
                <a:ext uri="{FF2B5EF4-FFF2-40B4-BE49-F238E27FC236}">
                  <a16:creationId xmlns:a16="http://schemas.microsoft.com/office/drawing/2014/main" xmlns="" id="{57613034-96A1-4800-9ED8-4665A2BE946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946650" y="3451029"/>
              <a:ext cx="129138" cy="454222"/>
            </a:xfrm>
            <a:custGeom>
              <a:avLst/>
              <a:gdLst/>
              <a:ahLst/>
              <a:cxnLst/>
              <a:rect l="0" t="0" r="0" b="0"/>
              <a:pathLst>
                <a:path w="129138" h="454222">
                  <a:moveTo>
                    <a:pt x="19050" y="3371"/>
                  </a:moveTo>
                  <a:lnTo>
                    <a:pt x="19050" y="3371"/>
                  </a:lnTo>
                  <a:lnTo>
                    <a:pt x="22421" y="0"/>
                  </a:lnTo>
                  <a:lnTo>
                    <a:pt x="33483" y="5871"/>
                  </a:lnTo>
                  <a:lnTo>
                    <a:pt x="50159" y="20710"/>
                  </a:lnTo>
                  <a:lnTo>
                    <a:pt x="78676" y="62915"/>
                  </a:lnTo>
                  <a:lnTo>
                    <a:pt x="96586" y="102272"/>
                  </a:lnTo>
                  <a:lnTo>
                    <a:pt x="112071" y="149397"/>
                  </a:lnTo>
                  <a:lnTo>
                    <a:pt x="119164" y="174805"/>
                  </a:lnTo>
                  <a:lnTo>
                    <a:pt x="127045" y="221851"/>
                  </a:lnTo>
                  <a:lnTo>
                    <a:pt x="129137" y="266984"/>
                  </a:lnTo>
                  <a:lnTo>
                    <a:pt x="125363" y="312914"/>
                  </a:lnTo>
                  <a:lnTo>
                    <a:pt x="111456" y="353553"/>
                  </a:lnTo>
                  <a:lnTo>
                    <a:pt x="91869" y="388313"/>
                  </a:lnTo>
                  <a:lnTo>
                    <a:pt x="60303" y="425599"/>
                  </a:lnTo>
                  <a:lnTo>
                    <a:pt x="27275" y="445113"/>
                  </a:lnTo>
                  <a:lnTo>
                    <a:pt x="0" y="454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6824">
              <a:extLst>
                <a:ext uri="{FF2B5EF4-FFF2-40B4-BE49-F238E27FC236}">
                  <a16:creationId xmlns:a16="http://schemas.microsoft.com/office/drawing/2014/main" xmlns="" id="{E5317D27-09D7-4B6F-8D69-CE5F9394021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066594" y="3530861"/>
              <a:ext cx="117807" cy="387090"/>
            </a:xfrm>
            <a:custGeom>
              <a:avLst/>
              <a:gdLst/>
              <a:ahLst/>
              <a:cxnLst/>
              <a:rect l="0" t="0" r="0" b="0"/>
              <a:pathLst>
                <a:path w="117807" h="387090">
                  <a:moveTo>
                    <a:pt x="79706" y="6089"/>
                  </a:moveTo>
                  <a:lnTo>
                    <a:pt x="79706" y="6089"/>
                  </a:lnTo>
                  <a:lnTo>
                    <a:pt x="79706" y="622"/>
                  </a:lnTo>
                  <a:lnTo>
                    <a:pt x="79000" y="327"/>
                  </a:lnTo>
                  <a:lnTo>
                    <a:pt x="76335" y="0"/>
                  </a:lnTo>
                  <a:lnTo>
                    <a:pt x="67496" y="3187"/>
                  </a:lnTo>
                  <a:lnTo>
                    <a:pt x="55941" y="15342"/>
                  </a:lnTo>
                  <a:lnTo>
                    <a:pt x="34325" y="56443"/>
                  </a:lnTo>
                  <a:lnTo>
                    <a:pt x="22142" y="90793"/>
                  </a:lnTo>
                  <a:lnTo>
                    <a:pt x="11553" y="131459"/>
                  </a:lnTo>
                  <a:lnTo>
                    <a:pt x="3555" y="175403"/>
                  </a:lnTo>
                  <a:lnTo>
                    <a:pt x="0" y="220804"/>
                  </a:lnTo>
                  <a:lnTo>
                    <a:pt x="2183" y="259327"/>
                  </a:lnTo>
                  <a:lnTo>
                    <a:pt x="9973" y="292206"/>
                  </a:lnTo>
                  <a:lnTo>
                    <a:pt x="33488" y="332400"/>
                  </a:lnTo>
                  <a:lnTo>
                    <a:pt x="59348" y="357949"/>
                  </a:lnTo>
                  <a:lnTo>
                    <a:pt x="102982" y="380830"/>
                  </a:lnTo>
                  <a:lnTo>
                    <a:pt x="117806" y="387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6825">
              <a:extLst>
                <a:ext uri="{FF2B5EF4-FFF2-40B4-BE49-F238E27FC236}">
                  <a16:creationId xmlns:a16="http://schemas.microsoft.com/office/drawing/2014/main" xmlns="" id="{BD427574-3EFC-452A-A496-10A6C7B0ACAD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334865" y="3543639"/>
              <a:ext cx="97186" cy="334399"/>
            </a:xfrm>
            <a:custGeom>
              <a:avLst/>
              <a:gdLst/>
              <a:ahLst/>
              <a:cxnLst/>
              <a:rect l="0" t="0" r="0" b="0"/>
              <a:pathLst>
                <a:path w="97186" h="334399">
                  <a:moveTo>
                    <a:pt x="97185" y="12361"/>
                  </a:moveTo>
                  <a:lnTo>
                    <a:pt x="97185" y="12361"/>
                  </a:lnTo>
                  <a:lnTo>
                    <a:pt x="91410" y="7291"/>
                  </a:lnTo>
                  <a:lnTo>
                    <a:pt x="84976" y="3523"/>
                  </a:lnTo>
                  <a:lnTo>
                    <a:pt x="64983" y="425"/>
                  </a:lnTo>
                  <a:lnTo>
                    <a:pt x="55591" y="0"/>
                  </a:lnTo>
                  <a:lnTo>
                    <a:pt x="46714" y="3575"/>
                  </a:lnTo>
                  <a:lnTo>
                    <a:pt x="11303" y="34990"/>
                  </a:lnTo>
                  <a:lnTo>
                    <a:pt x="6099" y="43820"/>
                  </a:lnTo>
                  <a:lnTo>
                    <a:pt x="4711" y="48151"/>
                  </a:lnTo>
                  <a:lnTo>
                    <a:pt x="5050" y="58606"/>
                  </a:lnTo>
                  <a:lnTo>
                    <a:pt x="8258" y="69603"/>
                  </a:lnTo>
                  <a:lnTo>
                    <a:pt x="23697" y="90043"/>
                  </a:lnTo>
                  <a:lnTo>
                    <a:pt x="43550" y="114254"/>
                  </a:lnTo>
                  <a:lnTo>
                    <a:pt x="48652" y="130554"/>
                  </a:lnTo>
                  <a:lnTo>
                    <a:pt x="49644" y="155801"/>
                  </a:lnTo>
                  <a:lnTo>
                    <a:pt x="46422" y="169951"/>
                  </a:lnTo>
                  <a:lnTo>
                    <a:pt x="40287" y="183296"/>
                  </a:lnTo>
                  <a:lnTo>
                    <a:pt x="30975" y="192519"/>
                  </a:lnTo>
                  <a:lnTo>
                    <a:pt x="20486" y="198264"/>
                  </a:lnTo>
                  <a:lnTo>
                    <a:pt x="11121" y="200818"/>
                  </a:lnTo>
                  <a:lnTo>
                    <a:pt x="4136" y="200071"/>
                  </a:lnTo>
                  <a:lnTo>
                    <a:pt x="91" y="198093"/>
                  </a:lnTo>
                  <a:lnTo>
                    <a:pt x="0" y="197566"/>
                  </a:lnTo>
                  <a:lnTo>
                    <a:pt x="1781" y="196275"/>
                  </a:lnTo>
                  <a:lnTo>
                    <a:pt x="4924" y="193348"/>
                  </a:lnTo>
                  <a:lnTo>
                    <a:pt x="17402" y="187734"/>
                  </a:lnTo>
                  <a:lnTo>
                    <a:pt x="22830" y="187837"/>
                  </a:lnTo>
                  <a:lnTo>
                    <a:pt x="34505" y="191716"/>
                  </a:lnTo>
                  <a:lnTo>
                    <a:pt x="42986" y="198143"/>
                  </a:lnTo>
                  <a:lnTo>
                    <a:pt x="54180" y="213767"/>
                  </a:lnTo>
                  <a:lnTo>
                    <a:pt x="54404" y="218598"/>
                  </a:lnTo>
                  <a:lnTo>
                    <a:pt x="40978" y="251082"/>
                  </a:lnTo>
                  <a:lnTo>
                    <a:pt x="13860" y="297254"/>
                  </a:lnTo>
                  <a:lnTo>
                    <a:pt x="9386" y="316573"/>
                  </a:lnTo>
                  <a:lnTo>
                    <a:pt x="9019" y="321003"/>
                  </a:lnTo>
                  <a:lnTo>
                    <a:pt x="10186" y="324661"/>
                  </a:lnTo>
                  <a:lnTo>
                    <a:pt x="15244" y="330607"/>
                  </a:lnTo>
                  <a:lnTo>
                    <a:pt x="24078" y="333720"/>
                  </a:lnTo>
                  <a:lnTo>
                    <a:pt x="35765" y="334398"/>
                  </a:lnTo>
                  <a:lnTo>
                    <a:pt x="79914" y="330352"/>
                  </a:lnTo>
                  <a:lnTo>
                    <a:pt x="90835" y="329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6826">
              <a:extLst>
                <a:ext uri="{FF2B5EF4-FFF2-40B4-BE49-F238E27FC236}">
                  <a16:creationId xmlns:a16="http://schemas.microsoft.com/office/drawing/2014/main" xmlns="" id="{CFFE83ED-BCA2-48C9-A2C8-D7AFFDD8E7CD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524819" y="3600712"/>
              <a:ext cx="173932" cy="221989"/>
            </a:xfrm>
            <a:custGeom>
              <a:avLst/>
              <a:gdLst/>
              <a:ahLst/>
              <a:cxnLst/>
              <a:rect l="0" t="0" r="0" b="0"/>
              <a:pathLst>
                <a:path w="173932" h="221989">
                  <a:moveTo>
                    <a:pt x="15181" y="6088"/>
                  </a:moveTo>
                  <a:lnTo>
                    <a:pt x="15181" y="6088"/>
                  </a:lnTo>
                  <a:lnTo>
                    <a:pt x="3248" y="1062"/>
                  </a:lnTo>
                  <a:lnTo>
                    <a:pt x="0" y="326"/>
                  </a:lnTo>
                  <a:lnTo>
                    <a:pt x="121" y="130"/>
                  </a:lnTo>
                  <a:lnTo>
                    <a:pt x="908" y="0"/>
                  </a:lnTo>
                  <a:lnTo>
                    <a:pt x="41067" y="43952"/>
                  </a:lnTo>
                  <a:lnTo>
                    <a:pt x="85676" y="89845"/>
                  </a:lnTo>
                  <a:lnTo>
                    <a:pt x="116345" y="126390"/>
                  </a:lnTo>
                  <a:lnTo>
                    <a:pt x="142304" y="168820"/>
                  </a:lnTo>
                  <a:lnTo>
                    <a:pt x="171058" y="214735"/>
                  </a:lnTo>
                  <a:lnTo>
                    <a:pt x="173931" y="221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6827">
              <a:extLst>
                <a:ext uri="{FF2B5EF4-FFF2-40B4-BE49-F238E27FC236}">
                  <a16:creationId xmlns:a16="http://schemas.microsoft.com/office/drawing/2014/main" xmlns="" id="{E91E91C5-8B63-47A4-8BAF-2E60B671EB4A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584450" y="3568700"/>
              <a:ext cx="101601" cy="279401"/>
            </a:xfrm>
            <a:custGeom>
              <a:avLst/>
              <a:gdLst/>
              <a:ahLst/>
              <a:cxnLst/>
              <a:rect l="0" t="0" r="0" b="0"/>
              <a:pathLst>
                <a:path w="101601" h="279401">
                  <a:moveTo>
                    <a:pt x="101600" y="0"/>
                  </a:moveTo>
                  <a:lnTo>
                    <a:pt x="101600" y="0"/>
                  </a:lnTo>
                  <a:lnTo>
                    <a:pt x="87785" y="26367"/>
                  </a:lnTo>
                  <a:lnTo>
                    <a:pt x="75870" y="61199"/>
                  </a:lnTo>
                  <a:lnTo>
                    <a:pt x="61520" y="102800"/>
                  </a:lnTo>
                  <a:lnTo>
                    <a:pt x="43863" y="146405"/>
                  </a:lnTo>
                  <a:lnTo>
                    <a:pt x="27108" y="188724"/>
                  </a:lnTo>
                  <a:lnTo>
                    <a:pt x="13206" y="228074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6828">
              <a:extLst>
                <a:ext uri="{FF2B5EF4-FFF2-40B4-BE49-F238E27FC236}">
                  <a16:creationId xmlns:a16="http://schemas.microsoft.com/office/drawing/2014/main" xmlns="" id="{887278E3-998E-4222-A226-20919DDB8CD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787650" y="37846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0052" y="33587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6829">
              <a:extLst>
                <a:ext uri="{FF2B5EF4-FFF2-40B4-BE49-F238E27FC236}">
                  <a16:creationId xmlns:a16="http://schemas.microsoft.com/office/drawing/2014/main" xmlns="" id="{87D6F0D5-27CA-4746-AE1E-73BC2F6DB7F5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819400" y="3841750"/>
              <a:ext cx="82551" cy="101601"/>
            </a:xfrm>
            <a:custGeom>
              <a:avLst/>
              <a:gdLst/>
              <a:ahLst/>
              <a:cxnLst/>
              <a:rect l="0" t="0" r="0" b="0"/>
              <a:pathLst>
                <a:path w="82551" h="101601">
                  <a:moveTo>
                    <a:pt x="82550" y="0"/>
                  </a:moveTo>
                  <a:lnTo>
                    <a:pt x="82550" y="0"/>
                  </a:lnTo>
                  <a:lnTo>
                    <a:pt x="64972" y="27630"/>
                  </a:lnTo>
                  <a:lnTo>
                    <a:pt x="31238" y="6802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6830">
              <a:extLst>
                <a:ext uri="{FF2B5EF4-FFF2-40B4-BE49-F238E27FC236}">
                  <a16:creationId xmlns:a16="http://schemas.microsoft.com/office/drawing/2014/main" xmlns="" id="{775A8806-02C4-4BF4-A3DB-6233E5C4785F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073400" y="3575933"/>
              <a:ext cx="209551" cy="253118"/>
            </a:xfrm>
            <a:custGeom>
              <a:avLst/>
              <a:gdLst/>
              <a:ahLst/>
              <a:cxnLst/>
              <a:rect l="0" t="0" r="0" b="0"/>
              <a:pathLst>
                <a:path w="209551" h="2531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15696" y="10798"/>
                  </a:lnTo>
                  <a:lnTo>
                    <a:pt x="48804" y="55595"/>
                  </a:lnTo>
                  <a:lnTo>
                    <a:pt x="83840" y="100910"/>
                  </a:lnTo>
                  <a:lnTo>
                    <a:pt x="124403" y="146714"/>
                  </a:lnTo>
                  <a:lnTo>
                    <a:pt x="164330" y="184823"/>
                  </a:lnTo>
                  <a:lnTo>
                    <a:pt x="198422" y="223529"/>
                  </a:lnTo>
                  <a:lnTo>
                    <a:pt x="20955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6831">
              <a:extLst>
                <a:ext uri="{FF2B5EF4-FFF2-40B4-BE49-F238E27FC236}">
                  <a16:creationId xmlns:a16="http://schemas.microsoft.com/office/drawing/2014/main" xmlns="" id="{5111E729-7931-40F3-A12A-2C01C56BC678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143250" y="3536950"/>
              <a:ext cx="114301" cy="298451"/>
            </a:xfrm>
            <a:custGeom>
              <a:avLst/>
              <a:gdLst/>
              <a:ahLst/>
              <a:cxnLst/>
              <a:rect l="0" t="0" r="0" b="0"/>
              <a:pathLst>
                <a:path w="114301" h="298451">
                  <a:moveTo>
                    <a:pt x="114300" y="0"/>
                  </a:moveTo>
                  <a:lnTo>
                    <a:pt x="114300" y="0"/>
                  </a:lnTo>
                  <a:lnTo>
                    <a:pt x="110929" y="0"/>
                  </a:lnTo>
                  <a:lnTo>
                    <a:pt x="102091" y="13484"/>
                  </a:lnTo>
                  <a:lnTo>
                    <a:pt x="86462" y="59944"/>
                  </a:lnTo>
                  <a:lnTo>
                    <a:pt x="78174" y="92964"/>
                  </a:lnTo>
                  <a:lnTo>
                    <a:pt x="66023" y="128806"/>
                  </a:lnTo>
                  <a:lnTo>
                    <a:pt x="50511" y="165903"/>
                  </a:lnTo>
                  <a:lnTo>
                    <a:pt x="31857" y="203557"/>
                  </a:lnTo>
                  <a:lnTo>
                    <a:pt x="11634" y="250342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6832">
              <a:extLst>
                <a:ext uri="{FF2B5EF4-FFF2-40B4-BE49-F238E27FC236}">
                  <a16:creationId xmlns:a16="http://schemas.microsoft.com/office/drawing/2014/main" xmlns="" id="{6B8EC021-1FF9-481E-B7D3-0B76721DA1A2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282950" y="3766695"/>
              <a:ext cx="95251" cy="80916"/>
            </a:xfrm>
            <a:custGeom>
              <a:avLst/>
              <a:gdLst/>
              <a:ahLst/>
              <a:cxnLst/>
              <a:rect l="0" t="0" r="0" b="0"/>
              <a:pathLst>
                <a:path w="95251" h="80916">
                  <a:moveTo>
                    <a:pt x="0" y="11555"/>
                  </a:moveTo>
                  <a:lnTo>
                    <a:pt x="0" y="11555"/>
                  </a:lnTo>
                  <a:lnTo>
                    <a:pt x="21048" y="2717"/>
                  </a:lnTo>
                  <a:lnTo>
                    <a:pt x="38691" y="0"/>
                  </a:lnTo>
                  <a:lnTo>
                    <a:pt x="49181" y="3126"/>
                  </a:lnTo>
                  <a:lnTo>
                    <a:pt x="53954" y="5936"/>
                  </a:lnTo>
                  <a:lnTo>
                    <a:pt x="56431" y="9926"/>
                  </a:lnTo>
                  <a:lnTo>
                    <a:pt x="57301" y="20003"/>
                  </a:lnTo>
                  <a:lnTo>
                    <a:pt x="53823" y="37576"/>
                  </a:lnTo>
                  <a:lnTo>
                    <a:pt x="46499" y="48050"/>
                  </a:lnTo>
                  <a:lnTo>
                    <a:pt x="31292" y="66271"/>
                  </a:lnTo>
                  <a:lnTo>
                    <a:pt x="25917" y="79751"/>
                  </a:lnTo>
                  <a:lnTo>
                    <a:pt x="35666" y="80915"/>
                  </a:lnTo>
                  <a:lnTo>
                    <a:pt x="79032" y="77991"/>
                  </a:lnTo>
                  <a:lnTo>
                    <a:pt x="95250" y="75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6" name="SMARTInkShape-6833">
            <a:extLst>
              <a:ext uri="{FF2B5EF4-FFF2-40B4-BE49-F238E27FC236}">
                <a16:creationId xmlns:a16="http://schemas.microsoft.com/office/drawing/2014/main" xmlns="" id="{11744A07-344F-49FA-9BD8-9EFF7ACDE62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81100" y="2982712"/>
            <a:ext cx="8737601" cy="300239"/>
          </a:xfrm>
          <a:custGeom>
            <a:avLst/>
            <a:gdLst/>
            <a:ahLst/>
            <a:cxnLst/>
            <a:rect l="0" t="0" r="0" b="0"/>
            <a:pathLst>
              <a:path w="8737601" h="300239">
                <a:moveTo>
                  <a:pt x="0" y="300238"/>
                </a:moveTo>
                <a:lnTo>
                  <a:pt x="0" y="300238"/>
                </a:lnTo>
                <a:lnTo>
                  <a:pt x="3371" y="296867"/>
                </a:lnTo>
                <a:lnTo>
                  <a:pt x="49902" y="290517"/>
                </a:lnTo>
                <a:lnTo>
                  <a:pt x="88501" y="285334"/>
                </a:lnTo>
                <a:lnTo>
                  <a:pt x="112623" y="283953"/>
                </a:lnTo>
                <a:lnTo>
                  <a:pt x="138582" y="283031"/>
                </a:lnTo>
                <a:lnTo>
                  <a:pt x="167882" y="283122"/>
                </a:lnTo>
                <a:lnTo>
                  <a:pt x="199411" y="283889"/>
                </a:lnTo>
                <a:lnTo>
                  <a:pt x="232424" y="285105"/>
                </a:lnTo>
                <a:lnTo>
                  <a:pt x="271366" y="286621"/>
                </a:lnTo>
                <a:lnTo>
                  <a:pt x="314260" y="288338"/>
                </a:lnTo>
                <a:lnTo>
                  <a:pt x="359790" y="290188"/>
                </a:lnTo>
                <a:lnTo>
                  <a:pt x="411310" y="290716"/>
                </a:lnTo>
                <a:lnTo>
                  <a:pt x="466823" y="290362"/>
                </a:lnTo>
                <a:lnTo>
                  <a:pt x="524999" y="289421"/>
                </a:lnTo>
                <a:lnTo>
                  <a:pt x="592710" y="287382"/>
                </a:lnTo>
                <a:lnTo>
                  <a:pt x="666779" y="284611"/>
                </a:lnTo>
                <a:lnTo>
                  <a:pt x="745086" y="281353"/>
                </a:lnTo>
                <a:lnTo>
                  <a:pt x="829746" y="277065"/>
                </a:lnTo>
                <a:lnTo>
                  <a:pt x="918642" y="272089"/>
                </a:lnTo>
                <a:lnTo>
                  <a:pt x="1010361" y="266656"/>
                </a:lnTo>
                <a:lnTo>
                  <a:pt x="1110313" y="258800"/>
                </a:lnTo>
                <a:lnTo>
                  <a:pt x="1215753" y="249329"/>
                </a:lnTo>
                <a:lnTo>
                  <a:pt x="1324852" y="238782"/>
                </a:lnTo>
                <a:lnTo>
                  <a:pt x="1443446" y="226812"/>
                </a:lnTo>
                <a:lnTo>
                  <a:pt x="1568369" y="213892"/>
                </a:lnTo>
                <a:lnTo>
                  <a:pt x="1697513" y="200341"/>
                </a:lnTo>
                <a:lnTo>
                  <a:pt x="1832292" y="186368"/>
                </a:lnTo>
                <a:lnTo>
                  <a:pt x="1970828" y="172113"/>
                </a:lnTo>
                <a:lnTo>
                  <a:pt x="2111869" y="157672"/>
                </a:lnTo>
                <a:lnTo>
                  <a:pt x="2259518" y="144516"/>
                </a:lnTo>
                <a:lnTo>
                  <a:pt x="2411573" y="132218"/>
                </a:lnTo>
                <a:lnTo>
                  <a:pt x="2566565" y="120491"/>
                </a:lnTo>
                <a:lnTo>
                  <a:pt x="2729160" y="108440"/>
                </a:lnTo>
                <a:lnTo>
                  <a:pt x="2896823" y="96173"/>
                </a:lnTo>
                <a:lnTo>
                  <a:pt x="3067866" y="83761"/>
                </a:lnTo>
                <a:lnTo>
                  <a:pt x="3242571" y="72665"/>
                </a:lnTo>
                <a:lnTo>
                  <a:pt x="3419720" y="62445"/>
                </a:lnTo>
                <a:lnTo>
                  <a:pt x="3598497" y="52809"/>
                </a:lnTo>
                <a:lnTo>
                  <a:pt x="3779065" y="44268"/>
                </a:lnTo>
                <a:lnTo>
                  <a:pt x="3960826" y="36458"/>
                </a:lnTo>
                <a:lnTo>
                  <a:pt x="4143384" y="29135"/>
                </a:lnTo>
                <a:lnTo>
                  <a:pt x="4326472" y="22842"/>
                </a:lnTo>
                <a:lnTo>
                  <a:pt x="4509915" y="17235"/>
                </a:lnTo>
                <a:lnTo>
                  <a:pt x="4693593" y="12086"/>
                </a:lnTo>
                <a:lnTo>
                  <a:pt x="4880251" y="7948"/>
                </a:lnTo>
                <a:lnTo>
                  <a:pt x="5068894" y="4483"/>
                </a:lnTo>
                <a:lnTo>
                  <a:pt x="5258863" y="1468"/>
                </a:lnTo>
                <a:lnTo>
                  <a:pt x="5446186" y="164"/>
                </a:lnTo>
                <a:lnTo>
                  <a:pt x="5631747" y="0"/>
                </a:lnTo>
                <a:lnTo>
                  <a:pt x="5816131" y="596"/>
                </a:lnTo>
                <a:lnTo>
                  <a:pt x="5995498" y="993"/>
                </a:lnTo>
                <a:lnTo>
                  <a:pt x="6171521" y="1258"/>
                </a:lnTo>
                <a:lnTo>
                  <a:pt x="6345314" y="1435"/>
                </a:lnTo>
                <a:lnTo>
                  <a:pt x="6516915" y="2964"/>
                </a:lnTo>
                <a:lnTo>
                  <a:pt x="6687055" y="5394"/>
                </a:lnTo>
                <a:lnTo>
                  <a:pt x="6856219" y="8425"/>
                </a:lnTo>
                <a:lnTo>
                  <a:pt x="7018386" y="11857"/>
                </a:lnTo>
                <a:lnTo>
                  <a:pt x="7175883" y="15556"/>
                </a:lnTo>
                <a:lnTo>
                  <a:pt x="7330273" y="19434"/>
                </a:lnTo>
                <a:lnTo>
                  <a:pt x="7474121" y="22724"/>
                </a:lnTo>
                <a:lnTo>
                  <a:pt x="7610942" y="25623"/>
                </a:lnTo>
                <a:lnTo>
                  <a:pt x="7743078" y="28262"/>
                </a:lnTo>
                <a:lnTo>
                  <a:pt x="7867152" y="32137"/>
                </a:lnTo>
                <a:lnTo>
                  <a:pt x="7985851" y="36837"/>
                </a:lnTo>
                <a:lnTo>
                  <a:pt x="8100968" y="42087"/>
                </a:lnTo>
                <a:lnTo>
                  <a:pt x="8203818" y="48409"/>
                </a:lnTo>
                <a:lnTo>
                  <a:pt x="8298491" y="55447"/>
                </a:lnTo>
                <a:lnTo>
                  <a:pt x="8387709" y="62960"/>
                </a:lnTo>
                <a:lnTo>
                  <a:pt x="8466240" y="70086"/>
                </a:lnTo>
                <a:lnTo>
                  <a:pt x="8537643" y="76953"/>
                </a:lnTo>
                <a:lnTo>
                  <a:pt x="8604296" y="83648"/>
                </a:lnTo>
                <a:lnTo>
                  <a:pt x="8648730" y="88112"/>
                </a:lnTo>
                <a:lnTo>
                  <a:pt x="8737600" y="970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0" name="SMARTInkShape-Group1259">
            <a:extLst>
              <a:ext uri="{FF2B5EF4-FFF2-40B4-BE49-F238E27FC236}">
                <a16:creationId xmlns:a16="http://schemas.microsoft.com/office/drawing/2014/main" xmlns="" id="{553AFCB5-9546-4DFB-BF97-BF7C11AF8660}"/>
              </a:ext>
            </a:extLst>
          </p:cNvPr>
          <p:cNvGrpSpPr/>
          <p:nvPr/>
        </p:nvGrpSpPr>
        <p:grpSpPr>
          <a:xfrm>
            <a:off x="5650420" y="1957565"/>
            <a:ext cx="482798" cy="398792"/>
            <a:chOff x="5650420" y="1957565"/>
            <a:chExt cx="482798" cy="398792"/>
          </a:xfrm>
        </p:grpSpPr>
        <p:sp>
          <p:nvSpPr>
            <p:cNvPr id="357" name="SMARTInkShape-6834">
              <a:extLst>
                <a:ext uri="{FF2B5EF4-FFF2-40B4-BE49-F238E27FC236}">
                  <a16:creationId xmlns:a16="http://schemas.microsoft.com/office/drawing/2014/main" xmlns="" id="{4532AA31-3337-478D-9AD6-89AF0E726C8F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956300" y="2090440"/>
              <a:ext cx="176918" cy="265917"/>
            </a:xfrm>
            <a:custGeom>
              <a:avLst/>
              <a:gdLst/>
              <a:ahLst/>
              <a:cxnLst/>
              <a:rect l="0" t="0" r="0" b="0"/>
              <a:pathLst>
                <a:path w="176918" h="265917">
                  <a:moveTo>
                    <a:pt x="171450" y="36810"/>
                  </a:moveTo>
                  <a:lnTo>
                    <a:pt x="171450" y="36810"/>
                  </a:lnTo>
                  <a:lnTo>
                    <a:pt x="176917" y="17037"/>
                  </a:lnTo>
                  <a:lnTo>
                    <a:pt x="176506" y="14456"/>
                  </a:lnTo>
                  <a:lnTo>
                    <a:pt x="174168" y="9706"/>
                  </a:lnTo>
                  <a:lnTo>
                    <a:pt x="165514" y="3066"/>
                  </a:lnTo>
                  <a:lnTo>
                    <a:pt x="154012" y="0"/>
                  </a:lnTo>
                  <a:lnTo>
                    <a:pt x="111297" y="5787"/>
                  </a:lnTo>
                  <a:lnTo>
                    <a:pt x="89891" y="13507"/>
                  </a:lnTo>
                  <a:lnTo>
                    <a:pt x="70438" y="25386"/>
                  </a:lnTo>
                  <a:lnTo>
                    <a:pt x="68125" y="29195"/>
                  </a:lnTo>
                  <a:lnTo>
                    <a:pt x="64871" y="44666"/>
                  </a:lnTo>
                  <a:lnTo>
                    <a:pt x="61698" y="87698"/>
                  </a:lnTo>
                  <a:lnTo>
                    <a:pt x="51949" y="116485"/>
                  </a:lnTo>
                  <a:lnTo>
                    <a:pt x="51566" y="116737"/>
                  </a:lnTo>
                  <a:lnTo>
                    <a:pt x="51310" y="116200"/>
                  </a:lnTo>
                  <a:lnTo>
                    <a:pt x="51140" y="115137"/>
                  </a:lnTo>
                  <a:lnTo>
                    <a:pt x="54714" y="112074"/>
                  </a:lnTo>
                  <a:lnTo>
                    <a:pt x="57643" y="110269"/>
                  </a:lnTo>
                  <a:lnTo>
                    <a:pt x="71879" y="107729"/>
                  </a:lnTo>
                  <a:lnTo>
                    <a:pt x="89501" y="110348"/>
                  </a:lnTo>
                  <a:lnTo>
                    <a:pt x="111499" y="118963"/>
                  </a:lnTo>
                  <a:lnTo>
                    <a:pt x="129150" y="133824"/>
                  </a:lnTo>
                  <a:lnTo>
                    <a:pt x="143316" y="158374"/>
                  </a:lnTo>
                  <a:lnTo>
                    <a:pt x="146481" y="177857"/>
                  </a:lnTo>
                  <a:lnTo>
                    <a:pt x="142414" y="208659"/>
                  </a:lnTo>
                  <a:lnTo>
                    <a:pt x="139392" y="219109"/>
                  </a:lnTo>
                  <a:lnTo>
                    <a:pt x="126629" y="238247"/>
                  </a:lnTo>
                  <a:lnTo>
                    <a:pt x="108490" y="254043"/>
                  </a:lnTo>
                  <a:lnTo>
                    <a:pt x="86318" y="263415"/>
                  </a:lnTo>
                  <a:lnTo>
                    <a:pt x="50035" y="265916"/>
                  </a:lnTo>
                  <a:lnTo>
                    <a:pt x="28823" y="259991"/>
                  </a:lnTo>
                  <a:lnTo>
                    <a:pt x="0" y="246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6835">
              <a:extLst>
                <a:ext uri="{FF2B5EF4-FFF2-40B4-BE49-F238E27FC236}">
                  <a16:creationId xmlns:a16="http://schemas.microsoft.com/office/drawing/2014/main" xmlns="" id="{36BC8022-6A99-4BE9-96BD-D8FA5B3BDC3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829300" y="1957565"/>
              <a:ext cx="171451" cy="315736"/>
            </a:xfrm>
            <a:custGeom>
              <a:avLst/>
              <a:gdLst/>
              <a:ahLst/>
              <a:cxnLst/>
              <a:rect l="0" t="0" r="0" b="0"/>
              <a:pathLst>
                <a:path w="171451" h="315736">
                  <a:moveTo>
                    <a:pt x="171450" y="10935"/>
                  </a:moveTo>
                  <a:lnTo>
                    <a:pt x="171450" y="10935"/>
                  </a:lnTo>
                  <a:lnTo>
                    <a:pt x="171450" y="0"/>
                  </a:lnTo>
                  <a:lnTo>
                    <a:pt x="171450" y="5500"/>
                  </a:lnTo>
                  <a:lnTo>
                    <a:pt x="154829" y="46054"/>
                  </a:lnTo>
                  <a:lnTo>
                    <a:pt x="127407" y="93621"/>
                  </a:lnTo>
                  <a:lnTo>
                    <a:pt x="102250" y="134233"/>
                  </a:lnTo>
                  <a:lnTo>
                    <a:pt x="74608" y="174389"/>
                  </a:lnTo>
                  <a:lnTo>
                    <a:pt x="47977" y="211992"/>
                  </a:lnTo>
                  <a:lnTo>
                    <a:pt x="19233" y="258813"/>
                  </a:lnTo>
                  <a:lnTo>
                    <a:pt x="4008" y="297226"/>
                  </a:lnTo>
                  <a:lnTo>
                    <a:pt x="0" y="31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6836">
              <a:extLst>
                <a:ext uri="{FF2B5EF4-FFF2-40B4-BE49-F238E27FC236}">
                  <a16:creationId xmlns:a16="http://schemas.microsoft.com/office/drawing/2014/main" xmlns="" id="{D90259D7-968F-438A-AB1F-395B75EE55F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650420" y="1962981"/>
              <a:ext cx="216981" cy="200537"/>
            </a:xfrm>
            <a:custGeom>
              <a:avLst/>
              <a:gdLst/>
              <a:ahLst/>
              <a:cxnLst/>
              <a:rect l="0" t="0" r="0" b="0"/>
              <a:pathLst>
                <a:path w="216981" h="200537">
                  <a:moveTo>
                    <a:pt x="32830" y="43619"/>
                  </a:moveTo>
                  <a:lnTo>
                    <a:pt x="32830" y="43619"/>
                  </a:lnTo>
                  <a:lnTo>
                    <a:pt x="9770" y="42913"/>
                  </a:lnTo>
                  <a:lnTo>
                    <a:pt x="2356" y="40248"/>
                  </a:lnTo>
                  <a:lnTo>
                    <a:pt x="519" y="38549"/>
                  </a:lnTo>
                  <a:lnTo>
                    <a:pt x="0" y="36711"/>
                  </a:lnTo>
                  <a:lnTo>
                    <a:pt x="360" y="34781"/>
                  </a:lnTo>
                  <a:lnTo>
                    <a:pt x="10980" y="21950"/>
                  </a:lnTo>
                  <a:lnTo>
                    <a:pt x="41016" y="4743"/>
                  </a:lnTo>
                  <a:lnTo>
                    <a:pt x="67278" y="0"/>
                  </a:lnTo>
                  <a:lnTo>
                    <a:pt x="94706" y="1655"/>
                  </a:lnTo>
                  <a:lnTo>
                    <a:pt x="121008" y="9446"/>
                  </a:lnTo>
                  <a:lnTo>
                    <a:pt x="139284" y="23727"/>
                  </a:lnTo>
                  <a:lnTo>
                    <a:pt x="146132" y="32475"/>
                  </a:lnTo>
                  <a:lnTo>
                    <a:pt x="147876" y="42539"/>
                  </a:lnTo>
                  <a:lnTo>
                    <a:pt x="142288" y="65011"/>
                  </a:lnTo>
                  <a:lnTo>
                    <a:pt x="119903" y="101463"/>
                  </a:lnTo>
                  <a:lnTo>
                    <a:pt x="84186" y="139075"/>
                  </a:lnTo>
                  <a:lnTo>
                    <a:pt x="37780" y="179792"/>
                  </a:lnTo>
                  <a:lnTo>
                    <a:pt x="28680" y="189513"/>
                  </a:lnTo>
                  <a:lnTo>
                    <a:pt x="27241" y="193093"/>
                  </a:lnTo>
                  <a:lnTo>
                    <a:pt x="26987" y="196185"/>
                  </a:lnTo>
                  <a:lnTo>
                    <a:pt x="30346" y="198246"/>
                  </a:lnTo>
                  <a:lnTo>
                    <a:pt x="43485" y="200536"/>
                  </a:lnTo>
                  <a:lnTo>
                    <a:pt x="80829" y="195084"/>
                  </a:lnTo>
                  <a:lnTo>
                    <a:pt x="113430" y="190194"/>
                  </a:lnTo>
                  <a:lnTo>
                    <a:pt x="148380" y="184963"/>
                  </a:lnTo>
                  <a:lnTo>
                    <a:pt x="194145" y="175496"/>
                  </a:lnTo>
                  <a:lnTo>
                    <a:pt x="216980" y="170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5" name="SMARTInkShape-Group1260">
            <a:extLst>
              <a:ext uri="{FF2B5EF4-FFF2-40B4-BE49-F238E27FC236}">
                <a16:creationId xmlns:a16="http://schemas.microsoft.com/office/drawing/2014/main" xmlns="" id="{9953A7E2-49CE-4226-85AA-39D8358B9A0C}"/>
              </a:ext>
            </a:extLst>
          </p:cNvPr>
          <p:cNvGrpSpPr/>
          <p:nvPr/>
        </p:nvGrpSpPr>
        <p:grpSpPr>
          <a:xfrm>
            <a:off x="8083550" y="910338"/>
            <a:ext cx="829783" cy="513033"/>
            <a:chOff x="8083550" y="910338"/>
            <a:chExt cx="829783" cy="513033"/>
          </a:xfrm>
        </p:grpSpPr>
        <p:sp>
          <p:nvSpPr>
            <p:cNvPr id="361" name="SMARTInkShape-6837">
              <a:extLst>
                <a:ext uri="{FF2B5EF4-FFF2-40B4-BE49-F238E27FC236}">
                  <a16:creationId xmlns:a16="http://schemas.microsoft.com/office/drawing/2014/main" xmlns="" id="{2446C477-33C4-4CB6-BF78-0ACBE8884B8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763000" y="910338"/>
              <a:ext cx="150333" cy="513033"/>
            </a:xfrm>
            <a:custGeom>
              <a:avLst/>
              <a:gdLst/>
              <a:ahLst/>
              <a:cxnLst/>
              <a:rect l="0" t="0" r="0" b="0"/>
              <a:pathLst>
                <a:path w="150333" h="513033">
                  <a:moveTo>
                    <a:pt x="57150" y="23112"/>
                  </a:moveTo>
                  <a:lnTo>
                    <a:pt x="57150" y="23112"/>
                  </a:lnTo>
                  <a:lnTo>
                    <a:pt x="57150" y="16370"/>
                  </a:lnTo>
                  <a:lnTo>
                    <a:pt x="64676" y="9297"/>
                  </a:lnTo>
                  <a:lnTo>
                    <a:pt x="77428" y="2861"/>
                  </a:lnTo>
                  <a:lnTo>
                    <a:pt x="92504" y="0"/>
                  </a:lnTo>
                  <a:lnTo>
                    <a:pt x="120228" y="5132"/>
                  </a:lnTo>
                  <a:lnTo>
                    <a:pt x="136690" y="17473"/>
                  </a:lnTo>
                  <a:lnTo>
                    <a:pt x="144043" y="25703"/>
                  </a:lnTo>
                  <a:lnTo>
                    <a:pt x="150332" y="46136"/>
                  </a:lnTo>
                  <a:lnTo>
                    <a:pt x="148620" y="93747"/>
                  </a:lnTo>
                  <a:lnTo>
                    <a:pt x="136699" y="134666"/>
                  </a:lnTo>
                  <a:lnTo>
                    <a:pt x="105684" y="181894"/>
                  </a:lnTo>
                  <a:lnTo>
                    <a:pt x="82504" y="224504"/>
                  </a:lnTo>
                  <a:lnTo>
                    <a:pt x="72005" y="262850"/>
                  </a:lnTo>
                  <a:lnTo>
                    <a:pt x="71286" y="269721"/>
                  </a:lnTo>
                  <a:lnTo>
                    <a:pt x="74251" y="281118"/>
                  </a:lnTo>
                  <a:lnTo>
                    <a:pt x="99740" y="321796"/>
                  </a:lnTo>
                  <a:lnTo>
                    <a:pt x="108889" y="344052"/>
                  </a:lnTo>
                  <a:lnTo>
                    <a:pt x="113230" y="381926"/>
                  </a:lnTo>
                  <a:lnTo>
                    <a:pt x="112572" y="412904"/>
                  </a:lnTo>
                  <a:lnTo>
                    <a:pt x="100424" y="453095"/>
                  </a:lnTo>
                  <a:lnTo>
                    <a:pt x="91198" y="471038"/>
                  </a:lnTo>
                  <a:lnTo>
                    <a:pt x="66045" y="499908"/>
                  </a:lnTo>
                  <a:lnTo>
                    <a:pt x="54752" y="507366"/>
                  </a:lnTo>
                  <a:lnTo>
                    <a:pt x="40329" y="513032"/>
                  </a:lnTo>
                  <a:lnTo>
                    <a:pt x="0" y="512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6838">
              <a:extLst>
                <a:ext uri="{FF2B5EF4-FFF2-40B4-BE49-F238E27FC236}">
                  <a16:creationId xmlns:a16="http://schemas.microsoft.com/office/drawing/2014/main" xmlns="" id="{8BF52BA2-6F44-415B-8D23-0158D714408C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503307" y="1065833"/>
              <a:ext cx="161326" cy="243440"/>
            </a:xfrm>
            <a:custGeom>
              <a:avLst/>
              <a:gdLst/>
              <a:ahLst/>
              <a:cxnLst/>
              <a:rect l="0" t="0" r="0" b="0"/>
              <a:pathLst>
                <a:path w="161326" h="243440">
                  <a:moveTo>
                    <a:pt x="151743" y="7317"/>
                  </a:moveTo>
                  <a:lnTo>
                    <a:pt x="151743" y="7317"/>
                  </a:lnTo>
                  <a:lnTo>
                    <a:pt x="145001" y="575"/>
                  </a:lnTo>
                  <a:lnTo>
                    <a:pt x="139487" y="0"/>
                  </a:lnTo>
                  <a:lnTo>
                    <a:pt x="123953" y="3124"/>
                  </a:lnTo>
                  <a:lnTo>
                    <a:pt x="92003" y="19559"/>
                  </a:lnTo>
                  <a:lnTo>
                    <a:pt x="59096" y="52415"/>
                  </a:lnTo>
                  <a:lnTo>
                    <a:pt x="37660" y="83099"/>
                  </a:lnTo>
                  <a:lnTo>
                    <a:pt x="18489" y="117904"/>
                  </a:lnTo>
                  <a:lnTo>
                    <a:pt x="5266" y="154539"/>
                  </a:lnTo>
                  <a:lnTo>
                    <a:pt x="0" y="200751"/>
                  </a:lnTo>
                  <a:lnTo>
                    <a:pt x="4014" y="212473"/>
                  </a:lnTo>
                  <a:lnTo>
                    <a:pt x="19763" y="231142"/>
                  </a:lnTo>
                  <a:lnTo>
                    <a:pt x="42755" y="240850"/>
                  </a:lnTo>
                  <a:lnTo>
                    <a:pt x="55801" y="243439"/>
                  </a:lnTo>
                  <a:lnTo>
                    <a:pt x="81585" y="238790"/>
                  </a:lnTo>
                  <a:lnTo>
                    <a:pt x="107155" y="225905"/>
                  </a:lnTo>
                  <a:lnTo>
                    <a:pt x="132633" y="206067"/>
                  </a:lnTo>
                  <a:lnTo>
                    <a:pt x="148658" y="177495"/>
                  </a:lnTo>
                  <a:lnTo>
                    <a:pt x="157427" y="142218"/>
                  </a:lnTo>
                  <a:lnTo>
                    <a:pt x="161325" y="100669"/>
                  </a:lnTo>
                  <a:lnTo>
                    <a:pt x="155532" y="65740"/>
                  </a:lnTo>
                  <a:lnTo>
                    <a:pt x="143549" y="38927"/>
                  </a:lnTo>
                  <a:lnTo>
                    <a:pt x="113643" y="7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6839">
              <a:extLst>
                <a:ext uri="{FF2B5EF4-FFF2-40B4-BE49-F238E27FC236}">
                  <a16:creationId xmlns:a16="http://schemas.microsoft.com/office/drawing/2014/main" xmlns="" id="{8A29A604-9910-45BF-99B7-0DE23E9FEFB0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159750" y="130810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57150" y="0"/>
                  </a:moveTo>
                  <a:lnTo>
                    <a:pt x="57150" y="0"/>
                  </a:lnTo>
                  <a:lnTo>
                    <a:pt x="38198" y="2778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6840">
              <a:extLst>
                <a:ext uri="{FF2B5EF4-FFF2-40B4-BE49-F238E27FC236}">
                  <a16:creationId xmlns:a16="http://schemas.microsoft.com/office/drawing/2014/main" xmlns="" id="{42E958CA-601E-4AE0-B208-1BE2D4581D68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083550" y="1033229"/>
              <a:ext cx="19051" cy="249472"/>
            </a:xfrm>
            <a:custGeom>
              <a:avLst/>
              <a:gdLst/>
              <a:ahLst/>
              <a:cxnLst/>
              <a:rect l="0" t="0" r="0" b="0"/>
              <a:pathLst>
                <a:path w="19051" h="249472">
                  <a:moveTo>
                    <a:pt x="0" y="8171"/>
                  </a:moveTo>
                  <a:lnTo>
                    <a:pt x="0" y="8171"/>
                  </a:lnTo>
                  <a:lnTo>
                    <a:pt x="0" y="1429"/>
                  </a:lnTo>
                  <a:lnTo>
                    <a:pt x="705" y="149"/>
                  </a:lnTo>
                  <a:lnTo>
                    <a:pt x="1881" y="0"/>
                  </a:lnTo>
                  <a:lnTo>
                    <a:pt x="3370" y="607"/>
                  </a:lnTo>
                  <a:lnTo>
                    <a:pt x="8838" y="21687"/>
                  </a:lnTo>
                  <a:lnTo>
                    <a:pt x="11556" y="64857"/>
                  </a:lnTo>
                  <a:lnTo>
                    <a:pt x="12190" y="99687"/>
                  </a:lnTo>
                  <a:lnTo>
                    <a:pt x="13179" y="135628"/>
                  </a:lnTo>
                  <a:lnTo>
                    <a:pt x="15970" y="170417"/>
                  </a:lnTo>
                  <a:lnTo>
                    <a:pt x="17681" y="202812"/>
                  </a:lnTo>
                  <a:lnTo>
                    <a:pt x="19050" y="249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8" name="SMARTInkShape-Group1261">
            <a:extLst>
              <a:ext uri="{FF2B5EF4-FFF2-40B4-BE49-F238E27FC236}">
                <a16:creationId xmlns:a16="http://schemas.microsoft.com/office/drawing/2014/main" xmlns="" id="{B31D7E68-B588-465D-95D3-E146C725698A}"/>
              </a:ext>
            </a:extLst>
          </p:cNvPr>
          <p:cNvGrpSpPr/>
          <p:nvPr/>
        </p:nvGrpSpPr>
        <p:grpSpPr>
          <a:xfrm>
            <a:off x="7529285" y="1045262"/>
            <a:ext cx="243116" cy="307289"/>
            <a:chOff x="7529285" y="1045262"/>
            <a:chExt cx="243116" cy="307289"/>
          </a:xfrm>
        </p:grpSpPr>
        <p:sp>
          <p:nvSpPr>
            <p:cNvPr id="366" name="SMARTInkShape-6841">
              <a:extLst>
                <a:ext uri="{FF2B5EF4-FFF2-40B4-BE49-F238E27FC236}">
                  <a16:creationId xmlns:a16="http://schemas.microsoft.com/office/drawing/2014/main" xmlns="" id="{96727275-5F19-4B1D-BA22-31C355C5D5E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721600" y="128905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38591" y="2988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6842">
              <a:extLst>
                <a:ext uri="{FF2B5EF4-FFF2-40B4-BE49-F238E27FC236}">
                  <a16:creationId xmlns:a16="http://schemas.microsoft.com/office/drawing/2014/main" xmlns="" id="{C4CC1B2F-7FB7-44BD-992C-D32AA435512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529285" y="1045262"/>
              <a:ext cx="143778" cy="222703"/>
            </a:xfrm>
            <a:custGeom>
              <a:avLst/>
              <a:gdLst/>
              <a:ahLst/>
              <a:cxnLst/>
              <a:rect l="0" t="0" r="0" b="0"/>
              <a:pathLst>
                <a:path w="143778" h="222703">
                  <a:moveTo>
                    <a:pt x="135165" y="8838"/>
                  </a:moveTo>
                  <a:lnTo>
                    <a:pt x="135165" y="8838"/>
                  </a:lnTo>
                  <a:lnTo>
                    <a:pt x="131794" y="5467"/>
                  </a:lnTo>
                  <a:lnTo>
                    <a:pt x="119585" y="0"/>
                  </a:lnTo>
                  <a:lnTo>
                    <a:pt x="99190" y="653"/>
                  </a:lnTo>
                  <a:lnTo>
                    <a:pt x="68531" y="18799"/>
                  </a:lnTo>
                  <a:lnTo>
                    <a:pt x="36007" y="56631"/>
                  </a:lnTo>
                  <a:lnTo>
                    <a:pt x="18422" y="89346"/>
                  </a:lnTo>
                  <a:lnTo>
                    <a:pt x="5667" y="124347"/>
                  </a:lnTo>
                  <a:lnTo>
                    <a:pt x="0" y="158718"/>
                  </a:lnTo>
                  <a:lnTo>
                    <a:pt x="5006" y="187164"/>
                  </a:lnTo>
                  <a:lnTo>
                    <a:pt x="10292" y="199689"/>
                  </a:lnTo>
                  <a:lnTo>
                    <a:pt x="25573" y="215486"/>
                  </a:lnTo>
                  <a:lnTo>
                    <a:pt x="34587" y="220687"/>
                  </a:lnTo>
                  <a:lnTo>
                    <a:pt x="57773" y="222702"/>
                  </a:lnTo>
                  <a:lnTo>
                    <a:pt x="70870" y="221264"/>
                  </a:lnTo>
                  <a:lnTo>
                    <a:pt x="96712" y="208377"/>
                  </a:lnTo>
                  <a:lnTo>
                    <a:pt x="119485" y="187833"/>
                  </a:lnTo>
                  <a:lnTo>
                    <a:pt x="134311" y="162240"/>
                  </a:lnTo>
                  <a:lnTo>
                    <a:pt x="141841" y="130639"/>
                  </a:lnTo>
                  <a:lnTo>
                    <a:pt x="143777" y="96838"/>
                  </a:lnTo>
                  <a:lnTo>
                    <a:pt x="136932" y="53570"/>
                  </a:lnTo>
                  <a:lnTo>
                    <a:pt x="129836" y="36715"/>
                  </a:lnTo>
                  <a:lnTo>
                    <a:pt x="125262" y="32362"/>
                  </a:lnTo>
                  <a:lnTo>
                    <a:pt x="120098" y="30165"/>
                  </a:lnTo>
                  <a:lnTo>
                    <a:pt x="114535" y="29406"/>
                  </a:lnTo>
                  <a:lnTo>
                    <a:pt x="110123" y="31722"/>
                  </a:lnTo>
                  <a:lnTo>
                    <a:pt x="97065" y="53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SMARTInkShape-Group1262">
            <a:extLst>
              <a:ext uri="{FF2B5EF4-FFF2-40B4-BE49-F238E27FC236}">
                <a16:creationId xmlns:a16="http://schemas.microsoft.com/office/drawing/2014/main" xmlns="" id="{7BF4E72E-41DB-46A5-A905-48F512306A60}"/>
              </a:ext>
            </a:extLst>
          </p:cNvPr>
          <p:cNvGrpSpPr/>
          <p:nvPr/>
        </p:nvGrpSpPr>
        <p:grpSpPr>
          <a:xfrm>
            <a:off x="6940796" y="1039267"/>
            <a:ext cx="317255" cy="313284"/>
            <a:chOff x="6940796" y="1039267"/>
            <a:chExt cx="317255" cy="313284"/>
          </a:xfrm>
        </p:grpSpPr>
        <p:sp>
          <p:nvSpPr>
            <p:cNvPr id="369" name="SMARTInkShape-6843">
              <a:extLst>
                <a:ext uri="{FF2B5EF4-FFF2-40B4-BE49-F238E27FC236}">
                  <a16:creationId xmlns:a16="http://schemas.microsoft.com/office/drawing/2014/main" xmlns="" id="{FD146BC2-93D6-4F83-A4D9-CC40FEE2138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188200" y="1289050"/>
              <a:ext cx="69851" cy="63501"/>
            </a:xfrm>
            <a:custGeom>
              <a:avLst/>
              <a:gdLst/>
              <a:ahLst/>
              <a:cxnLst/>
              <a:rect l="0" t="0" r="0" b="0"/>
              <a:pathLst>
                <a:path w="69851" h="63501">
                  <a:moveTo>
                    <a:pt x="69850" y="0"/>
                  </a:moveTo>
                  <a:lnTo>
                    <a:pt x="69850" y="0"/>
                  </a:lnTo>
                  <a:lnTo>
                    <a:pt x="32500" y="3546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6844">
              <a:extLst>
                <a:ext uri="{FF2B5EF4-FFF2-40B4-BE49-F238E27FC236}">
                  <a16:creationId xmlns:a16="http://schemas.microsoft.com/office/drawing/2014/main" xmlns="" id="{D7373A33-3A41-4015-820D-2863AF91DA8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940796" y="1039267"/>
              <a:ext cx="144579" cy="235124"/>
            </a:xfrm>
            <a:custGeom>
              <a:avLst/>
              <a:gdLst/>
              <a:ahLst/>
              <a:cxnLst/>
              <a:rect l="0" t="0" r="0" b="0"/>
              <a:pathLst>
                <a:path w="144579" h="235124">
                  <a:moveTo>
                    <a:pt x="95004" y="27533"/>
                  </a:moveTo>
                  <a:lnTo>
                    <a:pt x="95004" y="27533"/>
                  </a:lnTo>
                  <a:lnTo>
                    <a:pt x="95004" y="1050"/>
                  </a:lnTo>
                  <a:lnTo>
                    <a:pt x="93592" y="0"/>
                  </a:lnTo>
                  <a:lnTo>
                    <a:pt x="91241" y="6"/>
                  </a:lnTo>
                  <a:lnTo>
                    <a:pt x="88262" y="715"/>
                  </a:lnTo>
                  <a:lnTo>
                    <a:pt x="70585" y="15197"/>
                  </a:lnTo>
                  <a:lnTo>
                    <a:pt x="39328" y="62700"/>
                  </a:lnTo>
                  <a:lnTo>
                    <a:pt x="22752" y="98431"/>
                  </a:lnTo>
                  <a:lnTo>
                    <a:pt x="9740" y="135949"/>
                  </a:lnTo>
                  <a:lnTo>
                    <a:pt x="1369" y="170968"/>
                  </a:lnTo>
                  <a:lnTo>
                    <a:pt x="0" y="198291"/>
                  </a:lnTo>
                  <a:lnTo>
                    <a:pt x="5507" y="218431"/>
                  </a:lnTo>
                  <a:lnTo>
                    <a:pt x="9940" y="226765"/>
                  </a:lnTo>
                  <a:lnTo>
                    <a:pt x="17834" y="231615"/>
                  </a:lnTo>
                  <a:lnTo>
                    <a:pt x="39775" y="235123"/>
                  </a:lnTo>
                  <a:lnTo>
                    <a:pt x="79894" y="223018"/>
                  </a:lnTo>
                  <a:lnTo>
                    <a:pt x="116318" y="191445"/>
                  </a:lnTo>
                  <a:lnTo>
                    <a:pt x="139341" y="147439"/>
                  </a:lnTo>
                  <a:lnTo>
                    <a:pt x="144578" y="111399"/>
                  </a:lnTo>
                  <a:lnTo>
                    <a:pt x="143142" y="75390"/>
                  </a:lnTo>
                  <a:lnTo>
                    <a:pt x="135450" y="47627"/>
                  </a:lnTo>
                  <a:lnTo>
                    <a:pt x="121212" y="29173"/>
                  </a:lnTo>
                  <a:lnTo>
                    <a:pt x="112475" y="22276"/>
                  </a:lnTo>
                  <a:lnTo>
                    <a:pt x="93361" y="16495"/>
                  </a:lnTo>
                  <a:lnTo>
                    <a:pt x="83325" y="15941"/>
                  </a:lnTo>
                  <a:lnTo>
                    <a:pt x="75929" y="18394"/>
                  </a:lnTo>
                  <a:lnTo>
                    <a:pt x="70292" y="22851"/>
                  </a:lnTo>
                  <a:lnTo>
                    <a:pt x="56904" y="40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4" name="SMARTInkShape-Group1263">
            <a:extLst>
              <a:ext uri="{FF2B5EF4-FFF2-40B4-BE49-F238E27FC236}">
                <a16:creationId xmlns:a16="http://schemas.microsoft.com/office/drawing/2014/main" xmlns="" id="{C3899418-FC71-4D68-AAE3-D866397FA217}"/>
              </a:ext>
            </a:extLst>
          </p:cNvPr>
          <p:cNvGrpSpPr/>
          <p:nvPr/>
        </p:nvGrpSpPr>
        <p:grpSpPr>
          <a:xfrm>
            <a:off x="6464300" y="1016883"/>
            <a:ext cx="165101" cy="335668"/>
            <a:chOff x="6464300" y="1016883"/>
            <a:chExt cx="165101" cy="335668"/>
          </a:xfrm>
        </p:grpSpPr>
        <p:sp>
          <p:nvSpPr>
            <p:cNvPr id="372" name="SMARTInkShape-6845">
              <a:extLst>
                <a:ext uri="{FF2B5EF4-FFF2-40B4-BE49-F238E27FC236}">
                  <a16:creationId xmlns:a16="http://schemas.microsoft.com/office/drawing/2014/main" xmlns="" id="{F197D7B7-90B4-4DB4-A747-3AEEBD69E6F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559550" y="1276350"/>
              <a:ext cx="69851" cy="76201"/>
            </a:xfrm>
            <a:custGeom>
              <a:avLst/>
              <a:gdLst/>
              <a:ahLst/>
              <a:cxnLst/>
              <a:rect l="0" t="0" r="0" b="0"/>
              <a:pathLst>
                <a:path w="69851" h="76201">
                  <a:moveTo>
                    <a:pt x="69850" y="0"/>
                  </a:moveTo>
                  <a:lnTo>
                    <a:pt x="69850" y="0"/>
                  </a:lnTo>
                  <a:lnTo>
                    <a:pt x="58300" y="24642"/>
                  </a:lnTo>
                  <a:lnTo>
                    <a:pt x="37342" y="4838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6846">
              <a:extLst>
                <a:ext uri="{FF2B5EF4-FFF2-40B4-BE49-F238E27FC236}">
                  <a16:creationId xmlns:a16="http://schemas.microsoft.com/office/drawing/2014/main" xmlns="" id="{511D6B68-392E-4155-B369-5C30739024A8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464300" y="1016883"/>
              <a:ext cx="37707" cy="278518"/>
            </a:xfrm>
            <a:custGeom>
              <a:avLst/>
              <a:gdLst/>
              <a:ahLst/>
              <a:cxnLst/>
              <a:rect l="0" t="0" r="0" b="0"/>
              <a:pathLst>
                <a:path w="37707" h="2785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6907" y="7035"/>
                  </a:lnTo>
                  <a:lnTo>
                    <a:pt x="18298" y="44661"/>
                  </a:lnTo>
                  <a:lnTo>
                    <a:pt x="26667" y="88733"/>
                  </a:lnTo>
                  <a:lnTo>
                    <a:pt x="31373" y="122907"/>
                  </a:lnTo>
                  <a:lnTo>
                    <a:pt x="35109" y="158557"/>
                  </a:lnTo>
                  <a:lnTo>
                    <a:pt x="36771" y="193216"/>
                  </a:lnTo>
                  <a:lnTo>
                    <a:pt x="37706" y="234350"/>
                  </a:lnTo>
                  <a:lnTo>
                    <a:pt x="3175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5" name="SMARTInkShape-6847">
            <a:extLst>
              <a:ext uri="{FF2B5EF4-FFF2-40B4-BE49-F238E27FC236}">
                <a16:creationId xmlns:a16="http://schemas.microsoft.com/office/drawing/2014/main" xmlns="" id="{5E00075E-2322-4B1D-8774-D9A6C9C6760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984749" y="881567"/>
            <a:ext cx="200152" cy="479892"/>
          </a:xfrm>
          <a:custGeom>
            <a:avLst/>
            <a:gdLst/>
            <a:ahLst/>
            <a:cxnLst/>
            <a:rect l="0" t="0" r="0" b="0"/>
            <a:pathLst>
              <a:path w="200152" h="479892">
                <a:moveTo>
                  <a:pt x="168401" y="26483"/>
                </a:moveTo>
                <a:lnTo>
                  <a:pt x="168401" y="26483"/>
                </a:lnTo>
                <a:lnTo>
                  <a:pt x="161660" y="19741"/>
                </a:lnTo>
                <a:lnTo>
                  <a:pt x="131530" y="5526"/>
                </a:lnTo>
                <a:lnTo>
                  <a:pt x="112032" y="0"/>
                </a:lnTo>
                <a:lnTo>
                  <a:pt x="93489" y="837"/>
                </a:lnTo>
                <a:lnTo>
                  <a:pt x="75135" y="7324"/>
                </a:lnTo>
                <a:lnTo>
                  <a:pt x="46379" y="26842"/>
                </a:lnTo>
                <a:lnTo>
                  <a:pt x="30913" y="42400"/>
                </a:lnTo>
                <a:lnTo>
                  <a:pt x="22629" y="58722"/>
                </a:lnTo>
                <a:lnTo>
                  <a:pt x="20418" y="67026"/>
                </a:lnTo>
                <a:lnTo>
                  <a:pt x="21727" y="83778"/>
                </a:lnTo>
                <a:lnTo>
                  <a:pt x="24052" y="92196"/>
                </a:lnTo>
                <a:lnTo>
                  <a:pt x="37924" y="107194"/>
                </a:lnTo>
                <a:lnTo>
                  <a:pt x="77952" y="137441"/>
                </a:lnTo>
                <a:lnTo>
                  <a:pt x="102561" y="162214"/>
                </a:lnTo>
                <a:lnTo>
                  <a:pt x="110918" y="180882"/>
                </a:lnTo>
                <a:lnTo>
                  <a:pt x="113144" y="190799"/>
                </a:lnTo>
                <a:lnTo>
                  <a:pt x="109975" y="209344"/>
                </a:lnTo>
                <a:lnTo>
                  <a:pt x="100101" y="226993"/>
                </a:lnTo>
                <a:lnTo>
                  <a:pt x="75413" y="251385"/>
                </a:lnTo>
                <a:lnTo>
                  <a:pt x="49205" y="267471"/>
                </a:lnTo>
                <a:lnTo>
                  <a:pt x="2224" y="279660"/>
                </a:lnTo>
                <a:lnTo>
                  <a:pt x="466" y="279934"/>
                </a:lnTo>
                <a:lnTo>
                  <a:pt x="0" y="280823"/>
                </a:lnTo>
                <a:lnTo>
                  <a:pt x="395" y="282120"/>
                </a:lnTo>
                <a:lnTo>
                  <a:pt x="1364" y="283691"/>
                </a:lnTo>
                <a:lnTo>
                  <a:pt x="35113" y="302137"/>
                </a:lnTo>
                <a:lnTo>
                  <a:pt x="50748" y="339581"/>
                </a:lnTo>
                <a:lnTo>
                  <a:pt x="54205" y="377408"/>
                </a:lnTo>
                <a:lnTo>
                  <a:pt x="49052" y="416725"/>
                </a:lnTo>
                <a:lnTo>
                  <a:pt x="36885" y="463439"/>
                </a:lnTo>
                <a:lnTo>
                  <a:pt x="35413" y="474589"/>
                </a:lnTo>
                <a:lnTo>
                  <a:pt x="36702" y="476209"/>
                </a:lnTo>
                <a:lnTo>
                  <a:pt x="41900" y="479891"/>
                </a:lnTo>
                <a:lnTo>
                  <a:pt x="62871" y="479188"/>
                </a:lnTo>
                <a:lnTo>
                  <a:pt x="104912" y="471141"/>
                </a:lnTo>
                <a:lnTo>
                  <a:pt x="141360" y="463762"/>
                </a:lnTo>
                <a:lnTo>
                  <a:pt x="200151" y="4519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SMARTInkShape-6848">
            <a:extLst>
              <a:ext uri="{FF2B5EF4-FFF2-40B4-BE49-F238E27FC236}">
                <a16:creationId xmlns:a16="http://schemas.microsoft.com/office/drawing/2014/main" xmlns="" id="{7B2EDE62-3C1D-4E7E-8E83-5C09F3C96BE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582169" y="1231900"/>
            <a:ext cx="132992" cy="238853"/>
          </a:xfrm>
          <a:custGeom>
            <a:avLst/>
            <a:gdLst/>
            <a:ahLst/>
            <a:cxnLst/>
            <a:rect l="0" t="0" r="0" b="0"/>
            <a:pathLst>
              <a:path w="132992" h="238853">
                <a:moveTo>
                  <a:pt x="88131" y="38100"/>
                </a:moveTo>
                <a:lnTo>
                  <a:pt x="88131" y="38100"/>
                </a:lnTo>
                <a:lnTo>
                  <a:pt x="83105" y="26167"/>
                </a:lnTo>
                <a:lnTo>
                  <a:pt x="82664" y="23794"/>
                </a:lnTo>
                <a:lnTo>
                  <a:pt x="80958" y="22213"/>
                </a:lnTo>
                <a:lnTo>
                  <a:pt x="75302" y="20456"/>
                </a:lnTo>
                <a:lnTo>
                  <a:pt x="66201" y="23438"/>
                </a:lnTo>
                <a:lnTo>
                  <a:pt x="60811" y="26208"/>
                </a:lnTo>
                <a:lnTo>
                  <a:pt x="43112" y="50334"/>
                </a:lnTo>
                <a:lnTo>
                  <a:pt x="24462" y="94406"/>
                </a:lnTo>
                <a:lnTo>
                  <a:pt x="11856" y="129447"/>
                </a:lnTo>
                <a:lnTo>
                  <a:pt x="2020" y="164777"/>
                </a:lnTo>
                <a:lnTo>
                  <a:pt x="0" y="196941"/>
                </a:lnTo>
                <a:lnTo>
                  <a:pt x="3271" y="209611"/>
                </a:lnTo>
                <a:lnTo>
                  <a:pt x="16314" y="229333"/>
                </a:lnTo>
                <a:lnTo>
                  <a:pt x="25436" y="234733"/>
                </a:lnTo>
                <a:lnTo>
                  <a:pt x="46861" y="238852"/>
                </a:lnTo>
                <a:lnTo>
                  <a:pt x="72376" y="230804"/>
                </a:lnTo>
                <a:lnTo>
                  <a:pt x="86094" y="223720"/>
                </a:lnTo>
                <a:lnTo>
                  <a:pt x="108863" y="200796"/>
                </a:lnTo>
                <a:lnTo>
                  <a:pt x="125567" y="171087"/>
                </a:lnTo>
                <a:lnTo>
                  <a:pt x="132991" y="136716"/>
                </a:lnTo>
                <a:lnTo>
                  <a:pt x="130647" y="94630"/>
                </a:lnTo>
                <a:lnTo>
                  <a:pt x="121138" y="52641"/>
                </a:lnTo>
                <a:lnTo>
                  <a:pt x="105152" y="22220"/>
                </a:lnTo>
                <a:lnTo>
                  <a:pt x="94540" y="13402"/>
                </a:lnTo>
                <a:lnTo>
                  <a:pt x="4368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SMARTInkShape-6849">
            <a:extLst>
              <a:ext uri="{FF2B5EF4-FFF2-40B4-BE49-F238E27FC236}">
                <a16:creationId xmlns:a16="http://schemas.microsoft.com/office/drawing/2014/main" xmlns="" id="{BDC2BB93-7944-4AF5-81FF-5A58ADD14AC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715450" y="1179157"/>
            <a:ext cx="281751" cy="474485"/>
          </a:xfrm>
          <a:custGeom>
            <a:avLst/>
            <a:gdLst/>
            <a:ahLst/>
            <a:cxnLst/>
            <a:rect l="0" t="0" r="0" b="0"/>
            <a:pathLst>
              <a:path w="281751" h="474485">
                <a:moveTo>
                  <a:pt x="78550" y="173393"/>
                </a:moveTo>
                <a:lnTo>
                  <a:pt x="78550" y="173393"/>
                </a:lnTo>
                <a:lnTo>
                  <a:pt x="81921" y="166651"/>
                </a:lnTo>
                <a:lnTo>
                  <a:pt x="81694" y="159578"/>
                </a:lnTo>
                <a:lnTo>
                  <a:pt x="80646" y="155716"/>
                </a:lnTo>
                <a:lnTo>
                  <a:pt x="77831" y="152436"/>
                </a:lnTo>
                <a:lnTo>
                  <a:pt x="69058" y="146910"/>
                </a:lnTo>
                <a:lnTo>
                  <a:pt x="58104" y="145866"/>
                </a:lnTo>
                <a:lnTo>
                  <a:pt x="52219" y="146575"/>
                </a:lnTo>
                <a:lnTo>
                  <a:pt x="30453" y="157686"/>
                </a:lnTo>
                <a:lnTo>
                  <a:pt x="9501" y="187867"/>
                </a:lnTo>
                <a:lnTo>
                  <a:pt x="0" y="224719"/>
                </a:lnTo>
                <a:lnTo>
                  <a:pt x="1489" y="235127"/>
                </a:lnTo>
                <a:lnTo>
                  <a:pt x="10669" y="252336"/>
                </a:lnTo>
                <a:lnTo>
                  <a:pt x="24157" y="263277"/>
                </a:lnTo>
                <a:lnTo>
                  <a:pt x="31704" y="267182"/>
                </a:lnTo>
                <a:lnTo>
                  <a:pt x="39558" y="267669"/>
                </a:lnTo>
                <a:lnTo>
                  <a:pt x="55811" y="262566"/>
                </a:lnTo>
                <a:lnTo>
                  <a:pt x="68679" y="249479"/>
                </a:lnTo>
                <a:lnTo>
                  <a:pt x="77691" y="231198"/>
                </a:lnTo>
                <a:lnTo>
                  <a:pt x="82059" y="196400"/>
                </a:lnTo>
                <a:lnTo>
                  <a:pt x="79198" y="155829"/>
                </a:lnTo>
                <a:lnTo>
                  <a:pt x="75998" y="118094"/>
                </a:lnTo>
                <a:lnTo>
                  <a:pt x="86486" y="77463"/>
                </a:lnTo>
                <a:lnTo>
                  <a:pt x="101833" y="46192"/>
                </a:lnTo>
                <a:lnTo>
                  <a:pt x="124255" y="18346"/>
                </a:lnTo>
                <a:lnTo>
                  <a:pt x="139080" y="5705"/>
                </a:lnTo>
                <a:lnTo>
                  <a:pt x="150372" y="87"/>
                </a:lnTo>
                <a:lnTo>
                  <a:pt x="154654" y="0"/>
                </a:lnTo>
                <a:lnTo>
                  <a:pt x="158214" y="1354"/>
                </a:lnTo>
                <a:lnTo>
                  <a:pt x="161293" y="3667"/>
                </a:lnTo>
                <a:lnTo>
                  <a:pt x="162832" y="19407"/>
                </a:lnTo>
                <a:lnTo>
                  <a:pt x="157850" y="59799"/>
                </a:lnTo>
                <a:lnTo>
                  <a:pt x="151189" y="96096"/>
                </a:lnTo>
                <a:lnTo>
                  <a:pt x="143525" y="140450"/>
                </a:lnTo>
                <a:lnTo>
                  <a:pt x="138094" y="165542"/>
                </a:lnTo>
                <a:lnTo>
                  <a:pt x="131652" y="192148"/>
                </a:lnTo>
                <a:lnTo>
                  <a:pt x="124534" y="219763"/>
                </a:lnTo>
                <a:lnTo>
                  <a:pt x="117673" y="248051"/>
                </a:lnTo>
                <a:lnTo>
                  <a:pt x="110982" y="276787"/>
                </a:lnTo>
                <a:lnTo>
                  <a:pt x="104405" y="305823"/>
                </a:lnTo>
                <a:lnTo>
                  <a:pt x="100020" y="332235"/>
                </a:lnTo>
                <a:lnTo>
                  <a:pt x="97097" y="356899"/>
                </a:lnTo>
                <a:lnTo>
                  <a:pt x="95259" y="401707"/>
                </a:lnTo>
                <a:lnTo>
                  <a:pt x="99147" y="440436"/>
                </a:lnTo>
                <a:lnTo>
                  <a:pt x="107460" y="463294"/>
                </a:lnTo>
                <a:lnTo>
                  <a:pt x="112640" y="470377"/>
                </a:lnTo>
                <a:lnTo>
                  <a:pt x="118210" y="473688"/>
                </a:lnTo>
                <a:lnTo>
                  <a:pt x="124040" y="474484"/>
                </a:lnTo>
                <a:lnTo>
                  <a:pt x="130043" y="473604"/>
                </a:lnTo>
                <a:lnTo>
                  <a:pt x="142358" y="461336"/>
                </a:lnTo>
                <a:lnTo>
                  <a:pt x="159310" y="428748"/>
                </a:lnTo>
                <a:lnTo>
                  <a:pt x="171388" y="384050"/>
                </a:lnTo>
                <a:lnTo>
                  <a:pt x="175672" y="338115"/>
                </a:lnTo>
                <a:lnTo>
                  <a:pt x="172473" y="309688"/>
                </a:lnTo>
                <a:lnTo>
                  <a:pt x="168977" y="300997"/>
                </a:lnTo>
                <a:lnTo>
                  <a:pt x="165071" y="297134"/>
                </a:lnTo>
                <a:lnTo>
                  <a:pt x="164453" y="296809"/>
                </a:lnTo>
                <a:lnTo>
                  <a:pt x="165648" y="298330"/>
                </a:lnTo>
                <a:lnTo>
                  <a:pt x="172294" y="297594"/>
                </a:lnTo>
                <a:lnTo>
                  <a:pt x="219790" y="285566"/>
                </a:lnTo>
                <a:lnTo>
                  <a:pt x="260888" y="270340"/>
                </a:lnTo>
                <a:lnTo>
                  <a:pt x="281750" y="26229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0" name="SMARTInkShape-Group1267">
            <a:extLst>
              <a:ext uri="{FF2B5EF4-FFF2-40B4-BE49-F238E27FC236}">
                <a16:creationId xmlns:a16="http://schemas.microsoft.com/office/drawing/2014/main" xmlns="" id="{A0C13FEA-79F0-45C7-9C99-CAF8E971BE34}"/>
              </a:ext>
            </a:extLst>
          </p:cNvPr>
          <p:cNvGrpSpPr/>
          <p:nvPr/>
        </p:nvGrpSpPr>
        <p:grpSpPr>
          <a:xfrm>
            <a:off x="2057400" y="1352550"/>
            <a:ext cx="50801" cy="76201"/>
            <a:chOff x="2057400" y="1352550"/>
            <a:chExt cx="50801" cy="76201"/>
          </a:xfrm>
        </p:grpSpPr>
        <p:sp>
          <p:nvSpPr>
            <p:cNvPr id="378" name="SMARTInkShape-6850">
              <a:extLst>
                <a:ext uri="{FF2B5EF4-FFF2-40B4-BE49-F238E27FC236}">
                  <a16:creationId xmlns:a16="http://schemas.microsoft.com/office/drawing/2014/main" xmlns="" id="{27A6D7BC-7B8D-421F-8683-A734EFA839F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103144" y="1371600"/>
              <a:ext cx="5057" cy="38101"/>
            </a:xfrm>
            <a:custGeom>
              <a:avLst/>
              <a:gdLst/>
              <a:ahLst/>
              <a:cxnLst/>
              <a:rect l="0" t="0" r="0" b="0"/>
              <a:pathLst>
                <a:path w="5057" h="38101">
                  <a:moveTo>
                    <a:pt x="5056" y="0"/>
                  </a:moveTo>
                  <a:lnTo>
                    <a:pt x="5056" y="0"/>
                  </a:lnTo>
                  <a:lnTo>
                    <a:pt x="1685" y="3371"/>
                  </a:lnTo>
                  <a:lnTo>
                    <a:pt x="30" y="8789"/>
                  </a:lnTo>
                  <a:lnTo>
                    <a:pt x="0" y="16606"/>
                  </a:lnTo>
                  <a:lnTo>
                    <a:pt x="5056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6851">
              <a:extLst>
                <a:ext uri="{FF2B5EF4-FFF2-40B4-BE49-F238E27FC236}">
                  <a16:creationId xmlns:a16="http://schemas.microsoft.com/office/drawing/2014/main" xmlns="" id="{B47EE100-5606-46ED-A887-12805510978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057400" y="13525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1245" y="48795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6" name="SMARTInkShape-Group1268">
            <a:extLst>
              <a:ext uri="{FF2B5EF4-FFF2-40B4-BE49-F238E27FC236}">
                <a16:creationId xmlns:a16="http://schemas.microsoft.com/office/drawing/2014/main" xmlns="" id="{76166A62-8F7B-46B4-9014-B89A77E81EF6}"/>
              </a:ext>
            </a:extLst>
          </p:cNvPr>
          <p:cNvGrpSpPr/>
          <p:nvPr/>
        </p:nvGrpSpPr>
        <p:grpSpPr>
          <a:xfrm>
            <a:off x="1053206" y="1250950"/>
            <a:ext cx="504813" cy="355798"/>
            <a:chOff x="1053206" y="1250950"/>
            <a:chExt cx="504813" cy="355798"/>
          </a:xfrm>
        </p:grpSpPr>
        <p:sp>
          <p:nvSpPr>
            <p:cNvPr id="381" name="SMARTInkShape-6852">
              <a:extLst>
                <a:ext uri="{FF2B5EF4-FFF2-40B4-BE49-F238E27FC236}">
                  <a16:creationId xmlns:a16="http://schemas.microsoft.com/office/drawing/2014/main" xmlns="" id="{F64996B4-9DFD-40CA-9155-BD6EAC30BD3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485900" y="1250950"/>
              <a:ext cx="72119" cy="247651"/>
            </a:xfrm>
            <a:custGeom>
              <a:avLst/>
              <a:gdLst/>
              <a:ahLst/>
              <a:cxnLst/>
              <a:rect l="0" t="0" r="0" b="0"/>
              <a:pathLst>
                <a:path w="72119" h="247651">
                  <a:moveTo>
                    <a:pt x="0" y="0"/>
                  </a:moveTo>
                  <a:lnTo>
                    <a:pt x="0" y="0"/>
                  </a:lnTo>
                  <a:lnTo>
                    <a:pt x="16855" y="3371"/>
                  </a:lnTo>
                  <a:lnTo>
                    <a:pt x="40821" y="18951"/>
                  </a:lnTo>
                  <a:lnTo>
                    <a:pt x="62425" y="51555"/>
                  </a:lnTo>
                  <a:lnTo>
                    <a:pt x="72118" y="95866"/>
                  </a:lnTo>
                  <a:lnTo>
                    <a:pt x="68741" y="128214"/>
                  </a:lnTo>
                  <a:lnTo>
                    <a:pt x="59480" y="160701"/>
                  </a:lnTo>
                  <a:lnTo>
                    <a:pt x="37693" y="204640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6853">
              <a:extLst>
                <a:ext uri="{FF2B5EF4-FFF2-40B4-BE49-F238E27FC236}">
                  <a16:creationId xmlns:a16="http://schemas.microsoft.com/office/drawing/2014/main" xmlns="" id="{85CF0E47-5CE9-4623-BB4A-A3BC213E8100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389586" y="1321073"/>
              <a:ext cx="60730" cy="285675"/>
            </a:xfrm>
            <a:custGeom>
              <a:avLst/>
              <a:gdLst/>
              <a:ahLst/>
              <a:cxnLst/>
              <a:rect l="0" t="0" r="0" b="0"/>
              <a:pathLst>
                <a:path w="60730" h="285675">
                  <a:moveTo>
                    <a:pt x="26464" y="82277"/>
                  </a:moveTo>
                  <a:lnTo>
                    <a:pt x="26464" y="82277"/>
                  </a:lnTo>
                  <a:lnTo>
                    <a:pt x="26464" y="127427"/>
                  </a:lnTo>
                  <a:lnTo>
                    <a:pt x="26464" y="161977"/>
                  </a:lnTo>
                  <a:lnTo>
                    <a:pt x="26464" y="206629"/>
                  </a:lnTo>
                  <a:lnTo>
                    <a:pt x="25758" y="249336"/>
                  </a:lnTo>
                  <a:lnTo>
                    <a:pt x="21394" y="277983"/>
                  </a:lnTo>
                  <a:lnTo>
                    <a:pt x="17626" y="285674"/>
                  </a:lnTo>
                  <a:lnTo>
                    <a:pt x="16338" y="285608"/>
                  </a:lnTo>
                  <a:lnTo>
                    <a:pt x="14908" y="279891"/>
                  </a:lnTo>
                  <a:lnTo>
                    <a:pt x="13284" y="240237"/>
                  </a:lnTo>
                  <a:lnTo>
                    <a:pt x="10493" y="203517"/>
                  </a:lnTo>
                  <a:lnTo>
                    <a:pt x="5020" y="159445"/>
                  </a:lnTo>
                  <a:lnTo>
                    <a:pt x="0" y="113751"/>
                  </a:lnTo>
                  <a:lnTo>
                    <a:pt x="121" y="72277"/>
                  </a:lnTo>
                  <a:lnTo>
                    <a:pt x="7526" y="26711"/>
                  </a:lnTo>
                  <a:lnTo>
                    <a:pt x="14755" y="9838"/>
                  </a:lnTo>
                  <a:lnTo>
                    <a:pt x="18658" y="4351"/>
                  </a:lnTo>
                  <a:lnTo>
                    <a:pt x="23376" y="1399"/>
                  </a:lnTo>
                  <a:lnTo>
                    <a:pt x="34264" y="0"/>
                  </a:lnTo>
                  <a:lnTo>
                    <a:pt x="40131" y="3436"/>
                  </a:lnTo>
                  <a:lnTo>
                    <a:pt x="52294" y="16663"/>
                  </a:lnTo>
                  <a:lnTo>
                    <a:pt x="59110" y="34300"/>
                  </a:lnTo>
                  <a:lnTo>
                    <a:pt x="60729" y="54604"/>
                  </a:lnTo>
                  <a:lnTo>
                    <a:pt x="53001" y="88424"/>
                  </a:lnTo>
                  <a:lnTo>
                    <a:pt x="38325" y="114829"/>
                  </a:lnTo>
                  <a:lnTo>
                    <a:pt x="20114" y="133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6854">
              <a:extLst>
                <a:ext uri="{FF2B5EF4-FFF2-40B4-BE49-F238E27FC236}">
                  <a16:creationId xmlns:a16="http://schemas.microsoft.com/office/drawing/2014/main" xmlns="" id="{1ABB231A-5A93-41D6-B170-76A23A97678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289050" y="1416050"/>
              <a:ext cx="95251" cy="63501"/>
            </a:xfrm>
            <a:custGeom>
              <a:avLst/>
              <a:gdLst/>
              <a:ahLst/>
              <a:cxnLst/>
              <a:rect l="0" t="0" r="0" b="0"/>
              <a:pathLst>
                <a:path w="95251" h="63501">
                  <a:moveTo>
                    <a:pt x="0" y="63500"/>
                  </a:moveTo>
                  <a:lnTo>
                    <a:pt x="0" y="63500"/>
                  </a:lnTo>
                  <a:lnTo>
                    <a:pt x="5775" y="58430"/>
                  </a:lnTo>
                  <a:lnTo>
                    <a:pt x="48336" y="3009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6855">
              <a:extLst>
                <a:ext uri="{FF2B5EF4-FFF2-40B4-BE49-F238E27FC236}">
                  <a16:creationId xmlns:a16="http://schemas.microsoft.com/office/drawing/2014/main" xmlns="" id="{2FEAF195-BAAB-4AC6-B311-0CDDA48C6FD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226433" y="1365250"/>
              <a:ext cx="30868" cy="152401"/>
            </a:xfrm>
            <a:custGeom>
              <a:avLst/>
              <a:gdLst/>
              <a:ahLst/>
              <a:cxnLst/>
              <a:rect l="0" t="0" r="0" b="0"/>
              <a:pathLst>
                <a:path w="30868" h="1524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1115" y="60526"/>
                  </a:lnTo>
                  <a:lnTo>
                    <a:pt x="11349" y="105246"/>
                  </a:lnTo>
                  <a:lnTo>
                    <a:pt x="3086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6856">
              <a:extLst>
                <a:ext uri="{FF2B5EF4-FFF2-40B4-BE49-F238E27FC236}">
                  <a16:creationId xmlns:a16="http://schemas.microsoft.com/office/drawing/2014/main" xmlns="" id="{33A1A689-DB89-4000-82CB-33A066E1F86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053206" y="1276611"/>
              <a:ext cx="108845" cy="310890"/>
            </a:xfrm>
            <a:custGeom>
              <a:avLst/>
              <a:gdLst/>
              <a:ahLst/>
              <a:cxnLst/>
              <a:rect l="0" t="0" r="0" b="0"/>
              <a:pathLst>
                <a:path w="108845" h="310890">
                  <a:moveTo>
                    <a:pt x="96144" y="6089"/>
                  </a:moveTo>
                  <a:lnTo>
                    <a:pt x="96144" y="6089"/>
                  </a:lnTo>
                  <a:lnTo>
                    <a:pt x="96144" y="2718"/>
                  </a:lnTo>
                  <a:lnTo>
                    <a:pt x="95438" y="1725"/>
                  </a:lnTo>
                  <a:lnTo>
                    <a:pt x="94262" y="1063"/>
                  </a:lnTo>
                  <a:lnTo>
                    <a:pt x="87306" y="0"/>
                  </a:lnTo>
                  <a:lnTo>
                    <a:pt x="77846" y="3187"/>
                  </a:lnTo>
                  <a:lnTo>
                    <a:pt x="51869" y="27205"/>
                  </a:lnTo>
                  <a:lnTo>
                    <a:pt x="28541" y="60794"/>
                  </a:lnTo>
                  <a:lnTo>
                    <a:pt x="9321" y="105867"/>
                  </a:lnTo>
                  <a:lnTo>
                    <a:pt x="1582" y="138394"/>
                  </a:lnTo>
                  <a:lnTo>
                    <a:pt x="0" y="185069"/>
                  </a:lnTo>
                  <a:lnTo>
                    <a:pt x="7371" y="230178"/>
                  </a:lnTo>
                  <a:lnTo>
                    <a:pt x="25234" y="268081"/>
                  </a:lnTo>
                  <a:lnTo>
                    <a:pt x="42286" y="285043"/>
                  </a:lnTo>
                  <a:lnTo>
                    <a:pt x="62329" y="296580"/>
                  </a:lnTo>
                  <a:lnTo>
                    <a:pt x="108844" y="310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7" name="SMARTInkShape-6857">
            <a:extLst>
              <a:ext uri="{FF2B5EF4-FFF2-40B4-BE49-F238E27FC236}">
                <a16:creationId xmlns:a16="http://schemas.microsoft.com/office/drawing/2014/main" xmlns="" id="{29964DBB-A0ED-4E8F-87D4-5810A053BC8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727450" y="555142"/>
            <a:ext cx="31751" cy="257659"/>
          </a:xfrm>
          <a:custGeom>
            <a:avLst/>
            <a:gdLst/>
            <a:ahLst/>
            <a:cxnLst/>
            <a:rect l="0" t="0" r="0" b="0"/>
            <a:pathLst>
              <a:path w="31751" h="257659">
                <a:moveTo>
                  <a:pt x="0" y="3658"/>
                </a:moveTo>
                <a:lnTo>
                  <a:pt x="0" y="3658"/>
                </a:lnTo>
                <a:lnTo>
                  <a:pt x="0" y="0"/>
                </a:lnTo>
                <a:lnTo>
                  <a:pt x="0" y="1562"/>
                </a:lnTo>
                <a:lnTo>
                  <a:pt x="11933" y="45445"/>
                </a:lnTo>
                <a:lnTo>
                  <a:pt x="16592" y="77969"/>
                </a:lnTo>
                <a:lnTo>
                  <a:pt x="21015" y="113591"/>
                </a:lnTo>
                <a:lnTo>
                  <a:pt x="23451" y="148708"/>
                </a:lnTo>
                <a:lnTo>
                  <a:pt x="24822" y="194567"/>
                </a:lnTo>
                <a:lnTo>
                  <a:pt x="28657" y="238297"/>
                </a:lnTo>
                <a:lnTo>
                  <a:pt x="31750" y="2576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SMARTInkShape-6858">
            <a:extLst>
              <a:ext uri="{FF2B5EF4-FFF2-40B4-BE49-F238E27FC236}">
                <a16:creationId xmlns:a16="http://schemas.microsoft.com/office/drawing/2014/main" xmlns="" id="{5D1344FE-3401-4770-8FA9-974407A9EFB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884080" y="506740"/>
            <a:ext cx="290921" cy="497574"/>
          </a:xfrm>
          <a:custGeom>
            <a:avLst/>
            <a:gdLst/>
            <a:ahLst/>
            <a:cxnLst/>
            <a:rect l="0" t="0" r="0" b="0"/>
            <a:pathLst>
              <a:path w="290921" h="497574">
                <a:moveTo>
                  <a:pt x="100420" y="172710"/>
                </a:moveTo>
                <a:lnTo>
                  <a:pt x="100420" y="172710"/>
                </a:lnTo>
                <a:lnTo>
                  <a:pt x="91582" y="158404"/>
                </a:lnTo>
                <a:lnTo>
                  <a:pt x="83792" y="155769"/>
                </a:lnTo>
                <a:lnTo>
                  <a:pt x="78751" y="155066"/>
                </a:lnTo>
                <a:lnTo>
                  <a:pt x="63744" y="161811"/>
                </a:lnTo>
                <a:lnTo>
                  <a:pt x="46019" y="175627"/>
                </a:lnTo>
                <a:lnTo>
                  <a:pt x="13526" y="220872"/>
                </a:lnTo>
                <a:lnTo>
                  <a:pt x="2534" y="245621"/>
                </a:lnTo>
                <a:lnTo>
                  <a:pt x="0" y="263676"/>
                </a:lnTo>
                <a:lnTo>
                  <a:pt x="2429" y="270748"/>
                </a:lnTo>
                <a:lnTo>
                  <a:pt x="12653" y="282370"/>
                </a:lnTo>
                <a:lnTo>
                  <a:pt x="20742" y="284622"/>
                </a:lnTo>
                <a:lnTo>
                  <a:pt x="41019" y="283362"/>
                </a:lnTo>
                <a:lnTo>
                  <a:pt x="72863" y="267977"/>
                </a:lnTo>
                <a:lnTo>
                  <a:pt x="94528" y="245544"/>
                </a:lnTo>
                <a:lnTo>
                  <a:pt x="101329" y="227423"/>
                </a:lnTo>
                <a:lnTo>
                  <a:pt x="102941" y="209021"/>
                </a:lnTo>
                <a:lnTo>
                  <a:pt x="91376" y="166760"/>
                </a:lnTo>
                <a:lnTo>
                  <a:pt x="92403" y="153838"/>
                </a:lnTo>
                <a:lnTo>
                  <a:pt x="109655" y="118156"/>
                </a:lnTo>
                <a:lnTo>
                  <a:pt x="139508" y="77137"/>
                </a:lnTo>
                <a:lnTo>
                  <a:pt x="175208" y="30276"/>
                </a:lnTo>
                <a:lnTo>
                  <a:pt x="196068" y="2128"/>
                </a:lnTo>
                <a:lnTo>
                  <a:pt x="198052" y="428"/>
                </a:lnTo>
                <a:lnTo>
                  <a:pt x="199374" y="0"/>
                </a:lnTo>
                <a:lnTo>
                  <a:pt x="200256" y="420"/>
                </a:lnTo>
                <a:lnTo>
                  <a:pt x="187973" y="36305"/>
                </a:lnTo>
                <a:lnTo>
                  <a:pt x="178843" y="67636"/>
                </a:lnTo>
                <a:lnTo>
                  <a:pt x="165379" y="109782"/>
                </a:lnTo>
                <a:lnTo>
                  <a:pt x="157837" y="133581"/>
                </a:lnTo>
                <a:lnTo>
                  <a:pt x="149987" y="158618"/>
                </a:lnTo>
                <a:lnTo>
                  <a:pt x="141931" y="184482"/>
                </a:lnTo>
                <a:lnTo>
                  <a:pt x="134444" y="211602"/>
                </a:lnTo>
                <a:lnTo>
                  <a:pt x="127336" y="239561"/>
                </a:lnTo>
                <a:lnTo>
                  <a:pt x="120481" y="268077"/>
                </a:lnTo>
                <a:lnTo>
                  <a:pt x="114499" y="295555"/>
                </a:lnTo>
                <a:lnTo>
                  <a:pt x="109101" y="322340"/>
                </a:lnTo>
                <a:lnTo>
                  <a:pt x="104090" y="348663"/>
                </a:lnTo>
                <a:lnTo>
                  <a:pt x="101456" y="373268"/>
                </a:lnTo>
                <a:lnTo>
                  <a:pt x="100410" y="419421"/>
                </a:lnTo>
                <a:lnTo>
                  <a:pt x="104179" y="454044"/>
                </a:lnTo>
                <a:lnTo>
                  <a:pt x="114234" y="487726"/>
                </a:lnTo>
                <a:lnTo>
                  <a:pt x="118096" y="494904"/>
                </a:lnTo>
                <a:lnTo>
                  <a:pt x="123493" y="497573"/>
                </a:lnTo>
                <a:lnTo>
                  <a:pt x="129913" y="497235"/>
                </a:lnTo>
                <a:lnTo>
                  <a:pt x="137015" y="494893"/>
                </a:lnTo>
                <a:lnTo>
                  <a:pt x="150551" y="482884"/>
                </a:lnTo>
                <a:lnTo>
                  <a:pt x="162212" y="464376"/>
                </a:lnTo>
                <a:lnTo>
                  <a:pt x="172743" y="426189"/>
                </a:lnTo>
                <a:lnTo>
                  <a:pt x="179626" y="384301"/>
                </a:lnTo>
                <a:lnTo>
                  <a:pt x="180568" y="345470"/>
                </a:lnTo>
                <a:lnTo>
                  <a:pt x="168534" y="299691"/>
                </a:lnTo>
                <a:lnTo>
                  <a:pt x="164325" y="279285"/>
                </a:lnTo>
                <a:lnTo>
                  <a:pt x="167717" y="277627"/>
                </a:lnTo>
                <a:lnTo>
                  <a:pt x="208147" y="268005"/>
                </a:lnTo>
                <a:lnTo>
                  <a:pt x="252619" y="257804"/>
                </a:lnTo>
                <a:lnTo>
                  <a:pt x="290920" y="24891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4" name="SMARTInkShape-Group1271">
            <a:extLst>
              <a:ext uri="{FF2B5EF4-FFF2-40B4-BE49-F238E27FC236}">
                <a16:creationId xmlns:a16="http://schemas.microsoft.com/office/drawing/2014/main" xmlns="" id="{C4D2052E-5B61-4B8B-8F48-6402C9A27608}"/>
              </a:ext>
            </a:extLst>
          </p:cNvPr>
          <p:cNvGrpSpPr/>
          <p:nvPr/>
        </p:nvGrpSpPr>
        <p:grpSpPr>
          <a:xfrm>
            <a:off x="2038611" y="519094"/>
            <a:ext cx="469640" cy="509636"/>
            <a:chOff x="2038611" y="519094"/>
            <a:chExt cx="469640" cy="509636"/>
          </a:xfrm>
        </p:grpSpPr>
        <p:sp>
          <p:nvSpPr>
            <p:cNvPr id="389" name="SMARTInkShape-6859">
              <a:extLst>
                <a:ext uri="{FF2B5EF4-FFF2-40B4-BE49-F238E27FC236}">
                  <a16:creationId xmlns:a16="http://schemas.microsoft.com/office/drawing/2014/main" xmlns="" id="{A3E56891-63C9-4F44-8979-71F2C39CF7E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489200" y="7747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1933" y="8789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6860">
              <a:extLst>
                <a:ext uri="{FF2B5EF4-FFF2-40B4-BE49-F238E27FC236}">
                  <a16:creationId xmlns:a16="http://schemas.microsoft.com/office/drawing/2014/main" xmlns="" id="{7DFA53EB-2D38-451A-A412-1E6EE8FDA44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369667" y="519094"/>
              <a:ext cx="87160" cy="306407"/>
            </a:xfrm>
            <a:custGeom>
              <a:avLst/>
              <a:gdLst/>
              <a:ahLst/>
              <a:cxnLst/>
              <a:rect l="0" t="0" r="0" b="0"/>
              <a:pathLst>
                <a:path w="87160" h="306407">
                  <a:moveTo>
                    <a:pt x="11583" y="14306"/>
                  </a:moveTo>
                  <a:lnTo>
                    <a:pt x="11583" y="14306"/>
                  </a:lnTo>
                  <a:lnTo>
                    <a:pt x="6557" y="2373"/>
                  </a:lnTo>
                  <a:lnTo>
                    <a:pt x="6116" y="0"/>
                  </a:lnTo>
                  <a:lnTo>
                    <a:pt x="2123" y="16888"/>
                  </a:lnTo>
                  <a:lnTo>
                    <a:pt x="3214" y="58815"/>
                  </a:lnTo>
                  <a:lnTo>
                    <a:pt x="6217" y="98999"/>
                  </a:lnTo>
                  <a:lnTo>
                    <a:pt x="9198" y="144375"/>
                  </a:lnTo>
                  <a:lnTo>
                    <a:pt x="10523" y="190413"/>
                  </a:lnTo>
                  <a:lnTo>
                    <a:pt x="9230" y="229218"/>
                  </a:lnTo>
                  <a:lnTo>
                    <a:pt x="4536" y="273187"/>
                  </a:lnTo>
                  <a:lnTo>
                    <a:pt x="0" y="303215"/>
                  </a:lnTo>
                  <a:lnTo>
                    <a:pt x="333" y="304279"/>
                  </a:lnTo>
                  <a:lnTo>
                    <a:pt x="2585" y="299816"/>
                  </a:lnTo>
                  <a:lnTo>
                    <a:pt x="9780" y="260132"/>
                  </a:lnTo>
                  <a:lnTo>
                    <a:pt x="17320" y="224727"/>
                  </a:lnTo>
                  <a:lnTo>
                    <a:pt x="36235" y="190527"/>
                  </a:lnTo>
                  <a:lnTo>
                    <a:pt x="45117" y="180821"/>
                  </a:lnTo>
                  <a:lnTo>
                    <a:pt x="53768" y="176507"/>
                  </a:lnTo>
                  <a:lnTo>
                    <a:pt x="58051" y="177473"/>
                  </a:lnTo>
                  <a:lnTo>
                    <a:pt x="66572" y="184192"/>
                  </a:lnTo>
                  <a:lnTo>
                    <a:pt x="82674" y="203245"/>
                  </a:lnTo>
                  <a:lnTo>
                    <a:pt x="87159" y="216812"/>
                  </a:lnTo>
                  <a:lnTo>
                    <a:pt x="86094" y="230603"/>
                  </a:lnTo>
                  <a:lnTo>
                    <a:pt x="80918" y="246140"/>
                  </a:lnTo>
                  <a:lnTo>
                    <a:pt x="63328" y="270754"/>
                  </a:lnTo>
                  <a:lnTo>
                    <a:pt x="27613" y="297103"/>
                  </a:lnTo>
                  <a:lnTo>
                    <a:pt x="11583" y="306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6861">
              <a:extLst>
                <a:ext uri="{FF2B5EF4-FFF2-40B4-BE49-F238E27FC236}">
                  <a16:creationId xmlns:a16="http://schemas.microsoft.com/office/drawing/2014/main" xmlns="" id="{52F6BF7F-FE98-43A5-AEA6-23D554857A0E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237928" y="692150"/>
              <a:ext cx="81194" cy="116458"/>
            </a:xfrm>
            <a:custGeom>
              <a:avLst/>
              <a:gdLst/>
              <a:ahLst/>
              <a:cxnLst/>
              <a:rect l="0" t="0" r="0" b="0"/>
              <a:pathLst>
                <a:path w="81194" h="116458">
                  <a:moveTo>
                    <a:pt x="48072" y="6350"/>
                  </a:moveTo>
                  <a:lnTo>
                    <a:pt x="48072" y="6350"/>
                  </a:lnTo>
                  <a:lnTo>
                    <a:pt x="44701" y="2979"/>
                  </a:lnTo>
                  <a:lnTo>
                    <a:pt x="39283" y="1324"/>
                  </a:lnTo>
                  <a:lnTo>
                    <a:pt x="35863" y="883"/>
                  </a:lnTo>
                  <a:lnTo>
                    <a:pt x="26418" y="6037"/>
                  </a:lnTo>
                  <a:lnTo>
                    <a:pt x="15870" y="16089"/>
                  </a:lnTo>
                  <a:lnTo>
                    <a:pt x="6478" y="29963"/>
                  </a:lnTo>
                  <a:lnTo>
                    <a:pt x="0" y="57013"/>
                  </a:lnTo>
                  <a:lnTo>
                    <a:pt x="4129" y="75198"/>
                  </a:lnTo>
                  <a:lnTo>
                    <a:pt x="18353" y="99422"/>
                  </a:lnTo>
                  <a:lnTo>
                    <a:pt x="24026" y="106498"/>
                  </a:lnTo>
                  <a:lnTo>
                    <a:pt x="37856" y="114360"/>
                  </a:lnTo>
                  <a:lnTo>
                    <a:pt x="45494" y="116457"/>
                  </a:lnTo>
                  <a:lnTo>
                    <a:pt x="59626" y="115023"/>
                  </a:lnTo>
                  <a:lnTo>
                    <a:pt x="66358" y="112666"/>
                  </a:lnTo>
                  <a:lnTo>
                    <a:pt x="71552" y="108271"/>
                  </a:lnTo>
                  <a:lnTo>
                    <a:pt x="79204" y="95863"/>
                  </a:lnTo>
                  <a:lnTo>
                    <a:pt x="81193" y="77178"/>
                  </a:lnTo>
                  <a:lnTo>
                    <a:pt x="76465" y="44740"/>
                  </a:lnTo>
                  <a:lnTo>
                    <a:pt x="66127" y="18430"/>
                  </a:lnTo>
                  <a:lnTo>
                    <a:pt x="58919" y="8191"/>
                  </a:lnTo>
                  <a:lnTo>
                    <a:pt x="480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6862">
              <a:extLst>
                <a:ext uri="{FF2B5EF4-FFF2-40B4-BE49-F238E27FC236}">
                  <a16:creationId xmlns:a16="http://schemas.microsoft.com/office/drawing/2014/main" xmlns="" id="{333291B3-98CC-4808-9B5E-031572B0AB0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146300" y="685800"/>
              <a:ext cx="107951" cy="126415"/>
            </a:xfrm>
            <a:custGeom>
              <a:avLst/>
              <a:gdLst/>
              <a:ahLst/>
              <a:cxnLst/>
              <a:rect l="0" t="0" r="0" b="0"/>
              <a:pathLst>
                <a:path w="107951" h="126415">
                  <a:moveTo>
                    <a:pt x="0" y="6350"/>
                  </a:moveTo>
                  <a:lnTo>
                    <a:pt x="0" y="6350"/>
                  </a:lnTo>
                  <a:lnTo>
                    <a:pt x="6742" y="6350"/>
                  </a:lnTo>
                  <a:lnTo>
                    <a:pt x="13815" y="10113"/>
                  </a:lnTo>
                  <a:lnTo>
                    <a:pt x="33225" y="27398"/>
                  </a:lnTo>
                  <a:lnTo>
                    <a:pt x="47866" y="51784"/>
                  </a:lnTo>
                  <a:lnTo>
                    <a:pt x="51142" y="71228"/>
                  </a:lnTo>
                  <a:lnTo>
                    <a:pt x="46481" y="115762"/>
                  </a:lnTo>
                  <a:lnTo>
                    <a:pt x="45353" y="125063"/>
                  </a:lnTo>
                  <a:lnTo>
                    <a:pt x="44346" y="126414"/>
                  </a:lnTo>
                  <a:lnTo>
                    <a:pt x="42970" y="125904"/>
                  </a:lnTo>
                  <a:lnTo>
                    <a:pt x="41347" y="124152"/>
                  </a:lnTo>
                  <a:lnTo>
                    <a:pt x="39062" y="108204"/>
                  </a:lnTo>
                  <a:lnTo>
                    <a:pt x="44771" y="63733"/>
                  </a:lnTo>
                  <a:lnTo>
                    <a:pt x="59832" y="31741"/>
                  </a:lnTo>
                  <a:lnTo>
                    <a:pt x="74099" y="15518"/>
                  </a:lnTo>
                  <a:lnTo>
                    <a:pt x="87967" y="689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6863">
              <a:extLst>
                <a:ext uri="{FF2B5EF4-FFF2-40B4-BE49-F238E27FC236}">
                  <a16:creationId xmlns:a16="http://schemas.microsoft.com/office/drawing/2014/main" xmlns="" id="{BD64EC4A-9BE1-44A1-BA9D-5D21D78E381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038611" y="683704"/>
              <a:ext cx="74375" cy="345026"/>
            </a:xfrm>
            <a:custGeom>
              <a:avLst/>
              <a:gdLst/>
              <a:ahLst/>
              <a:cxnLst/>
              <a:rect l="0" t="0" r="0" b="0"/>
              <a:pathLst>
                <a:path w="74375" h="345026">
                  <a:moveTo>
                    <a:pt x="6089" y="97346"/>
                  </a:moveTo>
                  <a:lnTo>
                    <a:pt x="6089" y="97346"/>
                  </a:lnTo>
                  <a:lnTo>
                    <a:pt x="0" y="97346"/>
                  </a:lnTo>
                  <a:lnTo>
                    <a:pt x="17439" y="142812"/>
                  </a:lnTo>
                  <a:lnTo>
                    <a:pt x="29599" y="190310"/>
                  </a:lnTo>
                  <a:lnTo>
                    <a:pt x="34177" y="226152"/>
                  </a:lnTo>
                  <a:lnTo>
                    <a:pt x="35506" y="261838"/>
                  </a:lnTo>
                  <a:lnTo>
                    <a:pt x="32287" y="307578"/>
                  </a:lnTo>
                  <a:lnTo>
                    <a:pt x="26220" y="345025"/>
                  </a:lnTo>
                  <a:lnTo>
                    <a:pt x="24448" y="343604"/>
                  </a:lnTo>
                  <a:lnTo>
                    <a:pt x="18717" y="332618"/>
                  </a:lnTo>
                  <a:lnTo>
                    <a:pt x="10928" y="296486"/>
                  </a:lnTo>
                  <a:lnTo>
                    <a:pt x="6358" y="256644"/>
                  </a:lnTo>
                  <a:lnTo>
                    <a:pt x="4152" y="233178"/>
                  </a:lnTo>
                  <a:lnTo>
                    <a:pt x="2681" y="208362"/>
                  </a:lnTo>
                  <a:lnTo>
                    <a:pt x="1700" y="182645"/>
                  </a:lnTo>
                  <a:lnTo>
                    <a:pt x="1046" y="156329"/>
                  </a:lnTo>
                  <a:lnTo>
                    <a:pt x="2022" y="131729"/>
                  </a:lnTo>
                  <a:lnTo>
                    <a:pt x="6868" y="85581"/>
                  </a:lnTo>
                  <a:lnTo>
                    <a:pt x="13726" y="50960"/>
                  </a:lnTo>
                  <a:lnTo>
                    <a:pt x="25520" y="17280"/>
                  </a:lnTo>
                  <a:lnTo>
                    <a:pt x="33775" y="5316"/>
                  </a:lnTo>
                  <a:lnTo>
                    <a:pt x="42148" y="0"/>
                  </a:lnTo>
                  <a:lnTo>
                    <a:pt x="47061" y="1404"/>
                  </a:lnTo>
                  <a:lnTo>
                    <a:pt x="58166" y="10490"/>
                  </a:lnTo>
                  <a:lnTo>
                    <a:pt x="72946" y="41586"/>
                  </a:lnTo>
                  <a:lnTo>
                    <a:pt x="74374" y="68095"/>
                  </a:lnTo>
                  <a:lnTo>
                    <a:pt x="65362" y="108905"/>
                  </a:lnTo>
                  <a:lnTo>
                    <a:pt x="54305" y="132822"/>
                  </a:lnTo>
                  <a:lnTo>
                    <a:pt x="39983" y="150508"/>
                  </a:lnTo>
                  <a:lnTo>
                    <a:pt x="29855" y="157897"/>
                  </a:lnTo>
                  <a:lnTo>
                    <a:pt x="18789" y="160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5" name="SMARTInkShape-6864">
            <a:extLst>
              <a:ext uri="{FF2B5EF4-FFF2-40B4-BE49-F238E27FC236}">
                <a16:creationId xmlns:a16="http://schemas.microsoft.com/office/drawing/2014/main" xmlns="" id="{D9EEB52C-C0E6-4524-B07E-03CAF7A616C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352550" y="686686"/>
            <a:ext cx="107783" cy="376146"/>
          </a:xfrm>
          <a:custGeom>
            <a:avLst/>
            <a:gdLst/>
            <a:ahLst/>
            <a:cxnLst/>
            <a:rect l="0" t="0" r="0" b="0"/>
            <a:pathLst>
              <a:path w="107783" h="376146">
                <a:moveTo>
                  <a:pt x="0" y="100714"/>
                </a:moveTo>
                <a:lnTo>
                  <a:pt x="0" y="100714"/>
                </a:lnTo>
                <a:lnTo>
                  <a:pt x="6907" y="144022"/>
                </a:lnTo>
                <a:lnTo>
                  <a:pt x="12865" y="182220"/>
                </a:lnTo>
                <a:lnTo>
                  <a:pt x="17007" y="213844"/>
                </a:lnTo>
                <a:lnTo>
                  <a:pt x="21199" y="249066"/>
                </a:lnTo>
                <a:lnTo>
                  <a:pt x="25415" y="284006"/>
                </a:lnTo>
                <a:lnTo>
                  <a:pt x="29873" y="329765"/>
                </a:lnTo>
                <a:lnTo>
                  <a:pt x="31640" y="376145"/>
                </a:lnTo>
                <a:lnTo>
                  <a:pt x="30971" y="375352"/>
                </a:lnTo>
                <a:lnTo>
                  <a:pt x="19531" y="333025"/>
                </a:lnTo>
                <a:lnTo>
                  <a:pt x="13854" y="299919"/>
                </a:lnTo>
                <a:lnTo>
                  <a:pt x="8980" y="263333"/>
                </a:lnTo>
                <a:lnTo>
                  <a:pt x="4461" y="223554"/>
                </a:lnTo>
                <a:lnTo>
                  <a:pt x="3864" y="184237"/>
                </a:lnTo>
                <a:lnTo>
                  <a:pt x="5245" y="147008"/>
                </a:lnTo>
                <a:lnTo>
                  <a:pt x="5859" y="113998"/>
                </a:lnTo>
                <a:lnTo>
                  <a:pt x="9576" y="67648"/>
                </a:lnTo>
                <a:lnTo>
                  <a:pt x="18516" y="29376"/>
                </a:lnTo>
                <a:lnTo>
                  <a:pt x="26731" y="5807"/>
                </a:lnTo>
                <a:lnTo>
                  <a:pt x="31226" y="2165"/>
                </a:lnTo>
                <a:lnTo>
                  <a:pt x="43747" y="0"/>
                </a:lnTo>
                <a:lnTo>
                  <a:pt x="56838" y="5152"/>
                </a:lnTo>
                <a:lnTo>
                  <a:pt x="70417" y="16614"/>
                </a:lnTo>
                <a:lnTo>
                  <a:pt x="92517" y="46868"/>
                </a:lnTo>
                <a:lnTo>
                  <a:pt x="103678" y="70432"/>
                </a:lnTo>
                <a:lnTo>
                  <a:pt x="107782" y="107499"/>
                </a:lnTo>
                <a:lnTo>
                  <a:pt x="102231" y="128894"/>
                </a:lnTo>
                <a:lnTo>
                  <a:pt x="87206" y="154925"/>
                </a:lnTo>
                <a:lnTo>
                  <a:pt x="81420" y="162255"/>
                </a:lnTo>
                <a:lnTo>
                  <a:pt x="63703" y="172280"/>
                </a:lnTo>
                <a:lnTo>
                  <a:pt x="27949" y="181094"/>
                </a:lnTo>
                <a:lnTo>
                  <a:pt x="21455" y="179701"/>
                </a:lnTo>
                <a:lnTo>
                  <a:pt x="0" y="16421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SMARTInkShape-6865">
            <a:extLst>
              <a:ext uri="{FF2B5EF4-FFF2-40B4-BE49-F238E27FC236}">
                <a16:creationId xmlns:a16="http://schemas.microsoft.com/office/drawing/2014/main" xmlns="" id="{E1DF9A9B-7311-4B5B-B821-6D457DF4E11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644902" y="4305562"/>
            <a:ext cx="353049" cy="1204491"/>
          </a:xfrm>
          <a:custGeom>
            <a:avLst/>
            <a:gdLst/>
            <a:ahLst/>
            <a:cxnLst/>
            <a:rect l="0" t="0" r="0" b="0"/>
            <a:pathLst>
              <a:path w="353049" h="1204491">
                <a:moveTo>
                  <a:pt x="321298" y="6088"/>
                </a:moveTo>
                <a:lnTo>
                  <a:pt x="321298" y="6088"/>
                </a:lnTo>
                <a:lnTo>
                  <a:pt x="314556" y="2717"/>
                </a:lnTo>
                <a:lnTo>
                  <a:pt x="279235" y="0"/>
                </a:lnTo>
                <a:lnTo>
                  <a:pt x="241074" y="6270"/>
                </a:lnTo>
                <a:lnTo>
                  <a:pt x="205100" y="21429"/>
                </a:lnTo>
                <a:lnTo>
                  <a:pt x="164886" y="44186"/>
                </a:lnTo>
                <a:lnTo>
                  <a:pt x="129295" y="73664"/>
                </a:lnTo>
                <a:lnTo>
                  <a:pt x="92958" y="109601"/>
                </a:lnTo>
                <a:lnTo>
                  <a:pt x="60241" y="151216"/>
                </a:lnTo>
                <a:lnTo>
                  <a:pt x="33771" y="194119"/>
                </a:lnTo>
                <a:lnTo>
                  <a:pt x="16364" y="233957"/>
                </a:lnTo>
                <a:lnTo>
                  <a:pt x="3680" y="271866"/>
                </a:lnTo>
                <a:lnTo>
                  <a:pt x="0" y="305754"/>
                </a:lnTo>
                <a:lnTo>
                  <a:pt x="4475" y="338138"/>
                </a:lnTo>
                <a:lnTo>
                  <a:pt x="19992" y="370075"/>
                </a:lnTo>
                <a:lnTo>
                  <a:pt x="56124" y="410591"/>
                </a:lnTo>
                <a:lnTo>
                  <a:pt x="100604" y="445980"/>
                </a:lnTo>
                <a:lnTo>
                  <a:pt x="137608" y="475015"/>
                </a:lnTo>
                <a:lnTo>
                  <a:pt x="177194" y="522205"/>
                </a:lnTo>
                <a:lnTo>
                  <a:pt x="192340" y="549681"/>
                </a:lnTo>
                <a:lnTo>
                  <a:pt x="198602" y="578355"/>
                </a:lnTo>
                <a:lnTo>
                  <a:pt x="197621" y="606857"/>
                </a:lnTo>
                <a:lnTo>
                  <a:pt x="184464" y="646703"/>
                </a:lnTo>
                <a:lnTo>
                  <a:pt x="162300" y="683909"/>
                </a:lnTo>
                <a:lnTo>
                  <a:pt x="125444" y="718717"/>
                </a:lnTo>
                <a:lnTo>
                  <a:pt x="108663" y="728506"/>
                </a:lnTo>
                <a:lnTo>
                  <a:pt x="80820" y="735306"/>
                </a:lnTo>
                <a:lnTo>
                  <a:pt x="78428" y="734945"/>
                </a:lnTo>
                <a:lnTo>
                  <a:pt x="76835" y="733998"/>
                </a:lnTo>
                <a:lnTo>
                  <a:pt x="74277" y="730780"/>
                </a:lnTo>
                <a:lnTo>
                  <a:pt x="80577" y="730222"/>
                </a:lnTo>
                <a:lnTo>
                  <a:pt x="91379" y="733428"/>
                </a:lnTo>
                <a:lnTo>
                  <a:pt x="111331" y="745902"/>
                </a:lnTo>
                <a:lnTo>
                  <a:pt x="118147" y="753759"/>
                </a:lnTo>
                <a:lnTo>
                  <a:pt x="119765" y="767599"/>
                </a:lnTo>
                <a:lnTo>
                  <a:pt x="118427" y="805229"/>
                </a:lnTo>
                <a:lnTo>
                  <a:pt x="111453" y="842906"/>
                </a:lnTo>
                <a:lnTo>
                  <a:pt x="97079" y="885349"/>
                </a:lnTo>
                <a:lnTo>
                  <a:pt x="83591" y="920158"/>
                </a:lnTo>
                <a:lnTo>
                  <a:pt x="68894" y="957735"/>
                </a:lnTo>
                <a:lnTo>
                  <a:pt x="55307" y="993252"/>
                </a:lnTo>
                <a:lnTo>
                  <a:pt x="44096" y="1025970"/>
                </a:lnTo>
                <a:lnTo>
                  <a:pt x="33612" y="1072157"/>
                </a:lnTo>
                <a:lnTo>
                  <a:pt x="30506" y="1115240"/>
                </a:lnTo>
                <a:lnTo>
                  <a:pt x="31896" y="1140394"/>
                </a:lnTo>
                <a:lnTo>
                  <a:pt x="39569" y="1160981"/>
                </a:lnTo>
                <a:lnTo>
                  <a:pt x="59161" y="1188439"/>
                </a:lnTo>
                <a:lnTo>
                  <a:pt x="80379" y="1198328"/>
                </a:lnTo>
                <a:lnTo>
                  <a:pt x="123854" y="1203894"/>
                </a:lnTo>
                <a:lnTo>
                  <a:pt x="159462" y="1204490"/>
                </a:lnTo>
                <a:lnTo>
                  <a:pt x="198806" y="1202404"/>
                </a:lnTo>
                <a:lnTo>
                  <a:pt x="234166" y="1201007"/>
                </a:lnTo>
                <a:lnTo>
                  <a:pt x="279959" y="1200219"/>
                </a:lnTo>
                <a:lnTo>
                  <a:pt x="318456" y="1199986"/>
                </a:lnTo>
                <a:lnTo>
                  <a:pt x="353048" y="11998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5" name="SMARTInkShape-Group1274">
            <a:extLst>
              <a:ext uri="{FF2B5EF4-FFF2-40B4-BE49-F238E27FC236}">
                <a16:creationId xmlns:a16="http://schemas.microsoft.com/office/drawing/2014/main" xmlns="" id="{666AB212-3A63-431B-86B8-F3F88CEC73C6}"/>
              </a:ext>
            </a:extLst>
          </p:cNvPr>
          <p:cNvGrpSpPr/>
          <p:nvPr/>
        </p:nvGrpSpPr>
        <p:grpSpPr>
          <a:xfrm>
            <a:off x="9163050" y="4189759"/>
            <a:ext cx="1265826" cy="604492"/>
            <a:chOff x="9163050" y="4189759"/>
            <a:chExt cx="1265826" cy="604492"/>
          </a:xfrm>
        </p:grpSpPr>
        <p:sp>
          <p:nvSpPr>
            <p:cNvPr id="397" name="SMARTInkShape-6866">
              <a:extLst>
                <a:ext uri="{FF2B5EF4-FFF2-40B4-BE49-F238E27FC236}">
                  <a16:creationId xmlns:a16="http://schemas.microsoft.com/office/drawing/2014/main" xmlns="" id="{33F307F3-3BDA-4E4A-824A-E3E12626C89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318750" y="4400550"/>
              <a:ext cx="110126" cy="304801"/>
            </a:xfrm>
            <a:custGeom>
              <a:avLst/>
              <a:gdLst/>
              <a:ahLst/>
              <a:cxnLst/>
              <a:rect l="0" t="0" r="0" b="0"/>
              <a:pathLst>
                <a:path w="110126" h="304801">
                  <a:moveTo>
                    <a:pt x="76200" y="0"/>
                  </a:moveTo>
                  <a:lnTo>
                    <a:pt x="76200" y="0"/>
                  </a:lnTo>
                  <a:lnTo>
                    <a:pt x="82941" y="0"/>
                  </a:lnTo>
                  <a:lnTo>
                    <a:pt x="85634" y="2822"/>
                  </a:lnTo>
                  <a:lnTo>
                    <a:pt x="100586" y="42095"/>
                  </a:lnTo>
                  <a:lnTo>
                    <a:pt x="109139" y="84125"/>
                  </a:lnTo>
                  <a:lnTo>
                    <a:pt x="110125" y="117823"/>
                  </a:lnTo>
                  <a:lnTo>
                    <a:pt x="106800" y="153260"/>
                  </a:lnTo>
                  <a:lnTo>
                    <a:pt x="98266" y="187825"/>
                  </a:lnTo>
                  <a:lnTo>
                    <a:pt x="85536" y="220120"/>
                  </a:lnTo>
                  <a:lnTo>
                    <a:pt x="69766" y="248820"/>
                  </a:lnTo>
                  <a:lnTo>
                    <a:pt x="41055" y="279433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6867">
              <a:extLst>
                <a:ext uri="{FF2B5EF4-FFF2-40B4-BE49-F238E27FC236}">
                  <a16:creationId xmlns:a16="http://schemas.microsoft.com/office/drawing/2014/main" xmlns="" id="{DEFEF016-67A3-493B-8EF9-1006013C64D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163050" y="46926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10984" y="40477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6868">
              <a:extLst>
                <a:ext uri="{FF2B5EF4-FFF2-40B4-BE49-F238E27FC236}">
                  <a16:creationId xmlns:a16="http://schemas.microsoft.com/office/drawing/2014/main" xmlns="" id="{94A25F8B-DB9C-435D-9E0F-176F0370A0F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169400" y="4605417"/>
              <a:ext cx="19051" cy="23734"/>
            </a:xfrm>
            <a:custGeom>
              <a:avLst/>
              <a:gdLst/>
              <a:ahLst/>
              <a:cxnLst/>
              <a:rect l="0" t="0" r="0" b="0"/>
              <a:pathLst>
                <a:path w="19051" h="23734">
                  <a:moveTo>
                    <a:pt x="0" y="23733"/>
                  </a:moveTo>
                  <a:lnTo>
                    <a:pt x="0" y="23733"/>
                  </a:lnTo>
                  <a:lnTo>
                    <a:pt x="0" y="0"/>
                  </a:lnTo>
                  <a:lnTo>
                    <a:pt x="705" y="150"/>
                  </a:lnTo>
                  <a:lnTo>
                    <a:pt x="19050" y="17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6869">
              <a:extLst>
                <a:ext uri="{FF2B5EF4-FFF2-40B4-BE49-F238E27FC236}">
                  <a16:creationId xmlns:a16="http://schemas.microsoft.com/office/drawing/2014/main" xmlns="" id="{C2B644E6-B704-4EB4-A035-049BD535DC1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267645" y="4189759"/>
              <a:ext cx="117656" cy="102842"/>
            </a:xfrm>
            <a:custGeom>
              <a:avLst/>
              <a:gdLst/>
              <a:ahLst/>
              <a:cxnLst/>
              <a:rect l="0" t="0" r="0" b="0"/>
              <a:pathLst>
                <a:path w="117656" h="102842">
                  <a:moveTo>
                    <a:pt x="3355" y="20291"/>
                  </a:moveTo>
                  <a:lnTo>
                    <a:pt x="3355" y="20291"/>
                  </a:lnTo>
                  <a:lnTo>
                    <a:pt x="6725" y="30404"/>
                  </a:lnTo>
                  <a:lnTo>
                    <a:pt x="6498" y="41013"/>
                  </a:lnTo>
                  <a:lnTo>
                    <a:pt x="3409" y="81822"/>
                  </a:lnTo>
                  <a:lnTo>
                    <a:pt x="2686" y="81773"/>
                  </a:lnTo>
                  <a:lnTo>
                    <a:pt x="0" y="79837"/>
                  </a:lnTo>
                  <a:lnTo>
                    <a:pt x="2098" y="70980"/>
                  </a:lnTo>
                  <a:lnTo>
                    <a:pt x="15184" y="30598"/>
                  </a:lnTo>
                  <a:lnTo>
                    <a:pt x="24840" y="15699"/>
                  </a:lnTo>
                  <a:lnTo>
                    <a:pt x="36187" y="5785"/>
                  </a:lnTo>
                  <a:lnTo>
                    <a:pt x="42176" y="2154"/>
                  </a:lnTo>
                  <a:lnTo>
                    <a:pt x="54477" y="0"/>
                  </a:lnTo>
                  <a:lnTo>
                    <a:pt x="60719" y="414"/>
                  </a:lnTo>
                  <a:lnTo>
                    <a:pt x="73300" y="6518"/>
                  </a:lnTo>
                  <a:lnTo>
                    <a:pt x="85241" y="16992"/>
                  </a:lnTo>
                  <a:lnTo>
                    <a:pt x="99193" y="39461"/>
                  </a:lnTo>
                  <a:lnTo>
                    <a:pt x="112941" y="85227"/>
                  </a:lnTo>
                  <a:lnTo>
                    <a:pt x="117655" y="102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6870">
              <a:extLst>
                <a:ext uri="{FF2B5EF4-FFF2-40B4-BE49-F238E27FC236}">
                  <a16:creationId xmlns:a16="http://schemas.microsoft.com/office/drawing/2014/main" xmlns="" id="{24B399FD-8082-4672-A681-A102C831735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378950" y="4705350"/>
              <a:ext cx="1" cy="88901"/>
            </a:xfrm>
            <a:custGeom>
              <a:avLst/>
              <a:gdLst/>
              <a:ahLst/>
              <a:cxnLst/>
              <a:rect l="0" t="0" r="0" b="0"/>
              <a:pathLst>
                <a:path w="1" h="88901">
                  <a:moveTo>
                    <a:pt x="0" y="0"/>
                  </a:moveTo>
                  <a:lnTo>
                    <a:pt x="0" y="0"/>
                  </a:lnTo>
                  <a:lnTo>
                    <a:pt x="0" y="4753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6871">
              <a:extLst>
                <a:ext uri="{FF2B5EF4-FFF2-40B4-BE49-F238E27FC236}">
                  <a16:creationId xmlns:a16="http://schemas.microsoft.com/office/drawing/2014/main" xmlns="" id="{6996948A-6AD9-4108-A705-05C7B5CB781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264650" y="476250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0" y="12700"/>
                  </a:lnTo>
                  <a:lnTo>
                    <a:pt x="6480" y="11994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6872">
              <a:extLst>
                <a:ext uri="{FF2B5EF4-FFF2-40B4-BE49-F238E27FC236}">
                  <a16:creationId xmlns:a16="http://schemas.microsoft.com/office/drawing/2014/main" xmlns="" id="{B6B1FB9E-A568-4CD8-A1D1-FEEFEDED6CA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227432" y="4705350"/>
              <a:ext cx="107069" cy="9461"/>
            </a:xfrm>
            <a:custGeom>
              <a:avLst/>
              <a:gdLst/>
              <a:ahLst/>
              <a:cxnLst/>
              <a:rect l="0" t="0" r="0" b="0"/>
              <a:pathLst>
                <a:path w="107069" h="9461">
                  <a:moveTo>
                    <a:pt x="5468" y="0"/>
                  </a:moveTo>
                  <a:lnTo>
                    <a:pt x="5468" y="0"/>
                  </a:lnTo>
                  <a:lnTo>
                    <a:pt x="0" y="5467"/>
                  </a:lnTo>
                  <a:lnTo>
                    <a:pt x="412" y="6467"/>
                  </a:lnTo>
                  <a:lnTo>
                    <a:pt x="2750" y="9460"/>
                  </a:lnTo>
                  <a:lnTo>
                    <a:pt x="11785" y="9378"/>
                  </a:lnTo>
                  <a:lnTo>
                    <a:pt x="52997" y="2385"/>
                  </a:lnTo>
                  <a:lnTo>
                    <a:pt x="85909" y="2352"/>
                  </a:lnTo>
                  <a:lnTo>
                    <a:pt x="10706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6873">
              <a:extLst>
                <a:ext uri="{FF2B5EF4-FFF2-40B4-BE49-F238E27FC236}">
                  <a16:creationId xmlns:a16="http://schemas.microsoft.com/office/drawing/2014/main" xmlns="" id="{17A1B040-5A71-4BFA-B3F1-934F1BDF1CA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064749" y="4439533"/>
              <a:ext cx="120652" cy="189618"/>
            </a:xfrm>
            <a:custGeom>
              <a:avLst/>
              <a:gdLst/>
              <a:ahLst/>
              <a:cxnLst/>
              <a:rect l="0" t="0" r="0" b="0"/>
              <a:pathLst>
                <a:path w="120652" h="189618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31707" y="40578"/>
                  </a:lnTo>
                  <a:lnTo>
                    <a:pt x="60513" y="83585"/>
                  </a:lnTo>
                  <a:lnTo>
                    <a:pt x="91969" y="127070"/>
                  </a:lnTo>
                  <a:lnTo>
                    <a:pt x="116519" y="174381"/>
                  </a:lnTo>
                  <a:lnTo>
                    <a:pt x="120651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6874">
              <a:extLst>
                <a:ext uri="{FF2B5EF4-FFF2-40B4-BE49-F238E27FC236}">
                  <a16:creationId xmlns:a16="http://schemas.microsoft.com/office/drawing/2014/main" xmlns="" id="{F5E638C9-D1C2-45C2-B549-0D3DE029710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094750" y="4419600"/>
              <a:ext cx="122401" cy="222251"/>
            </a:xfrm>
            <a:custGeom>
              <a:avLst/>
              <a:gdLst/>
              <a:ahLst/>
              <a:cxnLst/>
              <a:rect l="0" t="0" r="0" b="0"/>
              <a:pathLst>
                <a:path w="122401" h="222251">
                  <a:moveTo>
                    <a:pt x="122400" y="0"/>
                  </a:moveTo>
                  <a:lnTo>
                    <a:pt x="122400" y="0"/>
                  </a:lnTo>
                  <a:lnTo>
                    <a:pt x="119029" y="0"/>
                  </a:lnTo>
                  <a:lnTo>
                    <a:pt x="115493" y="3763"/>
                  </a:lnTo>
                  <a:lnTo>
                    <a:pt x="88991" y="45434"/>
                  </a:lnTo>
                  <a:lnTo>
                    <a:pt x="64923" y="91054"/>
                  </a:lnTo>
                  <a:lnTo>
                    <a:pt x="45397" y="131087"/>
                  </a:lnTo>
                  <a:lnTo>
                    <a:pt x="17636" y="173172"/>
                  </a:lnTo>
                  <a:lnTo>
                    <a:pt x="1517" y="202285"/>
                  </a:lnTo>
                  <a:lnTo>
                    <a:pt x="0" y="211730"/>
                  </a:lnTo>
                  <a:lnTo>
                    <a:pt x="583" y="215237"/>
                  </a:lnTo>
                  <a:lnTo>
                    <a:pt x="1678" y="217575"/>
                  </a:lnTo>
                  <a:lnTo>
                    <a:pt x="3113" y="219133"/>
                  </a:lnTo>
                  <a:lnTo>
                    <a:pt x="81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6875">
              <a:extLst>
                <a:ext uri="{FF2B5EF4-FFF2-40B4-BE49-F238E27FC236}">
                  <a16:creationId xmlns:a16="http://schemas.microsoft.com/office/drawing/2014/main" xmlns="" id="{ED0656EA-4603-4404-B9A3-94695594BDD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226550" y="4331039"/>
              <a:ext cx="57145" cy="191259"/>
            </a:xfrm>
            <a:custGeom>
              <a:avLst/>
              <a:gdLst/>
              <a:ahLst/>
              <a:cxnLst/>
              <a:rect l="0" t="0" r="0" b="0"/>
              <a:pathLst>
                <a:path w="57145" h="191259">
                  <a:moveTo>
                    <a:pt x="50800" y="12361"/>
                  </a:moveTo>
                  <a:lnTo>
                    <a:pt x="50800" y="12361"/>
                  </a:lnTo>
                  <a:lnTo>
                    <a:pt x="54170" y="8990"/>
                  </a:lnTo>
                  <a:lnTo>
                    <a:pt x="55825" y="5453"/>
                  </a:lnTo>
                  <a:lnTo>
                    <a:pt x="57072" y="0"/>
                  </a:lnTo>
                  <a:lnTo>
                    <a:pt x="57144" y="15271"/>
                  </a:lnTo>
                  <a:lnTo>
                    <a:pt x="47010" y="53545"/>
                  </a:lnTo>
                  <a:lnTo>
                    <a:pt x="34782" y="89475"/>
                  </a:lnTo>
                  <a:lnTo>
                    <a:pt x="19478" y="126226"/>
                  </a:lnTo>
                  <a:lnTo>
                    <a:pt x="7270" y="166844"/>
                  </a:lnTo>
                  <a:lnTo>
                    <a:pt x="957" y="190749"/>
                  </a:lnTo>
                  <a:lnTo>
                    <a:pt x="638" y="191258"/>
                  </a:lnTo>
                  <a:lnTo>
                    <a:pt x="0" y="190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6876">
              <a:extLst>
                <a:ext uri="{FF2B5EF4-FFF2-40B4-BE49-F238E27FC236}">
                  <a16:creationId xmlns:a16="http://schemas.microsoft.com/office/drawing/2014/main" xmlns="" id="{A820BD40-E680-4644-9AC6-07716B3899E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340850" y="4352442"/>
              <a:ext cx="18168" cy="175109"/>
            </a:xfrm>
            <a:custGeom>
              <a:avLst/>
              <a:gdLst/>
              <a:ahLst/>
              <a:cxnLst/>
              <a:rect l="0" t="0" r="0" b="0"/>
              <a:pathLst>
                <a:path w="18168" h="175109">
                  <a:moveTo>
                    <a:pt x="0" y="3658"/>
                  </a:moveTo>
                  <a:lnTo>
                    <a:pt x="0" y="3658"/>
                  </a:lnTo>
                  <a:lnTo>
                    <a:pt x="6742" y="287"/>
                  </a:lnTo>
                  <a:lnTo>
                    <a:pt x="8727" y="0"/>
                  </a:lnTo>
                  <a:lnTo>
                    <a:pt x="10051" y="513"/>
                  </a:lnTo>
                  <a:lnTo>
                    <a:pt x="10935" y="1562"/>
                  </a:lnTo>
                  <a:lnTo>
                    <a:pt x="11916" y="4608"/>
                  </a:lnTo>
                  <a:lnTo>
                    <a:pt x="12654" y="48416"/>
                  </a:lnTo>
                  <a:lnTo>
                    <a:pt x="12691" y="88804"/>
                  </a:lnTo>
                  <a:lnTo>
                    <a:pt x="14580" y="130753"/>
                  </a:lnTo>
                  <a:lnTo>
                    <a:pt x="18167" y="162897"/>
                  </a:lnTo>
                  <a:lnTo>
                    <a:pt x="17756" y="166967"/>
                  </a:lnTo>
                  <a:lnTo>
                    <a:pt x="16776" y="169681"/>
                  </a:lnTo>
                  <a:lnTo>
                    <a:pt x="12700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6877">
              <a:extLst>
                <a:ext uri="{FF2B5EF4-FFF2-40B4-BE49-F238E27FC236}">
                  <a16:creationId xmlns:a16="http://schemas.microsoft.com/office/drawing/2014/main" xmlns="" id="{1B99CDFF-E3CE-432F-BF39-8026EA780C5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9188450" y="4337050"/>
              <a:ext cx="273051" cy="19051"/>
            </a:xfrm>
            <a:custGeom>
              <a:avLst/>
              <a:gdLst/>
              <a:ahLst/>
              <a:cxnLst/>
              <a:rect l="0" t="0" r="0" b="0"/>
              <a:pathLst>
                <a:path w="2730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46138" y="11211"/>
                  </a:lnTo>
                  <a:lnTo>
                    <a:pt x="77656" y="7805"/>
                  </a:lnTo>
                  <a:lnTo>
                    <a:pt x="117534" y="3939"/>
                  </a:lnTo>
                  <a:lnTo>
                    <a:pt x="157365" y="1751"/>
                  </a:lnTo>
                  <a:lnTo>
                    <a:pt x="194118" y="778"/>
                  </a:lnTo>
                  <a:lnTo>
                    <a:pt x="236493" y="231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6878">
              <a:extLst>
                <a:ext uri="{FF2B5EF4-FFF2-40B4-BE49-F238E27FC236}">
                  <a16:creationId xmlns:a16="http://schemas.microsoft.com/office/drawing/2014/main" xmlns="" id="{69EC4FF3-9722-4CD7-BACF-EBC3EFC7822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9595112" y="4360659"/>
              <a:ext cx="131128" cy="360505"/>
            </a:xfrm>
            <a:custGeom>
              <a:avLst/>
              <a:gdLst/>
              <a:ahLst/>
              <a:cxnLst/>
              <a:rect l="0" t="0" r="0" b="0"/>
              <a:pathLst>
                <a:path w="131128" h="360505">
                  <a:moveTo>
                    <a:pt x="12438" y="128791"/>
                  </a:moveTo>
                  <a:lnTo>
                    <a:pt x="12438" y="128791"/>
                  </a:lnTo>
                  <a:lnTo>
                    <a:pt x="9067" y="138904"/>
                  </a:lnTo>
                  <a:lnTo>
                    <a:pt x="11817" y="185781"/>
                  </a:lnTo>
                  <a:lnTo>
                    <a:pt x="12254" y="222896"/>
                  </a:lnTo>
                  <a:lnTo>
                    <a:pt x="12383" y="265173"/>
                  </a:lnTo>
                  <a:lnTo>
                    <a:pt x="9051" y="305607"/>
                  </a:lnTo>
                  <a:lnTo>
                    <a:pt x="6348" y="352818"/>
                  </a:lnTo>
                  <a:lnTo>
                    <a:pt x="6165" y="360504"/>
                  </a:lnTo>
                  <a:lnTo>
                    <a:pt x="2723" y="317990"/>
                  </a:lnTo>
                  <a:lnTo>
                    <a:pt x="1065" y="283905"/>
                  </a:lnTo>
                  <a:lnTo>
                    <a:pt x="328" y="241475"/>
                  </a:lnTo>
                  <a:lnTo>
                    <a:pt x="130" y="217319"/>
                  </a:lnTo>
                  <a:lnTo>
                    <a:pt x="0" y="192043"/>
                  </a:lnTo>
                  <a:lnTo>
                    <a:pt x="3616" y="147025"/>
                  </a:lnTo>
                  <a:lnTo>
                    <a:pt x="9927" y="107261"/>
                  </a:lnTo>
                  <a:lnTo>
                    <a:pt x="17437" y="73126"/>
                  </a:lnTo>
                  <a:lnTo>
                    <a:pt x="34461" y="26883"/>
                  </a:lnTo>
                  <a:lnTo>
                    <a:pt x="45509" y="10826"/>
                  </a:lnTo>
                  <a:lnTo>
                    <a:pt x="57475" y="2279"/>
                  </a:lnTo>
                  <a:lnTo>
                    <a:pt x="63629" y="0"/>
                  </a:lnTo>
                  <a:lnTo>
                    <a:pt x="71260" y="1302"/>
                  </a:lnTo>
                  <a:lnTo>
                    <a:pt x="89146" y="10275"/>
                  </a:lnTo>
                  <a:lnTo>
                    <a:pt x="112306" y="37936"/>
                  </a:lnTo>
                  <a:lnTo>
                    <a:pt x="129204" y="72944"/>
                  </a:lnTo>
                  <a:lnTo>
                    <a:pt x="131127" y="97620"/>
                  </a:lnTo>
                  <a:lnTo>
                    <a:pt x="125867" y="121993"/>
                  </a:lnTo>
                  <a:lnTo>
                    <a:pt x="114121" y="144584"/>
                  </a:lnTo>
                  <a:lnTo>
                    <a:pt x="97612" y="160740"/>
                  </a:lnTo>
                  <a:lnTo>
                    <a:pt x="70365" y="175887"/>
                  </a:lnTo>
                  <a:lnTo>
                    <a:pt x="44418" y="182962"/>
                  </a:lnTo>
                  <a:lnTo>
                    <a:pt x="30180" y="183911"/>
                  </a:lnTo>
                  <a:lnTo>
                    <a:pt x="26382" y="183176"/>
                  </a:lnTo>
                  <a:lnTo>
                    <a:pt x="18788" y="179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6879">
              <a:extLst>
                <a:ext uri="{FF2B5EF4-FFF2-40B4-BE49-F238E27FC236}">
                  <a16:creationId xmlns:a16="http://schemas.microsoft.com/office/drawing/2014/main" xmlns="" id="{7E5F2C1C-CB34-4C3F-9516-AEECD356B98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9759950" y="4552950"/>
              <a:ext cx="76201" cy="101601"/>
            </a:xfrm>
            <a:custGeom>
              <a:avLst/>
              <a:gdLst/>
              <a:ahLst/>
              <a:cxnLst/>
              <a:rect l="0" t="0" r="0" b="0"/>
              <a:pathLst>
                <a:path w="76201" h="101601">
                  <a:moveTo>
                    <a:pt x="0" y="0"/>
                  </a:moveTo>
                  <a:lnTo>
                    <a:pt x="0" y="0"/>
                  </a:lnTo>
                  <a:lnTo>
                    <a:pt x="39497" y="44964"/>
                  </a:lnTo>
                  <a:lnTo>
                    <a:pt x="69181" y="92439"/>
                  </a:lnTo>
                  <a:lnTo>
                    <a:pt x="762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6880">
              <a:extLst>
                <a:ext uri="{FF2B5EF4-FFF2-40B4-BE49-F238E27FC236}">
                  <a16:creationId xmlns:a16="http://schemas.microsoft.com/office/drawing/2014/main" xmlns="" id="{D9057688-C1C7-4B31-854D-044405C589F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9759950" y="4565650"/>
              <a:ext cx="82551" cy="120651"/>
            </a:xfrm>
            <a:custGeom>
              <a:avLst/>
              <a:gdLst/>
              <a:ahLst/>
              <a:cxnLst/>
              <a:rect l="0" t="0" r="0" b="0"/>
              <a:pathLst>
                <a:path w="82551" h="120651">
                  <a:moveTo>
                    <a:pt x="82550" y="0"/>
                  </a:moveTo>
                  <a:lnTo>
                    <a:pt x="82550" y="0"/>
                  </a:lnTo>
                  <a:lnTo>
                    <a:pt x="79180" y="0"/>
                  </a:lnTo>
                  <a:lnTo>
                    <a:pt x="75643" y="1882"/>
                  </a:lnTo>
                  <a:lnTo>
                    <a:pt x="64253" y="12209"/>
                  </a:lnTo>
                  <a:lnTo>
                    <a:pt x="36725" y="53803"/>
                  </a:lnTo>
                  <a:lnTo>
                    <a:pt x="6621" y="97053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6881">
              <a:extLst>
                <a:ext uri="{FF2B5EF4-FFF2-40B4-BE49-F238E27FC236}">
                  <a16:creationId xmlns:a16="http://schemas.microsoft.com/office/drawing/2014/main" xmlns="" id="{BEA24337-4531-4347-8D2A-DB9C6A754E8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937983" y="4384479"/>
              <a:ext cx="107718" cy="251022"/>
            </a:xfrm>
            <a:custGeom>
              <a:avLst/>
              <a:gdLst/>
              <a:ahLst/>
              <a:cxnLst/>
              <a:rect l="0" t="0" r="0" b="0"/>
              <a:pathLst>
                <a:path w="107718" h="251022">
                  <a:moveTo>
                    <a:pt x="107717" y="3371"/>
                  </a:moveTo>
                  <a:lnTo>
                    <a:pt x="107717" y="3371"/>
                  </a:lnTo>
                  <a:lnTo>
                    <a:pt x="104346" y="3371"/>
                  </a:lnTo>
                  <a:lnTo>
                    <a:pt x="100810" y="1489"/>
                  </a:lnTo>
                  <a:lnTo>
                    <a:pt x="98879" y="0"/>
                  </a:lnTo>
                  <a:lnTo>
                    <a:pt x="89207" y="2108"/>
                  </a:lnTo>
                  <a:lnTo>
                    <a:pt x="66744" y="11588"/>
                  </a:lnTo>
                  <a:lnTo>
                    <a:pt x="49715" y="28226"/>
                  </a:lnTo>
                  <a:lnTo>
                    <a:pt x="25704" y="73636"/>
                  </a:lnTo>
                  <a:lnTo>
                    <a:pt x="11136" y="111444"/>
                  </a:lnTo>
                  <a:lnTo>
                    <a:pt x="0" y="148752"/>
                  </a:lnTo>
                  <a:lnTo>
                    <a:pt x="934" y="182462"/>
                  </a:lnTo>
                  <a:lnTo>
                    <a:pt x="6401" y="204087"/>
                  </a:lnTo>
                  <a:lnTo>
                    <a:pt x="15415" y="219813"/>
                  </a:lnTo>
                  <a:lnTo>
                    <a:pt x="27888" y="231507"/>
                  </a:lnTo>
                  <a:lnTo>
                    <a:pt x="63267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6882">
              <a:extLst>
                <a:ext uri="{FF2B5EF4-FFF2-40B4-BE49-F238E27FC236}">
                  <a16:creationId xmlns:a16="http://schemas.microsoft.com/office/drawing/2014/main" xmlns="" id="{7FF35CAE-81D2-4BFE-9DBF-387578DFB85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287000" y="4508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6883">
              <a:extLst>
                <a:ext uri="{FF2B5EF4-FFF2-40B4-BE49-F238E27FC236}">
                  <a16:creationId xmlns:a16="http://schemas.microsoft.com/office/drawing/2014/main" xmlns="" id="{2CB461B0-9561-418E-8CEB-34E7B0AA3AE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280650" y="4616450"/>
              <a:ext cx="5470" cy="63501"/>
            </a:xfrm>
            <a:custGeom>
              <a:avLst/>
              <a:gdLst/>
              <a:ahLst/>
              <a:cxnLst/>
              <a:rect l="0" t="0" r="0" b="0"/>
              <a:pathLst>
                <a:path w="5470" h="635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467" y="27136"/>
                  </a:lnTo>
                  <a:lnTo>
                    <a:pt x="5469" y="4607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6" name="SMARTInkShape-Group1276">
            <a:extLst>
              <a:ext uri="{FF2B5EF4-FFF2-40B4-BE49-F238E27FC236}">
                <a16:creationId xmlns:a16="http://schemas.microsoft.com/office/drawing/2014/main" xmlns="" id="{31293255-155D-4F52-9338-93B5327306D2}"/>
              </a:ext>
            </a:extLst>
          </p:cNvPr>
          <p:cNvGrpSpPr/>
          <p:nvPr/>
        </p:nvGrpSpPr>
        <p:grpSpPr>
          <a:xfrm>
            <a:off x="10652783" y="4441270"/>
            <a:ext cx="1075668" cy="283131"/>
            <a:chOff x="10652783" y="4441270"/>
            <a:chExt cx="1075668" cy="283131"/>
          </a:xfrm>
        </p:grpSpPr>
        <p:sp>
          <p:nvSpPr>
            <p:cNvPr id="416" name="SMARTInkShape-6884">
              <a:extLst>
                <a:ext uri="{FF2B5EF4-FFF2-40B4-BE49-F238E27FC236}">
                  <a16:creationId xmlns:a16="http://schemas.microsoft.com/office/drawing/2014/main" xmlns="" id="{561A2F3C-DB9F-49D6-AB42-16C424447FB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1614315" y="4582517"/>
              <a:ext cx="114136" cy="141884"/>
            </a:xfrm>
            <a:custGeom>
              <a:avLst/>
              <a:gdLst/>
              <a:ahLst/>
              <a:cxnLst/>
              <a:rect l="0" t="0" r="0" b="0"/>
              <a:pathLst>
                <a:path w="114136" h="141884">
                  <a:moveTo>
                    <a:pt x="6185" y="52983"/>
                  </a:moveTo>
                  <a:lnTo>
                    <a:pt x="6185" y="52983"/>
                  </a:lnTo>
                  <a:lnTo>
                    <a:pt x="32903" y="42151"/>
                  </a:lnTo>
                  <a:lnTo>
                    <a:pt x="38757" y="38056"/>
                  </a:lnTo>
                  <a:lnTo>
                    <a:pt x="52639" y="19989"/>
                  </a:lnTo>
                  <a:lnTo>
                    <a:pt x="55053" y="13390"/>
                  </a:lnTo>
                  <a:lnTo>
                    <a:pt x="56604" y="1026"/>
                  </a:lnTo>
                  <a:lnTo>
                    <a:pt x="56026" y="0"/>
                  </a:lnTo>
                  <a:lnTo>
                    <a:pt x="54935" y="22"/>
                  </a:lnTo>
                  <a:lnTo>
                    <a:pt x="37198" y="10782"/>
                  </a:lnTo>
                  <a:lnTo>
                    <a:pt x="28436" y="20116"/>
                  </a:lnTo>
                  <a:lnTo>
                    <a:pt x="6163" y="58071"/>
                  </a:lnTo>
                  <a:lnTo>
                    <a:pt x="1084" y="80119"/>
                  </a:lnTo>
                  <a:lnTo>
                    <a:pt x="0" y="106991"/>
                  </a:lnTo>
                  <a:lnTo>
                    <a:pt x="1791" y="114146"/>
                  </a:lnTo>
                  <a:lnTo>
                    <a:pt x="8645" y="124021"/>
                  </a:lnTo>
                  <a:lnTo>
                    <a:pt x="12058" y="127858"/>
                  </a:lnTo>
                  <a:lnTo>
                    <a:pt x="19613" y="132122"/>
                  </a:lnTo>
                  <a:lnTo>
                    <a:pt x="31204" y="134017"/>
                  </a:lnTo>
                  <a:lnTo>
                    <a:pt x="75123" y="137115"/>
                  </a:lnTo>
                  <a:lnTo>
                    <a:pt x="114135" y="141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6885">
              <a:extLst>
                <a:ext uri="{FF2B5EF4-FFF2-40B4-BE49-F238E27FC236}">
                  <a16:creationId xmlns:a16="http://schemas.microsoft.com/office/drawing/2014/main" xmlns="" id="{E2F1DE71-9B9D-4339-87FC-34367EBA446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1493500" y="45847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0"/>
                  </a:moveTo>
                  <a:lnTo>
                    <a:pt x="0" y="0"/>
                  </a:lnTo>
                  <a:lnTo>
                    <a:pt x="44191" y="3371"/>
                  </a:lnTo>
                  <a:lnTo>
                    <a:pt x="952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6886">
              <a:extLst>
                <a:ext uri="{FF2B5EF4-FFF2-40B4-BE49-F238E27FC236}">
                  <a16:creationId xmlns:a16="http://schemas.microsoft.com/office/drawing/2014/main" xmlns="" id="{A2323E84-7B8C-430B-B071-DC98896F26D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1493554" y="4466281"/>
              <a:ext cx="82497" cy="254717"/>
            </a:xfrm>
            <a:custGeom>
              <a:avLst/>
              <a:gdLst/>
              <a:ahLst/>
              <a:cxnLst/>
              <a:rect l="0" t="0" r="0" b="0"/>
              <a:pathLst>
                <a:path w="82497" h="254717">
                  <a:moveTo>
                    <a:pt x="25346" y="23169"/>
                  </a:moveTo>
                  <a:lnTo>
                    <a:pt x="25346" y="23169"/>
                  </a:lnTo>
                  <a:lnTo>
                    <a:pt x="26051" y="13030"/>
                  </a:lnTo>
                  <a:lnTo>
                    <a:pt x="30813" y="57"/>
                  </a:lnTo>
                  <a:lnTo>
                    <a:pt x="31108" y="0"/>
                  </a:lnTo>
                  <a:lnTo>
                    <a:pt x="31434" y="1818"/>
                  </a:lnTo>
                  <a:lnTo>
                    <a:pt x="23846" y="47338"/>
                  </a:lnTo>
                  <a:lnTo>
                    <a:pt x="16583" y="90659"/>
                  </a:lnTo>
                  <a:lnTo>
                    <a:pt x="10632" y="121368"/>
                  </a:lnTo>
                  <a:lnTo>
                    <a:pt x="3112" y="167035"/>
                  </a:lnTo>
                  <a:lnTo>
                    <a:pt x="363" y="211709"/>
                  </a:lnTo>
                  <a:lnTo>
                    <a:pt x="0" y="238419"/>
                  </a:lnTo>
                  <a:lnTo>
                    <a:pt x="1851" y="244189"/>
                  </a:lnTo>
                  <a:lnTo>
                    <a:pt x="7788" y="252985"/>
                  </a:lnTo>
                  <a:lnTo>
                    <a:pt x="9407" y="254696"/>
                  </a:lnTo>
                  <a:lnTo>
                    <a:pt x="18732" y="254716"/>
                  </a:lnTo>
                  <a:lnTo>
                    <a:pt x="25171" y="253734"/>
                  </a:lnTo>
                  <a:lnTo>
                    <a:pt x="82496" y="220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6887">
              <a:extLst>
                <a:ext uri="{FF2B5EF4-FFF2-40B4-BE49-F238E27FC236}">
                  <a16:creationId xmlns:a16="http://schemas.microsoft.com/office/drawing/2014/main" xmlns="" id="{2FD2306E-5A70-46F3-9DB2-460E02489E3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1335632" y="4606594"/>
              <a:ext cx="94369" cy="111457"/>
            </a:xfrm>
            <a:custGeom>
              <a:avLst/>
              <a:gdLst/>
              <a:ahLst/>
              <a:cxnLst/>
              <a:rect l="0" t="0" r="0" b="0"/>
              <a:pathLst>
                <a:path w="94369" h="111457">
                  <a:moveTo>
                    <a:pt x="5468" y="3506"/>
                  </a:moveTo>
                  <a:lnTo>
                    <a:pt x="5468" y="3506"/>
                  </a:lnTo>
                  <a:lnTo>
                    <a:pt x="2097" y="6877"/>
                  </a:lnTo>
                  <a:lnTo>
                    <a:pt x="0" y="22457"/>
                  </a:lnTo>
                  <a:lnTo>
                    <a:pt x="2750" y="41577"/>
                  </a:lnTo>
                  <a:lnTo>
                    <a:pt x="6142" y="48649"/>
                  </a:lnTo>
                  <a:lnTo>
                    <a:pt x="8034" y="50534"/>
                  </a:lnTo>
                  <a:lnTo>
                    <a:pt x="21424" y="41341"/>
                  </a:lnTo>
                  <a:lnTo>
                    <a:pt x="37255" y="25966"/>
                  </a:lnTo>
                  <a:lnTo>
                    <a:pt x="44290" y="14429"/>
                  </a:lnTo>
                  <a:lnTo>
                    <a:pt x="45535" y="4598"/>
                  </a:lnTo>
                  <a:lnTo>
                    <a:pt x="44879" y="0"/>
                  </a:lnTo>
                  <a:lnTo>
                    <a:pt x="40209" y="463"/>
                  </a:lnTo>
                  <a:lnTo>
                    <a:pt x="23730" y="10385"/>
                  </a:lnTo>
                  <a:lnTo>
                    <a:pt x="11703" y="22791"/>
                  </a:lnTo>
                  <a:lnTo>
                    <a:pt x="7508" y="29063"/>
                  </a:lnTo>
                  <a:lnTo>
                    <a:pt x="1604" y="61486"/>
                  </a:lnTo>
                  <a:lnTo>
                    <a:pt x="4302" y="71088"/>
                  </a:lnTo>
                  <a:lnTo>
                    <a:pt x="16708" y="85518"/>
                  </a:lnTo>
                  <a:lnTo>
                    <a:pt x="38916" y="101211"/>
                  </a:lnTo>
                  <a:lnTo>
                    <a:pt x="58183" y="108107"/>
                  </a:lnTo>
                  <a:lnTo>
                    <a:pt x="94368" y="111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6888">
              <a:extLst>
                <a:ext uri="{FF2B5EF4-FFF2-40B4-BE49-F238E27FC236}">
                  <a16:creationId xmlns:a16="http://schemas.microsoft.com/office/drawing/2014/main" xmlns="" id="{07A0CA81-EE08-4235-B268-AB9237A0DA1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1163300" y="4610100"/>
              <a:ext cx="95251" cy="61374"/>
            </a:xfrm>
            <a:custGeom>
              <a:avLst/>
              <a:gdLst/>
              <a:ahLst/>
              <a:cxnLst/>
              <a:rect l="0" t="0" r="0" b="0"/>
              <a:pathLst>
                <a:path w="95251" h="61374">
                  <a:moveTo>
                    <a:pt x="0" y="6350"/>
                  </a:moveTo>
                  <a:lnTo>
                    <a:pt x="0" y="6350"/>
                  </a:lnTo>
                  <a:lnTo>
                    <a:pt x="10139" y="1986"/>
                  </a:lnTo>
                  <a:lnTo>
                    <a:pt x="17676" y="883"/>
                  </a:lnTo>
                  <a:lnTo>
                    <a:pt x="29494" y="7918"/>
                  </a:lnTo>
                  <a:lnTo>
                    <a:pt x="36595" y="13746"/>
                  </a:lnTo>
                  <a:lnTo>
                    <a:pt x="39214" y="23275"/>
                  </a:lnTo>
                  <a:lnTo>
                    <a:pt x="34903" y="56599"/>
                  </a:lnTo>
                  <a:lnTo>
                    <a:pt x="33852" y="60310"/>
                  </a:lnTo>
                  <a:lnTo>
                    <a:pt x="33151" y="61373"/>
                  </a:lnTo>
                  <a:lnTo>
                    <a:pt x="35536" y="49386"/>
                  </a:lnTo>
                  <a:lnTo>
                    <a:pt x="44082" y="34702"/>
                  </a:lnTo>
                  <a:lnTo>
                    <a:pt x="65387" y="1709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6889">
              <a:extLst>
                <a:ext uri="{FF2B5EF4-FFF2-40B4-BE49-F238E27FC236}">
                  <a16:creationId xmlns:a16="http://schemas.microsoft.com/office/drawing/2014/main" xmlns="" id="{99475914-50EF-40A2-B771-228685C7556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020575" y="4601930"/>
              <a:ext cx="79226" cy="103421"/>
            </a:xfrm>
            <a:custGeom>
              <a:avLst/>
              <a:gdLst/>
              <a:ahLst/>
              <a:cxnLst/>
              <a:rect l="0" t="0" r="0" b="0"/>
              <a:pathLst>
                <a:path w="79226" h="103421">
                  <a:moveTo>
                    <a:pt x="53825" y="8170"/>
                  </a:moveTo>
                  <a:lnTo>
                    <a:pt x="53825" y="8170"/>
                  </a:lnTo>
                  <a:lnTo>
                    <a:pt x="49461" y="147"/>
                  </a:lnTo>
                  <a:lnTo>
                    <a:pt x="48799" y="0"/>
                  </a:lnTo>
                  <a:lnTo>
                    <a:pt x="48357" y="606"/>
                  </a:lnTo>
                  <a:lnTo>
                    <a:pt x="28076" y="13130"/>
                  </a:lnTo>
                  <a:lnTo>
                    <a:pt x="15570" y="26132"/>
                  </a:lnTo>
                  <a:lnTo>
                    <a:pt x="0" y="59432"/>
                  </a:lnTo>
                  <a:lnTo>
                    <a:pt x="303" y="71272"/>
                  </a:lnTo>
                  <a:lnTo>
                    <a:pt x="10046" y="93836"/>
                  </a:lnTo>
                  <a:lnTo>
                    <a:pt x="20405" y="99853"/>
                  </a:lnTo>
                  <a:lnTo>
                    <a:pt x="79225" y="103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6890">
              <a:extLst>
                <a:ext uri="{FF2B5EF4-FFF2-40B4-BE49-F238E27FC236}">
                  <a16:creationId xmlns:a16="http://schemas.microsoft.com/office/drawing/2014/main" xmlns="" id="{F6837021-37CD-4B2A-A332-ECA401A8152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826750" y="45593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6891">
              <a:extLst>
                <a:ext uri="{FF2B5EF4-FFF2-40B4-BE49-F238E27FC236}">
                  <a16:creationId xmlns:a16="http://schemas.microsoft.com/office/drawing/2014/main" xmlns="" id="{7D1C5C03-6137-4E8F-B187-EEA709FDB39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902950" y="4592456"/>
              <a:ext cx="31751" cy="124818"/>
            </a:xfrm>
            <a:custGeom>
              <a:avLst/>
              <a:gdLst/>
              <a:ahLst/>
              <a:cxnLst/>
              <a:rect l="0" t="0" r="0" b="0"/>
              <a:pathLst>
                <a:path w="31751" h="124818">
                  <a:moveTo>
                    <a:pt x="31750" y="17644"/>
                  </a:moveTo>
                  <a:lnTo>
                    <a:pt x="31750" y="17644"/>
                  </a:lnTo>
                  <a:lnTo>
                    <a:pt x="31750" y="10902"/>
                  </a:lnTo>
                  <a:lnTo>
                    <a:pt x="29869" y="5710"/>
                  </a:lnTo>
                  <a:lnTo>
                    <a:pt x="28379" y="3338"/>
                  </a:lnTo>
                  <a:lnTo>
                    <a:pt x="25974" y="1757"/>
                  </a:lnTo>
                  <a:lnTo>
                    <a:pt x="19540" y="0"/>
                  </a:lnTo>
                  <a:lnTo>
                    <a:pt x="15849" y="942"/>
                  </a:lnTo>
                  <a:lnTo>
                    <a:pt x="7985" y="5752"/>
                  </a:lnTo>
                  <a:lnTo>
                    <a:pt x="5322" y="9011"/>
                  </a:lnTo>
                  <a:lnTo>
                    <a:pt x="2366" y="16394"/>
                  </a:lnTo>
                  <a:lnTo>
                    <a:pt x="208" y="41003"/>
                  </a:lnTo>
                  <a:lnTo>
                    <a:pt x="2254" y="45211"/>
                  </a:lnTo>
                  <a:lnTo>
                    <a:pt x="22630" y="75274"/>
                  </a:lnTo>
                  <a:lnTo>
                    <a:pt x="29904" y="89930"/>
                  </a:lnTo>
                  <a:lnTo>
                    <a:pt x="31224" y="101818"/>
                  </a:lnTo>
                  <a:lnTo>
                    <a:pt x="28577" y="111860"/>
                  </a:lnTo>
                  <a:lnTo>
                    <a:pt x="23284" y="120671"/>
                  </a:lnTo>
                  <a:lnTo>
                    <a:pt x="18345" y="124429"/>
                  </a:lnTo>
                  <a:lnTo>
                    <a:pt x="13640" y="124817"/>
                  </a:lnTo>
                  <a:lnTo>
                    <a:pt x="0" y="119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6892">
              <a:extLst>
                <a:ext uri="{FF2B5EF4-FFF2-40B4-BE49-F238E27FC236}">
                  <a16:creationId xmlns:a16="http://schemas.microsoft.com/office/drawing/2014/main" xmlns="" id="{3EF2FA2E-E348-460B-895D-96C78561817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652783" y="4441270"/>
              <a:ext cx="110468" cy="275806"/>
            </a:xfrm>
            <a:custGeom>
              <a:avLst/>
              <a:gdLst/>
              <a:ahLst/>
              <a:cxnLst/>
              <a:rect l="0" t="0" r="0" b="0"/>
              <a:pathLst>
                <a:path w="110468" h="275806">
                  <a:moveTo>
                    <a:pt x="59667" y="194230"/>
                  </a:moveTo>
                  <a:lnTo>
                    <a:pt x="59667" y="194230"/>
                  </a:lnTo>
                  <a:lnTo>
                    <a:pt x="59666" y="166942"/>
                  </a:lnTo>
                  <a:lnTo>
                    <a:pt x="58256" y="164749"/>
                  </a:lnTo>
                  <a:lnTo>
                    <a:pt x="52925" y="160431"/>
                  </a:lnTo>
                  <a:lnTo>
                    <a:pt x="45852" y="158041"/>
                  </a:lnTo>
                  <a:lnTo>
                    <a:pt x="37298" y="157685"/>
                  </a:lnTo>
                  <a:lnTo>
                    <a:pt x="26443" y="159878"/>
                  </a:lnTo>
                  <a:lnTo>
                    <a:pt x="14561" y="178257"/>
                  </a:lnTo>
                  <a:lnTo>
                    <a:pt x="4342" y="207592"/>
                  </a:lnTo>
                  <a:lnTo>
                    <a:pt x="0" y="254163"/>
                  </a:lnTo>
                  <a:lnTo>
                    <a:pt x="3985" y="269785"/>
                  </a:lnTo>
                  <a:lnTo>
                    <a:pt x="7729" y="273528"/>
                  </a:lnTo>
                  <a:lnTo>
                    <a:pt x="12341" y="275318"/>
                  </a:lnTo>
                  <a:lnTo>
                    <a:pt x="17533" y="275805"/>
                  </a:lnTo>
                  <a:lnTo>
                    <a:pt x="28946" y="272584"/>
                  </a:lnTo>
                  <a:lnTo>
                    <a:pt x="34953" y="269749"/>
                  </a:lnTo>
                  <a:lnTo>
                    <a:pt x="45390" y="257192"/>
                  </a:lnTo>
                  <a:lnTo>
                    <a:pt x="57319" y="230289"/>
                  </a:lnTo>
                  <a:lnTo>
                    <a:pt x="71040" y="182851"/>
                  </a:lnTo>
                  <a:lnTo>
                    <a:pt x="83185" y="140450"/>
                  </a:lnTo>
                  <a:lnTo>
                    <a:pt x="92348" y="96608"/>
                  </a:lnTo>
                  <a:lnTo>
                    <a:pt x="96162" y="55709"/>
                  </a:lnTo>
                  <a:lnTo>
                    <a:pt x="96745" y="16218"/>
                  </a:lnTo>
                  <a:lnTo>
                    <a:pt x="92259" y="0"/>
                  </a:lnTo>
                  <a:lnTo>
                    <a:pt x="86513" y="34090"/>
                  </a:lnTo>
                  <a:lnTo>
                    <a:pt x="81341" y="77715"/>
                  </a:lnTo>
                  <a:lnTo>
                    <a:pt x="80200" y="121528"/>
                  </a:lnTo>
                  <a:lnTo>
                    <a:pt x="84017" y="160929"/>
                  </a:lnTo>
                  <a:lnTo>
                    <a:pt x="91027" y="196671"/>
                  </a:lnTo>
                  <a:lnTo>
                    <a:pt x="107489" y="243200"/>
                  </a:lnTo>
                  <a:lnTo>
                    <a:pt x="110467" y="251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6893">
              <a:extLst>
                <a:ext uri="{FF2B5EF4-FFF2-40B4-BE49-F238E27FC236}">
                  <a16:creationId xmlns:a16="http://schemas.microsoft.com/office/drawing/2014/main" xmlns="" id="{B37A4858-00EE-43F7-A262-A116FC4C239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814050" y="46101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1881" y="25748"/>
                  </a:lnTo>
                  <a:lnTo>
                    <a:pt x="7839" y="71701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7" name="SMARTInkShape-Group1277">
            <a:extLst>
              <a:ext uri="{FF2B5EF4-FFF2-40B4-BE49-F238E27FC236}">
                <a16:creationId xmlns:a16="http://schemas.microsoft.com/office/drawing/2014/main" xmlns="" id="{7D114EF5-35CC-4390-AE0F-16C29E29B919}"/>
              </a:ext>
            </a:extLst>
          </p:cNvPr>
          <p:cNvGrpSpPr/>
          <p:nvPr/>
        </p:nvGrpSpPr>
        <p:grpSpPr>
          <a:xfrm>
            <a:off x="9089321" y="5229091"/>
            <a:ext cx="1171917" cy="682760"/>
            <a:chOff x="9089321" y="5229091"/>
            <a:chExt cx="1171917" cy="682760"/>
          </a:xfrm>
        </p:grpSpPr>
        <p:sp>
          <p:nvSpPr>
            <p:cNvPr id="427" name="SMARTInkShape-6894">
              <a:extLst>
                <a:ext uri="{FF2B5EF4-FFF2-40B4-BE49-F238E27FC236}">
                  <a16:creationId xmlns:a16="http://schemas.microsoft.com/office/drawing/2014/main" xmlns="" id="{AB7A79DD-6A94-4671-9CD8-A7155BA7509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185400" y="5581727"/>
              <a:ext cx="75838" cy="202734"/>
            </a:xfrm>
            <a:custGeom>
              <a:avLst/>
              <a:gdLst/>
              <a:ahLst/>
              <a:cxnLst/>
              <a:rect l="0" t="0" r="0" b="0"/>
              <a:pathLst>
                <a:path w="75838" h="202734">
                  <a:moveTo>
                    <a:pt x="50800" y="6273"/>
                  </a:moveTo>
                  <a:lnTo>
                    <a:pt x="50800" y="6273"/>
                  </a:lnTo>
                  <a:lnTo>
                    <a:pt x="50799" y="2902"/>
                  </a:lnTo>
                  <a:lnTo>
                    <a:pt x="51505" y="1909"/>
                  </a:lnTo>
                  <a:lnTo>
                    <a:pt x="52681" y="1247"/>
                  </a:lnTo>
                  <a:lnTo>
                    <a:pt x="56889" y="0"/>
                  </a:lnTo>
                  <a:lnTo>
                    <a:pt x="60443" y="3317"/>
                  </a:lnTo>
                  <a:lnTo>
                    <a:pt x="65965" y="15510"/>
                  </a:lnTo>
                  <a:lnTo>
                    <a:pt x="74364" y="57950"/>
                  </a:lnTo>
                  <a:lnTo>
                    <a:pt x="75837" y="79275"/>
                  </a:lnTo>
                  <a:lnTo>
                    <a:pt x="64643" y="120066"/>
                  </a:lnTo>
                  <a:lnTo>
                    <a:pt x="50190" y="148878"/>
                  </a:lnTo>
                  <a:lnTo>
                    <a:pt x="6627" y="196465"/>
                  </a:lnTo>
                  <a:lnTo>
                    <a:pt x="388" y="202733"/>
                  </a:lnTo>
                  <a:lnTo>
                    <a:pt x="0" y="196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6895">
              <a:extLst>
                <a:ext uri="{FF2B5EF4-FFF2-40B4-BE49-F238E27FC236}">
                  <a16:creationId xmlns:a16="http://schemas.microsoft.com/office/drawing/2014/main" xmlns="" id="{7C7AA9DA-0CD2-4EC8-90D0-62B41E031A3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153650" y="5419529"/>
              <a:ext cx="95251" cy="174822"/>
            </a:xfrm>
            <a:custGeom>
              <a:avLst/>
              <a:gdLst/>
              <a:ahLst/>
              <a:cxnLst/>
              <a:rect l="0" t="0" r="0" b="0"/>
              <a:pathLst>
                <a:path w="95251" h="1748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6855" y="4646"/>
                  </a:lnTo>
                  <a:lnTo>
                    <a:pt x="37450" y="21701"/>
                  </a:lnTo>
                  <a:lnTo>
                    <a:pt x="56957" y="51371"/>
                  </a:lnTo>
                  <a:lnTo>
                    <a:pt x="71645" y="93614"/>
                  </a:lnTo>
                  <a:lnTo>
                    <a:pt x="84758" y="138729"/>
                  </a:lnTo>
                  <a:lnTo>
                    <a:pt x="95250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6896">
              <a:extLst>
                <a:ext uri="{FF2B5EF4-FFF2-40B4-BE49-F238E27FC236}">
                  <a16:creationId xmlns:a16="http://schemas.microsoft.com/office/drawing/2014/main" xmlns="" id="{348D3B25-3FD9-4A11-8B0E-111F77F142E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102850" y="5524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6897">
              <a:extLst>
                <a:ext uri="{FF2B5EF4-FFF2-40B4-BE49-F238E27FC236}">
                  <a16:creationId xmlns:a16="http://schemas.microsoft.com/office/drawing/2014/main" xmlns="" id="{DFABA680-6C75-4139-9E36-5BA3CAFF87E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109200" y="56451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6898">
              <a:extLst>
                <a:ext uri="{FF2B5EF4-FFF2-40B4-BE49-F238E27FC236}">
                  <a16:creationId xmlns:a16="http://schemas.microsoft.com/office/drawing/2014/main" xmlns="" id="{BD2608C9-2327-4A68-8D68-AC88EFA262D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944100" y="5435600"/>
              <a:ext cx="101601" cy="241301"/>
            </a:xfrm>
            <a:custGeom>
              <a:avLst/>
              <a:gdLst/>
              <a:ahLst/>
              <a:cxnLst/>
              <a:rect l="0" t="0" r="0" b="0"/>
              <a:pathLst>
                <a:path w="101601" h="241301">
                  <a:moveTo>
                    <a:pt x="101600" y="0"/>
                  </a:moveTo>
                  <a:lnTo>
                    <a:pt x="101600" y="0"/>
                  </a:lnTo>
                  <a:lnTo>
                    <a:pt x="74464" y="47530"/>
                  </a:lnTo>
                  <a:lnTo>
                    <a:pt x="54821" y="95127"/>
                  </a:lnTo>
                  <a:lnTo>
                    <a:pt x="37410" y="133313"/>
                  </a:lnTo>
                  <a:lnTo>
                    <a:pt x="19551" y="173556"/>
                  </a:lnTo>
                  <a:lnTo>
                    <a:pt x="6419" y="218405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6899">
              <a:extLst>
                <a:ext uri="{FF2B5EF4-FFF2-40B4-BE49-F238E27FC236}">
                  <a16:creationId xmlns:a16="http://schemas.microsoft.com/office/drawing/2014/main" xmlns="" id="{574A233E-4FCF-47A0-AB9D-3B3305F0E82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906000" y="5463979"/>
              <a:ext cx="146051" cy="225622"/>
            </a:xfrm>
            <a:custGeom>
              <a:avLst/>
              <a:gdLst/>
              <a:ahLst/>
              <a:cxnLst/>
              <a:rect l="0" t="0" r="0" b="0"/>
              <a:pathLst>
                <a:path w="146051" h="2256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20969" y="45589"/>
                  </a:lnTo>
                  <a:lnTo>
                    <a:pt x="48592" y="88198"/>
                  </a:lnTo>
                  <a:lnTo>
                    <a:pt x="75545" y="124696"/>
                  </a:lnTo>
                  <a:lnTo>
                    <a:pt x="109937" y="171583"/>
                  </a:lnTo>
                  <a:lnTo>
                    <a:pt x="14605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6900">
              <a:extLst>
                <a:ext uri="{FF2B5EF4-FFF2-40B4-BE49-F238E27FC236}">
                  <a16:creationId xmlns:a16="http://schemas.microsoft.com/office/drawing/2014/main" xmlns="" id="{907B0711-2039-4F7E-9A98-32AC5441C93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796946" y="5378450"/>
              <a:ext cx="83655" cy="311151"/>
            </a:xfrm>
            <a:custGeom>
              <a:avLst/>
              <a:gdLst/>
              <a:ahLst/>
              <a:cxnLst/>
              <a:rect l="0" t="0" r="0" b="0"/>
              <a:pathLst>
                <a:path w="83655" h="311151">
                  <a:moveTo>
                    <a:pt x="83654" y="0"/>
                  </a:moveTo>
                  <a:lnTo>
                    <a:pt x="83654" y="0"/>
                  </a:lnTo>
                  <a:lnTo>
                    <a:pt x="68074" y="0"/>
                  </a:lnTo>
                  <a:lnTo>
                    <a:pt x="58856" y="3763"/>
                  </a:lnTo>
                  <a:lnTo>
                    <a:pt x="54421" y="6742"/>
                  </a:lnTo>
                  <a:lnTo>
                    <a:pt x="36461" y="33213"/>
                  </a:lnTo>
                  <a:lnTo>
                    <a:pt x="15144" y="79625"/>
                  </a:lnTo>
                  <a:lnTo>
                    <a:pt x="3381" y="123547"/>
                  </a:lnTo>
                  <a:lnTo>
                    <a:pt x="0" y="159332"/>
                  </a:lnTo>
                  <a:lnTo>
                    <a:pt x="3200" y="205810"/>
                  </a:lnTo>
                  <a:lnTo>
                    <a:pt x="11207" y="241990"/>
                  </a:lnTo>
                  <a:lnTo>
                    <a:pt x="23234" y="269123"/>
                  </a:lnTo>
                  <a:lnTo>
                    <a:pt x="58254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6901">
              <a:extLst>
                <a:ext uri="{FF2B5EF4-FFF2-40B4-BE49-F238E27FC236}">
                  <a16:creationId xmlns:a16="http://schemas.microsoft.com/office/drawing/2014/main" xmlns="" id="{25427E91-96F5-421E-AB40-AF6087BC18E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626600" y="5683250"/>
              <a:ext cx="95251" cy="127001"/>
            </a:xfrm>
            <a:custGeom>
              <a:avLst/>
              <a:gdLst/>
              <a:ahLst/>
              <a:cxnLst/>
              <a:rect l="0" t="0" r="0" b="0"/>
              <a:pathLst>
                <a:path w="95251" h="127001">
                  <a:moveTo>
                    <a:pt x="95250" y="0"/>
                  </a:moveTo>
                  <a:lnTo>
                    <a:pt x="95250" y="0"/>
                  </a:lnTo>
                  <a:lnTo>
                    <a:pt x="84405" y="6481"/>
                  </a:lnTo>
                  <a:lnTo>
                    <a:pt x="44186" y="51737"/>
                  </a:lnTo>
                  <a:lnTo>
                    <a:pt x="10089" y="94774"/>
                  </a:lnTo>
                  <a:lnTo>
                    <a:pt x="2989" y="112278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6902">
              <a:extLst>
                <a:ext uri="{FF2B5EF4-FFF2-40B4-BE49-F238E27FC236}">
                  <a16:creationId xmlns:a16="http://schemas.microsoft.com/office/drawing/2014/main" xmlns="" id="{A7731731-21AC-4B63-B71A-D772D045719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626600" y="5684133"/>
              <a:ext cx="88901" cy="113418"/>
            </a:xfrm>
            <a:custGeom>
              <a:avLst/>
              <a:gdLst/>
              <a:ahLst/>
              <a:cxnLst/>
              <a:rect l="0" t="0" r="0" b="0"/>
              <a:pathLst>
                <a:path w="88901" h="1134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10138" y="1822"/>
                  </a:lnTo>
                  <a:lnTo>
                    <a:pt x="45769" y="43920"/>
                  </a:lnTo>
                  <a:lnTo>
                    <a:pt x="69466" y="85415"/>
                  </a:lnTo>
                  <a:lnTo>
                    <a:pt x="88900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6903">
              <a:extLst>
                <a:ext uri="{FF2B5EF4-FFF2-40B4-BE49-F238E27FC236}">
                  <a16:creationId xmlns:a16="http://schemas.microsoft.com/office/drawing/2014/main" xmlns="" id="{C1B4F71A-4149-4E72-9D23-FEB6C088403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474200" y="5557626"/>
              <a:ext cx="152401" cy="30375"/>
            </a:xfrm>
            <a:custGeom>
              <a:avLst/>
              <a:gdLst/>
              <a:ahLst/>
              <a:cxnLst/>
              <a:rect l="0" t="0" r="0" b="0"/>
              <a:pathLst>
                <a:path w="152401" h="30375">
                  <a:moveTo>
                    <a:pt x="0" y="30374"/>
                  </a:moveTo>
                  <a:lnTo>
                    <a:pt x="0" y="30374"/>
                  </a:lnTo>
                  <a:lnTo>
                    <a:pt x="20983" y="16576"/>
                  </a:lnTo>
                  <a:lnTo>
                    <a:pt x="60249" y="5593"/>
                  </a:lnTo>
                  <a:lnTo>
                    <a:pt x="105191" y="0"/>
                  </a:lnTo>
                  <a:lnTo>
                    <a:pt x="152400" y="4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6904">
              <a:extLst>
                <a:ext uri="{FF2B5EF4-FFF2-40B4-BE49-F238E27FC236}">
                  <a16:creationId xmlns:a16="http://schemas.microsoft.com/office/drawing/2014/main" xmlns="" id="{447FE274-D4DA-4CF9-B7C2-D17BF0115E8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540215" y="5344763"/>
              <a:ext cx="86386" cy="351188"/>
            </a:xfrm>
            <a:custGeom>
              <a:avLst/>
              <a:gdLst/>
              <a:ahLst/>
              <a:cxnLst/>
              <a:rect l="0" t="0" r="0" b="0"/>
              <a:pathLst>
                <a:path w="86386" h="351188">
                  <a:moveTo>
                    <a:pt x="86385" y="27337"/>
                  </a:moveTo>
                  <a:lnTo>
                    <a:pt x="86385" y="27337"/>
                  </a:lnTo>
                  <a:lnTo>
                    <a:pt x="76272" y="10482"/>
                  </a:lnTo>
                  <a:lnTo>
                    <a:pt x="71177" y="5517"/>
                  </a:lnTo>
                  <a:lnTo>
                    <a:pt x="59870" y="0"/>
                  </a:lnTo>
                  <a:lnTo>
                    <a:pt x="54597" y="646"/>
                  </a:lnTo>
                  <a:lnTo>
                    <a:pt x="44975" y="7008"/>
                  </a:lnTo>
                  <a:lnTo>
                    <a:pt x="31625" y="29231"/>
                  </a:lnTo>
                  <a:lnTo>
                    <a:pt x="14472" y="74121"/>
                  </a:lnTo>
                  <a:lnTo>
                    <a:pt x="3144" y="115439"/>
                  </a:lnTo>
                  <a:lnTo>
                    <a:pt x="0" y="144340"/>
                  </a:lnTo>
                  <a:lnTo>
                    <a:pt x="485" y="188700"/>
                  </a:lnTo>
                  <a:lnTo>
                    <a:pt x="1602" y="215345"/>
                  </a:lnTo>
                  <a:lnTo>
                    <a:pt x="2842" y="256241"/>
                  </a:lnTo>
                  <a:lnTo>
                    <a:pt x="3541" y="299301"/>
                  </a:lnTo>
                  <a:lnTo>
                    <a:pt x="3817" y="346617"/>
                  </a:lnTo>
                  <a:lnTo>
                    <a:pt x="3835" y="351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6905">
              <a:extLst>
                <a:ext uri="{FF2B5EF4-FFF2-40B4-BE49-F238E27FC236}">
                  <a16:creationId xmlns:a16="http://schemas.microsoft.com/office/drawing/2014/main" xmlns="" id="{BD07195B-28AE-4BDD-AC50-66C012FCFCD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138533" y="5229091"/>
              <a:ext cx="126118" cy="104910"/>
            </a:xfrm>
            <a:custGeom>
              <a:avLst/>
              <a:gdLst/>
              <a:ahLst/>
              <a:cxnLst/>
              <a:rect l="0" t="0" r="0" b="0"/>
              <a:pathLst>
                <a:path w="126118" h="104910">
                  <a:moveTo>
                    <a:pt x="5467" y="22359"/>
                  </a:moveTo>
                  <a:lnTo>
                    <a:pt x="5467" y="22359"/>
                  </a:lnTo>
                  <a:lnTo>
                    <a:pt x="2096" y="22359"/>
                  </a:lnTo>
                  <a:lnTo>
                    <a:pt x="1103" y="23064"/>
                  </a:lnTo>
                  <a:lnTo>
                    <a:pt x="441" y="24241"/>
                  </a:lnTo>
                  <a:lnTo>
                    <a:pt x="0" y="25730"/>
                  </a:lnTo>
                  <a:lnTo>
                    <a:pt x="5109" y="72214"/>
                  </a:lnTo>
                  <a:lnTo>
                    <a:pt x="5445" y="96506"/>
                  </a:lnTo>
                  <a:lnTo>
                    <a:pt x="6877" y="65932"/>
                  </a:lnTo>
                  <a:lnTo>
                    <a:pt x="19282" y="31463"/>
                  </a:lnTo>
                  <a:lnTo>
                    <a:pt x="35321" y="7224"/>
                  </a:lnTo>
                  <a:lnTo>
                    <a:pt x="43665" y="1521"/>
                  </a:lnTo>
                  <a:lnTo>
                    <a:pt x="47865" y="0"/>
                  </a:lnTo>
                  <a:lnTo>
                    <a:pt x="67261" y="1231"/>
                  </a:lnTo>
                  <a:lnTo>
                    <a:pt x="80908" y="8029"/>
                  </a:lnTo>
                  <a:lnTo>
                    <a:pt x="92618" y="18107"/>
                  </a:lnTo>
                  <a:lnTo>
                    <a:pt x="103177" y="36386"/>
                  </a:lnTo>
                  <a:lnTo>
                    <a:pt x="117781" y="83622"/>
                  </a:lnTo>
                  <a:lnTo>
                    <a:pt x="119590" y="92626"/>
                  </a:lnTo>
                  <a:lnTo>
                    <a:pt x="126117" y="104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6906">
              <a:extLst>
                <a:ext uri="{FF2B5EF4-FFF2-40B4-BE49-F238E27FC236}">
                  <a16:creationId xmlns:a16="http://schemas.microsoft.com/office/drawing/2014/main" xmlns="" id="{6F24815E-66EC-4BDC-A0A2-B3D0B09FB96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338362" y="5797550"/>
              <a:ext cx="8839" cy="114301"/>
            </a:xfrm>
            <a:custGeom>
              <a:avLst/>
              <a:gdLst/>
              <a:ahLst/>
              <a:cxnLst/>
              <a:rect l="0" t="0" r="0" b="0"/>
              <a:pathLst>
                <a:path w="8839" h="114301">
                  <a:moveTo>
                    <a:pt x="8838" y="0"/>
                  </a:moveTo>
                  <a:lnTo>
                    <a:pt x="8838" y="0"/>
                  </a:lnTo>
                  <a:lnTo>
                    <a:pt x="0" y="24419"/>
                  </a:lnTo>
                  <a:lnTo>
                    <a:pt x="1673" y="63927"/>
                  </a:lnTo>
                  <a:lnTo>
                    <a:pt x="248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6907">
              <a:extLst>
                <a:ext uri="{FF2B5EF4-FFF2-40B4-BE49-F238E27FC236}">
                  <a16:creationId xmlns:a16="http://schemas.microsoft.com/office/drawing/2014/main" xmlns="" id="{191326D8-7B62-4C54-8A71-2A2C2FF8CDC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188450" y="589915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0" y="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6908">
              <a:extLst>
                <a:ext uri="{FF2B5EF4-FFF2-40B4-BE49-F238E27FC236}">
                  <a16:creationId xmlns:a16="http://schemas.microsoft.com/office/drawing/2014/main" xmlns="" id="{C3F3EFDD-81F6-48C7-A5C3-DF693640573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163050" y="58166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0"/>
                  </a:moveTo>
                  <a:lnTo>
                    <a:pt x="0" y="0"/>
                  </a:lnTo>
                  <a:lnTo>
                    <a:pt x="43307" y="1881"/>
                  </a:lnTo>
                  <a:lnTo>
                    <a:pt x="89324" y="10126"/>
                  </a:lnTo>
                  <a:lnTo>
                    <a:pt x="1016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6909">
              <a:extLst>
                <a:ext uri="{FF2B5EF4-FFF2-40B4-BE49-F238E27FC236}">
                  <a16:creationId xmlns:a16="http://schemas.microsoft.com/office/drawing/2014/main" xmlns="" id="{EBB0D6D4-FE8F-422E-A596-15A56620254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105900" y="5703183"/>
              <a:ext cx="12701" cy="11818"/>
            </a:xfrm>
            <a:custGeom>
              <a:avLst/>
              <a:gdLst/>
              <a:ahLst/>
              <a:cxnLst/>
              <a:rect l="0" t="0" r="0" b="0"/>
              <a:pathLst>
                <a:path w="12701" h="118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5069" y="1116"/>
                  </a:lnTo>
                  <a:lnTo>
                    <a:pt x="1270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6910">
              <a:extLst>
                <a:ext uri="{FF2B5EF4-FFF2-40B4-BE49-F238E27FC236}">
                  <a16:creationId xmlns:a16="http://schemas.microsoft.com/office/drawing/2014/main" xmlns="" id="{9E26556C-A474-4C10-BFD9-21E353431D3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093200" y="5824715"/>
              <a:ext cx="19051" cy="61736"/>
            </a:xfrm>
            <a:custGeom>
              <a:avLst/>
              <a:gdLst/>
              <a:ahLst/>
              <a:cxnLst/>
              <a:rect l="0" t="0" r="0" b="0"/>
              <a:pathLst>
                <a:path w="19051" h="6173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4"/>
                  </a:lnTo>
                  <a:lnTo>
                    <a:pt x="3370" y="0"/>
                  </a:lnTo>
                  <a:lnTo>
                    <a:pt x="4363" y="117"/>
                  </a:lnTo>
                  <a:lnTo>
                    <a:pt x="5026" y="901"/>
                  </a:lnTo>
                  <a:lnTo>
                    <a:pt x="9721" y="9138"/>
                  </a:lnTo>
                  <a:lnTo>
                    <a:pt x="14904" y="19309"/>
                  </a:lnTo>
                  <a:lnTo>
                    <a:pt x="19050" y="61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6911">
              <a:extLst>
                <a:ext uri="{FF2B5EF4-FFF2-40B4-BE49-F238E27FC236}">
                  <a16:creationId xmlns:a16="http://schemas.microsoft.com/office/drawing/2014/main" xmlns="" id="{0B588207-3B27-4350-8ADC-EB0497CF79D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089321" y="5412505"/>
              <a:ext cx="308680" cy="54846"/>
            </a:xfrm>
            <a:custGeom>
              <a:avLst/>
              <a:gdLst/>
              <a:ahLst/>
              <a:cxnLst/>
              <a:rect l="0" t="0" r="0" b="0"/>
              <a:pathLst>
                <a:path w="308680" h="54846">
                  <a:moveTo>
                    <a:pt x="16579" y="54845"/>
                  </a:moveTo>
                  <a:lnTo>
                    <a:pt x="16579" y="54845"/>
                  </a:lnTo>
                  <a:lnTo>
                    <a:pt x="3487" y="45411"/>
                  </a:lnTo>
                  <a:lnTo>
                    <a:pt x="178" y="40539"/>
                  </a:lnTo>
                  <a:lnTo>
                    <a:pt x="0" y="38252"/>
                  </a:lnTo>
                  <a:lnTo>
                    <a:pt x="1685" y="33830"/>
                  </a:lnTo>
                  <a:lnTo>
                    <a:pt x="41049" y="24536"/>
                  </a:lnTo>
                  <a:lnTo>
                    <a:pt x="75668" y="17621"/>
                  </a:lnTo>
                  <a:lnTo>
                    <a:pt x="120217" y="9843"/>
                  </a:lnTo>
                  <a:lnTo>
                    <a:pt x="144938" y="5794"/>
                  </a:lnTo>
                  <a:lnTo>
                    <a:pt x="191220" y="1294"/>
                  </a:lnTo>
                  <a:lnTo>
                    <a:pt x="232486" y="0"/>
                  </a:lnTo>
                  <a:lnTo>
                    <a:pt x="276696" y="3944"/>
                  </a:lnTo>
                  <a:lnTo>
                    <a:pt x="308679" y="16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6912">
              <a:extLst>
                <a:ext uri="{FF2B5EF4-FFF2-40B4-BE49-F238E27FC236}">
                  <a16:creationId xmlns:a16="http://schemas.microsoft.com/office/drawing/2014/main" xmlns="" id="{E3C9B1AC-BE6A-4C82-A407-8D6BFC454EE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277350" y="5404733"/>
              <a:ext cx="12701" cy="221368"/>
            </a:xfrm>
            <a:custGeom>
              <a:avLst/>
              <a:gdLst/>
              <a:ahLst/>
              <a:cxnLst/>
              <a:rect l="0" t="0" r="0" b="0"/>
              <a:pathLst>
                <a:path w="12701" h="221368">
                  <a:moveTo>
                    <a:pt x="12700" y="5467"/>
                  </a:moveTo>
                  <a:lnTo>
                    <a:pt x="12700" y="5467"/>
                  </a:lnTo>
                  <a:lnTo>
                    <a:pt x="7232" y="0"/>
                  </a:lnTo>
                  <a:lnTo>
                    <a:pt x="6428" y="35822"/>
                  </a:lnTo>
                  <a:lnTo>
                    <a:pt x="6372" y="77177"/>
                  </a:lnTo>
                  <a:lnTo>
                    <a:pt x="6355" y="121808"/>
                  </a:lnTo>
                  <a:lnTo>
                    <a:pt x="6351" y="162940"/>
                  </a:lnTo>
                  <a:lnTo>
                    <a:pt x="1323" y="208090"/>
                  </a:lnTo>
                  <a:lnTo>
                    <a:pt x="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6913">
              <a:extLst>
                <a:ext uri="{FF2B5EF4-FFF2-40B4-BE49-F238E27FC236}">
                  <a16:creationId xmlns:a16="http://schemas.microsoft.com/office/drawing/2014/main" xmlns="" id="{FAA5B26B-267E-4370-AF9A-D56652B6DF0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122990" y="5422900"/>
              <a:ext cx="90861" cy="210634"/>
            </a:xfrm>
            <a:custGeom>
              <a:avLst/>
              <a:gdLst/>
              <a:ahLst/>
              <a:cxnLst/>
              <a:rect l="0" t="0" r="0" b="0"/>
              <a:pathLst>
                <a:path w="90861" h="210634">
                  <a:moveTo>
                    <a:pt x="90860" y="0"/>
                  </a:moveTo>
                  <a:lnTo>
                    <a:pt x="90860" y="0"/>
                  </a:lnTo>
                  <a:lnTo>
                    <a:pt x="88979" y="12552"/>
                  </a:lnTo>
                  <a:lnTo>
                    <a:pt x="75280" y="51554"/>
                  </a:lnTo>
                  <a:lnTo>
                    <a:pt x="61628" y="92495"/>
                  </a:lnTo>
                  <a:lnTo>
                    <a:pt x="41904" y="132533"/>
                  </a:lnTo>
                  <a:lnTo>
                    <a:pt x="20093" y="177507"/>
                  </a:lnTo>
                  <a:lnTo>
                    <a:pt x="79" y="210117"/>
                  </a:lnTo>
                  <a:lnTo>
                    <a:pt x="0" y="210633"/>
                  </a:lnTo>
                  <a:lnTo>
                    <a:pt x="196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8" name="SMARTInkShape-Group1279">
            <a:extLst>
              <a:ext uri="{FF2B5EF4-FFF2-40B4-BE49-F238E27FC236}">
                <a16:creationId xmlns:a16="http://schemas.microsoft.com/office/drawing/2014/main" xmlns="" id="{7CD9A6F5-C7EA-4C36-9939-40DC240ED860}"/>
              </a:ext>
            </a:extLst>
          </p:cNvPr>
          <p:cNvGrpSpPr/>
          <p:nvPr/>
        </p:nvGrpSpPr>
        <p:grpSpPr>
          <a:xfrm>
            <a:off x="9106408" y="6097377"/>
            <a:ext cx="888493" cy="328824"/>
            <a:chOff x="9106408" y="6097377"/>
            <a:chExt cx="888493" cy="328824"/>
          </a:xfrm>
        </p:grpSpPr>
        <p:sp>
          <p:nvSpPr>
            <p:cNvPr id="448" name="SMARTInkShape-6914">
              <a:extLst>
                <a:ext uri="{FF2B5EF4-FFF2-40B4-BE49-F238E27FC236}">
                  <a16:creationId xmlns:a16="http://schemas.microsoft.com/office/drawing/2014/main" xmlns="" id="{9E1A1510-5D4D-4DC2-95A8-E2D9938087D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546940" y="6249543"/>
              <a:ext cx="92361" cy="122873"/>
            </a:xfrm>
            <a:custGeom>
              <a:avLst/>
              <a:gdLst/>
              <a:ahLst/>
              <a:cxnLst/>
              <a:rect l="0" t="0" r="0" b="0"/>
              <a:pathLst>
                <a:path w="92361" h="122873">
                  <a:moveTo>
                    <a:pt x="92360" y="11557"/>
                  </a:moveTo>
                  <a:lnTo>
                    <a:pt x="92360" y="11557"/>
                  </a:lnTo>
                  <a:lnTo>
                    <a:pt x="86585" y="6488"/>
                  </a:lnTo>
                  <a:lnTo>
                    <a:pt x="80151" y="2718"/>
                  </a:lnTo>
                  <a:lnTo>
                    <a:pt x="61853" y="0"/>
                  </a:lnTo>
                  <a:lnTo>
                    <a:pt x="48463" y="5009"/>
                  </a:lnTo>
                  <a:lnTo>
                    <a:pt x="29024" y="21611"/>
                  </a:lnTo>
                  <a:lnTo>
                    <a:pt x="6863" y="52505"/>
                  </a:lnTo>
                  <a:lnTo>
                    <a:pt x="0" y="77390"/>
                  </a:lnTo>
                  <a:lnTo>
                    <a:pt x="1337" y="99266"/>
                  </a:lnTo>
                  <a:lnTo>
                    <a:pt x="8161" y="110746"/>
                  </a:lnTo>
                  <a:lnTo>
                    <a:pt x="12944" y="115784"/>
                  </a:lnTo>
                  <a:lnTo>
                    <a:pt x="25784" y="121380"/>
                  </a:lnTo>
                  <a:lnTo>
                    <a:pt x="33159" y="122872"/>
                  </a:lnTo>
                  <a:lnTo>
                    <a:pt x="75544" y="116539"/>
                  </a:lnTo>
                  <a:lnTo>
                    <a:pt x="92360" y="113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6915">
              <a:extLst>
                <a:ext uri="{FF2B5EF4-FFF2-40B4-BE49-F238E27FC236}">
                  <a16:creationId xmlns:a16="http://schemas.microsoft.com/office/drawing/2014/main" xmlns="" id="{70CD6ED6-6C84-4228-A4E3-97766D8F18F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195683" y="6299200"/>
              <a:ext cx="119768" cy="50801"/>
            </a:xfrm>
            <a:custGeom>
              <a:avLst/>
              <a:gdLst/>
              <a:ahLst/>
              <a:cxnLst/>
              <a:rect l="0" t="0" r="0" b="0"/>
              <a:pathLst>
                <a:path w="119768" h="50801">
                  <a:moveTo>
                    <a:pt x="5467" y="50800"/>
                  </a:moveTo>
                  <a:lnTo>
                    <a:pt x="5467" y="50800"/>
                  </a:lnTo>
                  <a:lnTo>
                    <a:pt x="0" y="45333"/>
                  </a:lnTo>
                  <a:lnTo>
                    <a:pt x="6120" y="41340"/>
                  </a:lnTo>
                  <a:lnTo>
                    <a:pt x="47485" y="24712"/>
                  </a:lnTo>
                  <a:lnTo>
                    <a:pt x="82828" y="12496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6916">
              <a:extLst>
                <a:ext uri="{FF2B5EF4-FFF2-40B4-BE49-F238E27FC236}">
                  <a16:creationId xmlns:a16="http://schemas.microsoft.com/office/drawing/2014/main" xmlns="" id="{E464B0D0-B3FC-4DE2-B638-C80624C797B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214341" y="6097377"/>
              <a:ext cx="75710" cy="328824"/>
            </a:xfrm>
            <a:custGeom>
              <a:avLst/>
              <a:gdLst/>
              <a:ahLst/>
              <a:cxnLst/>
              <a:rect l="0" t="0" r="0" b="0"/>
              <a:pathLst>
                <a:path w="75710" h="328824">
                  <a:moveTo>
                    <a:pt x="75709" y="30373"/>
                  </a:moveTo>
                  <a:lnTo>
                    <a:pt x="75709" y="30373"/>
                  </a:lnTo>
                  <a:lnTo>
                    <a:pt x="68802" y="13414"/>
                  </a:lnTo>
                  <a:lnTo>
                    <a:pt x="66871" y="10599"/>
                  </a:lnTo>
                  <a:lnTo>
                    <a:pt x="54040" y="3269"/>
                  </a:lnTo>
                  <a:lnTo>
                    <a:pt x="43575" y="0"/>
                  </a:lnTo>
                  <a:lnTo>
                    <a:pt x="40176" y="952"/>
                  </a:lnTo>
                  <a:lnTo>
                    <a:pt x="32634" y="5773"/>
                  </a:lnTo>
                  <a:lnTo>
                    <a:pt x="12111" y="50156"/>
                  </a:lnTo>
                  <a:lnTo>
                    <a:pt x="5109" y="71620"/>
                  </a:lnTo>
                  <a:lnTo>
                    <a:pt x="1168" y="108211"/>
                  </a:lnTo>
                  <a:lnTo>
                    <a:pt x="0" y="149313"/>
                  </a:lnTo>
                  <a:lnTo>
                    <a:pt x="359" y="190028"/>
                  </a:lnTo>
                  <a:lnTo>
                    <a:pt x="6033" y="235801"/>
                  </a:lnTo>
                  <a:lnTo>
                    <a:pt x="18375" y="276096"/>
                  </a:lnTo>
                  <a:lnTo>
                    <a:pt x="28699" y="322301"/>
                  </a:lnTo>
                  <a:lnTo>
                    <a:pt x="31259" y="328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6917">
              <a:extLst>
                <a:ext uri="{FF2B5EF4-FFF2-40B4-BE49-F238E27FC236}">
                  <a16:creationId xmlns:a16="http://schemas.microsoft.com/office/drawing/2014/main" xmlns="" id="{4402D41F-DCA4-442F-9AD8-55CEE6F30AB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112250" y="6159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6918">
              <a:extLst>
                <a:ext uri="{FF2B5EF4-FFF2-40B4-BE49-F238E27FC236}">
                  <a16:creationId xmlns:a16="http://schemas.microsoft.com/office/drawing/2014/main" xmlns="" id="{F9C8377F-60DD-4C13-85F0-C512889ED7C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106408" y="6242050"/>
              <a:ext cx="12193" cy="139701"/>
            </a:xfrm>
            <a:custGeom>
              <a:avLst/>
              <a:gdLst/>
              <a:ahLst/>
              <a:cxnLst/>
              <a:rect l="0" t="0" r="0" b="0"/>
              <a:pathLst>
                <a:path w="12193" h="139701">
                  <a:moveTo>
                    <a:pt x="12192" y="0"/>
                  </a:moveTo>
                  <a:lnTo>
                    <a:pt x="12192" y="0"/>
                  </a:lnTo>
                  <a:lnTo>
                    <a:pt x="12191" y="3371"/>
                  </a:lnTo>
                  <a:lnTo>
                    <a:pt x="2066" y="43046"/>
                  </a:lnTo>
                  <a:lnTo>
                    <a:pt x="0" y="83109"/>
                  </a:lnTo>
                  <a:lnTo>
                    <a:pt x="4562" y="128521"/>
                  </a:lnTo>
                  <a:lnTo>
                    <a:pt x="5842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6919">
              <a:extLst>
                <a:ext uri="{FF2B5EF4-FFF2-40B4-BE49-F238E27FC236}">
                  <a16:creationId xmlns:a16="http://schemas.microsoft.com/office/drawing/2014/main" xmlns="" id="{6B8920B7-5DE5-4D8D-8DCC-FCDEA6DE902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651416" y="6292850"/>
              <a:ext cx="81259" cy="85959"/>
            </a:xfrm>
            <a:custGeom>
              <a:avLst/>
              <a:gdLst/>
              <a:ahLst/>
              <a:cxnLst/>
              <a:rect l="0" t="0" r="0" b="0"/>
              <a:pathLst>
                <a:path w="81259" h="85959">
                  <a:moveTo>
                    <a:pt x="57734" y="0"/>
                  </a:moveTo>
                  <a:lnTo>
                    <a:pt x="57734" y="0"/>
                  </a:lnTo>
                  <a:lnTo>
                    <a:pt x="47621" y="0"/>
                  </a:lnTo>
                  <a:lnTo>
                    <a:pt x="31219" y="6742"/>
                  </a:lnTo>
                  <a:lnTo>
                    <a:pt x="16324" y="21048"/>
                  </a:lnTo>
                  <a:lnTo>
                    <a:pt x="2974" y="42063"/>
                  </a:lnTo>
                  <a:lnTo>
                    <a:pt x="0" y="56089"/>
                  </a:lnTo>
                  <a:lnTo>
                    <a:pt x="195" y="62792"/>
                  </a:lnTo>
                  <a:lnTo>
                    <a:pt x="4174" y="74004"/>
                  </a:lnTo>
                  <a:lnTo>
                    <a:pt x="7211" y="78970"/>
                  </a:lnTo>
                  <a:lnTo>
                    <a:pt x="11352" y="82280"/>
                  </a:lnTo>
                  <a:lnTo>
                    <a:pt x="21597" y="85958"/>
                  </a:lnTo>
                  <a:lnTo>
                    <a:pt x="46008" y="81287"/>
                  </a:lnTo>
                  <a:lnTo>
                    <a:pt x="65469" y="70965"/>
                  </a:lnTo>
                  <a:lnTo>
                    <a:pt x="73637" y="59291"/>
                  </a:lnTo>
                  <a:lnTo>
                    <a:pt x="80320" y="38734"/>
                  </a:lnTo>
                  <a:lnTo>
                    <a:pt x="81258" y="32173"/>
                  </a:lnTo>
                  <a:lnTo>
                    <a:pt x="78537" y="21120"/>
                  </a:lnTo>
                  <a:lnTo>
                    <a:pt x="73330" y="12914"/>
                  </a:lnTo>
                  <a:lnTo>
                    <a:pt x="68664" y="9266"/>
                  </a:lnTo>
                  <a:lnTo>
                    <a:pt x="67137" y="9000"/>
                  </a:lnTo>
                  <a:lnTo>
                    <a:pt x="66120" y="9528"/>
                  </a:lnTo>
                  <a:lnTo>
                    <a:pt x="6408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6920">
              <a:extLst>
                <a:ext uri="{FF2B5EF4-FFF2-40B4-BE49-F238E27FC236}">
                  <a16:creationId xmlns:a16="http://schemas.microsoft.com/office/drawing/2014/main" xmlns="" id="{2EF27234-AB5E-4307-8F04-4CE88CE95A8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760233" y="6285856"/>
              <a:ext cx="66153" cy="72496"/>
            </a:xfrm>
            <a:custGeom>
              <a:avLst/>
              <a:gdLst/>
              <a:ahLst/>
              <a:cxnLst/>
              <a:rect l="0" t="0" r="0" b="0"/>
              <a:pathLst>
                <a:path w="66153" h="72496">
                  <a:moveTo>
                    <a:pt x="6067" y="6994"/>
                  </a:moveTo>
                  <a:lnTo>
                    <a:pt x="6067" y="6994"/>
                  </a:lnTo>
                  <a:lnTo>
                    <a:pt x="9438" y="10365"/>
                  </a:lnTo>
                  <a:lnTo>
                    <a:pt x="11092" y="15783"/>
                  </a:lnTo>
                  <a:lnTo>
                    <a:pt x="12155" y="34130"/>
                  </a:lnTo>
                  <a:lnTo>
                    <a:pt x="5934" y="65409"/>
                  </a:lnTo>
                  <a:lnTo>
                    <a:pt x="2950" y="71292"/>
                  </a:lnTo>
                  <a:lnTo>
                    <a:pt x="1872" y="72437"/>
                  </a:lnTo>
                  <a:lnTo>
                    <a:pt x="1153" y="72495"/>
                  </a:lnTo>
                  <a:lnTo>
                    <a:pt x="674" y="71828"/>
                  </a:lnTo>
                  <a:lnTo>
                    <a:pt x="0" y="64146"/>
                  </a:lnTo>
                  <a:lnTo>
                    <a:pt x="6543" y="46192"/>
                  </a:lnTo>
                  <a:lnTo>
                    <a:pt x="37142" y="2898"/>
                  </a:lnTo>
                  <a:lnTo>
                    <a:pt x="40894" y="735"/>
                  </a:lnTo>
                  <a:lnTo>
                    <a:pt x="44808" y="0"/>
                  </a:lnTo>
                  <a:lnTo>
                    <a:pt x="48827" y="214"/>
                  </a:lnTo>
                  <a:lnTo>
                    <a:pt x="52213" y="1768"/>
                  </a:lnTo>
                  <a:lnTo>
                    <a:pt x="57856" y="7259"/>
                  </a:lnTo>
                  <a:lnTo>
                    <a:pt x="60835" y="18166"/>
                  </a:lnTo>
                  <a:lnTo>
                    <a:pt x="66152" y="55778"/>
                  </a:lnTo>
                  <a:lnTo>
                    <a:pt x="63217" y="70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6921">
              <a:extLst>
                <a:ext uri="{FF2B5EF4-FFF2-40B4-BE49-F238E27FC236}">
                  <a16:creationId xmlns:a16="http://schemas.microsoft.com/office/drawing/2014/main" xmlns="" id="{76E7F660-C98E-4014-9887-0C432910ABD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896082" y="6140450"/>
              <a:ext cx="16269" cy="209551"/>
            </a:xfrm>
            <a:custGeom>
              <a:avLst/>
              <a:gdLst/>
              <a:ahLst/>
              <a:cxnLst/>
              <a:rect l="0" t="0" r="0" b="0"/>
              <a:pathLst>
                <a:path w="16269" h="209551">
                  <a:moveTo>
                    <a:pt x="16268" y="0"/>
                  </a:moveTo>
                  <a:lnTo>
                    <a:pt x="16268" y="0"/>
                  </a:lnTo>
                  <a:lnTo>
                    <a:pt x="12897" y="32435"/>
                  </a:lnTo>
                  <a:lnTo>
                    <a:pt x="7479" y="76270"/>
                  </a:lnTo>
                  <a:lnTo>
                    <a:pt x="4059" y="103763"/>
                  </a:lnTo>
                  <a:lnTo>
                    <a:pt x="258" y="151245"/>
                  </a:lnTo>
                  <a:lnTo>
                    <a:pt x="0" y="196743"/>
                  </a:lnTo>
                  <a:lnTo>
                    <a:pt x="1189" y="203128"/>
                  </a:lnTo>
                  <a:lnTo>
                    <a:pt x="3394" y="206680"/>
                  </a:lnTo>
                  <a:lnTo>
                    <a:pt x="6274" y="208342"/>
                  </a:lnTo>
                  <a:lnTo>
                    <a:pt x="16268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6922">
              <a:extLst>
                <a:ext uri="{FF2B5EF4-FFF2-40B4-BE49-F238E27FC236}">
                  <a16:creationId xmlns:a16="http://schemas.microsoft.com/office/drawing/2014/main" xmlns="" id="{7939D0F5-F22D-4564-BE8E-E5CDF473B38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862433" y="6261100"/>
              <a:ext cx="81668" cy="12701"/>
            </a:xfrm>
            <a:custGeom>
              <a:avLst/>
              <a:gdLst/>
              <a:ahLst/>
              <a:cxnLst/>
              <a:rect l="0" t="0" r="0" b="0"/>
              <a:pathLst>
                <a:path w="816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44341" y="5793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6923">
              <a:extLst>
                <a:ext uri="{FF2B5EF4-FFF2-40B4-BE49-F238E27FC236}">
                  <a16:creationId xmlns:a16="http://schemas.microsoft.com/office/drawing/2014/main" xmlns="" id="{8CE96676-2483-4BF8-BE05-E1FF7D64A30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994900" y="63055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44540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MARTInkShape-7155">
            <a:extLst>
              <a:ext uri="{FF2B5EF4-FFF2-40B4-BE49-F238E27FC236}">
                <a16:creationId xmlns:a16="http://schemas.microsoft.com/office/drawing/2014/main" xmlns="" id="{8B2C2856-97B3-48C7-B83D-6AFFE214217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502400" y="4034844"/>
            <a:ext cx="4743451" cy="110278"/>
          </a:xfrm>
          <a:custGeom>
            <a:avLst/>
            <a:gdLst/>
            <a:ahLst/>
            <a:cxnLst/>
            <a:rect l="0" t="0" r="0" b="0"/>
            <a:pathLst>
              <a:path w="4743451" h="110278">
                <a:moveTo>
                  <a:pt x="0" y="86306"/>
                </a:moveTo>
                <a:lnTo>
                  <a:pt x="0" y="86306"/>
                </a:lnTo>
                <a:lnTo>
                  <a:pt x="6742" y="86306"/>
                </a:lnTo>
                <a:lnTo>
                  <a:pt x="11933" y="88187"/>
                </a:lnTo>
                <a:lnTo>
                  <a:pt x="14305" y="89677"/>
                </a:lnTo>
                <a:lnTo>
                  <a:pt x="54845" y="96026"/>
                </a:lnTo>
                <a:lnTo>
                  <a:pt x="95742" y="104473"/>
                </a:lnTo>
                <a:lnTo>
                  <a:pt x="136390" y="108491"/>
                </a:lnTo>
                <a:lnTo>
                  <a:pt x="165010" y="109563"/>
                </a:lnTo>
                <a:lnTo>
                  <a:pt x="196790" y="110277"/>
                </a:lnTo>
                <a:lnTo>
                  <a:pt x="235616" y="108636"/>
                </a:lnTo>
                <a:lnTo>
                  <a:pt x="279138" y="105427"/>
                </a:lnTo>
                <a:lnTo>
                  <a:pt x="325793" y="101169"/>
                </a:lnTo>
                <a:lnTo>
                  <a:pt x="380178" y="96215"/>
                </a:lnTo>
                <a:lnTo>
                  <a:pt x="439718" y="90795"/>
                </a:lnTo>
                <a:lnTo>
                  <a:pt x="502696" y="85067"/>
                </a:lnTo>
                <a:lnTo>
                  <a:pt x="572197" y="79129"/>
                </a:lnTo>
                <a:lnTo>
                  <a:pt x="646048" y="73055"/>
                </a:lnTo>
                <a:lnTo>
                  <a:pt x="722799" y="66889"/>
                </a:lnTo>
                <a:lnTo>
                  <a:pt x="805716" y="61366"/>
                </a:lnTo>
                <a:lnTo>
                  <a:pt x="892744" y="56274"/>
                </a:lnTo>
                <a:lnTo>
                  <a:pt x="982512" y="51468"/>
                </a:lnTo>
                <a:lnTo>
                  <a:pt x="1079047" y="46146"/>
                </a:lnTo>
                <a:lnTo>
                  <a:pt x="1180092" y="40483"/>
                </a:lnTo>
                <a:lnTo>
                  <a:pt x="1284145" y="34591"/>
                </a:lnTo>
                <a:lnTo>
                  <a:pt x="1396551" y="29251"/>
                </a:lnTo>
                <a:lnTo>
                  <a:pt x="1514528" y="24281"/>
                </a:lnTo>
                <a:lnTo>
                  <a:pt x="1636219" y="19556"/>
                </a:lnTo>
                <a:lnTo>
                  <a:pt x="1763207" y="14995"/>
                </a:lnTo>
                <a:lnTo>
                  <a:pt x="1893728" y="10543"/>
                </a:lnTo>
                <a:lnTo>
                  <a:pt x="2026600" y="6164"/>
                </a:lnTo>
                <a:lnTo>
                  <a:pt x="2163162" y="3244"/>
                </a:lnTo>
                <a:lnTo>
                  <a:pt x="2302180" y="1298"/>
                </a:lnTo>
                <a:lnTo>
                  <a:pt x="2442836" y="0"/>
                </a:lnTo>
                <a:lnTo>
                  <a:pt x="2585291" y="1253"/>
                </a:lnTo>
                <a:lnTo>
                  <a:pt x="2728944" y="4204"/>
                </a:lnTo>
                <a:lnTo>
                  <a:pt x="2873396" y="8288"/>
                </a:lnTo>
                <a:lnTo>
                  <a:pt x="3014148" y="12421"/>
                </a:lnTo>
                <a:lnTo>
                  <a:pt x="3152432" y="16589"/>
                </a:lnTo>
                <a:lnTo>
                  <a:pt x="3289071" y="20777"/>
                </a:lnTo>
                <a:lnTo>
                  <a:pt x="3420380" y="26393"/>
                </a:lnTo>
                <a:lnTo>
                  <a:pt x="3548135" y="32958"/>
                </a:lnTo>
                <a:lnTo>
                  <a:pt x="3673523" y="40157"/>
                </a:lnTo>
                <a:lnTo>
                  <a:pt x="3795215" y="47779"/>
                </a:lnTo>
                <a:lnTo>
                  <a:pt x="3914444" y="55682"/>
                </a:lnTo>
                <a:lnTo>
                  <a:pt x="4032029" y="63773"/>
                </a:lnTo>
                <a:lnTo>
                  <a:pt x="4140758" y="70579"/>
                </a:lnTo>
                <a:lnTo>
                  <a:pt x="4243584" y="76528"/>
                </a:lnTo>
                <a:lnTo>
                  <a:pt x="4342473" y="81903"/>
                </a:lnTo>
                <a:lnTo>
                  <a:pt x="4430975" y="86193"/>
                </a:lnTo>
                <a:lnTo>
                  <a:pt x="4512557" y="89759"/>
                </a:lnTo>
                <a:lnTo>
                  <a:pt x="4589521" y="92841"/>
                </a:lnTo>
                <a:lnTo>
                  <a:pt x="4640830" y="94896"/>
                </a:lnTo>
                <a:lnTo>
                  <a:pt x="4743450" y="990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0" name="SMARTInkShape-Group1338">
            <a:extLst>
              <a:ext uri="{FF2B5EF4-FFF2-40B4-BE49-F238E27FC236}">
                <a16:creationId xmlns:a16="http://schemas.microsoft.com/office/drawing/2014/main" xmlns="" id="{876917D4-E6D6-4FD6-81B4-DDE8958D810C}"/>
              </a:ext>
            </a:extLst>
          </p:cNvPr>
          <p:cNvGrpSpPr/>
          <p:nvPr/>
        </p:nvGrpSpPr>
        <p:grpSpPr>
          <a:xfrm>
            <a:off x="7953160" y="2891655"/>
            <a:ext cx="898741" cy="800336"/>
            <a:chOff x="7953160" y="2891655"/>
            <a:chExt cx="898741" cy="800336"/>
          </a:xfrm>
        </p:grpSpPr>
        <p:sp>
          <p:nvSpPr>
            <p:cNvPr id="222" name="SMARTInkShape-7156">
              <a:extLst>
                <a:ext uri="{FF2B5EF4-FFF2-40B4-BE49-F238E27FC236}">
                  <a16:creationId xmlns:a16="http://schemas.microsoft.com/office/drawing/2014/main" xmlns="" id="{62610984-0131-4AB4-B2CC-408E48455ADB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523817" y="3544558"/>
              <a:ext cx="137584" cy="108125"/>
            </a:xfrm>
            <a:custGeom>
              <a:avLst/>
              <a:gdLst/>
              <a:ahLst/>
              <a:cxnLst/>
              <a:rect l="0" t="0" r="0" b="0"/>
              <a:pathLst>
                <a:path w="137584" h="108125">
                  <a:moveTo>
                    <a:pt x="80433" y="36842"/>
                  </a:moveTo>
                  <a:lnTo>
                    <a:pt x="80433" y="36842"/>
                  </a:lnTo>
                  <a:lnTo>
                    <a:pt x="89853" y="20249"/>
                  </a:lnTo>
                  <a:lnTo>
                    <a:pt x="89535" y="18019"/>
                  </a:lnTo>
                  <a:lnTo>
                    <a:pt x="87301" y="13660"/>
                  </a:lnTo>
                  <a:lnTo>
                    <a:pt x="83955" y="9370"/>
                  </a:lnTo>
                  <a:lnTo>
                    <a:pt x="74735" y="2988"/>
                  </a:lnTo>
                  <a:lnTo>
                    <a:pt x="63066" y="0"/>
                  </a:lnTo>
                  <a:lnTo>
                    <a:pt x="40558" y="9227"/>
                  </a:lnTo>
                  <a:lnTo>
                    <a:pt x="18289" y="28738"/>
                  </a:lnTo>
                  <a:lnTo>
                    <a:pt x="5027" y="52393"/>
                  </a:lnTo>
                  <a:lnTo>
                    <a:pt x="0" y="73905"/>
                  </a:lnTo>
                  <a:lnTo>
                    <a:pt x="1880" y="93685"/>
                  </a:lnTo>
                  <a:lnTo>
                    <a:pt x="4781" y="98726"/>
                  </a:lnTo>
                  <a:lnTo>
                    <a:pt x="13649" y="106209"/>
                  </a:lnTo>
                  <a:lnTo>
                    <a:pt x="26527" y="108124"/>
                  </a:lnTo>
                  <a:lnTo>
                    <a:pt x="33912" y="107646"/>
                  </a:lnTo>
                  <a:lnTo>
                    <a:pt x="47763" y="101472"/>
                  </a:lnTo>
                  <a:lnTo>
                    <a:pt x="59563" y="91672"/>
                  </a:lnTo>
                  <a:lnTo>
                    <a:pt x="72888" y="68134"/>
                  </a:lnTo>
                  <a:lnTo>
                    <a:pt x="76374" y="57099"/>
                  </a:lnTo>
                  <a:lnTo>
                    <a:pt x="75781" y="47626"/>
                  </a:lnTo>
                  <a:lnTo>
                    <a:pt x="76624" y="46148"/>
                  </a:lnTo>
                  <a:lnTo>
                    <a:pt x="77894" y="45163"/>
                  </a:lnTo>
                  <a:lnTo>
                    <a:pt x="79446" y="46622"/>
                  </a:lnTo>
                  <a:lnTo>
                    <a:pt x="107503" y="88024"/>
                  </a:lnTo>
                  <a:lnTo>
                    <a:pt x="137583" y="106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7157">
              <a:extLst>
                <a:ext uri="{FF2B5EF4-FFF2-40B4-BE49-F238E27FC236}">
                  <a16:creationId xmlns:a16="http://schemas.microsoft.com/office/drawing/2014/main" xmlns="" id="{6C6BFEE6-6A27-431F-AAE1-05A70E0D3D12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319383" y="3600718"/>
              <a:ext cx="100718" cy="12433"/>
            </a:xfrm>
            <a:custGeom>
              <a:avLst/>
              <a:gdLst/>
              <a:ahLst/>
              <a:cxnLst/>
              <a:rect l="0" t="0" r="0" b="0"/>
              <a:pathLst>
                <a:path w="100718" h="12433">
                  <a:moveTo>
                    <a:pt x="5467" y="12432"/>
                  </a:moveTo>
                  <a:lnTo>
                    <a:pt x="5467" y="12432"/>
                  </a:lnTo>
                  <a:lnTo>
                    <a:pt x="0" y="6965"/>
                  </a:lnTo>
                  <a:lnTo>
                    <a:pt x="410" y="6670"/>
                  </a:lnTo>
                  <a:lnTo>
                    <a:pt x="8023" y="4317"/>
                  </a:lnTo>
                  <a:lnTo>
                    <a:pt x="11404" y="2788"/>
                  </a:lnTo>
                  <a:lnTo>
                    <a:pt x="58394" y="0"/>
                  </a:lnTo>
                  <a:lnTo>
                    <a:pt x="85771" y="490"/>
                  </a:lnTo>
                  <a:lnTo>
                    <a:pt x="100717" y="6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7158">
              <a:extLst>
                <a:ext uri="{FF2B5EF4-FFF2-40B4-BE49-F238E27FC236}">
                  <a16:creationId xmlns:a16="http://schemas.microsoft.com/office/drawing/2014/main" xmlns="" id="{10BEC046-763A-45C4-8747-B7D97B8C3C5B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235950" y="2891655"/>
              <a:ext cx="46313" cy="238896"/>
            </a:xfrm>
            <a:custGeom>
              <a:avLst/>
              <a:gdLst/>
              <a:ahLst/>
              <a:cxnLst/>
              <a:rect l="0" t="0" r="0" b="0"/>
              <a:pathLst>
                <a:path w="46313" h="238896">
                  <a:moveTo>
                    <a:pt x="0" y="29345"/>
                  </a:moveTo>
                  <a:lnTo>
                    <a:pt x="0" y="29345"/>
                  </a:lnTo>
                  <a:lnTo>
                    <a:pt x="11556" y="145"/>
                  </a:lnTo>
                  <a:lnTo>
                    <a:pt x="12643" y="0"/>
                  </a:lnTo>
                  <a:lnTo>
                    <a:pt x="15732" y="1721"/>
                  </a:lnTo>
                  <a:lnTo>
                    <a:pt x="30967" y="45845"/>
                  </a:lnTo>
                  <a:lnTo>
                    <a:pt x="39357" y="88013"/>
                  </a:lnTo>
                  <a:lnTo>
                    <a:pt x="46312" y="132884"/>
                  </a:lnTo>
                  <a:lnTo>
                    <a:pt x="46101" y="174088"/>
                  </a:lnTo>
                  <a:lnTo>
                    <a:pt x="44668" y="221145"/>
                  </a:lnTo>
                  <a:lnTo>
                    <a:pt x="44450" y="238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7159">
              <a:extLst>
                <a:ext uri="{FF2B5EF4-FFF2-40B4-BE49-F238E27FC236}">
                  <a16:creationId xmlns:a16="http://schemas.microsoft.com/office/drawing/2014/main" xmlns="" id="{EB375916-43D3-4172-918B-1EAFBBC923CC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981452" y="3214362"/>
              <a:ext cx="636185" cy="48394"/>
            </a:xfrm>
            <a:custGeom>
              <a:avLst/>
              <a:gdLst/>
              <a:ahLst/>
              <a:cxnLst/>
              <a:rect l="0" t="0" r="0" b="0"/>
              <a:pathLst>
                <a:path w="636185" h="48394">
                  <a:moveTo>
                    <a:pt x="13198" y="36838"/>
                  </a:moveTo>
                  <a:lnTo>
                    <a:pt x="13198" y="36838"/>
                  </a:lnTo>
                  <a:lnTo>
                    <a:pt x="3084" y="40209"/>
                  </a:lnTo>
                  <a:lnTo>
                    <a:pt x="811" y="41907"/>
                  </a:lnTo>
                  <a:lnTo>
                    <a:pt x="0" y="43745"/>
                  </a:lnTo>
                  <a:lnTo>
                    <a:pt x="167" y="45676"/>
                  </a:lnTo>
                  <a:lnTo>
                    <a:pt x="3099" y="46963"/>
                  </a:lnTo>
                  <a:lnTo>
                    <a:pt x="13884" y="48393"/>
                  </a:lnTo>
                  <a:lnTo>
                    <a:pt x="50662" y="45266"/>
                  </a:lnTo>
                  <a:lnTo>
                    <a:pt x="76274" y="42457"/>
                  </a:lnTo>
                  <a:lnTo>
                    <a:pt x="108165" y="39173"/>
                  </a:lnTo>
                  <a:lnTo>
                    <a:pt x="144243" y="35572"/>
                  </a:lnTo>
                  <a:lnTo>
                    <a:pt x="183112" y="31761"/>
                  </a:lnTo>
                  <a:lnTo>
                    <a:pt x="225252" y="28515"/>
                  </a:lnTo>
                  <a:lnTo>
                    <a:pt x="269572" y="25644"/>
                  </a:lnTo>
                  <a:lnTo>
                    <a:pt x="315348" y="23026"/>
                  </a:lnTo>
                  <a:lnTo>
                    <a:pt x="360681" y="20574"/>
                  </a:lnTo>
                  <a:lnTo>
                    <a:pt x="405720" y="18234"/>
                  </a:lnTo>
                  <a:lnTo>
                    <a:pt x="450562" y="15969"/>
                  </a:lnTo>
                  <a:lnTo>
                    <a:pt x="490336" y="13753"/>
                  </a:lnTo>
                  <a:lnTo>
                    <a:pt x="526728" y="11570"/>
                  </a:lnTo>
                  <a:lnTo>
                    <a:pt x="560868" y="9409"/>
                  </a:lnTo>
                  <a:lnTo>
                    <a:pt x="604446" y="5127"/>
                  </a:lnTo>
                  <a:lnTo>
                    <a:pt x="636184" y="0"/>
                  </a:lnTo>
                  <a:lnTo>
                    <a:pt x="635955" y="285"/>
                  </a:lnTo>
                  <a:lnTo>
                    <a:pt x="622798" y="5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7160">
              <a:extLst>
                <a:ext uri="{FF2B5EF4-FFF2-40B4-BE49-F238E27FC236}">
                  <a16:creationId xmlns:a16="http://schemas.microsoft.com/office/drawing/2014/main" xmlns="" id="{8B96F177-B644-40D3-BB1D-092C28D1DC1F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953160" y="3457854"/>
              <a:ext cx="85941" cy="212447"/>
            </a:xfrm>
            <a:custGeom>
              <a:avLst/>
              <a:gdLst/>
              <a:ahLst/>
              <a:cxnLst/>
              <a:rect l="0" t="0" r="0" b="0"/>
              <a:pathLst>
                <a:path w="85941" h="212447">
                  <a:moveTo>
                    <a:pt x="85940" y="15596"/>
                  </a:moveTo>
                  <a:lnTo>
                    <a:pt x="85940" y="15596"/>
                  </a:lnTo>
                  <a:lnTo>
                    <a:pt x="71192" y="2731"/>
                  </a:lnTo>
                  <a:lnTo>
                    <a:pt x="67642" y="669"/>
                  </a:lnTo>
                  <a:lnTo>
                    <a:pt x="63864" y="0"/>
                  </a:lnTo>
                  <a:lnTo>
                    <a:pt x="55903" y="1138"/>
                  </a:lnTo>
                  <a:lnTo>
                    <a:pt x="47661" y="7759"/>
                  </a:lnTo>
                  <a:lnTo>
                    <a:pt x="27499" y="32628"/>
                  </a:lnTo>
                  <a:lnTo>
                    <a:pt x="12569" y="76267"/>
                  </a:lnTo>
                  <a:lnTo>
                    <a:pt x="2268" y="120199"/>
                  </a:lnTo>
                  <a:lnTo>
                    <a:pt x="0" y="159243"/>
                  </a:lnTo>
                  <a:lnTo>
                    <a:pt x="4471" y="179863"/>
                  </a:lnTo>
                  <a:lnTo>
                    <a:pt x="13042" y="194672"/>
                  </a:lnTo>
                  <a:lnTo>
                    <a:pt x="18292" y="200597"/>
                  </a:lnTo>
                  <a:lnTo>
                    <a:pt x="31650" y="207179"/>
                  </a:lnTo>
                  <a:lnTo>
                    <a:pt x="85940" y="212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7161">
              <a:extLst>
                <a:ext uri="{FF2B5EF4-FFF2-40B4-BE49-F238E27FC236}">
                  <a16:creationId xmlns:a16="http://schemas.microsoft.com/office/drawing/2014/main" xmlns="" id="{EB316F99-D2D7-4ECC-99C8-3618B718756C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763000" y="3346243"/>
              <a:ext cx="88901" cy="114508"/>
            </a:xfrm>
            <a:custGeom>
              <a:avLst/>
              <a:gdLst/>
              <a:ahLst/>
              <a:cxnLst/>
              <a:rect l="0" t="0" r="0" b="0"/>
              <a:pathLst>
                <a:path w="88901" h="114508">
                  <a:moveTo>
                    <a:pt x="0" y="25607"/>
                  </a:moveTo>
                  <a:lnTo>
                    <a:pt x="0" y="25607"/>
                  </a:lnTo>
                  <a:lnTo>
                    <a:pt x="5467" y="25607"/>
                  </a:lnTo>
                  <a:lnTo>
                    <a:pt x="9459" y="32349"/>
                  </a:lnTo>
                  <a:lnTo>
                    <a:pt x="9378" y="43185"/>
                  </a:lnTo>
                  <a:lnTo>
                    <a:pt x="6385" y="90711"/>
                  </a:lnTo>
                  <a:lnTo>
                    <a:pt x="7066" y="83624"/>
                  </a:lnTo>
                  <a:lnTo>
                    <a:pt x="18593" y="44045"/>
                  </a:lnTo>
                  <a:lnTo>
                    <a:pt x="38483" y="3445"/>
                  </a:lnTo>
                  <a:lnTo>
                    <a:pt x="41178" y="955"/>
                  </a:lnTo>
                  <a:lnTo>
                    <a:pt x="43680" y="0"/>
                  </a:lnTo>
                  <a:lnTo>
                    <a:pt x="46053" y="69"/>
                  </a:lnTo>
                  <a:lnTo>
                    <a:pt x="62878" y="13650"/>
                  </a:lnTo>
                  <a:lnTo>
                    <a:pt x="72160" y="27818"/>
                  </a:lnTo>
                  <a:lnTo>
                    <a:pt x="85546" y="68231"/>
                  </a:lnTo>
                  <a:lnTo>
                    <a:pt x="88900" y="114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7162">
              <a:extLst>
                <a:ext uri="{FF2B5EF4-FFF2-40B4-BE49-F238E27FC236}">
                  <a16:creationId xmlns:a16="http://schemas.microsoft.com/office/drawing/2014/main" xmlns="" id="{E273AD2A-B28E-4CA6-9396-9F6BEFE52416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8686800" y="3498850"/>
              <a:ext cx="76185" cy="193141"/>
            </a:xfrm>
            <a:custGeom>
              <a:avLst/>
              <a:gdLst/>
              <a:ahLst/>
              <a:cxnLst/>
              <a:rect l="0" t="0" r="0" b="0"/>
              <a:pathLst>
                <a:path w="76185" h="193141">
                  <a:moveTo>
                    <a:pt x="25400" y="0"/>
                  </a:moveTo>
                  <a:lnTo>
                    <a:pt x="25400" y="0"/>
                  </a:lnTo>
                  <a:lnTo>
                    <a:pt x="61966" y="40785"/>
                  </a:lnTo>
                  <a:lnTo>
                    <a:pt x="72461" y="61165"/>
                  </a:lnTo>
                  <a:lnTo>
                    <a:pt x="76184" y="82453"/>
                  </a:lnTo>
                  <a:lnTo>
                    <a:pt x="72825" y="124864"/>
                  </a:lnTo>
                  <a:lnTo>
                    <a:pt x="57247" y="156628"/>
                  </a:lnTo>
                  <a:lnTo>
                    <a:pt x="38129" y="181640"/>
                  </a:lnTo>
                  <a:lnTo>
                    <a:pt x="25411" y="190090"/>
                  </a:lnTo>
                  <a:lnTo>
                    <a:pt x="14116" y="19314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7163">
              <a:extLst>
                <a:ext uri="{FF2B5EF4-FFF2-40B4-BE49-F238E27FC236}">
                  <a16:creationId xmlns:a16="http://schemas.microsoft.com/office/drawing/2014/main" xmlns="" id="{BE764BD9-29DA-4FF4-A65B-5151E294A90E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8141582" y="3473450"/>
              <a:ext cx="87284" cy="189473"/>
            </a:xfrm>
            <a:custGeom>
              <a:avLst/>
              <a:gdLst/>
              <a:ahLst/>
              <a:cxnLst/>
              <a:rect l="0" t="0" r="0" b="0"/>
              <a:pathLst>
                <a:path w="87284" h="189473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705"/>
                  </a:lnTo>
                  <a:lnTo>
                    <a:pt x="442" y="1881"/>
                  </a:lnTo>
                  <a:lnTo>
                    <a:pt x="0" y="3371"/>
                  </a:lnTo>
                  <a:lnTo>
                    <a:pt x="10000" y="48808"/>
                  </a:lnTo>
                  <a:lnTo>
                    <a:pt x="18227" y="89343"/>
                  </a:lnTo>
                  <a:lnTo>
                    <a:pt x="20771" y="120781"/>
                  </a:lnTo>
                  <a:lnTo>
                    <a:pt x="18235" y="166637"/>
                  </a:lnTo>
                  <a:lnTo>
                    <a:pt x="20055" y="142631"/>
                  </a:lnTo>
                  <a:lnTo>
                    <a:pt x="26959" y="121518"/>
                  </a:lnTo>
                  <a:lnTo>
                    <a:pt x="38563" y="102164"/>
                  </a:lnTo>
                  <a:lnTo>
                    <a:pt x="43225" y="98323"/>
                  </a:lnTo>
                  <a:lnTo>
                    <a:pt x="45455" y="97298"/>
                  </a:lnTo>
                  <a:lnTo>
                    <a:pt x="51697" y="98042"/>
                  </a:lnTo>
                  <a:lnTo>
                    <a:pt x="59176" y="101429"/>
                  </a:lnTo>
                  <a:lnTo>
                    <a:pt x="71319" y="111976"/>
                  </a:lnTo>
                  <a:lnTo>
                    <a:pt x="79655" y="122439"/>
                  </a:lnTo>
                  <a:lnTo>
                    <a:pt x="84301" y="134145"/>
                  </a:lnTo>
                  <a:lnTo>
                    <a:pt x="87283" y="155536"/>
                  </a:lnTo>
                  <a:lnTo>
                    <a:pt x="83928" y="164612"/>
                  </a:lnTo>
                  <a:lnTo>
                    <a:pt x="73648" y="178566"/>
                  </a:lnTo>
                  <a:lnTo>
                    <a:pt x="65403" y="181668"/>
                  </a:lnTo>
                  <a:lnTo>
                    <a:pt x="25586" y="189472"/>
                  </a:lnTo>
                  <a:lnTo>
                    <a:pt x="19583" y="188161"/>
                  </a:lnTo>
                  <a:lnTo>
                    <a:pt x="16994" y="186824"/>
                  </a:lnTo>
                  <a:lnTo>
                    <a:pt x="16680" y="185227"/>
                  </a:lnTo>
                  <a:lnTo>
                    <a:pt x="17880" y="183457"/>
                  </a:lnTo>
                  <a:lnTo>
                    <a:pt x="24518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1339">
            <a:extLst>
              <a:ext uri="{FF2B5EF4-FFF2-40B4-BE49-F238E27FC236}">
                <a16:creationId xmlns:a16="http://schemas.microsoft.com/office/drawing/2014/main" xmlns="" id="{6AFA65CE-6EB6-4B24-B3EC-770C32ECC2D1}"/>
              </a:ext>
            </a:extLst>
          </p:cNvPr>
          <p:cNvGrpSpPr/>
          <p:nvPr/>
        </p:nvGrpSpPr>
        <p:grpSpPr>
          <a:xfrm>
            <a:off x="7159730" y="3036887"/>
            <a:ext cx="206271" cy="149408"/>
            <a:chOff x="7159730" y="3036887"/>
            <a:chExt cx="206271" cy="149408"/>
          </a:xfrm>
        </p:grpSpPr>
        <p:sp>
          <p:nvSpPr>
            <p:cNvPr id="231" name="SMARTInkShape-7164">
              <a:extLst>
                <a:ext uri="{FF2B5EF4-FFF2-40B4-BE49-F238E27FC236}">
                  <a16:creationId xmlns:a16="http://schemas.microsoft.com/office/drawing/2014/main" xmlns="" id="{4F9A2A4B-58FB-4874-AA00-5280B54A52F6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159730" y="3036887"/>
              <a:ext cx="187221" cy="17464"/>
            </a:xfrm>
            <a:custGeom>
              <a:avLst/>
              <a:gdLst/>
              <a:ahLst/>
              <a:cxnLst/>
              <a:rect l="0" t="0" r="0" b="0"/>
              <a:pathLst>
                <a:path w="187221" h="17464">
                  <a:moveTo>
                    <a:pt x="9420" y="4763"/>
                  </a:moveTo>
                  <a:lnTo>
                    <a:pt x="9420" y="4763"/>
                  </a:lnTo>
                  <a:lnTo>
                    <a:pt x="6049" y="4763"/>
                  </a:lnTo>
                  <a:lnTo>
                    <a:pt x="2512" y="6645"/>
                  </a:lnTo>
                  <a:lnTo>
                    <a:pt x="581" y="8134"/>
                  </a:lnTo>
                  <a:lnTo>
                    <a:pt x="0" y="9127"/>
                  </a:lnTo>
                  <a:lnTo>
                    <a:pt x="317" y="9789"/>
                  </a:lnTo>
                  <a:lnTo>
                    <a:pt x="9268" y="14222"/>
                  </a:lnTo>
                  <a:lnTo>
                    <a:pt x="46314" y="7390"/>
                  </a:lnTo>
                  <a:lnTo>
                    <a:pt x="90515" y="1386"/>
                  </a:lnTo>
                  <a:lnTo>
                    <a:pt x="135832" y="0"/>
                  </a:lnTo>
                  <a:lnTo>
                    <a:pt x="163527" y="4449"/>
                  </a:lnTo>
                  <a:lnTo>
                    <a:pt x="187220" y="17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7165">
              <a:extLst>
                <a:ext uri="{FF2B5EF4-FFF2-40B4-BE49-F238E27FC236}">
                  <a16:creationId xmlns:a16="http://schemas.microsoft.com/office/drawing/2014/main" xmlns="" id="{835C655B-72D5-4959-AD28-33F49AE5AA1F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171797" y="3155950"/>
              <a:ext cx="194204" cy="30345"/>
            </a:xfrm>
            <a:custGeom>
              <a:avLst/>
              <a:gdLst/>
              <a:ahLst/>
              <a:cxnLst/>
              <a:rect l="0" t="0" r="0" b="0"/>
              <a:pathLst>
                <a:path w="194204" h="30345">
                  <a:moveTo>
                    <a:pt x="16403" y="12700"/>
                  </a:moveTo>
                  <a:lnTo>
                    <a:pt x="16403" y="12700"/>
                  </a:lnTo>
                  <a:lnTo>
                    <a:pt x="3311" y="22133"/>
                  </a:lnTo>
                  <a:lnTo>
                    <a:pt x="0" y="27005"/>
                  </a:lnTo>
                  <a:lnTo>
                    <a:pt x="530" y="28587"/>
                  </a:lnTo>
                  <a:lnTo>
                    <a:pt x="2293" y="29641"/>
                  </a:lnTo>
                  <a:lnTo>
                    <a:pt x="4880" y="30344"/>
                  </a:lnTo>
                  <a:lnTo>
                    <a:pt x="41565" y="21333"/>
                  </a:lnTo>
                  <a:lnTo>
                    <a:pt x="72741" y="13950"/>
                  </a:lnTo>
                  <a:lnTo>
                    <a:pt x="107764" y="9728"/>
                  </a:lnTo>
                  <a:lnTo>
                    <a:pt x="141675" y="7145"/>
                  </a:lnTo>
                  <a:lnTo>
                    <a:pt x="1942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1340">
            <a:extLst>
              <a:ext uri="{FF2B5EF4-FFF2-40B4-BE49-F238E27FC236}">
                <a16:creationId xmlns:a16="http://schemas.microsoft.com/office/drawing/2014/main" xmlns="" id="{405FDF0A-3C5F-4CEC-8122-5C337185EB50}"/>
              </a:ext>
            </a:extLst>
          </p:cNvPr>
          <p:cNvGrpSpPr/>
          <p:nvPr/>
        </p:nvGrpSpPr>
        <p:grpSpPr>
          <a:xfrm>
            <a:off x="8385057" y="1761439"/>
            <a:ext cx="1034171" cy="499162"/>
            <a:chOff x="8385057" y="1761439"/>
            <a:chExt cx="1034171" cy="499162"/>
          </a:xfrm>
        </p:grpSpPr>
        <p:sp>
          <p:nvSpPr>
            <p:cNvPr id="234" name="SMARTInkShape-7166">
              <a:extLst>
                <a:ext uri="{FF2B5EF4-FFF2-40B4-BE49-F238E27FC236}">
                  <a16:creationId xmlns:a16="http://schemas.microsoft.com/office/drawing/2014/main" xmlns="" id="{BE49CE85-01A7-4BA9-BBCF-843340582A68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385057" y="1761439"/>
              <a:ext cx="113732" cy="448245"/>
            </a:xfrm>
            <a:custGeom>
              <a:avLst/>
              <a:gdLst/>
              <a:ahLst/>
              <a:cxnLst/>
              <a:rect l="0" t="0" r="0" b="0"/>
              <a:pathLst>
                <a:path w="113732" h="448245">
                  <a:moveTo>
                    <a:pt x="104893" y="48311"/>
                  </a:moveTo>
                  <a:lnTo>
                    <a:pt x="104893" y="48311"/>
                  </a:lnTo>
                  <a:lnTo>
                    <a:pt x="113731" y="30634"/>
                  </a:lnTo>
                  <a:lnTo>
                    <a:pt x="113608" y="26649"/>
                  </a:lnTo>
                  <a:lnTo>
                    <a:pt x="109707" y="18457"/>
                  </a:lnTo>
                  <a:lnTo>
                    <a:pt x="99577" y="5912"/>
                  </a:lnTo>
                  <a:lnTo>
                    <a:pt x="87949" y="1245"/>
                  </a:lnTo>
                  <a:lnTo>
                    <a:pt x="80897" y="0"/>
                  </a:lnTo>
                  <a:lnTo>
                    <a:pt x="65536" y="2380"/>
                  </a:lnTo>
                  <a:lnTo>
                    <a:pt x="57488" y="4991"/>
                  </a:lnTo>
                  <a:lnTo>
                    <a:pt x="42901" y="15417"/>
                  </a:lnTo>
                  <a:lnTo>
                    <a:pt x="30068" y="30163"/>
                  </a:lnTo>
                  <a:lnTo>
                    <a:pt x="10333" y="72138"/>
                  </a:lnTo>
                  <a:lnTo>
                    <a:pt x="910" y="113226"/>
                  </a:lnTo>
                  <a:lnTo>
                    <a:pt x="0" y="160443"/>
                  </a:lnTo>
                  <a:lnTo>
                    <a:pt x="1828" y="195514"/>
                  </a:lnTo>
                  <a:lnTo>
                    <a:pt x="2643" y="229916"/>
                  </a:lnTo>
                  <a:lnTo>
                    <a:pt x="4884" y="264021"/>
                  </a:lnTo>
                  <a:lnTo>
                    <a:pt x="8233" y="297993"/>
                  </a:lnTo>
                  <a:lnTo>
                    <a:pt x="12074" y="331907"/>
                  </a:lnTo>
                  <a:lnTo>
                    <a:pt x="14831" y="372620"/>
                  </a:lnTo>
                  <a:lnTo>
                    <a:pt x="15763" y="416571"/>
                  </a:lnTo>
                  <a:lnTo>
                    <a:pt x="15219" y="438706"/>
                  </a:lnTo>
                  <a:lnTo>
                    <a:pt x="12592" y="447127"/>
                  </a:lnTo>
                  <a:lnTo>
                    <a:pt x="10903" y="448244"/>
                  </a:lnTo>
                  <a:lnTo>
                    <a:pt x="9071" y="447578"/>
                  </a:lnTo>
                  <a:lnTo>
                    <a:pt x="7145" y="445722"/>
                  </a:lnTo>
                  <a:lnTo>
                    <a:pt x="5006" y="438016"/>
                  </a:lnTo>
                  <a:lnTo>
                    <a:pt x="3293" y="422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7167">
              <a:extLst>
                <a:ext uri="{FF2B5EF4-FFF2-40B4-BE49-F238E27FC236}">
                  <a16:creationId xmlns:a16="http://schemas.microsoft.com/office/drawing/2014/main" xmlns="" id="{EAA19F3C-1B1B-4A7C-9279-C73A623D9759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9315450" y="1856892"/>
              <a:ext cx="103778" cy="403709"/>
            </a:xfrm>
            <a:custGeom>
              <a:avLst/>
              <a:gdLst/>
              <a:ahLst/>
              <a:cxnLst/>
              <a:rect l="0" t="0" r="0" b="0"/>
              <a:pathLst>
                <a:path w="103778" h="403709">
                  <a:moveTo>
                    <a:pt x="57150" y="3658"/>
                  </a:moveTo>
                  <a:lnTo>
                    <a:pt x="57150" y="3658"/>
                  </a:lnTo>
                  <a:lnTo>
                    <a:pt x="57150" y="0"/>
                  </a:lnTo>
                  <a:lnTo>
                    <a:pt x="57150" y="1562"/>
                  </a:lnTo>
                  <a:lnTo>
                    <a:pt x="77872" y="40419"/>
                  </a:lnTo>
                  <a:lnTo>
                    <a:pt x="88937" y="72913"/>
                  </a:lnTo>
                  <a:lnTo>
                    <a:pt x="98559" y="110873"/>
                  </a:lnTo>
                  <a:lnTo>
                    <a:pt x="103777" y="155026"/>
                  </a:lnTo>
                  <a:lnTo>
                    <a:pt x="102567" y="201460"/>
                  </a:lnTo>
                  <a:lnTo>
                    <a:pt x="90270" y="245616"/>
                  </a:lnTo>
                  <a:lnTo>
                    <a:pt x="76808" y="283116"/>
                  </a:lnTo>
                  <a:lnTo>
                    <a:pt x="55449" y="330112"/>
                  </a:lnTo>
                  <a:lnTo>
                    <a:pt x="26320" y="373805"/>
                  </a:lnTo>
                  <a:lnTo>
                    <a:pt x="0" y="403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7168">
              <a:extLst>
                <a:ext uri="{FF2B5EF4-FFF2-40B4-BE49-F238E27FC236}">
                  <a16:creationId xmlns:a16="http://schemas.microsoft.com/office/drawing/2014/main" xmlns="" id="{8EC98933-D932-42A2-905F-18661A3F5F61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9260530" y="2070623"/>
              <a:ext cx="23171" cy="12178"/>
            </a:xfrm>
            <a:custGeom>
              <a:avLst/>
              <a:gdLst/>
              <a:ahLst/>
              <a:cxnLst/>
              <a:rect l="0" t="0" r="0" b="0"/>
              <a:pathLst>
                <a:path w="23171" h="12178">
                  <a:moveTo>
                    <a:pt x="23170" y="12177"/>
                  </a:moveTo>
                  <a:lnTo>
                    <a:pt x="23170" y="12177"/>
                  </a:lnTo>
                  <a:lnTo>
                    <a:pt x="16427" y="5435"/>
                  </a:lnTo>
                  <a:lnTo>
                    <a:pt x="9356" y="2125"/>
                  </a:lnTo>
                  <a:lnTo>
                    <a:pt x="58" y="0"/>
                  </a:lnTo>
                  <a:lnTo>
                    <a:pt x="0" y="531"/>
                  </a:lnTo>
                  <a:lnTo>
                    <a:pt x="1819" y="3003"/>
                  </a:lnTo>
                  <a:lnTo>
                    <a:pt x="6859" y="4572"/>
                  </a:lnTo>
                  <a:lnTo>
                    <a:pt x="16820" y="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7169">
              <a:extLst>
                <a:ext uri="{FF2B5EF4-FFF2-40B4-BE49-F238E27FC236}">
                  <a16:creationId xmlns:a16="http://schemas.microsoft.com/office/drawing/2014/main" xmlns="" id="{25BF589D-2340-4B23-B3CC-161A21F3F043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8741802" y="1854639"/>
              <a:ext cx="122799" cy="278962"/>
            </a:xfrm>
            <a:custGeom>
              <a:avLst/>
              <a:gdLst/>
              <a:ahLst/>
              <a:cxnLst/>
              <a:rect l="0" t="0" r="0" b="0"/>
              <a:pathLst>
                <a:path w="122799" h="278962">
                  <a:moveTo>
                    <a:pt x="78348" y="24961"/>
                  </a:moveTo>
                  <a:lnTo>
                    <a:pt x="78348" y="24961"/>
                  </a:lnTo>
                  <a:lnTo>
                    <a:pt x="81718" y="21590"/>
                  </a:lnTo>
                  <a:lnTo>
                    <a:pt x="83373" y="16172"/>
                  </a:lnTo>
                  <a:lnTo>
                    <a:pt x="84815" y="9766"/>
                  </a:lnTo>
                  <a:lnTo>
                    <a:pt x="87807" y="4567"/>
                  </a:lnTo>
                  <a:lnTo>
                    <a:pt x="88182" y="2898"/>
                  </a:lnTo>
                  <a:lnTo>
                    <a:pt x="87726" y="1786"/>
                  </a:lnTo>
                  <a:lnTo>
                    <a:pt x="85296" y="0"/>
                  </a:lnTo>
                  <a:lnTo>
                    <a:pt x="78133" y="3062"/>
                  </a:lnTo>
                  <a:lnTo>
                    <a:pt x="58000" y="26332"/>
                  </a:lnTo>
                  <a:lnTo>
                    <a:pt x="31761" y="67931"/>
                  </a:lnTo>
                  <a:lnTo>
                    <a:pt x="13510" y="107072"/>
                  </a:lnTo>
                  <a:lnTo>
                    <a:pt x="3632" y="145481"/>
                  </a:lnTo>
                  <a:lnTo>
                    <a:pt x="0" y="183673"/>
                  </a:lnTo>
                  <a:lnTo>
                    <a:pt x="3310" y="206977"/>
                  </a:lnTo>
                  <a:lnTo>
                    <a:pt x="11837" y="224390"/>
                  </a:lnTo>
                  <a:lnTo>
                    <a:pt x="35279" y="246094"/>
                  </a:lnTo>
                  <a:lnTo>
                    <a:pt x="75511" y="266615"/>
                  </a:lnTo>
                  <a:lnTo>
                    <a:pt x="122798" y="278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7170">
              <a:extLst>
                <a:ext uri="{FF2B5EF4-FFF2-40B4-BE49-F238E27FC236}">
                  <a16:creationId xmlns:a16="http://schemas.microsoft.com/office/drawing/2014/main" xmlns="" id="{95DC0AFF-1A10-45A7-B86B-D7090EC9BAD3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972809" y="1893183"/>
              <a:ext cx="202942" cy="262190"/>
            </a:xfrm>
            <a:custGeom>
              <a:avLst/>
              <a:gdLst/>
              <a:ahLst/>
              <a:cxnLst/>
              <a:rect l="0" t="0" r="0" b="0"/>
              <a:pathLst>
                <a:path w="202942" h="262190">
                  <a:moveTo>
                    <a:pt x="6091" y="5467"/>
                  </a:moveTo>
                  <a:lnTo>
                    <a:pt x="6091" y="5467"/>
                  </a:lnTo>
                  <a:lnTo>
                    <a:pt x="624" y="0"/>
                  </a:lnTo>
                  <a:lnTo>
                    <a:pt x="329" y="411"/>
                  </a:lnTo>
                  <a:lnTo>
                    <a:pt x="0" y="2750"/>
                  </a:lnTo>
                  <a:lnTo>
                    <a:pt x="11341" y="21550"/>
                  </a:lnTo>
                  <a:lnTo>
                    <a:pt x="39296" y="59653"/>
                  </a:lnTo>
                  <a:lnTo>
                    <a:pt x="63672" y="97252"/>
                  </a:lnTo>
                  <a:lnTo>
                    <a:pt x="90648" y="139672"/>
                  </a:lnTo>
                  <a:lnTo>
                    <a:pt x="119105" y="181639"/>
                  </a:lnTo>
                  <a:lnTo>
                    <a:pt x="157375" y="227003"/>
                  </a:lnTo>
                  <a:lnTo>
                    <a:pt x="186820" y="259242"/>
                  </a:lnTo>
                  <a:lnTo>
                    <a:pt x="190076" y="261434"/>
                  </a:lnTo>
                  <a:lnTo>
                    <a:pt x="192952" y="262189"/>
                  </a:lnTo>
                  <a:lnTo>
                    <a:pt x="195577" y="261987"/>
                  </a:lnTo>
                  <a:lnTo>
                    <a:pt x="202941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7171">
              <a:extLst>
                <a:ext uri="{FF2B5EF4-FFF2-40B4-BE49-F238E27FC236}">
                  <a16:creationId xmlns:a16="http://schemas.microsoft.com/office/drawing/2014/main" xmlns="" id="{CC307C55-6079-4DAD-B290-F30535A189E9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9022324" y="1901930"/>
              <a:ext cx="166127" cy="288821"/>
            </a:xfrm>
            <a:custGeom>
              <a:avLst/>
              <a:gdLst/>
              <a:ahLst/>
              <a:cxnLst/>
              <a:rect l="0" t="0" r="0" b="0"/>
              <a:pathLst>
                <a:path w="166127" h="288821">
                  <a:moveTo>
                    <a:pt x="166126" y="9420"/>
                  </a:moveTo>
                  <a:lnTo>
                    <a:pt x="166126" y="9420"/>
                  </a:lnTo>
                  <a:lnTo>
                    <a:pt x="157287" y="582"/>
                  </a:lnTo>
                  <a:lnTo>
                    <a:pt x="155295" y="0"/>
                  </a:lnTo>
                  <a:lnTo>
                    <a:pt x="153261" y="318"/>
                  </a:lnTo>
                  <a:lnTo>
                    <a:pt x="151199" y="1235"/>
                  </a:lnTo>
                  <a:lnTo>
                    <a:pt x="119989" y="41129"/>
                  </a:lnTo>
                  <a:lnTo>
                    <a:pt x="95776" y="84902"/>
                  </a:lnTo>
                  <a:lnTo>
                    <a:pt x="78414" y="119168"/>
                  </a:lnTo>
                  <a:lnTo>
                    <a:pt x="58941" y="153211"/>
                  </a:lnTo>
                  <a:lnTo>
                    <a:pt x="34883" y="200740"/>
                  </a:lnTo>
                  <a:lnTo>
                    <a:pt x="14350" y="239360"/>
                  </a:lnTo>
                  <a:lnTo>
                    <a:pt x="0" y="272465"/>
                  </a:lnTo>
                  <a:lnTo>
                    <a:pt x="1026" y="288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7172">
              <a:extLst>
                <a:ext uri="{FF2B5EF4-FFF2-40B4-BE49-F238E27FC236}">
                  <a16:creationId xmlns:a16="http://schemas.microsoft.com/office/drawing/2014/main" xmlns="" id="{80B0DD29-5DB3-440D-86BF-B7AC200A5BDA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9245600" y="2171700"/>
              <a:ext cx="10008" cy="69851"/>
            </a:xfrm>
            <a:custGeom>
              <a:avLst/>
              <a:gdLst/>
              <a:ahLst/>
              <a:cxnLst/>
              <a:rect l="0" t="0" r="0" b="0"/>
              <a:pathLst>
                <a:path w="10008" h="69851">
                  <a:moveTo>
                    <a:pt x="6350" y="0"/>
                  </a:moveTo>
                  <a:lnTo>
                    <a:pt x="6350" y="0"/>
                  </a:lnTo>
                  <a:lnTo>
                    <a:pt x="6348" y="3371"/>
                  </a:lnTo>
                  <a:lnTo>
                    <a:pt x="10007" y="16606"/>
                  </a:lnTo>
                  <a:lnTo>
                    <a:pt x="2107" y="6347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2" name="SMARTInkShape-7173">
            <a:extLst>
              <a:ext uri="{FF2B5EF4-FFF2-40B4-BE49-F238E27FC236}">
                <a16:creationId xmlns:a16="http://schemas.microsoft.com/office/drawing/2014/main" xmlns="" id="{AD17DE7A-F65E-4B28-BFEE-A067F26EBFA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651750" y="2343150"/>
            <a:ext cx="6351" cy="88901"/>
          </a:xfrm>
          <a:custGeom>
            <a:avLst/>
            <a:gdLst/>
            <a:ahLst/>
            <a:cxnLst/>
            <a:rect l="0" t="0" r="0" b="0"/>
            <a:pathLst>
              <a:path w="6351" h="88901">
                <a:moveTo>
                  <a:pt x="0" y="0"/>
                </a:moveTo>
                <a:lnTo>
                  <a:pt x="0" y="0"/>
                </a:lnTo>
                <a:lnTo>
                  <a:pt x="705" y="44431"/>
                </a:lnTo>
                <a:lnTo>
                  <a:pt x="3657" y="63494"/>
                </a:lnTo>
                <a:lnTo>
                  <a:pt x="2103" y="80431"/>
                </a:lnTo>
                <a:lnTo>
                  <a:pt x="6350" y="88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2" name="SMARTInkShape-Group1342">
            <a:extLst>
              <a:ext uri="{FF2B5EF4-FFF2-40B4-BE49-F238E27FC236}">
                <a16:creationId xmlns:a16="http://schemas.microsoft.com/office/drawing/2014/main" xmlns="" id="{42965506-3FD3-462C-B540-79CAC5456852}"/>
              </a:ext>
            </a:extLst>
          </p:cNvPr>
          <p:cNvGrpSpPr/>
          <p:nvPr/>
        </p:nvGrpSpPr>
        <p:grpSpPr>
          <a:xfrm>
            <a:off x="7613152" y="1584372"/>
            <a:ext cx="889499" cy="866729"/>
            <a:chOff x="7613152" y="1584372"/>
            <a:chExt cx="889499" cy="866729"/>
          </a:xfrm>
        </p:grpSpPr>
        <p:sp>
          <p:nvSpPr>
            <p:cNvPr id="243" name="SMARTInkShape-7174">
              <a:extLst>
                <a:ext uri="{FF2B5EF4-FFF2-40B4-BE49-F238E27FC236}">
                  <a16:creationId xmlns:a16="http://schemas.microsoft.com/office/drawing/2014/main" xmlns="" id="{2F1FE29B-51D0-4720-A1D1-9C3CD840DBF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912100" y="1809750"/>
              <a:ext cx="35408" cy="295456"/>
            </a:xfrm>
            <a:custGeom>
              <a:avLst/>
              <a:gdLst/>
              <a:ahLst/>
              <a:cxnLst/>
              <a:rect l="0" t="0" r="0" b="0"/>
              <a:pathLst>
                <a:path w="35408" h="295456">
                  <a:moveTo>
                    <a:pt x="31750" y="0"/>
                  </a:moveTo>
                  <a:lnTo>
                    <a:pt x="31750" y="0"/>
                  </a:lnTo>
                  <a:lnTo>
                    <a:pt x="35407" y="38295"/>
                  </a:lnTo>
                  <a:lnTo>
                    <a:pt x="33844" y="69231"/>
                  </a:lnTo>
                  <a:lnTo>
                    <a:pt x="32682" y="104147"/>
                  </a:lnTo>
                  <a:lnTo>
                    <a:pt x="31459" y="140832"/>
                  </a:lnTo>
                  <a:lnTo>
                    <a:pt x="28564" y="178303"/>
                  </a:lnTo>
                  <a:lnTo>
                    <a:pt x="23042" y="214242"/>
                  </a:lnTo>
                  <a:lnTo>
                    <a:pt x="13884" y="258683"/>
                  </a:lnTo>
                  <a:lnTo>
                    <a:pt x="6637" y="295016"/>
                  </a:lnTo>
                  <a:lnTo>
                    <a:pt x="5130" y="295455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7175">
              <a:extLst>
                <a:ext uri="{FF2B5EF4-FFF2-40B4-BE49-F238E27FC236}">
                  <a16:creationId xmlns:a16="http://schemas.microsoft.com/office/drawing/2014/main" xmlns="" id="{4CAE8017-03D4-4EAA-B0D1-289E7975B59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714399" y="1792106"/>
              <a:ext cx="114812" cy="322606"/>
            </a:xfrm>
            <a:custGeom>
              <a:avLst/>
              <a:gdLst/>
              <a:ahLst/>
              <a:cxnLst/>
              <a:rect l="0" t="0" r="0" b="0"/>
              <a:pathLst>
                <a:path w="114812" h="322606">
                  <a:moveTo>
                    <a:pt x="102451" y="17644"/>
                  </a:moveTo>
                  <a:lnTo>
                    <a:pt x="102451" y="17644"/>
                  </a:lnTo>
                  <a:lnTo>
                    <a:pt x="114007" y="0"/>
                  </a:lnTo>
                  <a:lnTo>
                    <a:pt x="114388" y="942"/>
                  </a:lnTo>
                  <a:lnTo>
                    <a:pt x="114811" y="5752"/>
                  </a:lnTo>
                  <a:lnTo>
                    <a:pt x="99875" y="47097"/>
                  </a:lnTo>
                  <a:lnTo>
                    <a:pt x="88606" y="79418"/>
                  </a:lnTo>
                  <a:lnTo>
                    <a:pt x="76541" y="116830"/>
                  </a:lnTo>
                  <a:lnTo>
                    <a:pt x="62714" y="157683"/>
                  </a:lnTo>
                  <a:lnTo>
                    <a:pt x="44809" y="201709"/>
                  </a:lnTo>
                  <a:lnTo>
                    <a:pt x="26973" y="239621"/>
                  </a:lnTo>
                  <a:lnTo>
                    <a:pt x="11755" y="272934"/>
                  </a:lnTo>
                  <a:lnTo>
                    <a:pt x="0" y="319511"/>
                  </a:lnTo>
                  <a:lnTo>
                    <a:pt x="283" y="322605"/>
                  </a:lnTo>
                  <a:lnTo>
                    <a:pt x="3294" y="321846"/>
                  </a:lnTo>
                  <a:lnTo>
                    <a:pt x="26251" y="303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7176">
              <a:extLst>
                <a:ext uri="{FF2B5EF4-FFF2-40B4-BE49-F238E27FC236}">
                  <a16:creationId xmlns:a16="http://schemas.microsoft.com/office/drawing/2014/main" xmlns="" id="{55C9B03E-55E9-4527-B2D9-48B10AF311D2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613152" y="1811597"/>
              <a:ext cx="527549" cy="48954"/>
            </a:xfrm>
            <a:custGeom>
              <a:avLst/>
              <a:gdLst/>
              <a:ahLst/>
              <a:cxnLst/>
              <a:rect l="0" t="0" r="0" b="0"/>
              <a:pathLst>
                <a:path w="527549" h="48954">
                  <a:moveTo>
                    <a:pt x="13198" y="48953"/>
                  </a:moveTo>
                  <a:lnTo>
                    <a:pt x="13198" y="48953"/>
                  </a:lnTo>
                  <a:lnTo>
                    <a:pt x="811" y="44589"/>
                  </a:lnTo>
                  <a:lnTo>
                    <a:pt x="0" y="43927"/>
                  </a:lnTo>
                  <a:lnTo>
                    <a:pt x="167" y="43486"/>
                  </a:lnTo>
                  <a:lnTo>
                    <a:pt x="37905" y="37002"/>
                  </a:lnTo>
                  <a:lnTo>
                    <a:pt x="60714" y="33930"/>
                  </a:lnTo>
                  <a:lnTo>
                    <a:pt x="87208" y="30471"/>
                  </a:lnTo>
                  <a:lnTo>
                    <a:pt x="119688" y="26048"/>
                  </a:lnTo>
                  <a:lnTo>
                    <a:pt x="156157" y="20983"/>
                  </a:lnTo>
                  <a:lnTo>
                    <a:pt x="195288" y="15490"/>
                  </a:lnTo>
                  <a:lnTo>
                    <a:pt x="234074" y="11122"/>
                  </a:lnTo>
                  <a:lnTo>
                    <a:pt x="272632" y="7504"/>
                  </a:lnTo>
                  <a:lnTo>
                    <a:pt x="311037" y="4387"/>
                  </a:lnTo>
                  <a:lnTo>
                    <a:pt x="347930" y="2309"/>
                  </a:lnTo>
                  <a:lnTo>
                    <a:pt x="383813" y="924"/>
                  </a:lnTo>
                  <a:lnTo>
                    <a:pt x="419024" y="0"/>
                  </a:lnTo>
                  <a:lnTo>
                    <a:pt x="446733" y="90"/>
                  </a:lnTo>
                  <a:lnTo>
                    <a:pt x="488808" y="2071"/>
                  </a:lnTo>
                  <a:lnTo>
                    <a:pt x="527548" y="4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7177">
              <a:extLst>
                <a:ext uri="{FF2B5EF4-FFF2-40B4-BE49-F238E27FC236}">
                  <a16:creationId xmlns:a16="http://schemas.microsoft.com/office/drawing/2014/main" xmlns="" id="{96C93E4F-D527-42EC-B44D-4431AB7E6351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641741" y="2235200"/>
              <a:ext cx="16360" cy="19051"/>
            </a:xfrm>
            <a:custGeom>
              <a:avLst/>
              <a:gdLst/>
              <a:ahLst/>
              <a:cxnLst/>
              <a:rect l="0" t="0" r="0" b="0"/>
              <a:pathLst>
                <a:path w="1636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2308"/>
                  </a:lnTo>
                  <a:lnTo>
                    <a:pt x="0" y="9616"/>
                  </a:lnTo>
                  <a:lnTo>
                    <a:pt x="1561" y="4744"/>
                  </a:lnTo>
                  <a:lnTo>
                    <a:pt x="3673" y="3163"/>
                  </a:lnTo>
                  <a:lnTo>
                    <a:pt x="16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7178">
              <a:extLst>
                <a:ext uri="{FF2B5EF4-FFF2-40B4-BE49-F238E27FC236}">
                  <a16:creationId xmlns:a16="http://schemas.microsoft.com/office/drawing/2014/main" xmlns="" id="{5B6E7B49-E593-4656-8E4F-87348DDF1E55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727950" y="2332436"/>
              <a:ext cx="114301" cy="4365"/>
            </a:xfrm>
            <a:custGeom>
              <a:avLst/>
              <a:gdLst/>
              <a:ahLst/>
              <a:cxnLst/>
              <a:rect l="0" t="0" r="0" b="0"/>
              <a:pathLst>
                <a:path w="114301" h="4365">
                  <a:moveTo>
                    <a:pt x="0" y="4364"/>
                  </a:moveTo>
                  <a:lnTo>
                    <a:pt x="0" y="4364"/>
                  </a:lnTo>
                  <a:lnTo>
                    <a:pt x="42632" y="0"/>
                  </a:lnTo>
                  <a:lnTo>
                    <a:pt x="83027" y="288"/>
                  </a:lnTo>
                  <a:lnTo>
                    <a:pt x="114300" y="4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7179">
              <a:extLst>
                <a:ext uri="{FF2B5EF4-FFF2-40B4-BE49-F238E27FC236}">
                  <a16:creationId xmlns:a16="http://schemas.microsoft.com/office/drawing/2014/main" xmlns="" id="{48B32454-B337-45B8-B8F1-DF70C2C761FF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762391" y="2419350"/>
              <a:ext cx="86210" cy="11821"/>
            </a:xfrm>
            <a:custGeom>
              <a:avLst/>
              <a:gdLst/>
              <a:ahLst/>
              <a:cxnLst/>
              <a:rect l="0" t="0" r="0" b="0"/>
              <a:pathLst>
                <a:path w="86210" h="11821">
                  <a:moveTo>
                    <a:pt x="3659" y="6350"/>
                  </a:moveTo>
                  <a:lnTo>
                    <a:pt x="3659" y="6350"/>
                  </a:lnTo>
                  <a:lnTo>
                    <a:pt x="288" y="9721"/>
                  </a:lnTo>
                  <a:lnTo>
                    <a:pt x="0" y="10714"/>
                  </a:lnTo>
                  <a:lnTo>
                    <a:pt x="514" y="11376"/>
                  </a:lnTo>
                  <a:lnTo>
                    <a:pt x="1563" y="11817"/>
                  </a:lnTo>
                  <a:lnTo>
                    <a:pt x="23522" y="11820"/>
                  </a:lnTo>
                  <a:lnTo>
                    <a:pt x="66682" y="3839"/>
                  </a:lnTo>
                  <a:lnTo>
                    <a:pt x="86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7180">
              <a:extLst>
                <a:ext uri="{FF2B5EF4-FFF2-40B4-BE49-F238E27FC236}">
                  <a16:creationId xmlns:a16="http://schemas.microsoft.com/office/drawing/2014/main" xmlns="" id="{BC90EFD3-0D63-4529-9ACE-E81242FD888D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950200" y="2317750"/>
              <a:ext cx="1" cy="133351"/>
            </a:xfrm>
            <a:custGeom>
              <a:avLst/>
              <a:gdLst/>
              <a:ahLst/>
              <a:cxnLst/>
              <a:rect l="0" t="0" r="0" b="0"/>
              <a:pathLst>
                <a:path w="1" h="133351">
                  <a:moveTo>
                    <a:pt x="0" y="0"/>
                  </a:moveTo>
                  <a:lnTo>
                    <a:pt x="0" y="0"/>
                  </a:lnTo>
                  <a:lnTo>
                    <a:pt x="0" y="41442"/>
                  </a:lnTo>
                  <a:lnTo>
                    <a:pt x="0" y="79395"/>
                  </a:lnTo>
                  <a:lnTo>
                    <a:pt x="0" y="12529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7181">
              <a:extLst>
                <a:ext uri="{FF2B5EF4-FFF2-40B4-BE49-F238E27FC236}">
                  <a16:creationId xmlns:a16="http://schemas.microsoft.com/office/drawing/2014/main" xmlns="" id="{50F2D173-C45C-414C-9C54-18304A72A99B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740650" y="1584372"/>
              <a:ext cx="139701" cy="123779"/>
            </a:xfrm>
            <a:custGeom>
              <a:avLst/>
              <a:gdLst/>
              <a:ahLst/>
              <a:cxnLst/>
              <a:rect l="0" t="0" r="0" b="0"/>
              <a:pathLst>
                <a:path w="139701" h="123779">
                  <a:moveTo>
                    <a:pt x="0" y="41228"/>
                  </a:moveTo>
                  <a:lnTo>
                    <a:pt x="0" y="41228"/>
                  </a:lnTo>
                  <a:lnTo>
                    <a:pt x="0" y="37570"/>
                  </a:lnTo>
                  <a:lnTo>
                    <a:pt x="705" y="51659"/>
                  </a:lnTo>
                  <a:lnTo>
                    <a:pt x="6088" y="98537"/>
                  </a:lnTo>
                  <a:lnTo>
                    <a:pt x="6272" y="107362"/>
                  </a:lnTo>
                  <a:lnTo>
                    <a:pt x="10102" y="67262"/>
                  </a:lnTo>
                  <a:lnTo>
                    <a:pt x="17895" y="43626"/>
                  </a:lnTo>
                  <a:lnTo>
                    <a:pt x="30766" y="26066"/>
                  </a:lnTo>
                  <a:lnTo>
                    <a:pt x="53880" y="7651"/>
                  </a:lnTo>
                  <a:lnTo>
                    <a:pt x="70278" y="1611"/>
                  </a:lnTo>
                  <a:lnTo>
                    <a:pt x="78601" y="0"/>
                  </a:lnTo>
                  <a:lnTo>
                    <a:pt x="86268" y="1042"/>
                  </a:lnTo>
                  <a:lnTo>
                    <a:pt x="100430" y="7846"/>
                  </a:lnTo>
                  <a:lnTo>
                    <a:pt x="120303" y="26947"/>
                  </a:lnTo>
                  <a:lnTo>
                    <a:pt x="132855" y="53851"/>
                  </a:lnTo>
                  <a:lnTo>
                    <a:pt x="137671" y="77424"/>
                  </a:lnTo>
                  <a:lnTo>
                    <a:pt x="136289" y="108946"/>
                  </a:lnTo>
                  <a:lnTo>
                    <a:pt x="139700" y="123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7182">
              <a:extLst>
                <a:ext uri="{FF2B5EF4-FFF2-40B4-BE49-F238E27FC236}">
                  <a16:creationId xmlns:a16="http://schemas.microsoft.com/office/drawing/2014/main" xmlns="" id="{D6561A8F-18A9-4402-945B-3959A1DB3B9C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326255" y="2038350"/>
              <a:ext cx="176396" cy="50801"/>
            </a:xfrm>
            <a:custGeom>
              <a:avLst/>
              <a:gdLst/>
              <a:ahLst/>
              <a:cxnLst/>
              <a:rect l="0" t="0" r="0" b="0"/>
              <a:pathLst>
                <a:path w="176396" h="50801">
                  <a:moveTo>
                    <a:pt x="17645" y="50800"/>
                  </a:moveTo>
                  <a:lnTo>
                    <a:pt x="17645" y="50800"/>
                  </a:lnTo>
                  <a:lnTo>
                    <a:pt x="0" y="39244"/>
                  </a:lnTo>
                  <a:lnTo>
                    <a:pt x="237" y="38863"/>
                  </a:lnTo>
                  <a:lnTo>
                    <a:pt x="46670" y="27474"/>
                  </a:lnTo>
                  <a:lnTo>
                    <a:pt x="93037" y="15196"/>
                  </a:lnTo>
                  <a:lnTo>
                    <a:pt x="136176" y="7089"/>
                  </a:lnTo>
                  <a:lnTo>
                    <a:pt x="1763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1343">
            <a:extLst>
              <a:ext uri="{FF2B5EF4-FFF2-40B4-BE49-F238E27FC236}">
                <a16:creationId xmlns:a16="http://schemas.microsoft.com/office/drawing/2014/main" xmlns="" id="{56FF94E4-B7AA-45B2-95DE-DF5ED9FCDBC1}"/>
              </a:ext>
            </a:extLst>
          </p:cNvPr>
          <p:cNvGrpSpPr/>
          <p:nvPr/>
        </p:nvGrpSpPr>
        <p:grpSpPr>
          <a:xfrm>
            <a:off x="7114691" y="1928173"/>
            <a:ext cx="194160" cy="131716"/>
            <a:chOff x="7114691" y="1928173"/>
            <a:chExt cx="194160" cy="131716"/>
          </a:xfrm>
        </p:grpSpPr>
        <p:sp>
          <p:nvSpPr>
            <p:cNvPr id="253" name="SMARTInkShape-7183">
              <a:extLst>
                <a:ext uri="{FF2B5EF4-FFF2-40B4-BE49-F238E27FC236}">
                  <a16:creationId xmlns:a16="http://schemas.microsoft.com/office/drawing/2014/main" xmlns="" id="{A71A691F-56C9-45BC-8BCF-689C36AB48BD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114691" y="2038350"/>
              <a:ext cx="194160" cy="21539"/>
            </a:xfrm>
            <a:custGeom>
              <a:avLst/>
              <a:gdLst/>
              <a:ahLst/>
              <a:cxnLst/>
              <a:rect l="0" t="0" r="0" b="0"/>
              <a:pathLst>
                <a:path w="194160" h="21539">
                  <a:moveTo>
                    <a:pt x="3659" y="12700"/>
                  </a:moveTo>
                  <a:lnTo>
                    <a:pt x="3659" y="12700"/>
                  </a:lnTo>
                  <a:lnTo>
                    <a:pt x="288" y="16071"/>
                  </a:lnTo>
                  <a:lnTo>
                    <a:pt x="0" y="17769"/>
                  </a:lnTo>
                  <a:lnTo>
                    <a:pt x="514" y="19608"/>
                  </a:lnTo>
                  <a:lnTo>
                    <a:pt x="1563" y="21538"/>
                  </a:lnTo>
                  <a:lnTo>
                    <a:pt x="35780" y="19568"/>
                  </a:lnTo>
                  <a:lnTo>
                    <a:pt x="66618" y="16222"/>
                  </a:lnTo>
                  <a:lnTo>
                    <a:pt x="101491" y="10502"/>
                  </a:lnTo>
                  <a:lnTo>
                    <a:pt x="136039" y="4668"/>
                  </a:lnTo>
                  <a:lnTo>
                    <a:pt x="194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7184">
              <a:extLst>
                <a:ext uri="{FF2B5EF4-FFF2-40B4-BE49-F238E27FC236}">
                  <a16:creationId xmlns:a16="http://schemas.microsoft.com/office/drawing/2014/main" xmlns="" id="{24512078-8CB8-43D9-A428-E60448C8DCA6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131050" y="1928173"/>
              <a:ext cx="133351" cy="14928"/>
            </a:xfrm>
            <a:custGeom>
              <a:avLst/>
              <a:gdLst/>
              <a:ahLst/>
              <a:cxnLst/>
              <a:rect l="0" t="0" r="0" b="0"/>
              <a:pathLst>
                <a:path w="133351" h="14928">
                  <a:moveTo>
                    <a:pt x="0" y="14927"/>
                  </a:moveTo>
                  <a:lnTo>
                    <a:pt x="0" y="14927"/>
                  </a:lnTo>
                  <a:lnTo>
                    <a:pt x="46453" y="8019"/>
                  </a:lnTo>
                  <a:lnTo>
                    <a:pt x="87178" y="0"/>
                  </a:lnTo>
                  <a:lnTo>
                    <a:pt x="133350" y="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6" name="SMARTInkShape-7185">
            <a:extLst>
              <a:ext uri="{FF2B5EF4-FFF2-40B4-BE49-F238E27FC236}">
                <a16:creationId xmlns:a16="http://schemas.microsoft.com/office/drawing/2014/main" xmlns="" id="{EC86D06E-8E37-4F25-9ACD-8A6EB058FA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509079" y="1778416"/>
            <a:ext cx="285422" cy="342233"/>
          </a:xfrm>
          <a:custGeom>
            <a:avLst/>
            <a:gdLst/>
            <a:ahLst/>
            <a:cxnLst/>
            <a:rect l="0" t="0" r="0" b="0"/>
            <a:pathLst>
              <a:path w="285422" h="342233">
                <a:moveTo>
                  <a:pt x="63171" y="18634"/>
                </a:moveTo>
                <a:lnTo>
                  <a:pt x="63171" y="18634"/>
                </a:lnTo>
                <a:lnTo>
                  <a:pt x="63171" y="0"/>
                </a:lnTo>
                <a:lnTo>
                  <a:pt x="69912" y="3078"/>
                </a:lnTo>
                <a:lnTo>
                  <a:pt x="71898" y="6852"/>
                </a:lnTo>
                <a:lnTo>
                  <a:pt x="75348" y="47778"/>
                </a:lnTo>
                <a:lnTo>
                  <a:pt x="75716" y="89985"/>
                </a:lnTo>
                <a:lnTo>
                  <a:pt x="72039" y="121842"/>
                </a:lnTo>
                <a:lnTo>
                  <a:pt x="65701" y="154815"/>
                </a:lnTo>
                <a:lnTo>
                  <a:pt x="58181" y="188285"/>
                </a:lnTo>
                <a:lnTo>
                  <a:pt x="42642" y="232119"/>
                </a:lnTo>
                <a:lnTo>
                  <a:pt x="28003" y="271919"/>
                </a:lnTo>
                <a:lnTo>
                  <a:pt x="9892" y="318462"/>
                </a:lnTo>
                <a:lnTo>
                  <a:pt x="5286" y="332779"/>
                </a:lnTo>
                <a:lnTo>
                  <a:pt x="0" y="341916"/>
                </a:lnTo>
                <a:lnTo>
                  <a:pt x="1698" y="342232"/>
                </a:lnTo>
                <a:lnTo>
                  <a:pt x="49204" y="337404"/>
                </a:lnTo>
                <a:lnTo>
                  <a:pt x="95564" y="331650"/>
                </a:lnTo>
                <a:lnTo>
                  <a:pt x="135894" y="327556"/>
                </a:lnTo>
                <a:lnTo>
                  <a:pt x="177807" y="323384"/>
                </a:lnTo>
                <a:lnTo>
                  <a:pt x="216425" y="319884"/>
                </a:lnTo>
                <a:lnTo>
                  <a:pt x="255884" y="317914"/>
                </a:lnTo>
                <a:lnTo>
                  <a:pt x="285421" y="3170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SMARTInkShape-7186">
            <a:extLst>
              <a:ext uri="{FF2B5EF4-FFF2-40B4-BE49-F238E27FC236}">
                <a16:creationId xmlns:a16="http://schemas.microsoft.com/office/drawing/2014/main" xmlns="" id="{0AFA9D93-2623-489F-85D9-BCD017ABD72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146798" y="1625600"/>
            <a:ext cx="12703" cy="412751"/>
          </a:xfrm>
          <a:custGeom>
            <a:avLst/>
            <a:gdLst/>
            <a:ahLst/>
            <a:cxnLst/>
            <a:rect l="0" t="0" r="0" b="0"/>
            <a:pathLst>
              <a:path w="12703" h="412751">
                <a:moveTo>
                  <a:pt x="2" y="0"/>
                </a:moveTo>
                <a:lnTo>
                  <a:pt x="2" y="0"/>
                </a:lnTo>
                <a:lnTo>
                  <a:pt x="0" y="40093"/>
                </a:lnTo>
                <a:lnTo>
                  <a:pt x="707" y="77183"/>
                </a:lnTo>
                <a:lnTo>
                  <a:pt x="4366" y="120157"/>
                </a:lnTo>
                <a:lnTo>
                  <a:pt x="5469" y="151946"/>
                </a:lnTo>
                <a:lnTo>
                  <a:pt x="5959" y="184889"/>
                </a:lnTo>
                <a:lnTo>
                  <a:pt x="6883" y="218345"/>
                </a:lnTo>
                <a:lnTo>
                  <a:pt x="9646" y="252029"/>
                </a:lnTo>
                <a:lnTo>
                  <a:pt x="9462" y="285815"/>
                </a:lnTo>
                <a:lnTo>
                  <a:pt x="7272" y="329043"/>
                </a:lnTo>
                <a:lnTo>
                  <a:pt x="5768" y="372825"/>
                </a:lnTo>
                <a:lnTo>
                  <a:pt x="81" y="411876"/>
                </a:lnTo>
                <a:lnTo>
                  <a:pt x="12702" y="412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SMARTInkShape-7187">
            <a:extLst>
              <a:ext uri="{FF2B5EF4-FFF2-40B4-BE49-F238E27FC236}">
                <a16:creationId xmlns:a16="http://schemas.microsoft.com/office/drawing/2014/main" xmlns="" id="{5372BDF8-EAED-445E-B185-6FFD5533436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148022" y="1924050"/>
            <a:ext cx="142161" cy="4476751"/>
          </a:xfrm>
          <a:custGeom>
            <a:avLst/>
            <a:gdLst/>
            <a:ahLst/>
            <a:cxnLst/>
            <a:rect l="0" t="0" r="0" b="0"/>
            <a:pathLst>
              <a:path w="142161" h="4476751">
                <a:moveTo>
                  <a:pt x="17828" y="0"/>
                </a:moveTo>
                <a:lnTo>
                  <a:pt x="17828" y="0"/>
                </a:lnTo>
                <a:lnTo>
                  <a:pt x="15946" y="12552"/>
                </a:lnTo>
                <a:lnTo>
                  <a:pt x="6996" y="55981"/>
                </a:lnTo>
                <a:lnTo>
                  <a:pt x="1527" y="96001"/>
                </a:lnTo>
                <a:lnTo>
                  <a:pt x="0" y="127098"/>
                </a:lnTo>
                <a:lnTo>
                  <a:pt x="1202" y="165379"/>
                </a:lnTo>
                <a:lnTo>
                  <a:pt x="4089" y="210380"/>
                </a:lnTo>
                <a:lnTo>
                  <a:pt x="5847" y="236208"/>
                </a:lnTo>
                <a:lnTo>
                  <a:pt x="7724" y="263306"/>
                </a:lnTo>
                <a:lnTo>
                  <a:pt x="10385" y="292659"/>
                </a:lnTo>
                <a:lnTo>
                  <a:pt x="13572" y="323517"/>
                </a:lnTo>
                <a:lnTo>
                  <a:pt x="17107" y="355378"/>
                </a:lnTo>
                <a:lnTo>
                  <a:pt x="20169" y="390730"/>
                </a:lnTo>
                <a:lnTo>
                  <a:pt x="22917" y="428409"/>
                </a:lnTo>
                <a:lnTo>
                  <a:pt x="25454" y="467639"/>
                </a:lnTo>
                <a:lnTo>
                  <a:pt x="28556" y="510726"/>
                </a:lnTo>
                <a:lnTo>
                  <a:pt x="32036" y="556384"/>
                </a:lnTo>
                <a:lnTo>
                  <a:pt x="35766" y="603756"/>
                </a:lnTo>
                <a:lnTo>
                  <a:pt x="38959" y="653682"/>
                </a:lnTo>
                <a:lnTo>
                  <a:pt x="41794" y="705310"/>
                </a:lnTo>
                <a:lnTo>
                  <a:pt x="44388" y="758073"/>
                </a:lnTo>
                <a:lnTo>
                  <a:pt x="46119" y="813710"/>
                </a:lnTo>
                <a:lnTo>
                  <a:pt x="47273" y="871262"/>
                </a:lnTo>
                <a:lnTo>
                  <a:pt x="48039" y="930091"/>
                </a:lnTo>
                <a:lnTo>
                  <a:pt x="48553" y="991889"/>
                </a:lnTo>
                <a:lnTo>
                  <a:pt x="48894" y="1055665"/>
                </a:lnTo>
                <a:lnTo>
                  <a:pt x="49122" y="1120760"/>
                </a:lnTo>
                <a:lnTo>
                  <a:pt x="49979" y="1187440"/>
                </a:lnTo>
                <a:lnTo>
                  <a:pt x="51257" y="1255176"/>
                </a:lnTo>
                <a:lnTo>
                  <a:pt x="52813" y="1323618"/>
                </a:lnTo>
                <a:lnTo>
                  <a:pt x="55263" y="1393234"/>
                </a:lnTo>
                <a:lnTo>
                  <a:pt x="58307" y="1463634"/>
                </a:lnTo>
                <a:lnTo>
                  <a:pt x="61747" y="1534556"/>
                </a:lnTo>
                <a:lnTo>
                  <a:pt x="66157" y="1609354"/>
                </a:lnTo>
                <a:lnTo>
                  <a:pt x="71215" y="1686735"/>
                </a:lnTo>
                <a:lnTo>
                  <a:pt x="76702" y="1765840"/>
                </a:lnTo>
                <a:lnTo>
                  <a:pt x="83183" y="1846799"/>
                </a:lnTo>
                <a:lnTo>
                  <a:pt x="90325" y="1928994"/>
                </a:lnTo>
                <a:lnTo>
                  <a:pt x="97910" y="2012012"/>
                </a:lnTo>
                <a:lnTo>
                  <a:pt x="105083" y="2094875"/>
                </a:lnTo>
                <a:lnTo>
                  <a:pt x="111981" y="2177633"/>
                </a:lnTo>
                <a:lnTo>
                  <a:pt x="118695" y="2260322"/>
                </a:lnTo>
                <a:lnTo>
                  <a:pt x="124585" y="2345787"/>
                </a:lnTo>
                <a:lnTo>
                  <a:pt x="129922" y="2433103"/>
                </a:lnTo>
                <a:lnTo>
                  <a:pt x="134889" y="2521652"/>
                </a:lnTo>
                <a:lnTo>
                  <a:pt x="138203" y="2611023"/>
                </a:lnTo>
                <a:lnTo>
                  <a:pt x="140411" y="2700943"/>
                </a:lnTo>
                <a:lnTo>
                  <a:pt x="141883" y="2791228"/>
                </a:lnTo>
                <a:lnTo>
                  <a:pt x="142160" y="2881052"/>
                </a:lnTo>
                <a:lnTo>
                  <a:pt x="141638" y="2970569"/>
                </a:lnTo>
                <a:lnTo>
                  <a:pt x="140584" y="3059880"/>
                </a:lnTo>
                <a:lnTo>
                  <a:pt x="139177" y="3151874"/>
                </a:lnTo>
                <a:lnTo>
                  <a:pt x="137532" y="3245660"/>
                </a:lnTo>
                <a:lnTo>
                  <a:pt x="135731" y="3340640"/>
                </a:lnTo>
                <a:lnTo>
                  <a:pt x="134530" y="3431477"/>
                </a:lnTo>
                <a:lnTo>
                  <a:pt x="133729" y="3519551"/>
                </a:lnTo>
                <a:lnTo>
                  <a:pt x="133195" y="3605784"/>
                </a:lnTo>
                <a:lnTo>
                  <a:pt x="132133" y="3690084"/>
                </a:lnTo>
                <a:lnTo>
                  <a:pt x="130720" y="3773095"/>
                </a:lnTo>
                <a:lnTo>
                  <a:pt x="129073" y="3855246"/>
                </a:lnTo>
                <a:lnTo>
                  <a:pt x="126564" y="3932592"/>
                </a:lnTo>
                <a:lnTo>
                  <a:pt x="123479" y="4006734"/>
                </a:lnTo>
                <a:lnTo>
                  <a:pt x="120012" y="4078739"/>
                </a:lnTo>
                <a:lnTo>
                  <a:pt x="116289" y="4143676"/>
                </a:lnTo>
                <a:lnTo>
                  <a:pt x="112397" y="4203900"/>
                </a:lnTo>
                <a:lnTo>
                  <a:pt x="108391" y="4260984"/>
                </a:lnTo>
                <a:lnTo>
                  <a:pt x="103603" y="4310328"/>
                </a:lnTo>
                <a:lnTo>
                  <a:pt x="98294" y="4354513"/>
                </a:lnTo>
                <a:lnTo>
                  <a:pt x="92639" y="4395258"/>
                </a:lnTo>
                <a:lnTo>
                  <a:pt x="81328" y="4476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5" name="SMARTInkShape-Group1347">
            <a:extLst>
              <a:ext uri="{FF2B5EF4-FFF2-40B4-BE49-F238E27FC236}">
                <a16:creationId xmlns:a16="http://schemas.microsoft.com/office/drawing/2014/main" xmlns="" id="{7749D957-1962-4837-A015-B7C2BCD1DC69}"/>
              </a:ext>
            </a:extLst>
          </p:cNvPr>
          <p:cNvGrpSpPr/>
          <p:nvPr/>
        </p:nvGrpSpPr>
        <p:grpSpPr>
          <a:xfrm>
            <a:off x="4968391" y="3518161"/>
            <a:ext cx="543410" cy="926840"/>
            <a:chOff x="4968391" y="3518161"/>
            <a:chExt cx="543410" cy="926840"/>
          </a:xfrm>
        </p:grpSpPr>
        <p:sp>
          <p:nvSpPr>
            <p:cNvPr id="259" name="SMARTInkShape-7188">
              <a:extLst>
                <a:ext uri="{FF2B5EF4-FFF2-40B4-BE49-F238E27FC236}">
                  <a16:creationId xmlns:a16="http://schemas.microsoft.com/office/drawing/2014/main" xmlns="" id="{310D6DC1-DB76-4AA0-990C-1D2682ED1574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070690" y="3695700"/>
              <a:ext cx="123611" cy="76201"/>
            </a:xfrm>
            <a:custGeom>
              <a:avLst/>
              <a:gdLst/>
              <a:ahLst/>
              <a:cxnLst/>
              <a:rect l="0" t="0" r="0" b="0"/>
              <a:pathLst>
                <a:path w="123611" h="76201">
                  <a:moveTo>
                    <a:pt x="123610" y="0"/>
                  </a:moveTo>
                  <a:lnTo>
                    <a:pt x="123610" y="0"/>
                  </a:lnTo>
                  <a:lnTo>
                    <a:pt x="123610" y="8838"/>
                  </a:lnTo>
                  <a:lnTo>
                    <a:pt x="121728" y="12865"/>
                  </a:lnTo>
                  <a:lnTo>
                    <a:pt x="117129" y="17712"/>
                  </a:lnTo>
                  <a:lnTo>
                    <a:pt x="87636" y="36364"/>
                  </a:lnTo>
                  <a:lnTo>
                    <a:pt x="46732" y="52992"/>
                  </a:lnTo>
                  <a:lnTo>
                    <a:pt x="0" y="74577"/>
                  </a:lnTo>
                  <a:lnTo>
                    <a:pt x="987" y="75118"/>
                  </a:lnTo>
                  <a:lnTo>
                    <a:pt x="1566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7189">
              <a:extLst>
                <a:ext uri="{FF2B5EF4-FFF2-40B4-BE49-F238E27FC236}">
                  <a16:creationId xmlns:a16="http://schemas.microsoft.com/office/drawing/2014/main" xmlns="" id="{D05245B5-E310-4B71-B572-010534CB34DC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974580" y="4249033"/>
              <a:ext cx="122706" cy="126118"/>
            </a:xfrm>
            <a:custGeom>
              <a:avLst/>
              <a:gdLst/>
              <a:ahLst/>
              <a:cxnLst/>
              <a:rect l="0" t="0" r="0" b="0"/>
              <a:pathLst>
                <a:path w="122706" h="126118">
                  <a:moveTo>
                    <a:pt x="111770" y="5467"/>
                  </a:moveTo>
                  <a:lnTo>
                    <a:pt x="111770" y="5467"/>
                  </a:lnTo>
                  <a:lnTo>
                    <a:pt x="122705" y="0"/>
                  </a:lnTo>
                  <a:lnTo>
                    <a:pt x="122587" y="411"/>
                  </a:lnTo>
                  <a:lnTo>
                    <a:pt x="120576" y="2749"/>
                  </a:lnTo>
                  <a:lnTo>
                    <a:pt x="74926" y="32745"/>
                  </a:lnTo>
                  <a:lnTo>
                    <a:pt x="31977" y="61524"/>
                  </a:lnTo>
                  <a:lnTo>
                    <a:pt x="15629" y="74831"/>
                  </a:lnTo>
                  <a:lnTo>
                    <a:pt x="3164" y="92812"/>
                  </a:lnTo>
                  <a:lnTo>
                    <a:pt x="0" y="100261"/>
                  </a:lnTo>
                  <a:lnTo>
                    <a:pt x="1274" y="103235"/>
                  </a:lnTo>
                  <a:lnTo>
                    <a:pt x="8333" y="108421"/>
                  </a:lnTo>
                  <a:lnTo>
                    <a:pt x="51861" y="114641"/>
                  </a:lnTo>
                  <a:lnTo>
                    <a:pt x="96328" y="119797"/>
                  </a:lnTo>
                  <a:lnTo>
                    <a:pt x="11812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7190">
              <a:extLst>
                <a:ext uri="{FF2B5EF4-FFF2-40B4-BE49-F238E27FC236}">
                  <a16:creationId xmlns:a16="http://schemas.microsoft.com/office/drawing/2014/main" xmlns="" id="{B507F5D1-1E7F-43BC-9EF7-D039D0106005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323081" y="3556724"/>
              <a:ext cx="188720" cy="164377"/>
            </a:xfrm>
            <a:custGeom>
              <a:avLst/>
              <a:gdLst/>
              <a:ahLst/>
              <a:cxnLst/>
              <a:rect l="0" t="0" r="0" b="0"/>
              <a:pathLst>
                <a:path w="188720" h="164377">
                  <a:moveTo>
                    <a:pt x="106169" y="37376"/>
                  </a:moveTo>
                  <a:lnTo>
                    <a:pt x="106169" y="37376"/>
                  </a:lnTo>
                  <a:lnTo>
                    <a:pt x="105463" y="15714"/>
                  </a:lnTo>
                  <a:lnTo>
                    <a:pt x="102798" y="7522"/>
                  </a:lnTo>
                  <a:lnTo>
                    <a:pt x="100394" y="4773"/>
                  </a:lnTo>
                  <a:lnTo>
                    <a:pt x="93960" y="1718"/>
                  </a:lnTo>
                  <a:lnTo>
                    <a:pt x="79033" y="0"/>
                  </a:lnTo>
                  <a:lnTo>
                    <a:pt x="63534" y="7124"/>
                  </a:lnTo>
                  <a:lnTo>
                    <a:pt x="36857" y="28883"/>
                  </a:lnTo>
                  <a:lnTo>
                    <a:pt x="5929" y="71211"/>
                  </a:lnTo>
                  <a:lnTo>
                    <a:pt x="0" y="93571"/>
                  </a:lnTo>
                  <a:lnTo>
                    <a:pt x="422" y="113152"/>
                  </a:lnTo>
                  <a:lnTo>
                    <a:pt x="5312" y="126558"/>
                  </a:lnTo>
                  <a:lnTo>
                    <a:pt x="14072" y="135338"/>
                  </a:lnTo>
                  <a:lnTo>
                    <a:pt x="19370" y="138667"/>
                  </a:lnTo>
                  <a:lnTo>
                    <a:pt x="32784" y="140485"/>
                  </a:lnTo>
                  <a:lnTo>
                    <a:pt x="40313" y="139982"/>
                  </a:lnTo>
                  <a:lnTo>
                    <a:pt x="54321" y="131897"/>
                  </a:lnTo>
                  <a:lnTo>
                    <a:pt x="89934" y="95710"/>
                  </a:lnTo>
                  <a:lnTo>
                    <a:pt x="109015" y="58017"/>
                  </a:lnTo>
                  <a:lnTo>
                    <a:pt x="110183" y="56781"/>
                  </a:lnTo>
                  <a:lnTo>
                    <a:pt x="110962" y="56662"/>
                  </a:lnTo>
                  <a:lnTo>
                    <a:pt x="111827" y="60294"/>
                  </a:lnTo>
                  <a:lnTo>
                    <a:pt x="117497" y="83171"/>
                  </a:lnTo>
                  <a:lnTo>
                    <a:pt x="130223" y="119338"/>
                  </a:lnTo>
                  <a:lnTo>
                    <a:pt x="148882" y="142853"/>
                  </a:lnTo>
                  <a:lnTo>
                    <a:pt x="188719" y="164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7191">
              <a:extLst>
                <a:ext uri="{FF2B5EF4-FFF2-40B4-BE49-F238E27FC236}">
                  <a16:creationId xmlns:a16="http://schemas.microsoft.com/office/drawing/2014/main" xmlns="" id="{87C8D6EC-4631-4904-A47E-BAC14AEA538B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016761" y="3518161"/>
              <a:ext cx="152073" cy="183890"/>
            </a:xfrm>
            <a:custGeom>
              <a:avLst/>
              <a:gdLst/>
              <a:ahLst/>
              <a:cxnLst/>
              <a:rect l="0" t="0" r="0" b="0"/>
              <a:pathLst>
                <a:path w="152073" h="183890">
                  <a:moveTo>
                    <a:pt x="6089" y="6089"/>
                  </a:moveTo>
                  <a:lnTo>
                    <a:pt x="6089" y="6089"/>
                  </a:lnTo>
                  <a:lnTo>
                    <a:pt x="0" y="0"/>
                  </a:lnTo>
                  <a:lnTo>
                    <a:pt x="3188" y="3187"/>
                  </a:lnTo>
                  <a:lnTo>
                    <a:pt x="47929" y="23511"/>
                  </a:lnTo>
                  <a:lnTo>
                    <a:pt x="89952" y="45827"/>
                  </a:lnTo>
                  <a:lnTo>
                    <a:pt x="131450" y="81529"/>
                  </a:lnTo>
                  <a:lnTo>
                    <a:pt x="150979" y="101764"/>
                  </a:lnTo>
                  <a:lnTo>
                    <a:pt x="152072" y="105150"/>
                  </a:lnTo>
                  <a:lnTo>
                    <a:pt x="151404" y="111499"/>
                  </a:lnTo>
                  <a:lnTo>
                    <a:pt x="148755" y="119026"/>
                  </a:lnTo>
                  <a:lnTo>
                    <a:pt x="136555" y="131195"/>
                  </a:lnTo>
                  <a:lnTo>
                    <a:pt x="112763" y="142880"/>
                  </a:lnTo>
                  <a:lnTo>
                    <a:pt x="65764" y="156303"/>
                  </a:lnTo>
                  <a:lnTo>
                    <a:pt x="38563" y="163575"/>
                  </a:lnTo>
                  <a:lnTo>
                    <a:pt x="36205" y="165408"/>
                  </a:lnTo>
                  <a:lnTo>
                    <a:pt x="33585" y="171206"/>
                  </a:lnTo>
                  <a:lnTo>
                    <a:pt x="35003" y="174023"/>
                  </a:lnTo>
                  <a:lnTo>
                    <a:pt x="50539" y="183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7192">
              <a:extLst>
                <a:ext uri="{FF2B5EF4-FFF2-40B4-BE49-F238E27FC236}">
                  <a16:creationId xmlns:a16="http://schemas.microsoft.com/office/drawing/2014/main" xmlns="" id="{759DFA9B-E426-4495-889D-63E4F46B21D0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968391" y="4438650"/>
              <a:ext cx="181460" cy="6351"/>
            </a:xfrm>
            <a:custGeom>
              <a:avLst/>
              <a:gdLst/>
              <a:ahLst/>
              <a:cxnLst/>
              <a:rect l="0" t="0" r="0" b="0"/>
              <a:pathLst>
                <a:path w="181460" h="63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563" y="5467"/>
                  </a:lnTo>
                  <a:lnTo>
                    <a:pt x="48941" y="6272"/>
                  </a:lnTo>
                  <a:lnTo>
                    <a:pt x="89826" y="6327"/>
                  </a:lnTo>
                  <a:lnTo>
                    <a:pt x="129849" y="6343"/>
                  </a:lnTo>
                  <a:lnTo>
                    <a:pt x="1814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7193">
              <a:extLst>
                <a:ext uri="{FF2B5EF4-FFF2-40B4-BE49-F238E27FC236}">
                  <a16:creationId xmlns:a16="http://schemas.microsoft.com/office/drawing/2014/main" xmlns="" id="{8ACEA53A-A6AD-4140-96E5-2DEAFCFC9D76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289550" y="4141867"/>
              <a:ext cx="92648" cy="267249"/>
            </a:xfrm>
            <a:custGeom>
              <a:avLst/>
              <a:gdLst/>
              <a:ahLst/>
              <a:cxnLst/>
              <a:rect l="0" t="0" r="0" b="0"/>
              <a:pathLst>
                <a:path w="92648" h="267249">
                  <a:moveTo>
                    <a:pt x="0" y="23733"/>
                  </a:moveTo>
                  <a:lnTo>
                    <a:pt x="0" y="23733"/>
                  </a:lnTo>
                  <a:lnTo>
                    <a:pt x="6088" y="0"/>
                  </a:lnTo>
                  <a:lnTo>
                    <a:pt x="2901" y="8940"/>
                  </a:lnTo>
                  <a:lnTo>
                    <a:pt x="4232" y="46838"/>
                  </a:lnTo>
                  <a:lnTo>
                    <a:pt x="2978" y="87650"/>
                  </a:lnTo>
                  <a:lnTo>
                    <a:pt x="8487" y="134472"/>
                  </a:lnTo>
                  <a:lnTo>
                    <a:pt x="8001" y="179232"/>
                  </a:lnTo>
                  <a:lnTo>
                    <a:pt x="10994" y="217503"/>
                  </a:lnTo>
                  <a:lnTo>
                    <a:pt x="12550" y="248291"/>
                  </a:lnTo>
                  <a:lnTo>
                    <a:pt x="12600" y="248227"/>
                  </a:lnTo>
                  <a:lnTo>
                    <a:pt x="16051" y="232943"/>
                  </a:lnTo>
                  <a:lnTo>
                    <a:pt x="32470" y="191436"/>
                  </a:lnTo>
                  <a:lnTo>
                    <a:pt x="41242" y="178701"/>
                  </a:lnTo>
                  <a:lnTo>
                    <a:pt x="52196" y="170689"/>
                  </a:lnTo>
                  <a:lnTo>
                    <a:pt x="64121" y="168539"/>
                  </a:lnTo>
                  <a:lnTo>
                    <a:pt x="70264" y="168954"/>
                  </a:lnTo>
                  <a:lnTo>
                    <a:pt x="80852" y="175059"/>
                  </a:lnTo>
                  <a:lnTo>
                    <a:pt x="85651" y="179650"/>
                  </a:lnTo>
                  <a:lnTo>
                    <a:pt x="90984" y="192278"/>
                  </a:lnTo>
                  <a:lnTo>
                    <a:pt x="92647" y="207297"/>
                  </a:lnTo>
                  <a:lnTo>
                    <a:pt x="88914" y="230915"/>
                  </a:lnTo>
                  <a:lnTo>
                    <a:pt x="82791" y="244930"/>
                  </a:lnTo>
                  <a:lnTo>
                    <a:pt x="71603" y="254452"/>
                  </a:lnTo>
                  <a:lnTo>
                    <a:pt x="44796" y="266314"/>
                  </a:lnTo>
                  <a:lnTo>
                    <a:pt x="31903" y="267248"/>
                  </a:lnTo>
                  <a:lnTo>
                    <a:pt x="25502" y="266510"/>
                  </a:lnTo>
                  <a:lnTo>
                    <a:pt x="14627" y="260045"/>
                  </a:lnTo>
                  <a:lnTo>
                    <a:pt x="9751" y="255358"/>
                  </a:lnTo>
                  <a:lnTo>
                    <a:pt x="4333" y="242624"/>
                  </a:lnTo>
                  <a:lnTo>
                    <a:pt x="0" y="22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6" name="SMARTInkShape-7194">
            <a:extLst>
              <a:ext uri="{FF2B5EF4-FFF2-40B4-BE49-F238E27FC236}">
                <a16:creationId xmlns:a16="http://schemas.microsoft.com/office/drawing/2014/main" xmlns="" id="{B1CB0B97-A9C5-46C4-9FF7-7E0524DB18E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260850" y="4076962"/>
            <a:ext cx="107951" cy="221989"/>
          </a:xfrm>
          <a:custGeom>
            <a:avLst/>
            <a:gdLst/>
            <a:ahLst/>
            <a:cxnLst/>
            <a:rect l="0" t="0" r="0" b="0"/>
            <a:pathLst>
              <a:path w="107951" h="221989">
                <a:moveTo>
                  <a:pt x="0" y="6088"/>
                </a:moveTo>
                <a:lnTo>
                  <a:pt x="0" y="6088"/>
                </a:lnTo>
                <a:lnTo>
                  <a:pt x="6088" y="0"/>
                </a:lnTo>
                <a:lnTo>
                  <a:pt x="28702" y="43091"/>
                </a:lnTo>
                <a:lnTo>
                  <a:pt x="45428" y="78199"/>
                </a:lnTo>
                <a:lnTo>
                  <a:pt x="64495" y="118863"/>
                </a:lnTo>
                <a:lnTo>
                  <a:pt x="86294" y="156625"/>
                </a:lnTo>
                <a:lnTo>
                  <a:pt x="103254" y="193502"/>
                </a:lnTo>
                <a:lnTo>
                  <a:pt x="107950" y="2219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0" name="SMARTInkShape-Group1349">
            <a:extLst>
              <a:ext uri="{FF2B5EF4-FFF2-40B4-BE49-F238E27FC236}">
                <a16:creationId xmlns:a16="http://schemas.microsoft.com/office/drawing/2014/main" xmlns="" id="{38D3379E-F084-4B5A-8A67-16BC4227C2D4}"/>
              </a:ext>
            </a:extLst>
          </p:cNvPr>
          <p:cNvGrpSpPr/>
          <p:nvPr/>
        </p:nvGrpSpPr>
        <p:grpSpPr>
          <a:xfrm>
            <a:off x="2844800" y="4045835"/>
            <a:ext cx="1768839" cy="334838"/>
            <a:chOff x="2844800" y="4045835"/>
            <a:chExt cx="1768839" cy="334838"/>
          </a:xfrm>
        </p:grpSpPr>
        <p:sp>
          <p:nvSpPr>
            <p:cNvPr id="267" name="SMARTInkShape-7195">
              <a:extLst>
                <a:ext uri="{FF2B5EF4-FFF2-40B4-BE49-F238E27FC236}">
                  <a16:creationId xmlns:a16="http://schemas.microsoft.com/office/drawing/2014/main" xmlns="" id="{315F013C-063B-4849-BAE8-819686106E9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423350" y="4045835"/>
              <a:ext cx="69151" cy="265435"/>
            </a:xfrm>
            <a:custGeom>
              <a:avLst/>
              <a:gdLst/>
              <a:ahLst/>
              <a:cxnLst/>
              <a:rect l="0" t="0" r="0" b="0"/>
              <a:pathLst>
                <a:path w="69151" h="265435">
                  <a:moveTo>
                    <a:pt x="62800" y="30865"/>
                  </a:moveTo>
                  <a:lnTo>
                    <a:pt x="62800" y="30865"/>
                  </a:lnTo>
                  <a:lnTo>
                    <a:pt x="62800" y="9196"/>
                  </a:lnTo>
                  <a:lnTo>
                    <a:pt x="61388" y="5836"/>
                  </a:lnTo>
                  <a:lnTo>
                    <a:pt x="59037" y="3596"/>
                  </a:lnTo>
                  <a:lnTo>
                    <a:pt x="52661" y="1106"/>
                  </a:lnTo>
                  <a:lnTo>
                    <a:pt x="45123" y="0"/>
                  </a:lnTo>
                  <a:lnTo>
                    <a:pt x="35188" y="5153"/>
                  </a:lnTo>
                  <a:lnTo>
                    <a:pt x="14934" y="22336"/>
                  </a:lnTo>
                  <a:lnTo>
                    <a:pt x="9776" y="32719"/>
                  </a:lnTo>
                  <a:lnTo>
                    <a:pt x="6465" y="53260"/>
                  </a:lnTo>
                  <a:lnTo>
                    <a:pt x="9775" y="64101"/>
                  </a:lnTo>
                  <a:lnTo>
                    <a:pt x="21454" y="82105"/>
                  </a:lnTo>
                  <a:lnTo>
                    <a:pt x="31018" y="95266"/>
                  </a:lnTo>
                  <a:lnTo>
                    <a:pt x="39664" y="117837"/>
                  </a:lnTo>
                  <a:lnTo>
                    <a:pt x="41834" y="137538"/>
                  </a:lnTo>
                  <a:lnTo>
                    <a:pt x="39841" y="147890"/>
                  </a:lnTo>
                  <a:lnTo>
                    <a:pt x="36910" y="151920"/>
                  </a:lnTo>
                  <a:lnTo>
                    <a:pt x="8263" y="169161"/>
                  </a:lnTo>
                  <a:lnTo>
                    <a:pt x="2508" y="170287"/>
                  </a:lnTo>
                  <a:lnTo>
                    <a:pt x="3783" y="170441"/>
                  </a:lnTo>
                  <a:lnTo>
                    <a:pt x="8468" y="173899"/>
                  </a:lnTo>
                  <a:lnTo>
                    <a:pt x="26283" y="191933"/>
                  </a:lnTo>
                  <a:lnTo>
                    <a:pt x="28931" y="197230"/>
                  </a:lnTo>
                  <a:lnTo>
                    <a:pt x="30422" y="207550"/>
                  </a:lnTo>
                  <a:lnTo>
                    <a:pt x="28889" y="213578"/>
                  </a:lnTo>
                  <a:lnTo>
                    <a:pt x="22178" y="222821"/>
                  </a:lnTo>
                  <a:lnTo>
                    <a:pt x="2842" y="245011"/>
                  </a:lnTo>
                  <a:lnTo>
                    <a:pt x="349" y="252595"/>
                  </a:lnTo>
                  <a:lnTo>
                    <a:pt x="0" y="254885"/>
                  </a:lnTo>
                  <a:lnTo>
                    <a:pt x="472" y="257117"/>
                  </a:lnTo>
                  <a:lnTo>
                    <a:pt x="2878" y="261479"/>
                  </a:lnTo>
                  <a:lnTo>
                    <a:pt x="5213" y="262924"/>
                  </a:lnTo>
                  <a:lnTo>
                    <a:pt x="11571" y="264530"/>
                  </a:lnTo>
                  <a:lnTo>
                    <a:pt x="29825" y="265434"/>
                  </a:lnTo>
                  <a:lnTo>
                    <a:pt x="69150" y="253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7196">
              <a:extLst>
                <a:ext uri="{FF2B5EF4-FFF2-40B4-BE49-F238E27FC236}">
                  <a16:creationId xmlns:a16="http://schemas.microsoft.com/office/drawing/2014/main" xmlns="" id="{03CC9F6A-3EEF-4775-A8C3-B1F7D7A76F26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175000" y="4166483"/>
              <a:ext cx="107951" cy="151518"/>
            </a:xfrm>
            <a:custGeom>
              <a:avLst/>
              <a:gdLst/>
              <a:ahLst/>
              <a:cxnLst/>
              <a:rect l="0" t="0" r="0" b="0"/>
              <a:pathLst>
                <a:path w="107951" h="151518">
                  <a:moveTo>
                    <a:pt x="107950" y="5467"/>
                  </a:moveTo>
                  <a:lnTo>
                    <a:pt x="107950" y="5467"/>
                  </a:lnTo>
                  <a:lnTo>
                    <a:pt x="107950" y="2096"/>
                  </a:lnTo>
                  <a:lnTo>
                    <a:pt x="107244" y="1103"/>
                  </a:lnTo>
                  <a:lnTo>
                    <a:pt x="106068" y="441"/>
                  </a:lnTo>
                  <a:lnTo>
                    <a:pt x="104579" y="0"/>
                  </a:lnTo>
                  <a:lnTo>
                    <a:pt x="102880" y="1116"/>
                  </a:lnTo>
                  <a:lnTo>
                    <a:pt x="71170" y="44574"/>
                  </a:lnTo>
                  <a:lnTo>
                    <a:pt x="40347" y="88765"/>
                  </a:lnTo>
                  <a:lnTo>
                    <a:pt x="10017" y="136128"/>
                  </a:lnTo>
                  <a:lnTo>
                    <a:pt x="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7197">
              <a:extLst>
                <a:ext uri="{FF2B5EF4-FFF2-40B4-BE49-F238E27FC236}">
                  <a16:creationId xmlns:a16="http://schemas.microsoft.com/office/drawing/2014/main" xmlns="" id="{4FE41551-F4A3-473C-B79F-777E6D6167D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177692" y="4165600"/>
              <a:ext cx="67159" cy="120651"/>
            </a:xfrm>
            <a:custGeom>
              <a:avLst/>
              <a:gdLst/>
              <a:ahLst/>
              <a:cxnLst/>
              <a:rect l="0" t="0" r="0" b="0"/>
              <a:pathLst>
                <a:path w="67159" h="1206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24506" y="43738"/>
                  </a:lnTo>
                  <a:lnTo>
                    <a:pt x="51324" y="84851"/>
                  </a:lnTo>
                  <a:lnTo>
                    <a:pt x="67158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7198">
              <a:extLst>
                <a:ext uri="{FF2B5EF4-FFF2-40B4-BE49-F238E27FC236}">
                  <a16:creationId xmlns:a16="http://schemas.microsoft.com/office/drawing/2014/main" xmlns="" id="{D166B9B9-3DF0-4BFD-83FF-0C4DB6F07064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043964" y="4173838"/>
              <a:ext cx="99287" cy="118763"/>
            </a:xfrm>
            <a:custGeom>
              <a:avLst/>
              <a:gdLst/>
              <a:ahLst/>
              <a:cxnLst/>
              <a:rect l="0" t="0" r="0" b="0"/>
              <a:pathLst>
                <a:path w="99287" h="118763">
                  <a:moveTo>
                    <a:pt x="48486" y="67962"/>
                  </a:moveTo>
                  <a:lnTo>
                    <a:pt x="48486" y="67962"/>
                  </a:lnTo>
                  <a:lnTo>
                    <a:pt x="74968" y="32020"/>
                  </a:lnTo>
                  <a:lnTo>
                    <a:pt x="78675" y="15919"/>
                  </a:lnTo>
                  <a:lnTo>
                    <a:pt x="77661" y="7673"/>
                  </a:lnTo>
                  <a:lnTo>
                    <a:pt x="76403" y="4486"/>
                  </a:lnTo>
                  <a:lnTo>
                    <a:pt x="73447" y="2361"/>
                  </a:lnTo>
                  <a:lnTo>
                    <a:pt x="64518" y="0"/>
                  </a:lnTo>
                  <a:lnTo>
                    <a:pt x="51614" y="4596"/>
                  </a:lnTo>
                  <a:lnTo>
                    <a:pt x="36470" y="15811"/>
                  </a:lnTo>
                  <a:lnTo>
                    <a:pt x="14195" y="44513"/>
                  </a:lnTo>
                  <a:lnTo>
                    <a:pt x="2891" y="70813"/>
                  </a:lnTo>
                  <a:lnTo>
                    <a:pt x="0" y="85457"/>
                  </a:lnTo>
                  <a:lnTo>
                    <a:pt x="640" y="90914"/>
                  </a:lnTo>
                  <a:lnTo>
                    <a:pt x="2477" y="95258"/>
                  </a:lnTo>
                  <a:lnTo>
                    <a:pt x="5114" y="98859"/>
                  </a:lnTo>
                  <a:lnTo>
                    <a:pt x="8988" y="100555"/>
                  </a:lnTo>
                  <a:lnTo>
                    <a:pt x="18937" y="100557"/>
                  </a:lnTo>
                  <a:lnTo>
                    <a:pt x="28533" y="94443"/>
                  </a:lnTo>
                  <a:lnTo>
                    <a:pt x="41868" y="77219"/>
                  </a:lnTo>
                  <a:lnTo>
                    <a:pt x="51189" y="63610"/>
                  </a:lnTo>
                  <a:lnTo>
                    <a:pt x="70479" y="45612"/>
                  </a:lnTo>
                  <a:lnTo>
                    <a:pt x="72320" y="46712"/>
                  </a:lnTo>
                  <a:lnTo>
                    <a:pt x="76248" y="53578"/>
                  </a:lnTo>
                  <a:lnTo>
                    <a:pt x="89436" y="97293"/>
                  </a:lnTo>
                  <a:lnTo>
                    <a:pt x="99286" y="118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7199">
              <a:extLst>
                <a:ext uri="{FF2B5EF4-FFF2-40B4-BE49-F238E27FC236}">
                  <a16:creationId xmlns:a16="http://schemas.microsoft.com/office/drawing/2014/main" xmlns="" id="{B17B6DE7-E20C-4D4D-8000-EDE71C065B4C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844800" y="4188614"/>
              <a:ext cx="152401" cy="131124"/>
            </a:xfrm>
            <a:custGeom>
              <a:avLst/>
              <a:gdLst/>
              <a:ahLst/>
              <a:cxnLst/>
              <a:rect l="0" t="0" r="0" b="0"/>
              <a:pathLst>
                <a:path w="152401" h="131124">
                  <a:moveTo>
                    <a:pt x="0" y="27786"/>
                  </a:moveTo>
                  <a:lnTo>
                    <a:pt x="0" y="27786"/>
                  </a:lnTo>
                  <a:lnTo>
                    <a:pt x="0" y="4053"/>
                  </a:lnTo>
                  <a:lnTo>
                    <a:pt x="5026" y="44828"/>
                  </a:lnTo>
                  <a:lnTo>
                    <a:pt x="6088" y="92144"/>
                  </a:lnTo>
                  <a:lnTo>
                    <a:pt x="6335" y="131123"/>
                  </a:lnTo>
                  <a:lnTo>
                    <a:pt x="8231" y="90359"/>
                  </a:lnTo>
                  <a:lnTo>
                    <a:pt x="15188" y="47045"/>
                  </a:lnTo>
                  <a:lnTo>
                    <a:pt x="24648" y="26750"/>
                  </a:lnTo>
                  <a:lnTo>
                    <a:pt x="28426" y="23568"/>
                  </a:lnTo>
                  <a:lnTo>
                    <a:pt x="32356" y="22151"/>
                  </a:lnTo>
                  <a:lnTo>
                    <a:pt x="36388" y="21913"/>
                  </a:lnTo>
                  <a:lnTo>
                    <a:pt x="39781" y="23870"/>
                  </a:lnTo>
                  <a:lnTo>
                    <a:pt x="50296" y="40339"/>
                  </a:lnTo>
                  <a:lnTo>
                    <a:pt x="54103" y="49593"/>
                  </a:lnTo>
                  <a:lnTo>
                    <a:pt x="56749" y="68836"/>
                  </a:lnTo>
                  <a:lnTo>
                    <a:pt x="57588" y="68558"/>
                  </a:lnTo>
                  <a:lnTo>
                    <a:pt x="89345" y="22968"/>
                  </a:lnTo>
                  <a:lnTo>
                    <a:pt x="98740" y="9417"/>
                  </a:lnTo>
                  <a:lnTo>
                    <a:pt x="109501" y="1983"/>
                  </a:lnTo>
                  <a:lnTo>
                    <a:pt x="115334" y="0"/>
                  </a:lnTo>
                  <a:lnTo>
                    <a:pt x="120634" y="90"/>
                  </a:lnTo>
                  <a:lnTo>
                    <a:pt x="130285" y="3953"/>
                  </a:lnTo>
                  <a:lnTo>
                    <a:pt x="137397" y="14136"/>
                  </a:lnTo>
                  <a:lnTo>
                    <a:pt x="149274" y="51780"/>
                  </a:lnTo>
                  <a:lnTo>
                    <a:pt x="151989" y="93496"/>
                  </a:lnTo>
                  <a:lnTo>
                    <a:pt x="152400" y="116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7200">
              <a:extLst>
                <a:ext uri="{FF2B5EF4-FFF2-40B4-BE49-F238E27FC236}">
                  <a16:creationId xmlns:a16="http://schemas.microsoft.com/office/drawing/2014/main" xmlns="" id="{2B987890-B0C4-4C93-B135-EC9B2BFFA46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534468" y="4099618"/>
              <a:ext cx="116783" cy="173933"/>
            </a:xfrm>
            <a:custGeom>
              <a:avLst/>
              <a:gdLst/>
              <a:ahLst/>
              <a:cxnLst/>
              <a:rect l="0" t="0" r="0" b="0"/>
              <a:pathLst>
                <a:path w="116783" h="173933">
                  <a:moveTo>
                    <a:pt x="15182" y="15182"/>
                  </a:moveTo>
                  <a:lnTo>
                    <a:pt x="15182" y="15182"/>
                  </a:lnTo>
                  <a:lnTo>
                    <a:pt x="0" y="0"/>
                  </a:lnTo>
                  <a:lnTo>
                    <a:pt x="40658" y="45728"/>
                  </a:lnTo>
                  <a:lnTo>
                    <a:pt x="75770" y="92399"/>
                  </a:lnTo>
                  <a:lnTo>
                    <a:pt x="100136" y="135641"/>
                  </a:lnTo>
                  <a:lnTo>
                    <a:pt x="116782" y="173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7201">
              <a:extLst>
                <a:ext uri="{FF2B5EF4-FFF2-40B4-BE49-F238E27FC236}">
                  <a16:creationId xmlns:a16="http://schemas.microsoft.com/office/drawing/2014/main" xmlns="" id="{64E7EC76-BC2E-4592-9442-057B40E55A43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568700" y="4096633"/>
              <a:ext cx="114301" cy="195968"/>
            </a:xfrm>
            <a:custGeom>
              <a:avLst/>
              <a:gdLst/>
              <a:ahLst/>
              <a:cxnLst/>
              <a:rect l="0" t="0" r="0" b="0"/>
              <a:pathLst>
                <a:path w="114301" h="195968">
                  <a:moveTo>
                    <a:pt x="114300" y="5467"/>
                  </a:moveTo>
                  <a:lnTo>
                    <a:pt x="114300" y="5467"/>
                  </a:lnTo>
                  <a:lnTo>
                    <a:pt x="108833" y="0"/>
                  </a:lnTo>
                  <a:lnTo>
                    <a:pt x="101471" y="9492"/>
                  </a:lnTo>
                  <a:lnTo>
                    <a:pt x="80373" y="53444"/>
                  </a:lnTo>
                  <a:lnTo>
                    <a:pt x="56720" y="98042"/>
                  </a:lnTo>
                  <a:lnTo>
                    <a:pt x="31665" y="140118"/>
                  </a:lnTo>
                  <a:lnTo>
                    <a:pt x="4487" y="186407"/>
                  </a:lnTo>
                  <a:lnTo>
                    <a:pt x="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7202">
              <a:extLst>
                <a:ext uri="{FF2B5EF4-FFF2-40B4-BE49-F238E27FC236}">
                  <a16:creationId xmlns:a16="http://schemas.microsoft.com/office/drawing/2014/main" xmlns="" id="{E3A6FF30-C473-417F-A38D-5DA100772F58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733800" y="42481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1411"/>
                  </a:lnTo>
                  <a:lnTo>
                    <a:pt x="6742" y="13815"/>
                  </a:lnTo>
                  <a:lnTo>
                    <a:pt x="4585" y="27612"/>
                  </a:lnTo>
                  <a:lnTo>
                    <a:pt x="402" y="5993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7203">
              <a:extLst>
                <a:ext uri="{FF2B5EF4-FFF2-40B4-BE49-F238E27FC236}">
                  <a16:creationId xmlns:a16="http://schemas.microsoft.com/office/drawing/2014/main" xmlns="" id="{65B01EB1-5D09-492B-A202-E34631FD3E85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797300" y="42799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7204">
              <a:extLst>
                <a:ext uri="{FF2B5EF4-FFF2-40B4-BE49-F238E27FC236}">
                  <a16:creationId xmlns:a16="http://schemas.microsoft.com/office/drawing/2014/main" xmlns="" id="{09807678-EEAE-425F-B2B6-6C03F63D07A1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552950" y="4054580"/>
              <a:ext cx="60689" cy="326093"/>
            </a:xfrm>
            <a:custGeom>
              <a:avLst/>
              <a:gdLst/>
              <a:ahLst/>
              <a:cxnLst/>
              <a:rect l="0" t="0" r="0" b="0"/>
              <a:pathLst>
                <a:path w="60689" h="326093">
                  <a:moveTo>
                    <a:pt x="0" y="9420"/>
                  </a:moveTo>
                  <a:lnTo>
                    <a:pt x="0" y="9420"/>
                  </a:lnTo>
                  <a:lnTo>
                    <a:pt x="8838" y="582"/>
                  </a:lnTo>
                  <a:lnTo>
                    <a:pt x="12242" y="0"/>
                  </a:lnTo>
                  <a:lnTo>
                    <a:pt x="21669" y="1235"/>
                  </a:lnTo>
                  <a:lnTo>
                    <a:pt x="38876" y="12639"/>
                  </a:lnTo>
                  <a:lnTo>
                    <a:pt x="54008" y="32795"/>
                  </a:lnTo>
                  <a:lnTo>
                    <a:pt x="60688" y="60012"/>
                  </a:lnTo>
                  <a:lnTo>
                    <a:pt x="55924" y="90419"/>
                  </a:lnTo>
                  <a:lnTo>
                    <a:pt x="41673" y="121453"/>
                  </a:lnTo>
                  <a:lnTo>
                    <a:pt x="22650" y="150146"/>
                  </a:lnTo>
                  <a:lnTo>
                    <a:pt x="19761" y="161186"/>
                  </a:lnTo>
                  <a:lnTo>
                    <a:pt x="19524" y="163514"/>
                  </a:lnTo>
                  <a:lnTo>
                    <a:pt x="22561" y="173532"/>
                  </a:lnTo>
                  <a:lnTo>
                    <a:pt x="41651" y="208580"/>
                  </a:lnTo>
                  <a:lnTo>
                    <a:pt x="53877" y="254955"/>
                  </a:lnTo>
                  <a:lnTo>
                    <a:pt x="53815" y="265302"/>
                  </a:lnTo>
                  <a:lnTo>
                    <a:pt x="43971" y="312780"/>
                  </a:lnTo>
                  <a:lnTo>
                    <a:pt x="42014" y="317493"/>
                  </a:lnTo>
                  <a:lnTo>
                    <a:pt x="39298" y="320635"/>
                  </a:lnTo>
                  <a:lnTo>
                    <a:pt x="27510" y="326092"/>
                  </a:lnTo>
                  <a:lnTo>
                    <a:pt x="26805" y="324252"/>
                  </a:lnTo>
                  <a:lnTo>
                    <a:pt x="25400" y="307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7205">
              <a:extLst>
                <a:ext uri="{FF2B5EF4-FFF2-40B4-BE49-F238E27FC236}">
                  <a16:creationId xmlns:a16="http://schemas.microsoft.com/office/drawing/2014/main" xmlns="" id="{8FC447D9-D712-4D93-9C4D-0993ED95D97A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413536" y="4260850"/>
              <a:ext cx="63215" cy="82551"/>
            </a:xfrm>
            <a:custGeom>
              <a:avLst/>
              <a:gdLst/>
              <a:ahLst/>
              <a:cxnLst/>
              <a:rect l="0" t="0" r="0" b="0"/>
              <a:pathLst>
                <a:path w="63215" h="82551">
                  <a:moveTo>
                    <a:pt x="18764" y="0"/>
                  </a:moveTo>
                  <a:lnTo>
                    <a:pt x="18764" y="0"/>
                  </a:lnTo>
                  <a:lnTo>
                    <a:pt x="18764" y="3371"/>
                  </a:lnTo>
                  <a:lnTo>
                    <a:pt x="9304" y="48335"/>
                  </a:lnTo>
                  <a:lnTo>
                    <a:pt x="4609" y="73437"/>
                  </a:lnTo>
                  <a:lnTo>
                    <a:pt x="1889" y="77794"/>
                  </a:lnTo>
                  <a:lnTo>
                    <a:pt x="1164" y="77968"/>
                  </a:lnTo>
                  <a:lnTo>
                    <a:pt x="681" y="77379"/>
                  </a:lnTo>
                  <a:lnTo>
                    <a:pt x="0" y="69807"/>
                  </a:lnTo>
                  <a:lnTo>
                    <a:pt x="17416" y="34168"/>
                  </a:lnTo>
                  <a:lnTo>
                    <a:pt x="29575" y="16787"/>
                  </a:lnTo>
                  <a:lnTo>
                    <a:pt x="37915" y="10988"/>
                  </a:lnTo>
                  <a:lnTo>
                    <a:pt x="42115" y="9442"/>
                  </a:lnTo>
                  <a:lnTo>
                    <a:pt x="45620" y="9117"/>
                  </a:lnTo>
                  <a:lnTo>
                    <a:pt x="51396" y="10637"/>
                  </a:lnTo>
                  <a:lnTo>
                    <a:pt x="56315" y="17427"/>
                  </a:lnTo>
                  <a:lnTo>
                    <a:pt x="60148" y="28206"/>
                  </a:lnTo>
                  <a:lnTo>
                    <a:pt x="63094" y="75628"/>
                  </a:lnTo>
                  <a:lnTo>
                    <a:pt x="63214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7206">
              <a:extLst>
                <a:ext uri="{FF2B5EF4-FFF2-40B4-BE49-F238E27FC236}">
                  <a16:creationId xmlns:a16="http://schemas.microsoft.com/office/drawing/2014/main" xmlns="" id="{1B316FD9-384F-4035-A609-17451684188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229919" y="4073042"/>
              <a:ext cx="164282" cy="264009"/>
            </a:xfrm>
            <a:custGeom>
              <a:avLst/>
              <a:gdLst/>
              <a:ahLst/>
              <a:cxnLst/>
              <a:rect l="0" t="0" r="0" b="0"/>
              <a:pathLst>
                <a:path w="164282" h="264009">
                  <a:moveTo>
                    <a:pt x="164281" y="3658"/>
                  </a:moveTo>
                  <a:lnTo>
                    <a:pt x="164281" y="3658"/>
                  </a:lnTo>
                  <a:lnTo>
                    <a:pt x="160910" y="287"/>
                  </a:lnTo>
                  <a:lnTo>
                    <a:pt x="159212" y="0"/>
                  </a:lnTo>
                  <a:lnTo>
                    <a:pt x="157373" y="514"/>
                  </a:lnTo>
                  <a:lnTo>
                    <a:pt x="155442" y="1562"/>
                  </a:lnTo>
                  <a:lnTo>
                    <a:pt x="141499" y="20569"/>
                  </a:lnTo>
                  <a:lnTo>
                    <a:pt x="119094" y="64775"/>
                  </a:lnTo>
                  <a:lnTo>
                    <a:pt x="94918" y="108315"/>
                  </a:lnTo>
                  <a:lnTo>
                    <a:pt x="60944" y="155082"/>
                  </a:lnTo>
                  <a:lnTo>
                    <a:pt x="27829" y="198337"/>
                  </a:lnTo>
                  <a:lnTo>
                    <a:pt x="1468" y="240766"/>
                  </a:lnTo>
                  <a:lnTo>
                    <a:pt x="0" y="247102"/>
                  </a:lnTo>
                  <a:lnTo>
                    <a:pt x="433" y="252032"/>
                  </a:lnTo>
                  <a:lnTo>
                    <a:pt x="5531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7207">
              <a:extLst>
                <a:ext uri="{FF2B5EF4-FFF2-40B4-BE49-F238E27FC236}">
                  <a16:creationId xmlns:a16="http://schemas.microsoft.com/office/drawing/2014/main" xmlns="" id="{CAF63E9F-FCD1-4EF6-BD0E-83ECB618840D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000500" y="42799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14305" y="0"/>
                  </a:lnTo>
                  <a:lnTo>
                    <a:pt x="18823" y="1882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SMARTInkShape-Group1350">
            <a:extLst>
              <a:ext uri="{FF2B5EF4-FFF2-40B4-BE49-F238E27FC236}">
                <a16:creationId xmlns:a16="http://schemas.microsoft.com/office/drawing/2014/main" xmlns="" id="{E017B12A-8544-4ACE-9583-E002838B3FA9}"/>
              </a:ext>
            </a:extLst>
          </p:cNvPr>
          <p:cNvGrpSpPr/>
          <p:nvPr/>
        </p:nvGrpSpPr>
        <p:grpSpPr>
          <a:xfrm>
            <a:off x="2139950" y="4085981"/>
            <a:ext cx="425451" cy="212631"/>
            <a:chOff x="2139950" y="4085981"/>
            <a:chExt cx="425451" cy="212631"/>
          </a:xfrm>
        </p:grpSpPr>
        <p:sp>
          <p:nvSpPr>
            <p:cNvPr id="281" name="SMARTInkShape-7208">
              <a:extLst>
                <a:ext uri="{FF2B5EF4-FFF2-40B4-BE49-F238E27FC236}">
                  <a16:creationId xmlns:a16="http://schemas.microsoft.com/office/drawing/2014/main" xmlns="" id="{D2254E2A-30E0-4764-A184-1D0157EFB2D5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463800" y="42037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38724" y="2979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7209">
              <a:extLst>
                <a:ext uri="{FF2B5EF4-FFF2-40B4-BE49-F238E27FC236}">
                  <a16:creationId xmlns:a16="http://schemas.microsoft.com/office/drawing/2014/main" xmlns="" id="{4A6CBCC8-A5D6-4172-9570-FFF3E8C78B9E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139950" y="4085981"/>
              <a:ext cx="152401" cy="207903"/>
            </a:xfrm>
            <a:custGeom>
              <a:avLst/>
              <a:gdLst/>
              <a:ahLst/>
              <a:cxnLst/>
              <a:rect l="0" t="0" r="0" b="0"/>
              <a:pathLst>
                <a:path w="152401" h="207903">
                  <a:moveTo>
                    <a:pt x="0" y="98669"/>
                  </a:moveTo>
                  <a:lnTo>
                    <a:pt x="0" y="98669"/>
                  </a:lnTo>
                  <a:lnTo>
                    <a:pt x="0" y="93202"/>
                  </a:lnTo>
                  <a:lnTo>
                    <a:pt x="3371" y="99322"/>
                  </a:lnTo>
                  <a:lnTo>
                    <a:pt x="6088" y="143243"/>
                  </a:lnTo>
                  <a:lnTo>
                    <a:pt x="4434" y="185425"/>
                  </a:lnTo>
                  <a:lnTo>
                    <a:pt x="584" y="207486"/>
                  </a:lnTo>
                  <a:lnTo>
                    <a:pt x="389" y="207902"/>
                  </a:lnTo>
                  <a:lnTo>
                    <a:pt x="259" y="207474"/>
                  </a:lnTo>
                  <a:lnTo>
                    <a:pt x="23" y="166695"/>
                  </a:lnTo>
                  <a:lnTo>
                    <a:pt x="3378" y="119765"/>
                  </a:lnTo>
                  <a:lnTo>
                    <a:pt x="6910" y="85938"/>
                  </a:lnTo>
                  <a:lnTo>
                    <a:pt x="14747" y="40804"/>
                  </a:lnTo>
                  <a:lnTo>
                    <a:pt x="24703" y="4683"/>
                  </a:lnTo>
                  <a:lnTo>
                    <a:pt x="26346" y="3557"/>
                  </a:lnTo>
                  <a:lnTo>
                    <a:pt x="28147" y="3510"/>
                  </a:lnTo>
                  <a:lnTo>
                    <a:pt x="37425" y="16930"/>
                  </a:lnTo>
                  <a:lnTo>
                    <a:pt x="61510" y="59757"/>
                  </a:lnTo>
                  <a:lnTo>
                    <a:pt x="74121" y="72636"/>
                  </a:lnTo>
                  <a:lnTo>
                    <a:pt x="78342" y="74258"/>
                  </a:lnTo>
                  <a:lnTo>
                    <a:pt x="86794" y="74179"/>
                  </a:lnTo>
                  <a:lnTo>
                    <a:pt x="95255" y="68029"/>
                  </a:lnTo>
                  <a:lnTo>
                    <a:pt x="112184" y="43462"/>
                  </a:lnTo>
                  <a:lnTo>
                    <a:pt x="131986" y="0"/>
                  </a:lnTo>
                  <a:lnTo>
                    <a:pt x="133852" y="434"/>
                  </a:lnTo>
                  <a:lnTo>
                    <a:pt x="139688" y="4679"/>
                  </a:lnTo>
                  <a:lnTo>
                    <a:pt x="143222" y="18796"/>
                  </a:lnTo>
                  <a:lnTo>
                    <a:pt x="145491" y="62352"/>
                  </a:lnTo>
                  <a:lnTo>
                    <a:pt x="149255" y="102568"/>
                  </a:lnTo>
                  <a:lnTo>
                    <a:pt x="147415" y="149560"/>
                  </a:lnTo>
                  <a:lnTo>
                    <a:pt x="146875" y="196953"/>
                  </a:lnTo>
                  <a:lnTo>
                    <a:pt x="148011" y="200175"/>
                  </a:lnTo>
                  <a:lnTo>
                    <a:pt x="152400" y="206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7210">
              <a:extLst>
                <a:ext uri="{FF2B5EF4-FFF2-40B4-BE49-F238E27FC236}">
                  <a16:creationId xmlns:a16="http://schemas.microsoft.com/office/drawing/2014/main" xmlns="" id="{F00B7E58-975C-4121-9E17-177127011B1B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460098" y="4286250"/>
              <a:ext cx="105303" cy="12362"/>
            </a:xfrm>
            <a:custGeom>
              <a:avLst/>
              <a:gdLst/>
              <a:ahLst/>
              <a:cxnLst/>
              <a:rect l="0" t="0" r="0" b="0"/>
              <a:pathLst>
                <a:path w="105303" h="12362">
                  <a:moveTo>
                    <a:pt x="16402" y="0"/>
                  </a:moveTo>
                  <a:lnTo>
                    <a:pt x="16402" y="0"/>
                  </a:lnTo>
                  <a:lnTo>
                    <a:pt x="3310" y="5069"/>
                  </a:lnTo>
                  <a:lnTo>
                    <a:pt x="0" y="8838"/>
                  </a:lnTo>
                  <a:lnTo>
                    <a:pt x="528" y="10125"/>
                  </a:lnTo>
                  <a:lnTo>
                    <a:pt x="2292" y="10983"/>
                  </a:lnTo>
                  <a:lnTo>
                    <a:pt x="25374" y="12361"/>
                  </a:lnTo>
                  <a:lnTo>
                    <a:pt x="67563" y="7563"/>
                  </a:lnTo>
                  <a:lnTo>
                    <a:pt x="105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" name="SMARTInkShape-Group1351">
            <a:extLst>
              <a:ext uri="{FF2B5EF4-FFF2-40B4-BE49-F238E27FC236}">
                <a16:creationId xmlns:a16="http://schemas.microsoft.com/office/drawing/2014/main" xmlns="" id="{D0CDCC60-0D0B-4B08-8508-B91FE4D226A8}"/>
              </a:ext>
            </a:extLst>
          </p:cNvPr>
          <p:cNvGrpSpPr/>
          <p:nvPr/>
        </p:nvGrpSpPr>
        <p:grpSpPr>
          <a:xfrm>
            <a:off x="4293483" y="3429000"/>
            <a:ext cx="414245" cy="345299"/>
            <a:chOff x="4293483" y="3429000"/>
            <a:chExt cx="414245" cy="345299"/>
          </a:xfrm>
        </p:grpSpPr>
        <p:sp>
          <p:nvSpPr>
            <p:cNvPr id="285" name="SMARTInkShape-7211">
              <a:extLst>
                <a:ext uri="{FF2B5EF4-FFF2-40B4-BE49-F238E27FC236}">
                  <a16:creationId xmlns:a16="http://schemas.microsoft.com/office/drawing/2014/main" xmlns="" id="{BCD20D34-3137-46DE-97B2-5594BA6E888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318000" y="3489129"/>
              <a:ext cx="177801" cy="251022"/>
            </a:xfrm>
            <a:custGeom>
              <a:avLst/>
              <a:gdLst/>
              <a:ahLst/>
              <a:cxnLst/>
              <a:rect l="0" t="0" r="0" b="0"/>
              <a:pathLst>
                <a:path w="177801" h="251022">
                  <a:moveTo>
                    <a:pt x="177800" y="3371"/>
                  </a:moveTo>
                  <a:lnTo>
                    <a:pt x="177800" y="3371"/>
                  </a:lnTo>
                  <a:lnTo>
                    <a:pt x="171058" y="0"/>
                  </a:lnTo>
                  <a:lnTo>
                    <a:pt x="163985" y="227"/>
                  </a:lnTo>
                  <a:lnTo>
                    <a:pt x="155432" y="3385"/>
                  </a:lnTo>
                  <a:lnTo>
                    <a:pt x="144575" y="9492"/>
                  </a:lnTo>
                  <a:lnTo>
                    <a:pt x="126563" y="30976"/>
                  </a:lnTo>
                  <a:lnTo>
                    <a:pt x="107821" y="66427"/>
                  </a:lnTo>
                  <a:lnTo>
                    <a:pt x="82120" y="111581"/>
                  </a:lnTo>
                  <a:lnTo>
                    <a:pt x="52162" y="157338"/>
                  </a:lnTo>
                  <a:lnTo>
                    <a:pt x="27685" y="198804"/>
                  </a:lnTo>
                  <a:lnTo>
                    <a:pt x="2054" y="245700"/>
                  </a:lnTo>
                  <a:lnTo>
                    <a:pt x="0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7212">
              <a:extLst>
                <a:ext uri="{FF2B5EF4-FFF2-40B4-BE49-F238E27FC236}">
                  <a16:creationId xmlns:a16="http://schemas.microsoft.com/office/drawing/2014/main" xmlns="" id="{843153EF-53FA-46D5-94C2-2637E286992A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293483" y="3495740"/>
              <a:ext cx="172619" cy="231711"/>
            </a:xfrm>
            <a:custGeom>
              <a:avLst/>
              <a:gdLst/>
              <a:ahLst/>
              <a:cxnLst/>
              <a:rect l="0" t="0" r="0" b="0"/>
              <a:pathLst>
                <a:path w="172619" h="231711">
                  <a:moveTo>
                    <a:pt x="5467" y="9460"/>
                  </a:moveTo>
                  <a:lnTo>
                    <a:pt x="5467" y="9460"/>
                  </a:lnTo>
                  <a:lnTo>
                    <a:pt x="0" y="3993"/>
                  </a:lnTo>
                  <a:lnTo>
                    <a:pt x="6120" y="0"/>
                  </a:lnTo>
                  <a:lnTo>
                    <a:pt x="16811" y="1964"/>
                  </a:lnTo>
                  <a:lnTo>
                    <a:pt x="23613" y="4461"/>
                  </a:lnTo>
                  <a:lnTo>
                    <a:pt x="36815" y="16646"/>
                  </a:lnTo>
                  <a:lnTo>
                    <a:pt x="62538" y="56584"/>
                  </a:lnTo>
                  <a:lnTo>
                    <a:pt x="88385" y="96173"/>
                  </a:lnTo>
                  <a:lnTo>
                    <a:pt x="118386" y="139183"/>
                  </a:lnTo>
                  <a:lnTo>
                    <a:pt x="146247" y="176465"/>
                  </a:lnTo>
                  <a:lnTo>
                    <a:pt x="168758" y="220733"/>
                  </a:lnTo>
                  <a:lnTo>
                    <a:pt x="172585" y="229654"/>
                  </a:lnTo>
                  <a:lnTo>
                    <a:pt x="172618" y="231045"/>
                  </a:lnTo>
                  <a:lnTo>
                    <a:pt x="170567" y="231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7213">
              <a:extLst>
                <a:ext uri="{FF2B5EF4-FFF2-40B4-BE49-F238E27FC236}">
                  <a16:creationId xmlns:a16="http://schemas.microsoft.com/office/drawing/2014/main" xmlns="" id="{B7C4509C-56E9-4785-B261-D101F7209A9F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635500" y="3429000"/>
              <a:ext cx="72228" cy="345299"/>
            </a:xfrm>
            <a:custGeom>
              <a:avLst/>
              <a:gdLst/>
              <a:ahLst/>
              <a:cxnLst/>
              <a:rect l="0" t="0" r="0" b="0"/>
              <a:pathLst>
                <a:path w="72228" h="345299">
                  <a:moveTo>
                    <a:pt x="0" y="0"/>
                  </a:moveTo>
                  <a:lnTo>
                    <a:pt x="0" y="0"/>
                  </a:lnTo>
                  <a:lnTo>
                    <a:pt x="10844" y="705"/>
                  </a:lnTo>
                  <a:lnTo>
                    <a:pt x="27437" y="6481"/>
                  </a:lnTo>
                  <a:lnTo>
                    <a:pt x="49209" y="21675"/>
                  </a:lnTo>
                  <a:lnTo>
                    <a:pt x="62792" y="35974"/>
                  </a:lnTo>
                  <a:lnTo>
                    <a:pt x="70241" y="51736"/>
                  </a:lnTo>
                  <a:lnTo>
                    <a:pt x="72227" y="59891"/>
                  </a:lnTo>
                  <a:lnTo>
                    <a:pt x="70670" y="74596"/>
                  </a:lnTo>
                  <a:lnTo>
                    <a:pt x="63864" y="88892"/>
                  </a:lnTo>
                  <a:lnTo>
                    <a:pt x="26041" y="132358"/>
                  </a:lnTo>
                  <a:lnTo>
                    <a:pt x="18629" y="141376"/>
                  </a:lnTo>
                  <a:lnTo>
                    <a:pt x="14456" y="153680"/>
                  </a:lnTo>
                  <a:lnTo>
                    <a:pt x="13481" y="159554"/>
                  </a:lnTo>
                  <a:lnTo>
                    <a:pt x="16302" y="170199"/>
                  </a:lnTo>
                  <a:lnTo>
                    <a:pt x="22871" y="187143"/>
                  </a:lnTo>
                  <a:lnTo>
                    <a:pt x="30768" y="231696"/>
                  </a:lnTo>
                  <a:lnTo>
                    <a:pt x="35215" y="254611"/>
                  </a:lnTo>
                  <a:lnTo>
                    <a:pt x="34525" y="277639"/>
                  </a:lnTo>
                  <a:lnTo>
                    <a:pt x="37394" y="295985"/>
                  </a:lnTo>
                  <a:lnTo>
                    <a:pt x="29199" y="325074"/>
                  </a:lnTo>
                  <a:lnTo>
                    <a:pt x="23326" y="333331"/>
                  </a:lnTo>
                  <a:lnTo>
                    <a:pt x="11428" y="344381"/>
                  </a:lnTo>
                  <a:lnTo>
                    <a:pt x="9030" y="345298"/>
                  </a:lnTo>
                  <a:lnTo>
                    <a:pt x="6726" y="345205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7214">
              <a:extLst>
                <a:ext uri="{FF2B5EF4-FFF2-40B4-BE49-F238E27FC236}">
                  <a16:creationId xmlns:a16="http://schemas.microsoft.com/office/drawing/2014/main" xmlns="" id="{9E036802-AEAA-45D5-A4D7-14942F08BDF1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514850" y="3678956"/>
              <a:ext cx="69851" cy="86595"/>
            </a:xfrm>
            <a:custGeom>
              <a:avLst/>
              <a:gdLst/>
              <a:ahLst/>
              <a:cxnLst/>
              <a:rect l="0" t="0" r="0" b="0"/>
              <a:pathLst>
                <a:path w="69851" h="86595">
                  <a:moveTo>
                    <a:pt x="0" y="29444"/>
                  </a:moveTo>
                  <a:lnTo>
                    <a:pt x="0" y="29444"/>
                  </a:lnTo>
                  <a:lnTo>
                    <a:pt x="0" y="32815"/>
                  </a:lnTo>
                  <a:lnTo>
                    <a:pt x="1881" y="36351"/>
                  </a:lnTo>
                  <a:lnTo>
                    <a:pt x="3371" y="38282"/>
                  </a:lnTo>
                  <a:lnTo>
                    <a:pt x="5761" y="55884"/>
                  </a:lnTo>
                  <a:lnTo>
                    <a:pt x="6088" y="64949"/>
                  </a:lnTo>
                  <a:lnTo>
                    <a:pt x="5470" y="67930"/>
                  </a:lnTo>
                  <a:lnTo>
                    <a:pt x="4352" y="69919"/>
                  </a:lnTo>
                  <a:lnTo>
                    <a:pt x="859" y="73109"/>
                  </a:lnTo>
                  <a:lnTo>
                    <a:pt x="12292" y="36285"/>
                  </a:lnTo>
                  <a:lnTo>
                    <a:pt x="26455" y="14145"/>
                  </a:lnTo>
                  <a:lnTo>
                    <a:pt x="35512" y="5476"/>
                  </a:lnTo>
                  <a:lnTo>
                    <a:pt x="44240" y="1153"/>
                  </a:lnTo>
                  <a:lnTo>
                    <a:pt x="48544" y="0"/>
                  </a:lnTo>
                  <a:lnTo>
                    <a:pt x="52118" y="643"/>
                  </a:lnTo>
                  <a:lnTo>
                    <a:pt x="55206" y="2482"/>
                  </a:lnTo>
                  <a:lnTo>
                    <a:pt x="57970" y="5119"/>
                  </a:lnTo>
                  <a:lnTo>
                    <a:pt x="65233" y="22315"/>
                  </a:lnTo>
                  <a:lnTo>
                    <a:pt x="69445" y="66593"/>
                  </a:lnTo>
                  <a:lnTo>
                    <a:pt x="69850" y="86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SMARTInkShape-Group1352">
            <a:extLst>
              <a:ext uri="{FF2B5EF4-FFF2-40B4-BE49-F238E27FC236}">
                <a16:creationId xmlns:a16="http://schemas.microsoft.com/office/drawing/2014/main" xmlns="" id="{3FFF0184-6F75-494E-B6F8-0C2AEBE4CC36}"/>
              </a:ext>
            </a:extLst>
          </p:cNvPr>
          <p:cNvGrpSpPr/>
          <p:nvPr/>
        </p:nvGrpSpPr>
        <p:grpSpPr>
          <a:xfrm>
            <a:off x="2781398" y="3452268"/>
            <a:ext cx="1187353" cy="322819"/>
            <a:chOff x="2781398" y="3452268"/>
            <a:chExt cx="1187353" cy="322819"/>
          </a:xfrm>
        </p:grpSpPr>
        <p:sp>
          <p:nvSpPr>
            <p:cNvPr id="290" name="SMARTInkShape-7215">
              <a:extLst>
                <a:ext uri="{FF2B5EF4-FFF2-40B4-BE49-F238E27FC236}">
                  <a16:creationId xmlns:a16="http://schemas.microsoft.com/office/drawing/2014/main" xmlns="" id="{C85777DF-9091-4C1C-8927-908D24E2F76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323656" y="3452268"/>
              <a:ext cx="80912" cy="322819"/>
            </a:xfrm>
            <a:custGeom>
              <a:avLst/>
              <a:gdLst/>
              <a:ahLst/>
              <a:cxnLst/>
              <a:rect l="0" t="0" r="0" b="0"/>
              <a:pathLst>
                <a:path w="80912" h="322819">
                  <a:moveTo>
                    <a:pt x="73594" y="27532"/>
                  </a:moveTo>
                  <a:lnTo>
                    <a:pt x="73594" y="27532"/>
                  </a:lnTo>
                  <a:lnTo>
                    <a:pt x="80336" y="20790"/>
                  </a:lnTo>
                  <a:lnTo>
                    <a:pt x="80911" y="17393"/>
                  </a:lnTo>
                  <a:lnTo>
                    <a:pt x="79883" y="13717"/>
                  </a:lnTo>
                  <a:lnTo>
                    <a:pt x="74978" y="6575"/>
                  </a:lnTo>
                  <a:lnTo>
                    <a:pt x="68094" y="1049"/>
                  </a:lnTo>
                  <a:lnTo>
                    <a:pt x="63577" y="0"/>
                  </a:lnTo>
                  <a:lnTo>
                    <a:pt x="52914" y="714"/>
                  </a:lnTo>
                  <a:lnTo>
                    <a:pt x="35011" y="8453"/>
                  </a:lnTo>
                  <a:lnTo>
                    <a:pt x="19672" y="19684"/>
                  </a:lnTo>
                  <a:lnTo>
                    <a:pt x="6190" y="38691"/>
                  </a:lnTo>
                  <a:lnTo>
                    <a:pt x="0" y="58825"/>
                  </a:lnTo>
                  <a:lnTo>
                    <a:pt x="542" y="64622"/>
                  </a:lnTo>
                  <a:lnTo>
                    <a:pt x="18200" y="99080"/>
                  </a:lnTo>
                  <a:lnTo>
                    <a:pt x="40794" y="130061"/>
                  </a:lnTo>
                  <a:lnTo>
                    <a:pt x="44905" y="145302"/>
                  </a:lnTo>
                  <a:lnTo>
                    <a:pt x="42970" y="159602"/>
                  </a:lnTo>
                  <a:lnTo>
                    <a:pt x="33946" y="177671"/>
                  </a:lnTo>
                  <a:lnTo>
                    <a:pt x="26339" y="185983"/>
                  </a:lnTo>
                  <a:lnTo>
                    <a:pt x="18256" y="189677"/>
                  </a:lnTo>
                  <a:lnTo>
                    <a:pt x="8048" y="192048"/>
                  </a:lnTo>
                  <a:lnTo>
                    <a:pt x="8024" y="192243"/>
                  </a:lnTo>
                  <a:lnTo>
                    <a:pt x="29572" y="194028"/>
                  </a:lnTo>
                  <a:lnTo>
                    <a:pt x="35919" y="199367"/>
                  </a:lnTo>
                  <a:lnTo>
                    <a:pt x="39211" y="208325"/>
                  </a:lnTo>
                  <a:lnTo>
                    <a:pt x="40089" y="213677"/>
                  </a:lnTo>
                  <a:lnTo>
                    <a:pt x="38557" y="219362"/>
                  </a:lnTo>
                  <a:lnTo>
                    <a:pt x="15729" y="260613"/>
                  </a:lnTo>
                  <a:lnTo>
                    <a:pt x="2567" y="304076"/>
                  </a:lnTo>
                  <a:lnTo>
                    <a:pt x="2750" y="315305"/>
                  </a:lnTo>
                  <a:lnTo>
                    <a:pt x="3787" y="318864"/>
                  </a:lnTo>
                  <a:lnTo>
                    <a:pt x="5184" y="321237"/>
                  </a:lnTo>
                  <a:lnTo>
                    <a:pt x="6821" y="322818"/>
                  </a:lnTo>
                  <a:lnTo>
                    <a:pt x="16165" y="322694"/>
                  </a:lnTo>
                  <a:lnTo>
                    <a:pt x="60894" y="319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7216">
              <a:extLst>
                <a:ext uri="{FF2B5EF4-FFF2-40B4-BE49-F238E27FC236}">
                  <a16:creationId xmlns:a16="http://schemas.microsoft.com/office/drawing/2014/main" xmlns="" id="{31BFC838-8042-46EB-AB94-2A549C41FB1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479800" y="3539641"/>
              <a:ext cx="120651" cy="194160"/>
            </a:xfrm>
            <a:custGeom>
              <a:avLst/>
              <a:gdLst/>
              <a:ahLst/>
              <a:cxnLst/>
              <a:rect l="0" t="0" r="0" b="0"/>
              <a:pathLst>
                <a:path w="120651" h="19416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37563" y="46168"/>
                  </a:lnTo>
                  <a:lnTo>
                    <a:pt x="70162" y="88543"/>
                  </a:lnTo>
                  <a:lnTo>
                    <a:pt x="93461" y="125000"/>
                  </a:lnTo>
                  <a:lnTo>
                    <a:pt x="113554" y="168503"/>
                  </a:lnTo>
                  <a:lnTo>
                    <a:pt x="120650" y="194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7217">
              <a:extLst>
                <a:ext uri="{FF2B5EF4-FFF2-40B4-BE49-F238E27FC236}">
                  <a16:creationId xmlns:a16="http://schemas.microsoft.com/office/drawing/2014/main" xmlns="" id="{A6ADB89F-EFC4-4856-BA00-CFF9FD27511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854450" y="37274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7218">
              <a:extLst>
                <a:ext uri="{FF2B5EF4-FFF2-40B4-BE49-F238E27FC236}">
                  <a16:creationId xmlns:a16="http://schemas.microsoft.com/office/drawing/2014/main" xmlns="" id="{82533E15-C929-4852-9CCD-5ADC7ABE1E4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683000" y="370205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5069" y="12242"/>
                  </a:lnTo>
                  <a:lnTo>
                    <a:pt x="21199" y="57380"/>
                  </a:lnTo>
                  <a:lnTo>
                    <a:pt x="254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7219">
              <a:extLst>
                <a:ext uri="{FF2B5EF4-FFF2-40B4-BE49-F238E27FC236}">
                  <a16:creationId xmlns:a16="http://schemas.microsoft.com/office/drawing/2014/main" xmlns="" id="{B0E4F0CC-48D1-410C-BDB8-7F4F963CB04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511550" y="3505200"/>
              <a:ext cx="139701" cy="241301"/>
            </a:xfrm>
            <a:custGeom>
              <a:avLst/>
              <a:gdLst/>
              <a:ahLst/>
              <a:cxnLst/>
              <a:rect l="0" t="0" r="0" b="0"/>
              <a:pathLst>
                <a:path w="139701" h="241301">
                  <a:moveTo>
                    <a:pt x="139700" y="0"/>
                  </a:moveTo>
                  <a:lnTo>
                    <a:pt x="139700" y="0"/>
                  </a:lnTo>
                  <a:lnTo>
                    <a:pt x="128855" y="6481"/>
                  </a:lnTo>
                  <a:lnTo>
                    <a:pt x="118652" y="15580"/>
                  </a:lnTo>
                  <a:lnTo>
                    <a:pt x="99220" y="54583"/>
                  </a:lnTo>
                  <a:lnTo>
                    <a:pt x="81845" y="95587"/>
                  </a:lnTo>
                  <a:lnTo>
                    <a:pt x="61880" y="142465"/>
                  </a:lnTo>
                  <a:lnTo>
                    <a:pt x="36365" y="185832"/>
                  </a:lnTo>
                  <a:lnTo>
                    <a:pt x="6235" y="233202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7220">
              <a:extLst>
                <a:ext uri="{FF2B5EF4-FFF2-40B4-BE49-F238E27FC236}">
                  <a16:creationId xmlns:a16="http://schemas.microsoft.com/office/drawing/2014/main" xmlns="" id="{F3E0F574-27E1-4F6F-8046-9E0DC393A4F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956050" y="37211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7221">
              <a:extLst>
                <a:ext uri="{FF2B5EF4-FFF2-40B4-BE49-F238E27FC236}">
                  <a16:creationId xmlns:a16="http://schemas.microsoft.com/office/drawing/2014/main" xmlns="" id="{E0BE79A4-6B5E-4747-83A7-D93A26AA8D38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781398" y="3629316"/>
              <a:ext cx="156068" cy="134295"/>
            </a:xfrm>
            <a:custGeom>
              <a:avLst/>
              <a:gdLst/>
              <a:ahLst/>
              <a:cxnLst/>
              <a:rect l="0" t="0" r="0" b="0"/>
              <a:pathLst>
                <a:path w="156068" h="134295">
                  <a:moveTo>
                    <a:pt x="6252" y="15584"/>
                  </a:moveTo>
                  <a:lnTo>
                    <a:pt x="6252" y="15584"/>
                  </a:lnTo>
                  <a:lnTo>
                    <a:pt x="2881" y="15584"/>
                  </a:lnTo>
                  <a:lnTo>
                    <a:pt x="1888" y="14878"/>
                  </a:lnTo>
                  <a:lnTo>
                    <a:pt x="1226" y="13702"/>
                  </a:lnTo>
                  <a:lnTo>
                    <a:pt x="164" y="10117"/>
                  </a:lnTo>
                  <a:lnTo>
                    <a:pt x="3351" y="12866"/>
                  </a:lnTo>
                  <a:lnTo>
                    <a:pt x="8763" y="21520"/>
                  </a:lnTo>
                  <a:lnTo>
                    <a:pt x="11465" y="39764"/>
                  </a:lnTo>
                  <a:lnTo>
                    <a:pt x="5545" y="86388"/>
                  </a:lnTo>
                  <a:lnTo>
                    <a:pt x="49" y="133324"/>
                  </a:lnTo>
                  <a:lnTo>
                    <a:pt x="0" y="134294"/>
                  </a:lnTo>
                  <a:lnTo>
                    <a:pt x="3282" y="102807"/>
                  </a:lnTo>
                  <a:lnTo>
                    <a:pt x="15485" y="63613"/>
                  </a:lnTo>
                  <a:lnTo>
                    <a:pt x="33502" y="21491"/>
                  </a:lnTo>
                  <a:lnTo>
                    <a:pt x="42116" y="8567"/>
                  </a:lnTo>
                  <a:lnTo>
                    <a:pt x="50649" y="1882"/>
                  </a:lnTo>
                  <a:lnTo>
                    <a:pt x="54900" y="99"/>
                  </a:lnTo>
                  <a:lnTo>
                    <a:pt x="63386" y="0"/>
                  </a:lnTo>
                  <a:lnTo>
                    <a:pt x="67625" y="961"/>
                  </a:lnTo>
                  <a:lnTo>
                    <a:pt x="71156" y="5130"/>
                  </a:lnTo>
                  <a:lnTo>
                    <a:pt x="76961" y="19169"/>
                  </a:lnTo>
                  <a:lnTo>
                    <a:pt x="80825" y="43536"/>
                  </a:lnTo>
                  <a:lnTo>
                    <a:pt x="76321" y="89426"/>
                  </a:lnTo>
                  <a:lnTo>
                    <a:pt x="97777" y="44663"/>
                  </a:lnTo>
                  <a:lnTo>
                    <a:pt x="121874" y="9718"/>
                  </a:lnTo>
                  <a:lnTo>
                    <a:pt x="131958" y="2394"/>
                  </a:lnTo>
                  <a:lnTo>
                    <a:pt x="136623" y="440"/>
                  </a:lnTo>
                  <a:lnTo>
                    <a:pt x="141144" y="550"/>
                  </a:lnTo>
                  <a:lnTo>
                    <a:pt x="149930" y="4434"/>
                  </a:lnTo>
                  <a:lnTo>
                    <a:pt x="152837" y="8857"/>
                  </a:lnTo>
                  <a:lnTo>
                    <a:pt x="156067" y="21296"/>
                  </a:lnTo>
                  <a:lnTo>
                    <a:pt x="153286" y="65533"/>
                  </a:lnTo>
                  <a:lnTo>
                    <a:pt x="145952" y="117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7222">
              <a:extLst>
                <a:ext uri="{FF2B5EF4-FFF2-40B4-BE49-F238E27FC236}">
                  <a16:creationId xmlns:a16="http://schemas.microsoft.com/office/drawing/2014/main" xmlns="" id="{6631BA0D-8165-42A5-B3F9-83A817B26999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016250" y="36512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3144" y="15696"/>
                  </a:lnTo>
                  <a:lnTo>
                    <a:pt x="621" y="42063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7223">
              <a:extLst>
                <a:ext uri="{FF2B5EF4-FFF2-40B4-BE49-F238E27FC236}">
                  <a16:creationId xmlns:a16="http://schemas.microsoft.com/office/drawing/2014/main" xmlns="" id="{A2DE1D8E-FFF9-4097-934F-C1FFD376811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011045" y="3566614"/>
              <a:ext cx="11556" cy="65587"/>
            </a:xfrm>
            <a:custGeom>
              <a:avLst/>
              <a:gdLst/>
              <a:ahLst/>
              <a:cxnLst/>
              <a:rect l="0" t="0" r="0" b="0"/>
              <a:pathLst>
                <a:path w="11556" h="65587">
                  <a:moveTo>
                    <a:pt x="11555" y="65586"/>
                  </a:moveTo>
                  <a:lnTo>
                    <a:pt x="11555" y="65586"/>
                  </a:lnTo>
                  <a:lnTo>
                    <a:pt x="4648" y="22878"/>
                  </a:lnTo>
                  <a:lnTo>
                    <a:pt x="0" y="1097"/>
                  </a:lnTo>
                  <a:lnTo>
                    <a:pt x="324" y="16"/>
                  </a:lnTo>
                  <a:lnTo>
                    <a:pt x="1245" y="0"/>
                  </a:lnTo>
                  <a:lnTo>
                    <a:pt x="5205" y="2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7224">
              <a:extLst>
                <a:ext uri="{FF2B5EF4-FFF2-40B4-BE49-F238E27FC236}">
                  <a16:creationId xmlns:a16="http://schemas.microsoft.com/office/drawing/2014/main" xmlns="" id="{D77AC154-9BDE-4034-A821-3E44C1523A0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080633" y="3588188"/>
              <a:ext cx="97624" cy="139263"/>
            </a:xfrm>
            <a:custGeom>
              <a:avLst/>
              <a:gdLst/>
              <a:ahLst/>
              <a:cxnLst/>
              <a:rect l="0" t="0" r="0" b="0"/>
              <a:pathLst>
                <a:path w="97624" h="139263">
                  <a:moveTo>
                    <a:pt x="5467" y="24962"/>
                  </a:moveTo>
                  <a:lnTo>
                    <a:pt x="5467" y="24962"/>
                  </a:lnTo>
                  <a:lnTo>
                    <a:pt x="5467" y="70741"/>
                  </a:lnTo>
                  <a:lnTo>
                    <a:pt x="3585" y="111540"/>
                  </a:lnTo>
                  <a:lnTo>
                    <a:pt x="0" y="123594"/>
                  </a:lnTo>
                  <a:lnTo>
                    <a:pt x="10000" y="77289"/>
                  </a:lnTo>
                  <a:lnTo>
                    <a:pt x="20108" y="34122"/>
                  </a:lnTo>
                  <a:lnTo>
                    <a:pt x="28202" y="17038"/>
                  </a:lnTo>
                  <a:lnTo>
                    <a:pt x="38855" y="4742"/>
                  </a:lnTo>
                  <a:lnTo>
                    <a:pt x="45365" y="1605"/>
                  </a:lnTo>
                  <a:lnTo>
                    <a:pt x="60123" y="0"/>
                  </a:lnTo>
                  <a:lnTo>
                    <a:pt x="74209" y="5401"/>
                  </a:lnTo>
                  <a:lnTo>
                    <a:pt x="80928" y="9804"/>
                  </a:lnTo>
                  <a:lnTo>
                    <a:pt x="90276" y="25987"/>
                  </a:lnTo>
                  <a:lnTo>
                    <a:pt x="97623" y="57016"/>
                  </a:lnTo>
                  <a:lnTo>
                    <a:pt x="96735" y="99105"/>
                  </a:lnTo>
                  <a:lnTo>
                    <a:pt x="88017" y="139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SMARTInkShape-Group1353">
            <a:extLst>
              <a:ext uri="{FF2B5EF4-FFF2-40B4-BE49-F238E27FC236}">
                <a16:creationId xmlns:a16="http://schemas.microsoft.com/office/drawing/2014/main" xmlns="" id="{EC75D52F-2CEE-473A-955E-2CA5B0F39C7E}"/>
              </a:ext>
            </a:extLst>
          </p:cNvPr>
          <p:cNvGrpSpPr/>
          <p:nvPr/>
        </p:nvGrpSpPr>
        <p:grpSpPr>
          <a:xfrm>
            <a:off x="2101850" y="3631475"/>
            <a:ext cx="438151" cy="150924"/>
            <a:chOff x="2101850" y="3631475"/>
            <a:chExt cx="438151" cy="150924"/>
          </a:xfrm>
        </p:grpSpPr>
        <p:sp>
          <p:nvSpPr>
            <p:cNvPr id="301" name="SMARTInkShape-7225">
              <a:extLst>
                <a:ext uri="{FF2B5EF4-FFF2-40B4-BE49-F238E27FC236}">
                  <a16:creationId xmlns:a16="http://schemas.microsoft.com/office/drawing/2014/main" xmlns="" id="{93BDDDC6-EDF4-4DC0-8F3C-0C652D9AE89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381250" y="36512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41427" y="767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7226">
              <a:extLst>
                <a:ext uri="{FF2B5EF4-FFF2-40B4-BE49-F238E27FC236}">
                  <a16:creationId xmlns:a16="http://schemas.microsoft.com/office/drawing/2014/main" xmlns="" id="{CDA742C5-99CC-4838-B67B-927567FD617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101850" y="3631475"/>
              <a:ext cx="165101" cy="150924"/>
            </a:xfrm>
            <a:custGeom>
              <a:avLst/>
              <a:gdLst/>
              <a:ahLst/>
              <a:cxnLst/>
              <a:rect l="0" t="0" r="0" b="0"/>
              <a:pathLst>
                <a:path w="165101" h="150924">
                  <a:moveTo>
                    <a:pt x="0" y="26125"/>
                  </a:moveTo>
                  <a:lnTo>
                    <a:pt x="0" y="26125"/>
                  </a:lnTo>
                  <a:lnTo>
                    <a:pt x="0" y="20658"/>
                  </a:lnTo>
                  <a:lnTo>
                    <a:pt x="0" y="23407"/>
                  </a:lnTo>
                  <a:lnTo>
                    <a:pt x="5026" y="43345"/>
                  </a:lnTo>
                  <a:lnTo>
                    <a:pt x="10540" y="86823"/>
                  </a:lnTo>
                  <a:lnTo>
                    <a:pt x="10392" y="124245"/>
                  </a:lnTo>
                  <a:lnTo>
                    <a:pt x="6586" y="150923"/>
                  </a:lnTo>
                  <a:lnTo>
                    <a:pt x="11433" y="103897"/>
                  </a:lnTo>
                  <a:lnTo>
                    <a:pt x="19218" y="58813"/>
                  </a:lnTo>
                  <a:lnTo>
                    <a:pt x="30921" y="19098"/>
                  </a:lnTo>
                  <a:lnTo>
                    <a:pt x="38672" y="7009"/>
                  </a:lnTo>
                  <a:lnTo>
                    <a:pt x="42715" y="2797"/>
                  </a:lnTo>
                  <a:lnTo>
                    <a:pt x="46115" y="696"/>
                  </a:lnTo>
                  <a:lnTo>
                    <a:pt x="49088" y="0"/>
                  </a:lnTo>
                  <a:lnTo>
                    <a:pt x="51775" y="241"/>
                  </a:lnTo>
                  <a:lnTo>
                    <a:pt x="62299" y="7324"/>
                  </a:lnTo>
                  <a:lnTo>
                    <a:pt x="66494" y="20121"/>
                  </a:lnTo>
                  <a:lnTo>
                    <a:pt x="69408" y="61448"/>
                  </a:lnTo>
                  <a:lnTo>
                    <a:pt x="69792" y="88867"/>
                  </a:lnTo>
                  <a:lnTo>
                    <a:pt x="70517" y="89825"/>
                  </a:lnTo>
                  <a:lnTo>
                    <a:pt x="71706" y="89053"/>
                  </a:lnTo>
                  <a:lnTo>
                    <a:pt x="73204" y="87127"/>
                  </a:lnTo>
                  <a:lnTo>
                    <a:pt x="96289" y="40881"/>
                  </a:lnTo>
                  <a:lnTo>
                    <a:pt x="118391" y="10716"/>
                  </a:lnTo>
                  <a:lnTo>
                    <a:pt x="122672" y="8091"/>
                  </a:lnTo>
                  <a:lnTo>
                    <a:pt x="126937" y="7047"/>
                  </a:lnTo>
                  <a:lnTo>
                    <a:pt x="131191" y="7056"/>
                  </a:lnTo>
                  <a:lnTo>
                    <a:pt x="135438" y="9179"/>
                  </a:lnTo>
                  <a:lnTo>
                    <a:pt x="143921" y="17182"/>
                  </a:lnTo>
                  <a:lnTo>
                    <a:pt x="153259" y="40330"/>
                  </a:lnTo>
                  <a:lnTo>
                    <a:pt x="156960" y="79051"/>
                  </a:lnTo>
                  <a:lnTo>
                    <a:pt x="155391" y="112727"/>
                  </a:lnTo>
                  <a:lnTo>
                    <a:pt x="159636" y="129631"/>
                  </a:lnTo>
                  <a:lnTo>
                    <a:pt x="165100" y="140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7227">
              <a:extLst>
                <a:ext uri="{FF2B5EF4-FFF2-40B4-BE49-F238E27FC236}">
                  <a16:creationId xmlns:a16="http://schemas.microsoft.com/office/drawing/2014/main" xmlns="" id="{18C956F4-0D3B-4205-B790-EC7BC2BB80F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406650" y="3733800"/>
              <a:ext cx="133351" cy="16072"/>
            </a:xfrm>
            <a:custGeom>
              <a:avLst/>
              <a:gdLst/>
              <a:ahLst/>
              <a:cxnLst/>
              <a:rect l="0" t="0" r="0" b="0"/>
              <a:pathLst>
                <a:path w="133351" h="16072">
                  <a:moveTo>
                    <a:pt x="0" y="12700"/>
                  </a:moveTo>
                  <a:lnTo>
                    <a:pt x="0" y="12700"/>
                  </a:lnTo>
                  <a:lnTo>
                    <a:pt x="6742" y="16071"/>
                  </a:lnTo>
                  <a:lnTo>
                    <a:pt x="15696" y="15844"/>
                  </a:lnTo>
                  <a:lnTo>
                    <a:pt x="59347" y="8044"/>
                  </a:lnTo>
                  <a:lnTo>
                    <a:pt x="101616" y="179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SMARTInkShape-Group1354">
            <a:extLst>
              <a:ext uri="{FF2B5EF4-FFF2-40B4-BE49-F238E27FC236}">
                <a16:creationId xmlns:a16="http://schemas.microsoft.com/office/drawing/2014/main" xmlns="" id="{D0A5671D-9C10-4E78-B8EF-A7729793FC94}"/>
              </a:ext>
            </a:extLst>
          </p:cNvPr>
          <p:cNvGrpSpPr/>
          <p:nvPr/>
        </p:nvGrpSpPr>
        <p:grpSpPr>
          <a:xfrm>
            <a:off x="3581400" y="2749550"/>
            <a:ext cx="28247" cy="203201"/>
            <a:chOff x="3581400" y="2749550"/>
            <a:chExt cx="28247" cy="203201"/>
          </a:xfrm>
        </p:grpSpPr>
        <p:sp>
          <p:nvSpPr>
            <p:cNvPr id="305" name="SMARTInkShape-7228">
              <a:extLst>
                <a:ext uri="{FF2B5EF4-FFF2-40B4-BE49-F238E27FC236}">
                  <a16:creationId xmlns:a16="http://schemas.microsoft.com/office/drawing/2014/main" xmlns="" id="{F164D01A-4881-4CDA-9791-3FBAA1DCD586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581400" y="28638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1555" y="44964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7229">
              <a:extLst>
                <a:ext uri="{FF2B5EF4-FFF2-40B4-BE49-F238E27FC236}">
                  <a16:creationId xmlns:a16="http://schemas.microsoft.com/office/drawing/2014/main" xmlns="" id="{1824C39D-4B80-43FA-9BEC-EC15F99A5AE4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588089" y="2749550"/>
              <a:ext cx="21558" cy="30543"/>
            </a:xfrm>
            <a:custGeom>
              <a:avLst/>
              <a:gdLst/>
              <a:ahLst/>
              <a:cxnLst/>
              <a:rect l="0" t="0" r="0" b="0"/>
              <a:pathLst>
                <a:path w="21558" h="30543">
                  <a:moveTo>
                    <a:pt x="12361" y="25400"/>
                  </a:moveTo>
                  <a:lnTo>
                    <a:pt x="12361" y="25400"/>
                  </a:lnTo>
                  <a:lnTo>
                    <a:pt x="8990" y="18658"/>
                  </a:lnTo>
                  <a:lnTo>
                    <a:pt x="7292" y="16672"/>
                  </a:lnTo>
                  <a:lnTo>
                    <a:pt x="3523" y="14465"/>
                  </a:lnTo>
                  <a:lnTo>
                    <a:pt x="2236" y="14582"/>
                  </a:lnTo>
                  <a:lnTo>
                    <a:pt x="1377" y="15366"/>
                  </a:lnTo>
                  <a:lnTo>
                    <a:pt x="425" y="18118"/>
                  </a:lnTo>
                  <a:lnTo>
                    <a:pt x="0" y="21693"/>
                  </a:lnTo>
                  <a:lnTo>
                    <a:pt x="1693" y="25634"/>
                  </a:lnTo>
                  <a:lnTo>
                    <a:pt x="3132" y="27673"/>
                  </a:lnTo>
                  <a:lnTo>
                    <a:pt x="6613" y="29938"/>
                  </a:lnTo>
                  <a:lnTo>
                    <a:pt x="8529" y="30542"/>
                  </a:lnTo>
                  <a:lnTo>
                    <a:pt x="10512" y="29533"/>
                  </a:lnTo>
                  <a:lnTo>
                    <a:pt x="20863" y="17338"/>
                  </a:lnTo>
                  <a:lnTo>
                    <a:pt x="21557" y="14381"/>
                  </a:lnTo>
                  <a:lnTo>
                    <a:pt x="20446" y="7332"/>
                  </a:lnTo>
                  <a:lnTo>
                    <a:pt x="18456" y="4888"/>
                  </a:lnTo>
                  <a:lnTo>
                    <a:pt x="60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SMARTInkShape-Group1355">
            <a:extLst>
              <a:ext uri="{FF2B5EF4-FFF2-40B4-BE49-F238E27FC236}">
                <a16:creationId xmlns:a16="http://schemas.microsoft.com/office/drawing/2014/main" xmlns="" id="{1FD00DA1-F503-4276-9F3E-DE9E514FAEC2}"/>
              </a:ext>
            </a:extLst>
          </p:cNvPr>
          <p:cNvGrpSpPr/>
          <p:nvPr/>
        </p:nvGrpSpPr>
        <p:grpSpPr>
          <a:xfrm>
            <a:off x="2670531" y="2676350"/>
            <a:ext cx="313970" cy="302972"/>
            <a:chOff x="2670531" y="2676350"/>
            <a:chExt cx="313970" cy="302972"/>
          </a:xfrm>
        </p:grpSpPr>
        <p:sp>
          <p:nvSpPr>
            <p:cNvPr id="308" name="SMARTInkShape-7230">
              <a:extLst>
                <a:ext uri="{FF2B5EF4-FFF2-40B4-BE49-F238E27FC236}">
                  <a16:creationId xmlns:a16="http://schemas.microsoft.com/office/drawing/2014/main" xmlns="" id="{53D39F7A-D6B4-4B76-A212-9DE3A61CFFF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670531" y="2832100"/>
              <a:ext cx="313970" cy="69851"/>
            </a:xfrm>
            <a:custGeom>
              <a:avLst/>
              <a:gdLst/>
              <a:ahLst/>
              <a:cxnLst/>
              <a:rect l="0" t="0" r="0" b="0"/>
              <a:pathLst>
                <a:path w="313970" h="69851">
                  <a:moveTo>
                    <a:pt x="21869" y="69850"/>
                  </a:moveTo>
                  <a:lnTo>
                    <a:pt x="21869" y="69850"/>
                  </a:lnTo>
                  <a:lnTo>
                    <a:pt x="0" y="69850"/>
                  </a:lnTo>
                  <a:lnTo>
                    <a:pt x="4257" y="69850"/>
                  </a:lnTo>
                  <a:lnTo>
                    <a:pt x="40733" y="58300"/>
                  </a:lnTo>
                  <a:lnTo>
                    <a:pt x="71881" y="45431"/>
                  </a:lnTo>
                  <a:lnTo>
                    <a:pt x="94721" y="38754"/>
                  </a:lnTo>
                  <a:lnTo>
                    <a:pt x="121943" y="32186"/>
                  </a:lnTo>
                  <a:lnTo>
                    <a:pt x="152085" y="25691"/>
                  </a:lnTo>
                  <a:lnTo>
                    <a:pt x="183468" y="19949"/>
                  </a:lnTo>
                  <a:lnTo>
                    <a:pt x="215680" y="14711"/>
                  </a:lnTo>
                  <a:lnTo>
                    <a:pt x="248443" y="9807"/>
                  </a:lnTo>
                  <a:lnTo>
                    <a:pt x="3139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7231">
              <a:extLst>
                <a:ext uri="{FF2B5EF4-FFF2-40B4-BE49-F238E27FC236}">
                  <a16:creationId xmlns:a16="http://schemas.microsoft.com/office/drawing/2014/main" xmlns="" id="{480929CA-2415-4D2A-8DE2-AAA6B4B37EC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730500" y="2676350"/>
              <a:ext cx="254001" cy="302972"/>
            </a:xfrm>
            <a:custGeom>
              <a:avLst/>
              <a:gdLst/>
              <a:ahLst/>
              <a:cxnLst/>
              <a:rect l="0" t="0" r="0" b="0"/>
              <a:pathLst>
                <a:path w="254001" h="302972">
                  <a:moveTo>
                    <a:pt x="0" y="60500"/>
                  </a:moveTo>
                  <a:lnTo>
                    <a:pt x="0" y="60500"/>
                  </a:lnTo>
                  <a:lnTo>
                    <a:pt x="3371" y="60500"/>
                  </a:lnTo>
                  <a:lnTo>
                    <a:pt x="14747" y="98800"/>
                  </a:lnTo>
                  <a:lnTo>
                    <a:pt x="26006" y="142404"/>
                  </a:lnTo>
                  <a:lnTo>
                    <a:pt x="34842" y="177335"/>
                  </a:lnTo>
                  <a:lnTo>
                    <a:pt x="45824" y="214026"/>
                  </a:lnTo>
                  <a:lnTo>
                    <a:pt x="57165" y="260271"/>
                  </a:lnTo>
                  <a:lnTo>
                    <a:pt x="73878" y="302971"/>
                  </a:lnTo>
                  <a:lnTo>
                    <a:pt x="76064" y="301875"/>
                  </a:lnTo>
                  <a:lnTo>
                    <a:pt x="82254" y="293132"/>
                  </a:lnTo>
                  <a:lnTo>
                    <a:pt x="98432" y="245786"/>
                  </a:lnTo>
                  <a:lnTo>
                    <a:pt x="109364" y="204938"/>
                  </a:lnTo>
                  <a:lnTo>
                    <a:pt x="123160" y="158561"/>
                  </a:lnTo>
                  <a:lnTo>
                    <a:pt x="140110" y="111844"/>
                  </a:lnTo>
                  <a:lnTo>
                    <a:pt x="161754" y="69914"/>
                  </a:lnTo>
                  <a:lnTo>
                    <a:pt x="190998" y="27463"/>
                  </a:lnTo>
                  <a:lnTo>
                    <a:pt x="214166" y="7124"/>
                  </a:lnTo>
                  <a:lnTo>
                    <a:pt x="231065" y="0"/>
                  </a:lnTo>
                  <a:lnTo>
                    <a:pt x="235888" y="411"/>
                  </a:lnTo>
                  <a:lnTo>
                    <a:pt x="254000" y="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SMARTInkShape-7232">
            <a:extLst>
              <a:ext uri="{FF2B5EF4-FFF2-40B4-BE49-F238E27FC236}">
                <a16:creationId xmlns:a16="http://schemas.microsoft.com/office/drawing/2014/main" xmlns="" id="{33042399-1805-4963-9FCD-AC6CB3C2FF7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660900" y="2127589"/>
            <a:ext cx="6351" cy="18712"/>
          </a:xfrm>
          <a:custGeom>
            <a:avLst/>
            <a:gdLst/>
            <a:ahLst/>
            <a:cxnLst/>
            <a:rect l="0" t="0" r="0" b="0"/>
            <a:pathLst>
              <a:path w="6351" h="18712">
                <a:moveTo>
                  <a:pt x="0" y="12361"/>
                </a:moveTo>
                <a:lnTo>
                  <a:pt x="0" y="12361"/>
                </a:lnTo>
                <a:lnTo>
                  <a:pt x="0" y="0"/>
                </a:lnTo>
                <a:lnTo>
                  <a:pt x="0" y="5158"/>
                </a:lnTo>
                <a:lnTo>
                  <a:pt x="6350" y="187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SMARTInkShape-7233">
            <a:extLst>
              <a:ext uri="{FF2B5EF4-FFF2-40B4-BE49-F238E27FC236}">
                <a16:creationId xmlns:a16="http://schemas.microsoft.com/office/drawing/2014/main" xmlns="" id="{419793CF-EED7-4C69-831F-186E3A77EFF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317750" y="2108200"/>
            <a:ext cx="12671" cy="6351"/>
          </a:xfrm>
          <a:custGeom>
            <a:avLst/>
            <a:gdLst/>
            <a:ahLst/>
            <a:cxnLst/>
            <a:rect l="0" t="0" r="0" b="0"/>
            <a:pathLst>
              <a:path w="12671" h="6351">
                <a:moveTo>
                  <a:pt x="0" y="6350"/>
                </a:moveTo>
                <a:lnTo>
                  <a:pt x="0" y="6350"/>
                </a:lnTo>
                <a:lnTo>
                  <a:pt x="0" y="883"/>
                </a:lnTo>
                <a:lnTo>
                  <a:pt x="706" y="588"/>
                </a:lnTo>
                <a:lnTo>
                  <a:pt x="12670" y="1"/>
                </a:lnTo>
                <a:lnTo>
                  <a:pt x="63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6" name="SMARTInkShape-Group1358">
            <a:extLst>
              <a:ext uri="{FF2B5EF4-FFF2-40B4-BE49-F238E27FC236}">
                <a16:creationId xmlns:a16="http://schemas.microsoft.com/office/drawing/2014/main" xmlns="" id="{8A7CA4A3-1CDD-4C5B-954B-AA840CF0A6C1}"/>
              </a:ext>
            </a:extLst>
          </p:cNvPr>
          <p:cNvGrpSpPr/>
          <p:nvPr/>
        </p:nvGrpSpPr>
        <p:grpSpPr>
          <a:xfrm>
            <a:off x="4958223" y="2033019"/>
            <a:ext cx="431378" cy="329182"/>
            <a:chOff x="4958223" y="2033019"/>
            <a:chExt cx="431378" cy="329182"/>
          </a:xfrm>
        </p:grpSpPr>
        <p:sp>
          <p:nvSpPr>
            <p:cNvPr id="313" name="SMARTInkShape-7234">
              <a:extLst>
                <a:ext uri="{FF2B5EF4-FFF2-40B4-BE49-F238E27FC236}">
                  <a16:creationId xmlns:a16="http://schemas.microsoft.com/office/drawing/2014/main" xmlns="" id="{B57BF06E-7B88-4CD8-B639-53BF608123A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958223" y="2115956"/>
              <a:ext cx="185278" cy="163695"/>
            </a:xfrm>
            <a:custGeom>
              <a:avLst/>
              <a:gdLst/>
              <a:ahLst/>
              <a:cxnLst/>
              <a:rect l="0" t="0" r="0" b="0"/>
              <a:pathLst>
                <a:path w="185278" h="163695">
                  <a:moveTo>
                    <a:pt x="134477" y="17644"/>
                  </a:moveTo>
                  <a:lnTo>
                    <a:pt x="134477" y="17644"/>
                  </a:lnTo>
                  <a:lnTo>
                    <a:pt x="146033" y="0"/>
                  </a:lnTo>
                  <a:lnTo>
                    <a:pt x="146413" y="237"/>
                  </a:lnTo>
                  <a:lnTo>
                    <a:pt x="146838" y="2382"/>
                  </a:lnTo>
                  <a:lnTo>
                    <a:pt x="140335" y="14298"/>
                  </a:lnTo>
                  <a:lnTo>
                    <a:pt x="93804" y="57254"/>
                  </a:lnTo>
                  <a:lnTo>
                    <a:pt x="57513" y="86060"/>
                  </a:lnTo>
                  <a:lnTo>
                    <a:pt x="14068" y="121077"/>
                  </a:lnTo>
                  <a:lnTo>
                    <a:pt x="493" y="136564"/>
                  </a:lnTo>
                  <a:lnTo>
                    <a:pt x="0" y="139963"/>
                  </a:lnTo>
                  <a:lnTo>
                    <a:pt x="1080" y="142934"/>
                  </a:lnTo>
                  <a:lnTo>
                    <a:pt x="3213" y="145621"/>
                  </a:lnTo>
                  <a:lnTo>
                    <a:pt x="26439" y="152773"/>
                  </a:lnTo>
                  <a:lnTo>
                    <a:pt x="73616" y="155990"/>
                  </a:lnTo>
                  <a:lnTo>
                    <a:pt x="108368" y="156742"/>
                  </a:lnTo>
                  <a:lnTo>
                    <a:pt x="152141" y="159047"/>
                  </a:lnTo>
                  <a:lnTo>
                    <a:pt x="185277" y="16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7235">
              <a:extLst>
                <a:ext uri="{FF2B5EF4-FFF2-40B4-BE49-F238E27FC236}">
                  <a16:creationId xmlns:a16="http://schemas.microsoft.com/office/drawing/2014/main" xmlns="" id="{6131D74A-F8D6-417C-BDD5-947E167693D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981379" y="2317750"/>
              <a:ext cx="193872" cy="44451"/>
            </a:xfrm>
            <a:custGeom>
              <a:avLst/>
              <a:gdLst/>
              <a:ahLst/>
              <a:cxnLst/>
              <a:rect l="0" t="0" r="0" b="0"/>
              <a:pathLst>
                <a:path w="19387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4450"/>
                  </a:lnTo>
                  <a:lnTo>
                    <a:pt x="11276" y="43039"/>
                  </a:lnTo>
                  <a:lnTo>
                    <a:pt x="57405" y="30635"/>
                  </a:lnTo>
                  <a:lnTo>
                    <a:pt x="101461" y="20601"/>
                  </a:lnTo>
                  <a:lnTo>
                    <a:pt x="148381" y="11278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7236">
              <a:extLst>
                <a:ext uri="{FF2B5EF4-FFF2-40B4-BE49-F238E27FC236}">
                  <a16:creationId xmlns:a16="http://schemas.microsoft.com/office/drawing/2014/main" xmlns="" id="{87651CD7-8C32-438D-9405-785056F9EC68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270500" y="2033019"/>
              <a:ext cx="119101" cy="301578"/>
            </a:xfrm>
            <a:custGeom>
              <a:avLst/>
              <a:gdLst/>
              <a:ahLst/>
              <a:cxnLst/>
              <a:rect l="0" t="0" r="0" b="0"/>
              <a:pathLst>
                <a:path w="119101" h="301578">
                  <a:moveTo>
                    <a:pt x="57150" y="11681"/>
                  </a:moveTo>
                  <a:lnTo>
                    <a:pt x="57150" y="11681"/>
                  </a:lnTo>
                  <a:lnTo>
                    <a:pt x="60808" y="0"/>
                  </a:lnTo>
                  <a:lnTo>
                    <a:pt x="60294" y="366"/>
                  </a:lnTo>
                  <a:lnTo>
                    <a:pt x="59246" y="2021"/>
                  </a:lnTo>
                  <a:lnTo>
                    <a:pt x="52494" y="36505"/>
                  </a:lnTo>
                  <a:lnTo>
                    <a:pt x="45736" y="81674"/>
                  </a:lnTo>
                  <a:lnTo>
                    <a:pt x="38907" y="119224"/>
                  </a:lnTo>
                  <a:lnTo>
                    <a:pt x="31168" y="159431"/>
                  </a:lnTo>
                  <a:lnTo>
                    <a:pt x="23025" y="197998"/>
                  </a:lnTo>
                  <a:lnTo>
                    <a:pt x="11212" y="241393"/>
                  </a:lnTo>
                  <a:lnTo>
                    <a:pt x="4341" y="266481"/>
                  </a:lnTo>
                  <a:lnTo>
                    <a:pt x="4305" y="270448"/>
                  </a:lnTo>
                  <a:lnTo>
                    <a:pt x="4987" y="273092"/>
                  </a:lnTo>
                  <a:lnTo>
                    <a:pt x="6147" y="272033"/>
                  </a:lnTo>
                  <a:lnTo>
                    <a:pt x="27946" y="224608"/>
                  </a:lnTo>
                  <a:lnTo>
                    <a:pt x="54308" y="181838"/>
                  </a:lnTo>
                  <a:lnTo>
                    <a:pt x="64353" y="168445"/>
                  </a:lnTo>
                  <a:lnTo>
                    <a:pt x="73522" y="162493"/>
                  </a:lnTo>
                  <a:lnTo>
                    <a:pt x="77942" y="162317"/>
                  </a:lnTo>
                  <a:lnTo>
                    <a:pt x="86616" y="165884"/>
                  </a:lnTo>
                  <a:lnTo>
                    <a:pt x="93295" y="174054"/>
                  </a:lnTo>
                  <a:lnTo>
                    <a:pt x="112804" y="217638"/>
                  </a:lnTo>
                  <a:lnTo>
                    <a:pt x="119100" y="257759"/>
                  </a:lnTo>
                  <a:lnTo>
                    <a:pt x="116198" y="274860"/>
                  </a:lnTo>
                  <a:lnTo>
                    <a:pt x="113449" y="282384"/>
                  </a:lnTo>
                  <a:lnTo>
                    <a:pt x="104749" y="292625"/>
                  </a:lnTo>
                  <a:lnTo>
                    <a:pt x="99466" y="296343"/>
                  </a:lnTo>
                  <a:lnTo>
                    <a:pt x="86070" y="300475"/>
                  </a:lnTo>
                  <a:lnTo>
                    <a:pt x="78547" y="301577"/>
                  </a:lnTo>
                  <a:lnTo>
                    <a:pt x="60780" y="297157"/>
                  </a:lnTo>
                  <a:lnTo>
                    <a:pt x="13753" y="273275"/>
                  </a:lnTo>
                  <a:lnTo>
                    <a:pt x="0" y="265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0" name="SMARTInkShape-Group1359">
            <a:extLst>
              <a:ext uri="{FF2B5EF4-FFF2-40B4-BE49-F238E27FC236}">
                <a16:creationId xmlns:a16="http://schemas.microsoft.com/office/drawing/2014/main" xmlns="" id="{556F9111-C982-416B-A356-27806809B4CA}"/>
              </a:ext>
            </a:extLst>
          </p:cNvPr>
          <p:cNvGrpSpPr/>
          <p:nvPr/>
        </p:nvGrpSpPr>
        <p:grpSpPr>
          <a:xfrm>
            <a:off x="4419600" y="2063750"/>
            <a:ext cx="260351" cy="317501"/>
            <a:chOff x="4419600" y="2063750"/>
            <a:chExt cx="260351" cy="317501"/>
          </a:xfrm>
        </p:grpSpPr>
        <p:sp>
          <p:nvSpPr>
            <p:cNvPr id="317" name="SMARTInkShape-7237">
              <a:extLst>
                <a:ext uri="{FF2B5EF4-FFF2-40B4-BE49-F238E27FC236}">
                  <a16:creationId xmlns:a16="http://schemas.microsoft.com/office/drawing/2014/main" xmlns="" id="{173F908B-9F31-4AF9-AEF6-B7F3FA43452B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419600" y="2090033"/>
              <a:ext cx="184151" cy="234068"/>
            </a:xfrm>
            <a:custGeom>
              <a:avLst/>
              <a:gdLst/>
              <a:ahLst/>
              <a:cxnLst/>
              <a:rect l="0" t="0" r="0" b="0"/>
              <a:pathLst>
                <a:path w="184151" h="2340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8" y="441"/>
                  </a:lnTo>
                  <a:lnTo>
                    <a:pt x="8838" y="0"/>
                  </a:lnTo>
                  <a:lnTo>
                    <a:pt x="25040" y="9492"/>
                  </a:lnTo>
                  <a:lnTo>
                    <a:pt x="57209" y="51940"/>
                  </a:lnTo>
                  <a:lnTo>
                    <a:pt x="90093" y="94183"/>
                  </a:lnTo>
                  <a:lnTo>
                    <a:pt x="122493" y="140722"/>
                  </a:lnTo>
                  <a:lnTo>
                    <a:pt x="152319" y="180539"/>
                  </a:lnTo>
                  <a:lnTo>
                    <a:pt x="179741" y="226139"/>
                  </a:lnTo>
                  <a:lnTo>
                    <a:pt x="18415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7238">
              <a:extLst>
                <a:ext uri="{FF2B5EF4-FFF2-40B4-BE49-F238E27FC236}">
                  <a16:creationId xmlns:a16="http://schemas.microsoft.com/office/drawing/2014/main" xmlns="" id="{B11D9ADD-D172-412A-B12C-C6739A37FC3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438650" y="2063750"/>
              <a:ext cx="196851" cy="285751"/>
            </a:xfrm>
            <a:custGeom>
              <a:avLst/>
              <a:gdLst/>
              <a:ahLst/>
              <a:cxnLst/>
              <a:rect l="0" t="0" r="0" b="0"/>
              <a:pathLst>
                <a:path w="196851" h="285751">
                  <a:moveTo>
                    <a:pt x="196850" y="0"/>
                  </a:moveTo>
                  <a:lnTo>
                    <a:pt x="196850" y="0"/>
                  </a:lnTo>
                  <a:lnTo>
                    <a:pt x="190108" y="0"/>
                  </a:lnTo>
                  <a:lnTo>
                    <a:pt x="183035" y="3763"/>
                  </a:lnTo>
                  <a:lnTo>
                    <a:pt x="153512" y="31161"/>
                  </a:lnTo>
                  <a:lnTo>
                    <a:pt x="125840" y="71949"/>
                  </a:lnTo>
                  <a:lnTo>
                    <a:pt x="99767" y="116411"/>
                  </a:lnTo>
                  <a:lnTo>
                    <a:pt x="78913" y="147929"/>
                  </a:lnTo>
                  <a:lnTo>
                    <a:pt x="47135" y="195525"/>
                  </a:lnTo>
                  <a:lnTo>
                    <a:pt x="21727" y="237144"/>
                  </a:lnTo>
                  <a:lnTo>
                    <a:pt x="6437" y="266174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7239">
              <a:extLst>
                <a:ext uri="{FF2B5EF4-FFF2-40B4-BE49-F238E27FC236}">
                  <a16:creationId xmlns:a16="http://schemas.microsoft.com/office/drawing/2014/main" xmlns="" id="{BD366721-CE00-4548-8042-ACCBE9F38FC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674483" y="2266950"/>
              <a:ext cx="5468" cy="114301"/>
            </a:xfrm>
            <a:custGeom>
              <a:avLst/>
              <a:gdLst/>
              <a:ahLst/>
              <a:cxnLst/>
              <a:rect l="0" t="0" r="0" b="0"/>
              <a:pathLst>
                <a:path w="5468" h="114301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24419"/>
                  </a:lnTo>
                  <a:lnTo>
                    <a:pt x="4259" y="63928"/>
                  </a:lnTo>
                  <a:lnTo>
                    <a:pt x="546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1" name="SMARTInkShape-7240">
            <a:extLst>
              <a:ext uri="{FF2B5EF4-FFF2-40B4-BE49-F238E27FC236}">
                <a16:creationId xmlns:a16="http://schemas.microsoft.com/office/drawing/2014/main" xmlns="" id="{654C3780-7CA3-4499-97A2-45FA5489F68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803897" y="2004203"/>
            <a:ext cx="215654" cy="421498"/>
          </a:xfrm>
          <a:custGeom>
            <a:avLst/>
            <a:gdLst/>
            <a:ahLst/>
            <a:cxnLst/>
            <a:rect l="0" t="0" r="0" b="0"/>
            <a:pathLst>
              <a:path w="215654" h="421498">
                <a:moveTo>
                  <a:pt x="215653" y="211947"/>
                </a:moveTo>
                <a:lnTo>
                  <a:pt x="215653" y="211947"/>
                </a:lnTo>
                <a:lnTo>
                  <a:pt x="209380" y="205674"/>
                </a:lnTo>
                <a:lnTo>
                  <a:pt x="161893" y="199823"/>
                </a:lnTo>
                <a:lnTo>
                  <a:pt x="129325" y="187580"/>
                </a:lnTo>
                <a:lnTo>
                  <a:pt x="89023" y="159728"/>
                </a:lnTo>
                <a:lnTo>
                  <a:pt x="48624" y="114630"/>
                </a:lnTo>
                <a:lnTo>
                  <a:pt x="24110" y="74927"/>
                </a:lnTo>
                <a:lnTo>
                  <a:pt x="17634" y="54153"/>
                </a:lnTo>
                <a:lnTo>
                  <a:pt x="19435" y="45368"/>
                </a:lnTo>
                <a:lnTo>
                  <a:pt x="30843" y="29962"/>
                </a:lnTo>
                <a:lnTo>
                  <a:pt x="63841" y="9388"/>
                </a:lnTo>
                <a:lnTo>
                  <a:pt x="104898" y="0"/>
                </a:lnTo>
                <a:lnTo>
                  <a:pt x="131857" y="3448"/>
                </a:lnTo>
                <a:lnTo>
                  <a:pt x="144972" y="7331"/>
                </a:lnTo>
                <a:lnTo>
                  <a:pt x="155126" y="14153"/>
                </a:lnTo>
                <a:lnTo>
                  <a:pt x="170173" y="33022"/>
                </a:lnTo>
                <a:lnTo>
                  <a:pt x="175919" y="57401"/>
                </a:lnTo>
                <a:lnTo>
                  <a:pt x="176464" y="70816"/>
                </a:lnTo>
                <a:lnTo>
                  <a:pt x="167661" y="97011"/>
                </a:lnTo>
                <a:lnTo>
                  <a:pt x="140991" y="137440"/>
                </a:lnTo>
                <a:lnTo>
                  <a:pt x="104396" y="180699"/>
                </a:lnTo>
                <a:lnTo>
                  <a:pt x="64154" y="222914"/>
                </a:lnTo>
                <a:lnTo>
                  <a:pt x="31064" y="260352"/>
                </a:lnTo>
                <a:lnTo>
                  <a:pt x="1367" y="304504"/>
                </a:lnTo>
                <a:lnTo>
                  <a:pt x="0" y="315642"/>
                </a:lnTo>
                <a:lnTo>
                  <a:pt x="1329" y="319883"/>
                </a:lnTo>
                <a:lnTo>
                  <a:pt x="6568" y="326476"/>
                </a:lnTo>
                <a:lnTo>
                  <a:pt x="21127" y="327995"/>
                </a:lnTo>
                <a:lnTo>
                  <a:pt x="51241" y="323002"/>
                </a:lnTo>
                <a:lnTo>
                  <a:pt x="97080" y="310428"/>
                </a:lnTo>
                <a:lnTo>
                  <a:pt x="109096" y="308633"/>
                </a:lnTo>
                <a:lnTo>
                  <a:pt x="112159" y="309565"/>
                </a:lnTo>
                <a:lnTo>
                  <a:pt x="113496" y="311598"/>
                </a:lnTo>
                <a:lnTo>
                  <a:pt x="113681" y="314364"/>
                </a:lnTo>
                <a:lnTo>
                  <a:pt x="110125" y="321201"/>
                </a:lnTo>
                <a:lnTo>
                  <a:pt x="105252" y="328943"/>
                </a:lnTo>
                <a:lnTo>
                  <a:pt x="103085" y="337088"/>
                </a:lnTo>
                <a:lnTo>
                  <a:pt x="105238" y="352978"/>
                </a:lnTo>
                <a:lnTo>
                  <a:pt x="129221" y="396175"/>
                </a:lnTo>
                <a:lnTo>
                  <a:pt x="145803" y="4214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5" name="SMARTInkShape-Group1361">
            <a:extLst>
              <a:ext uri="{FF2B5EF4-FFF2-40B4-BE49-F238E27FC236}">
                <a16:creationId xmlns:a16="http://schemas.microsoft.com/office/drawing/2014/main" xmlns="" id="{477D1ACC-9A1C-4329-BC5B-D82F641542B1}"/>
              </a:ext>
            </a:extLst>
          </p:cNvPr>
          <p:cNvGrpSpPr/>
          <p:nvPr/>
        </p:nvGrpSpPr>
        <p:grpSpPr>
          <a:xfrm>
            <a:off x="2597150" y="2038350"/>
            <a:ext cx="615951" cy="273051"/>
            <a:chOff x="2597150" y="2038350"/>
            <a:chExt cx="615951" cy="273051"/>
          </a:xfrm>
        </p:grpSpPr>
        <p:sp>
          <p:nvSpPr>
            <p:cNvPr id="322" name="SMARTInkShape-7241">
              <a:extLst>
                <a:ext uri="{FF2B5EF4-FFF2-40B4-BE49-F238E27FC236}">
                  <a16:creationId xmlns:a16="http://schemas.microsoft.com/office/drawing/2014/main" xmlns="" id="{9573BB09-FB23-46A1-8759-2A7ECDB0294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597150" y="2038350"/>
              <a:ext cx="199806" cy="203201"/>
            </a:xfrm>
            <a:custGeom>
              <a:avLst/>
              <a:gdLst/>
              <a:ahLst/>
              <a:cxnLst/>
              <a:rect l="0" t="0" r="0" b="0"/>
              <a:pathLst>
                <a:path w="199806" h="2032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48808" y="16315"/>
                  </a:lnTo>
                  <a:lnTo>
                    <a:pt x="93106" y="33928"/>
                  </a:lnTo>
                  <a:lnTo>
                    <a:pt x="130833" y="49564"/>
                  </a:lnTo>
                  <a:lnTo>
                    <a:pt x="171815" y="67489"/>
                  </a:lnTo>
                  <a:lnTo>
                    <a:pt x="191706" y="80361"/>
                  </a:lnTo>
                  <a:lnTo>
                    <a:pt x="198092" y="88868"/>
                  </a:lnTo>
                  <a:lnTo>
                    <a:pt x="199794" y="93112"/>
                  </a:lnTo>
                  <a:lnTo>
                    <a:pt x="199805" y="101591"/>
                  </a:lnTo>
                  <a:lnTo>
                    <a:pt x="198820" y="105827"/>
                  </a:lnTo>
                  <a:lnTo>
                    <a:pt x="195341" y="109357"/>
                  </a:lnTo>
                  <a:lnTo>
                    <a:pt x="147866" y="130410"/>
                  </a:lnTo>
                  <a:lnTo>
                    <a:pt x="100704" y="151192"/>
                  </a:lnTo>
                  <a:lnTo>
                    <a:pt x="57365" y="165724"/>
                  </a:lnTo>
                  <a:lnTo>
                    <a:pt x="18652" y="187655"/>
                  </a:lnTo>
                  <a:lnTo>
                    <a:pt x="8780" y="195034"/>
                  </a:lnTo>
                  <a:lnTo>
                    <a:pt x="9381" y="196345"/>
                  </a:lnTo>
                  <a:lnTo>
                    <a:pt x="190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7242">
              <a:extLst>
                <a:ext uri="{FF2B5EF4-FFF2-40B4-BE49-F238E27FC236}">
                  <a16:creationId xmlns:a16="http://schemas.microsoft.com/office/drawing/2014/main" xmlns="" id="{E1B343CF-92B2-458C-A86B-78A8F24AA9C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989887" y="2067941"/>
              <a:ext cx="223214" cy="130048"/>
            </a:xfrm>
            <a:custGeom>
              <a:avLst/>
              <a:gdLst/>
              <a:ahLst/>
              <a:cxnLst/>
              <a:rect l="0" t="0" r="0" b="0"/>
              <a:pathLst>
                <a:path w="223214" h="130048">
                  <a:moveTo>
                    <a:pt x="102563" y="52959"/>
                  </a:moveTo>
                  <a:lnTo>
                    <a:pt x="102563" y="52959"/>
                  </a:lnTo>
                  <a:lnTo>
                    <a:pt x="101857" y="25412"/>
                  </a:lnTo>
                  <a:lnTo>
                    <a:pt x="99192" y="20020"/>
                  </a:lnTo>
                  <a:lnTo>
                    <a:pt x="90354" y="9646"/>
                  </a:lnTo>
                  <a:lnTo>
                    <a:pt x="75427" y="1006"/>
                  </a:lnTo>
                  <a:lnTo>
                    <a:pt x="61810" y="0"/>
                  </a:lnTo>
                  <a:lnTo>
                    <a:pt x="54227" y="720"/>
                  </a:lnTo>
                  <a:lnTo>
                    <a:pt x="40158" y="7164"/>
                  </a:lnTo>
                  <a:lnTo>
                    <a:pt x="20338" y="24573"/>
                  </a:lnTo>
                  <a:lnTo>
                    <a:pt x="8869" y="40343"/>
                  </a:lnTo>
                  <a:lnTo>
                    <a:pt x="1419" y="59111"/>
                  </a:lnTo>
                  <a:lnTo>
                    <a:pt x="0" y="86140"/>
                  </a:lnTo>
                  <a:lnTo>
                    <a:pt x="7420" y="112022"/>
                  </a:lnTo>
                  <a:lnTo>
                    <a:pt x="16533" y="123424"/>
                  </a:lnTo>
                  <a:lnTo>
                    <a:pt x="21926" y="127452"/>
                  </a:lnTo>
                  <a:lnTo>
                    <a:pt x="35445" y="130047"/>
                  </a:lnTo>
                  <a:lnTo>
                    <a:pt x="43001" y="129751"/>
                  </a:lnTo>
                  <a:lnTo>
                    <a:pt x="67119" y="119221"/>
                  </a:lnTo>
                  <a:lnTo>
                    <a:pt x="88768" y="99325"/>
                  </a:lnTo>
                  <a:lnTo>
                    <a:pt x="101846" y="72185"/>
                  </a:lnTo>
                  <a:lnTo>
                    <a:pt x="108292" y="34874"/>
                  </a:lnTo>
                  <a:lnTo>
                    <a:pt x="107794" y="32435"/>
                  </a:lnTo>
                  <a:lnTo>
                    <a:pt x="106756" y="30810"/>
                  </a:lnTo>
                  <a:lnTo>
                    <a:pt x="105358" y="29726"/>
                  </a:lnTo>
                  <a:lnTo>
                    <a:pt x="104426" y="30415"/>
                  </a:lnTo>
                  <a:lnTo>
                    <a:pt x="103391" y="34943"/>
                  </a:lnTo>
                  <a:lnTo>
                    <a:pt x="108502" y="59487"/>
                  </a:lnTo>
                  <a:lnTo>
                    <a:pt x="122368" y="87749"/>
                  </a:lnTo>
                  <a:lnTo>
                    <a:pt x="131826" y="98055"/>
                  </a:lnTo>
                  <a:lnTo>
                    <a:pt x="153723" y="111084"/>
                  </a:lnTo>
                  <a:lnTo>
                    <a:pt x="182241" y="118316"/>
                  </a:lnTo>
                  <a:lnTo>
                    <a:pt x="223213" y="116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7243">
              <a:extLst>
                <a:ext uri="{FF2B5EF4-FFF2-40B4-BE49-F238E27FC236}">
                  <a16:creationId xmlns:a16="http://schemas.microsoft.com/office/drawing/2014/main" xmlns="" id="{470FF2E3-A4FD-410D-8991-83B6F4E6AC2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679700" y="2222500"/>
              <a:ext cx="171451" cy="88901"/>
            </a:xfrm>
            <a:custGeom>
              <a:avLst/>
              <a:gdLst/>
              <a:ahLst/>
              <a:cxnLst/>
              <a:rect l="0" t="0" r="0" b="0"/>
              <a:pathLst>
                <a:path w="171451" h="88901">
                  <a:moveTo>
                    <a:pt x="171450" y="0"/>
                  </a:moveTo>
                  <a:lnTo>
                    <a:pt x="171450" y="0"/>
                  </a:lnTo>
                  <a:lnTo>
                    <a:pt x="154844" y="706"/>
                  </a:lnTo>
                  <a:lnTo>
                    <a:pt x="109894" y="18298"/>
                  </a:lnTo>
                  <a:lnTo>
                    <a:pt x="65786" y="42043"/>
                  </a:lnTo>
                  <a:lnTo>
                    <a:pt x="21729" y="7447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SMARTInkShape-Group1362">
            <a:extLst>
              <a:ext uri="{FF2B5EF4-FFF2-40B4-BE49-F238E27FC236}">
                <a16:creationId xmlns:a16="http://schemas.microsoft.com/office/drawing/2014/main" xmlns="" id="{6E0E2210-FC77-4D0E-9549-EF8A9E842AE2}"/>
              </a:ext>
            </a:extLst>
          </p:cNvPr>
          <p:cNvGrpSpPr/>
          <p:nvPr/>
        </p:nvGrpSpPr>
        <p:grpSpPr>
          <a:xfrm>
            <a:off x="2101928" y="1989315"/>
            <a:ext cx="253923" cy="334786"/>
            <a:chOff x="2101928" y="1989315"/>
            <a:chExt cx="253923" cy="334786"/>
          </a:xfrm>
        </p:grpSpPr>
        <p:sp>
          <p:nvSpPr>
            <p:cNvPr id="326" name="SMARTInkShape-7244">
              <a:extLst>
                <a:ext uri="{FF2B5EF4-FFF2-40B4-BE49-F238E27FC236}">
                  <a16:creationId xmlns:a16="http://schemas.microsoft.com/office/drawing/2014/main" xmlns="" id="{0D0C0E17-7394-4E29-94D1-E89E123B196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336800" y="2210585"/>
              <a:ext cx="19051" cy="113516"/>
            </a:xfrm>
            <a:custGeom>
              <a:avLst/>
              <a:gdLst/>
              <a:ahLst/>
              <a:cxnLst/>
              <a:rect l="0" t="0" r="0" b="0"/>
              <a:pathLst>
                <a:path w="19051" h="113516">
                  <a:moveTo>
                    <a:pt x="0" y="18265"/>
                  </a:moveTo>
                  <a:lnTo>
                    <a:pt x="0" y="18265"/>
                  </a:lnTo>
                  <a:lnTo>
                    <a:pt x="5467" y="1863"/>
                  </a:lnTo>
                  <a:lnTo>
                    <a:pt x="6467" y="980"/>
                  </a:lnTo>
                  <a:lnTo>
                    <a:pt x="9460" y="0"/>
                  </a:lnTo>
                  <a:lnTo>
                    <a:pt x="9378" y="8971"/>
                  </a:lnTo>
                  <a:lnTo>
                    <a:pt x="8401" y="23307"/>
                  </a:lnTo>
                  <a:lnTo>
                    <a:pt x="16594" y="66964"/>
                  </a:lnTo>
                  <a:lnTo>
                    <a:pt x="19050" y="113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7245">
              <a:extLst>
                <a:ext uri="{FF2B5EF4-FFF2-40B4-BE49-F238E27FC236}">
                  <a16:creationId xmlns:a16="http://schemas.microsoft.com/office/drawing/2014/main" xmlns="" id="{5D90A91D-D2F9-4C64-BAF4-3C923FD8465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101928" y="2044778"/>
              <a:ext cx="184073" cy="213944"/>
            </a:xfrm>
            <a:custGeom>
              <a:avLst/>
              <a:gdLst/>
              <a:ahLst/>
              <a:cxnLst/>
              <a:rect l="0" t="0" r="0" b="0"/>
              <a:pathLst>
                <a:path w="184073" h="213944">
                  <a:moveTo>
                    <a:pt x="6272" y="6272"/>
                  </a:moveTo>
                  <a:lnTo>
                    <a:pt x="6272" y="6272"/>
                  </a:lnTo>
                  <a:lnTo>
                    <a:pt x="0" y="0"/>
                  </a:lnTo>
                  <a:lnTo>
                    <a:pt x="46633" y="47583"/>
                  </a:lnTo>
                  <a:lnTo>
                    <a:pt x="78685" y="87340"/>
                  </a:lnTo>
                  <a:lnTo>
                    <a:pt x="116558" y="129164"/>
                  </a:lnTo>
                  <a:lnTo>
                    <a:pt x="150066" y="169515"/>
                  </a:lnTo>
                  <a:lnTo>
                    <a:pt x="183179" y="213943"/>
                  </a:lnTo>
                  <a:lnTo>
                    <a:pt x="183477" y="213159"/>
                  </a:lnTo>
                  <a:lnTo>
                    <a:pt x="184072" y="203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7246">
              <a:extLst>
                <a:ext uri="{FF2B5EF4-FFF2-40B4-BE49-F238E27FC236}">
                  <a16:creationId xmlns:a16="http://schemas.microsoft.com/office/drawing/2014/main" xmlns="" id="{D126B348-918D-4FF8-A856-7A2F0C5B58C0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112770" y="1989315"/>
              <a:ext cx="192281" cy="296686"/>
            </a:xfrm>
            <a:custGeom>
              <a:avLst/>
              <a:gdLst/>
              <a:ahLst/>
              <a:cxnLst/>
              <a:rect l="0" t="0" r="0" b="0"/>
              <a:pathLst>
                <a:path w="192281" h="296686">
                  <a:moveTo>
                    <a:pt x="192280" y="10935"/>
                  </a:moveTo>
                  <a:lnTo>
                    <a:pt x="192280" y="10935"/>
                  </a:lnTo>
                  <a:lnTo>
                    <a:pt x="188909" y="4193"/>
                  </a:lnTo>
                  <a:lnTo>
                    <a:pt x="187210" y="2207"/>
                  </a:lnTo>
                  <a:lnTo>
                    <a:pt x="183442" y="0"/>
                  </a:lnTo>
                  <a:lnTo>
                    <a:pt x="181449" y="117"/>
                  </a:lnTo>
                  <a:lnTo>
                    <a:pt x="177353" y="2129"/>
                  </a:lnTo>
                  <a:lnTo>
                    <a:pt x="167710" y="13970"/>
                  </a:lnTo>
                  <a:lnTo>
                    <a:pt x="146739" y="56507"/>
                  </a:lnTo>
                  <a:lnTo>
                    <a:pt x="127046" y="95229"/>
                  </a:lnTo>
                  <a:lnTo>
                    <a:pt x="100201" y="140411"/>
                  </a:lnTo>
                  <a:lnTo>
                    <a:pt x="73354" y="181237"/>
                  </a:lnTo>
                  <a:lnTo>
                    <a:pt x="44781" y="219440"/>
                  </a:lnTo>
                  <a:lnTo>
                    <a:pt x="17329" y="262429"/>
                  </a:lnTo>
                  <a:lnTo>
                    <a:pt x="169" y="291024"/>
                  </a:lnTo>
                  <a:lnTo>
                    <a:pt x="0" y="292911"/>
                  </a:lnTo>
                  <a:lnTo>
                    <a:pt x="1780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SMARTInkShape-Group1363">
            <a:extLst>
              <a:ext uri="{FF2B5EF4-FFF2-40B4-BE49-F238E27FC236}">
                <a16:creationId xmlns:a16="http://schemas.microsoft.com/office/drawing/2014/main" xmlns="" id="{3A88AA5E-9582-40C8-8B35-D6BD16838926}"/>
              </a:ext>
            </a:extLst>
          </p:cNvPr>
          <p:cNvGrpSpPr/>
          <p:nvPr/>
        </p:nvGrpSpPr>
        <p:grpSpPr>
          <a:xfrm>
            <a:off x="794632" y="742628"/>
            <a:ext cx="488069" cy="330523"/>
            <a:chOff x="794632" y="742628"/>
            <a:chExt cx="488069" cy="330523"/>
          </a:xfrm>
        </p:grpSpPr>
        <p:sp>
          <p:nvSpPr>
            <p:cNvPr id="330" name="SMARTInkShape-7247">
              <a:extLst>
                <a:ext uri="{FF2B5EF4-FFF2-40B4-BE49-F238E27FC236}">
                  <a16:creationId xmlns:a16="http://schemas.microsoft.com/office/drawing/2014/main" xmlns="" id="{E3B7F174-475D-434D-ADF7-2C04F7D9CC3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274529" y="933450"/>
              <a:ext cx="8172" cy="1"/>
            </a:xfrm>
            <a:custGeom>
              <a:avLst/>
              <a:gdLst/>
              <a:ahLst/>
              <a:cxnLst/>
              <a:rect l="0" t="0" r="0" b="0"/>
              <a:pathLst>
                <a:path w="8172" h="1">
                  <a:moveTo>
                    <a:pt x="8171" y="0"/>
                  </a:moveTo>
                  <a:lnTo>
                    <a:pt x="8171" y="0"/>
                  </a:lnTo>
                  <a:lnTo>
                    <a:pt x="0" y="0"/>
                  </a:lnTo>
                  <a:lnTo>
                    <a:pt x="1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7248">
              <a:extLst>
                <a:ext uri="{FF2B5EF4-FFF2-40B4-BE49-F238E27FC236}">
                  <a16:creationId xmlns:a16="http://schemas.microsoft.com/office/drawing/2014/main" xmlns="" id="{78273E03-9093-442A-A2E9-8E5453567FC3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257300" y="838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7249">
              <a:extLst>
                <a:ext uri="{FF2B5EF4-FFF2-40B4-BE49-F238E27FC236}">
                  <a16:creationId xmlns:a16="http://schemas.microsoft.com/office/drawing/2014/main" xmlns="" id="{4243E5A0-501B-4619-B672-1BF4EACB317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68179" y="996950"/>
              <a:ext cx="174822" cy="76201"/>
            </a:xfrm>
            <a:custGeom>
              <a:avLst/>
              <a:gdLst/>
              <a:ahLst/>
              <a:cxnLst/>
              <a:rect l="0" t="0" r="0" b="0"/>
              <a:pathLst>
                <a:path w="174822" h="76201">
                  <a:moveTo>
                    <a:pt x="3371" y="76200"/>
                  </a:moveTo>
                  <a:lnTo>
                    <a:pt x="3371" y="76200"/>
                  </a:lnTo>
                  <a:lnTo>
                    <a:pt x="0" y="76200"/>
                  </a:lnTo>
                  <a:lnTo>
                    <a:pt x="418" y="75494"/>
                  </a:lnTo>
                  <a:lnTo>
                    <a:pt x="10571" y="70425"/>
                  </a:lnTo>
                  <a:lnTo>
                    <a:pt x="56142" y="50783"/>
                  </a:lnTo>
                  <a:lnTo>
                    <a:pt x="91030" y="33859"/>
                  </a:lnTo>
                  <a:lnTo>
                    <a:pt x="132407" y="16930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7250">
              <a:extLst>
                <a:ext uri="{FF2B5EF4-FFF2-40B4-BE49-F238E27FC236}">
                  <a16:creationId xmlns:a16="http://schemas.microsoft.com/office/drawing/2014/main" xmlns="" id="{044E6620-2A8C-468E-AABD-78492675E6B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13352" y="977900"/>
              <a:ext cx="335999" cy="67159"/>
            </a:xfrm>
            <a:custGeom>
              <a:avLst/>
              <a:gdLst/>
              <a:ahLst/>
              <a:cxnLst/>
              <a:rect l="0" t="0" r="0" b="0"/>
              <a:pathLst>
                <a:path w="335999" h="67159">
                  <a:moveTo>
                    <a:pt x="18498" y="63500"/>
                  </a:moveTo>
                  <a:lnTo>
                    <a:pt x="18498" y="63500"/>
                  </a:lnTo>
                  <a:lnTo>
                    <a:pt x="1748" y="67158"/>
                  </a:lnTo>
                  <a:lnTo>
                    <a:pt x="275" y="66644"/>
                  </a:lnTo>
                  <a:lnTo>
                    <a:pt x="0" y="65596"/>
                  </a:lnTo>
                  <a:lnTo>
                    <a:pt x="34208" y="53069"/>
                  </a:lnTo>
                  <a:lnTo>
                    <a:pt x="72752" y="42636"/>
                  </a:lnTo>
                  <a:lnTo>
                    <a:pt x="96295" y="36891"/>
                  </a:lnTo>
                  <a:lnTo>
                    <a:pt x="121868" y="30944"/>
                  </a:lnTo>
                  <a:lnTo>
                    <a:pt x="148795" y="24863"/>
                  </a:lnTo>
                  <a:lnTo>
                    <a:pt x="175918" y="19397"/>
                  </a:lnTo>
                  <a:lnTo>
                    <a:pt x="203173" y="14343"/>
                  </a:lnTo>
                  <a:lnTo>
                    <a:pt x="230514" y="9562"/>
                  </a:lnTo>
                  <a:lnTo>
                    <a:pt x="275946" y="4250"/>
                  </a:lnTo>
                  <a:lnTo>
                    <a:pt x="3359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7251">
              <a:extLst>
                <a:ext uri="{FF2B5EF4-FFF2-40B4-BE49-F238E27FC236}">
                  <a16:creationId xmlns:a16="http://schemas.microsoft.com/office/drawing/2014/main" xmlns="" id="{9288B5A6-3312-4DDB-9A53-A1B1BD38BAE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11415" y="844545"/>
              <a:ext cx="207786" cy="105950"/>
            </a:xfrm>
            <a:custGeom>
              <a:avLst/>
              <a:gdLst/>
              <a:ahLst/>
              <a:cxnLst/>
              <a:rect l="0" t="0" r="0" b="0"/>
              <a:pathLst>
                <a:path w="207786" h="105950">
                  <a:moveTo>
                    <a:pt x="10935" y="38105"/>
                  </a:moveTo>
                  <a:lnTo>
                    <a:pt x="10935" y="38105"/>
                  </a:lnTo>
                  <a:lnTo>
                    <a:pt x="4193" y="34734"/>
                  </a:lnTo>
                  <a:lnTo>
                    <a:pt x="2207" y="33035"/>
                  </a:lnTo>
                  <a:lnTo>
                    <a:pt x="0" y="29267"/>
                  </a:lnTo>
                  <a:lnTo>
                    <a:pt x="823" y="27274"/>
                  </a:lnTo>
                  <a:lnTo>
                    <a:pt x="5500" y="23178"/>
                  </a:lnTo>
                  <a:lnTo>
                    <a:pt x="16045" y="22769"/>
                  </a:lnTo>
                  <a:lnTo>
                    <a:pt x="37849" y="28387"/>
                  </a:lnTo>
                  <a:lnTo>
                    <a:pt x="45811" y="31626"/>
                  </a:lnTo>
                  <a:lnTo>
                    <a:pt x="51825" y="36608"/>
                  </a:lnTo>
                  <a:lnTo>
                    <a:pt x="60388" y="49669"/>
                  </a:lnTo>
                  <a:lnTo>
                    <a:pt x="65804" y="69518"/>
                  </a:lnTo>
                  <a:lnTo>
                    <a:pt x="64038" y="88805"/>
                  </a:lnTo>
                  <a:lnTo>
                    <a:pt x="58996" y="97798"/>
                  </a:lnTo>
                  <a:lnTo>
                    <a:pt x="55675" y="101183"/>
                  </a:lnTo>
                  <a:lnTo>
                    <a:pt x="48223" y="104945"/>
                  </a:lnTo>
                  <a:lnTo>
                    <a:pt x="44261" y="105949"/>
                  </a:lnTo>
                  <a:lnTo>
                    <a:pt x="41619" y="105206"/>
                  </a:lnTo>
                  <a:lnTo>
                    <a:pt x="39857" y="103300"/>
                  </a:lnTo>
                  <a:lnTo>
                    <a:pt x="38683" y="100619"/>
                  </a:lnTo>
                  <a:lnTo>
                    <a:pt x="39260" y="91994"/>
                  </a:lnTo>
                  <a:lnTo>
                    <a:pt x="43279" y="80400"/>
                  </a:lnTo>
                  <a:lnTo>
                    <a:pt x="72370" y="41776"/>
                  </a:lnTo>
                  <a:lnTo>
                    <a:pt x="118045" y="1056"/>
                  </a:lnTo>
                  <a:lnTo>
                    <a:pt x="120442" y="0"/>
                  </a:lnTo>
                  <a:lnTo>
                    <a:pt x="122039" y="2"/>
                  </a:lnTo>
                  <a:lnTo>
                    <a:pt x="120052" y="7529"/>
                  </a:lnTo>
                  <a:lnTo>
                    <a:pt x="102040" y="47503"/>
                  </a:lnTo>
                  <a:lnTo>
                    <a:pt x="102716" y="51426"/>
                  </a:lnTo>
                  <a:lnTo>
                    <a:pt x="104578" y="54747"/>
                  </a:lnTo>
                  <a:lnTo>
                    <a:pt x="107230" y="57666"/>
                  </a:lnTo>
                  <a:lnTo>
                    <a:pt x="117703" y="60910"/>
                  </a:lnTo>
                  <a:lnTo>
                    <a:pt x="141348" y="60855"/>
                  </a:lnTo>
                  <a:lnTo>
                    <a:pt x="184313" y="54515"/>
                  </a:lnTo>
                  <a:lnTo>
                    <a:pt x="207785" y="50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7252">
              <a:extLst>
                <a:ext uri="{FF2B5EF4-FFF2-40B4-BE49-F238E27FC236}">
                  <a16:creationId xmlns:a16="http://schemas.microsoft.com/office/drawing/2014/main" xmlns="" id="{6870F4DB-F0E6-4BCC-939B-7DB33EC9142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94632" y="742628"/>
              <a:ext cx="202319" cy="268566"/>
            </a:xfrm>
            <a:custGeom>
              <a:avLst/>
              <a:gdLst/>
              <a:ahLst/>
              <a:cxnLst/>
              <a:rect l="0" t="0" r="0" b="0"/>
              <a:pathLst>
                <a:path w="202319" h="268566">
                  <a:moveTo>
                    <a:pt x="37218" y="38422"/>
                  </a:moveTo>
                  <a:lnTo>
                    <a:pt x="37218" y="38422"/>
                  </a:lnTo>
                  <a:lnTo>
                    <a:pt x="31751" y="43889"/>
                  </a:lnTo>
                  <a:lnTo>
                    <a:pt x="31130" y="47881"/>
                  </a:lnTo>
                  <a:lnTo>
                    <a:pt x="34316" y="56904"/>
                  </a:lnTo>
                  <a:lnTo>
                    <a:pt x="41573" y="62629"/>
                  </a:lnTo>
                  <a:lnTo>
                    <a:pt x="46471" y="65143"/>
                  </a:lnTo>
                  <a:lnTo>
                    <a:pt x="70220" y="68682"/>
                  </a:lnTo>
                  <a:lnTo>
                    <a:pt x="106341" y="66359"/>
                  </a:lnTo>
                  <a:lnTo>
                    <a:pt x="148324" y="54461"/>
                  </a:lnTo>
                  <a:lnTo>
                    <a:pt x="181930" y="34159"/>
                  </a:lnTo>
                  <a:lnTo>
                    <a:pt x="199648" y="13640"/>
                  </a:lnTo>
                  <a:lnTo>
                    <a:pt x="201244" y="8495"/>
                  </a:lnTo>
                  <a:lnTo>
                    <a:pt x="200896" y="4360"/>
                  </a:lnTo>
                  <a:lnTo>
                    <a:pt x="199253" y="897"/>
                  </a:lnTo>
                  <a:lnTo>
                    <a:pt x="193925" y="0"/>
                  </a:lnTo>
                  <a:lnTo>
                    <a:pt x="165494" y="6185"/>
                  </a:lnTo>
                  <a:lnTo>
                    <a:pt x="126810" y="22520"/>
                  </a:lnTo>
                  <a:lnTo>
                    <a:pt x="90340" y="49076"/>
                  </a:lnTo>
                  <a:lnTo>
                    <a:pt x="68010" y="77170"/>
                  </a:lnTo>
                  <a:lnTo>
                    <a:pt x="64544" y="89980"/>
                  </a:lnTo>
                  <a:lnTo>
                    <a:pt x="66724" y="94667"/>
                  </a:lnTo>
                  <a:lnTo>
                    <a:pt x="76673" y="101755"/>
                  </a:lnTo>
                  <a:lnTo>
                    <a:pt x="119180" y="114321"/>
                  </a:lnTo>
                  <a:lnTo>
                    <a:pt x="127843" y="116538"/>
                  </a:lnTo>
                  <a:lnTo>
                    <a:pt x="132912" y="120133"/>
                  </a:lnTo>
                  <a:lnTo>
                    <a:pt x="135586" y="124646"/>
                  </a:lnTo>
                  <a:lnTo>
                    <a:pt x="136664" y="129771"/>
                  </a:lnTo>
                  <a:lnTo>
                    <a:pt x="133854" y="135305"/>
                  </a:lnTo>
                  <a:lnTo>
                    <a:pt x="87695" y="172379"/>
                  </a:lnTo>
                  <a:lnTo>
                    <a:pt x="49822" y="202212"/>
                  </a:lnTo>
                  <a:lnTo>
                    <a:pt x="5865" y="248784"/>
                  </a:lnTo>
                  <a:lnTo>
                    <a:pt x="1499" y="254863"/>
                  </a:lnTo>
                  <a:lnTo>
                    <a:pt x="0" y="259622"/>
                  </a:lnTo>
                  <a:lnTo>
                    <a:pt x="412" y="263500"/>
                  </a:lnTo>
                  <a:lnTo>
                    <a:pt x="2097" y="266790"/>
                  </a:lnTo>
                  <a:lnTo>
                    <a:pt x="17140" y="268565"/>
                  </a:lnTo>
                  <a:lnTo>
                    <a:pt x="57139" y="263716"/>
                  </a:lnTo>
                  <a:lnTo>
                    <a:pt x="90522" y="257086"/>
                  </a:lnTo>
                  <a:lnTo>
                    <a:pt x="124173" y="249436"/>
                  </a:lnTo>
                  <a:lnTo>
                    <a:pt x="171481" y="237195"/>
                  </a:lnTo>
                  <a:lnTo>
                    <a:pt x="202318" y="228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SMARTInkShape-Group1364">
            <a:extLst>
              <a:ext uri="{FF2B5EF4-FFF2-40B4-BE49-F238E27FC236}">
                <a16:creationId xmlns:a16="http://schemas.microsoft.com/office/drawing/2014/main" xmlns="" id="{74FBDB53-2989-436E-80F6-84BF02885763}"/>
              </a:ext>
            </a:extLst>
          </p:cNvPr>
          <p:cNvGrpSpPr/>
          <p:nvPr/>
        </p:nvGrpSpPr>
        <p:grpSpPr>
          <a:xfrm>
            <a:off x="2076524" y="654573"/>
            <a:ext cx="990527" cy="361428"/>
            <a:chOff x="2076524" y="654573"/>
            <a:chExt cx="990527" cy="361428"/>
          </a:xfrm>
        </p:grpSpPr>
        <p:sp>
          <p:nvSpPr>
            <p:cNvPr id="337" name="SMARTInkShape-7253">
              <a:extLst>
                <a:ext uri="{FF2B5EF4-FFF2-40B4-BE49-F238E27FC236}">
                  <a16:creationId xmlns:a16="http://schemas.microsoft.com/office/drawing/2014/main" xmlns="" id="{49986396-363C-40D1-A7A7-2581776074C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940050" y="9398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7254">
              <a:extLst>
                <a:ext uri="{FF2B5EF4-FFF2-40B4-BE49-F238E27FC236}">
                  <a16:creationId xmlns:a16="http://schemas.microsoft.com/office/drawing/2014/main" xmlns="" id="{F13F0088-B536-4167-8BE9-3948063B14F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635250" y="910742"/>
              <a:ext cx="15419" cy="73509"/>
            </a:xfrm>
            <a:custGeom>
              <a:avLst/>
              <a:gdLst/>
              <a:ahLst/>
              <a:cxnLst/>
              <a:rect l="0" t="0" r="0" b="0"/>
              <a:pathLst>
                <a:path w="15419" h="735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3"/>
                  </a:lnTo>
                  <a:lnTo>
                    <a:pt x="15111" y="21151"/>
                  </a:lnTo>
                  <a:lnTo>
                    <a:pt x="15418" y="31188"/>
                  </a:lnTo>
                  <a:lnTo>
                    <a:pt x="12700" y="73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7255">
              <a:extLst>
                <a:ext uri="{FF2B5EF4-FFF2-40B4-BE49-F238E27FC236}">
                  <a16:creationId xmlns:a16="http://schemas.microsoft.com/office/drawing/2014/main" xmlns="" id="{3B99E758-A6D9-4039-AC4C-BED19D8B0FF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308029" y="736600"/>
              <a:ext cx="212922" cy="196851"/>
            </a:xfrm>
            <a:custGeom>
              <a:avLst/>
              <a:gdLst/>
              <a:ahLst/>
              <a:cxnLst/>
              <a:rect l="0" t="0" r="0" b="0"/>
              <a:pathLst>
                <a:path w="212922" h="1968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3989" y="5644"/>
                  </a:lnTo>
                  <a:lnTo>
                    <a:pt x="51429" y="51147"/>
                  </a:lnTo>
                  <a:lnTo>
                    <a:pt x="88871" y="89003"/>
                  </a:lnTo>
                  <a:lnTo>
                    <a:pt x="129364" y="127030"/>
                  </a:lnTo>
                  <a:lnTo>
                    <a:pt x="166291" y="159465"/>
                  </a:lnTo>
                  <a:lnTo>
                    <a:pt x="212921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7256">
              <a:extLst>
                <a:ext uri="{FF2B5EF4-FFF2-40B4-BE49-F238E27FC236}">
                  <a16:creationId xmlns:a16="http://schemas.microsoft.com/office/drawing/2014/main" xmlns="" id="{771FFF99-F158-4F86-952A-4F3CE3A2372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794000" y="961542"/>
              <a:ext cx="19051" cy="3659"/>
            </a:xfrm>
            <a:custGeom>
              <a:avLst/>
              <a:gdLst/>
              <a:ahLst/>
              <a:cxnLst/>
              <a:rect l="0" t="0" r="0" b="0"/>
              <a:pathLst>
                <a:path w="19051" h="36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775" y="0"/>
                  </a:lnTo>
                  <a:lnTo>
                    <a:pt x="190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7257">
              <a:extLst>
                <a:ext uri="{FF2B5EF4-FFF2-40B4-BE49-F238E27FC236}">
                  <a16:creationId xmlns:a16="http://schemas.microsoft.com/office/drawing/2014/main" xmlns="" id="{4E1FB241-E889-4E2D-BD81-70C677245C8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076524" y="654573"/>
              <a:ext cx="114227" cy="361428"/>
            </a:xfrm>
            <a:custGeom>
              <a:avLst/>
              <a:gdLst/>
              <a:ahLst/>
              <a:cxnLst/>
              <a:rect l="0" t="0" r="0" b="0"/>
              <a:pathLst>
                <a:path w="114227" h="361428">
                  <a:moveTo>
                    <a:pt x="114226" y="12177"/>
                  </a:moveTo>
                  <a:lnTo>
                    <a:pt x="114226" y="12177"/>
                  </a:lnTo>
                  <a:lnTo>
                    <a:pt x="107484" y="5435"/>
                  </a:lnTo>
                  <a:lnTo>
                    <a:pt x="98529" y="2125"/>
                  </a:lnTo>
                  <a:lnTo>
                    <a:pt x="72163" y="0"/>
                  </a:lnTo>
                  <a:lnTo>
                    <a:pt x="44691" y="3003"/>
                  </a:lnTo>
                  <a:lnTo>
                    <a:pt x="28288" y="10216"/>
                  </a:lnTo>
                  <a:lnTo>
                    <a:pt x="3882" y="28723"/>
                  </a:lnTo>
                  <a:lnTo>
                    <a:pt x="1152" y="33791"/>
                  </a:lnTo>
                  <a:lnTo>
                    <a:pt x="0" y="45067"/>
                  </a:lnTo>
                  <a:lnTo>
                    <a:pt x="6690" y="63315"/>
                  </a:lnTo>
                  <a:lnTo>
                    <a:pt x="41991" y="107849"/>
                  </a:lnTo>
                  <a:lnTo>
                    <a:pt x="59348" y="137812"/>
                  </a:lnTo>
                  <a:lnTo>
                    <a:pt x="63260" y="162324"/>
                  </a:lnTo>
                  <a:lnTo>
                    <a:pt x="59614" y="198246"/>
                  </a:lnTo>
                  <a:lnTo>
                    <a:pt x="52559" y="216936"/>
                  </a:lnTo>
                  <a:lnTo>
                    <a:pt x="42369" y="232298"/>
                  </a:lnTo>
                  <a:lnTo>
                    <a:pt x="30784" y="240536"/>
                  </a:lnTo>
                  <a:lnTo>
                    <a:pt x="19991" y="243492"/>
                  </a:lnTo>
                  <a:lnTo>
                    <a:pt x="12841" y="242454"/>
                  </a:lnTo>
                  <a:lnTo>
                    <a:pt x="11359" y="239778"/>
                  </a:lnTo>
                  <a:lnTo>
                    <a:pt x="11592" y="231161"/>
                  </a:lnTo>
                  <a:lnTo>
                    <a:pt x="17811" y="222157"/>
                  </a:lnTo>
                  <a:lnTo>
                    <a:pt x="22433" y="217780"/>
                  </a:lnTo>
                  <a:lnTo>
                    <a:pt x="35094" y="212917"/>
                  </a:lnTo>
                  <a:lnTo>
                    <a:pt x="48717" y="211462"/>
                  </a:lnTo>
                  <a:lnTo>
                    <a:pt x="59476" y="213166"/>
                  </a:lnTo>
                  <a:lnTo>
                    <a:pt x="67079" y="218157"/>
                  </a:lnTo>
                  <a:lnTo>
                    <a:pt x="70095" y="221464"/>
                  </a:lnTo>
                  <a:lnTo>
                    <a:pt x="70694" y="226490"/>
                  </a:lnTo>
                  <a:lnTo>
                    <a:pt x="67597" y="239601"/>
                  </a:lnTo>
                  <a:lnTo>
                    <a:pt x="43253" y="279280"/>
                  </a:lnTo>
                  <a:lnTo>
                    <a:pt x="9940" y="325949"/>
                  </a:lnTo>
                  <a:lnTo>
                    <a:pt x="5082" y="335781"/>
                  </a:lnTo>
                  <a:lnTo>
                    <a:pt x="4775" y="339391"/>
                  </a:lnTo>
                  <a:lnTo>
                    <a:pt x="5275" y="342503"/>
                  </a:lnTo>
                  <a:lnTo>
                    <a:pt x="11476" y="349724"/>
                  </a:lnTo>
                  <a:lnTo>
                    <a:pt x="16092" y="353625"/>
                  </a:lnTo>
                  <a:lnTo>
                    <a:pt x="32511" y="357959"/>
                  </a:lnTo>
                  <a:lnTo>
                    <a:pt x="77545" y="360742"/>
                  </a:lnTo>
                  <a:lnTo>
                    <a:pt x="101526" y="361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7258">
              <a:extLst>
                <a:ext uri="{FF2B5EF4-FFF2-40B4-BE49-F238E27FC236}">
                  <a16:creationId xmlns:a16="http://schemas.microsoft.com/office/drawing/2014/main" xmlns="" id="{AA4A0653-679D-4905-AED1-BEB891AC607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330450" y="701479"/>
              <a:ext cx="190501" cy="295472"/>
            </a:xfrm>
            <a:custGeom>
              <a:avLst/>
              <a:gdLst/>
              <a:ahLst/>
              <a:cxnLst/>
              <a:rect l="0" t="0" r="0" b="0"/>
              <a:pathLst>
                <a:path w="190501" h="295472">
                  <a:moveTo>
                    <a:pt x="190500" y="3371"/>
                  </a:moveTo>
                  <a:lnTo>
                    <a:pt x="190500" y="3371"/>
                  </a:lnTo>
                  <a:lnTo>
                    <a:pt x="183758" y="0"/>
                  </a:lnTo>
                  <a:lnTo>
                    <a:pt x="179655" y="418"/>
                  </a:lnTo>
                  <a:lnTo>
                    <a:pt x="169452" y="4646"/>
                  </a:lnTo>
                  <a:lnTo>
                    <a:pt x="148437" y="21701"/>
                  </a:lnTo>
                  <a:lnTo>
                    <a:pt x="124336" y="54742"/>
                  </a:lnTo>
                  <a:lnTo>
                    <a:pt x="107707" y="85469"/>
                  </a:lnTo>
                  <a:lnTo>
                    <a:pt x="90203" y="119587"/>
                  </a:lnTo>
                  <a:lnTo>
                    <a:pt x="70664" y="153565"/>
                  </a:lnTo>
                  <a:lnTo>
                    <a:pt x="43202" y="201057"/>
                  </a:lnTo>
                  <a:lnTo>
                    <a:pt x="20562" y="239666"/>
                  </a:lnTo>
                  <a:lnTo>
                    <a:pt x="2130" y="286849"/>
                  </a:lnTo>
                  <a:lnTo>
                    <a:pt x="0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7259">
              <a:extLst>
                <a:ext uri="{FF2B5EF4-FFF2-40B4-BE49-F238E27FC236}">
                  <a16:creationId xmlns:a16="http://schemas.microsoft.com/office/drawing/2014/main" xmlns="" id="{2E43FB3E-69F2-43DF-86C3-BB53B468117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041650" y="9398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SMARTInkShape-Group1365">
            <a:extLst>
              <a:ext uri="{FF2B5EF4-FFF2-40B4-BE49-F238E27FC236}">
                <a16:creationId xmlns:a16="http://schemas.microsoft.com/office/drawing/2014/main" xmlns="" id="{ADFD29CC-4C28-4ACE-BC63-1106AB41C8A2}"/>
              </a:ext>
            </a:extLst>
          </p:cNvPr>
          <p:cNvGrpSpPr/>
          <p:nvPr/>
        </p:nvGrpSpPr>
        <p:grpSpPr>
          <a:xfrm>
            <a:off x="3454400" y="588582"/>
            <a:ext cx="597363" cy="421853"/>
            <a:chOff x="3454400" y="588582"/>
            <a:chExt cx="597363" cy="421853"/>
          </a:xfrm>
        </p:grpSpPr>
        <p:sp>
          <p:nvSpPr>
            <p:cNvPr id="345" name="SMARTInkShape-7260">
              <a:extLst>
                <a:ext uri="{FF2B5EF4-FFF2-40B4-BE49-F238E27FC236}">
                  <a16:creationId xmlns:a16="http://schemas.microsoft.com/office/drawing/2014/main" xmlns="" id="{944E8C49-AB44-44B5-91CB-063BD2BB036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454400" y="692150"/>
              <a:ext cx="222251" cy="241301"/>
            </a:xfrm>
            <a:custGeom>
              <a:avLst/>
              <a:gdLst/>
              <a:ahLst/>
              <a:cxnLst/>
              <a:rect l="0" t="0" r="0" b="0"/>
              <a:pathLst>
                <a:path w="222251" h="24130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54292" y="44258"/>
                  </a:lnTo>
                  <a:lnTo>
                    <a:pt x="88053" y="86256"/>
                  </a:lnTo>
                  <a:lnTo>
                    <a:pt x="111101" y="118064"/>
                  </a:lnTo>
                  <a:lnTo>
                    <a:pt x="150433" y="165588"/>
                  </a:lnTo>
                  <a:lnTo>
                    <a:pt x="192281" y="210561"/>
                  </a:lnTo>
                  <a:lnTo>
                    <a:pt x="2222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7261">
              <a:extLst>
                <a:ext uri="{FF2B5EF4-FFF2-40B4-BE49-F238E27FC236}">
                  <a16:creationId xmlns:a16="http://schemas.microsoft.com/office/drawing/2014/main" xmlns="" id="{1C10DCA5-7D1A-418F-AC1E-403BCFB930C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496766" y="671279"/>
              <a:ext cx="211635" cy="293922"/>
            </a:xfrm>
            <a:custGeom>
              <a:avLst/>
              <a:gdLst/>
              <a:ahLst/>
              <a:cxnLst/>
              <a:rect l="0" t="0" r="0" b="0"/>
              <a:pathLst>
                <a:path w="211635" h="293922">
                  <a:moveTo>
                    <a:pt x="211634" y="8171"/>
                  </a:moveTo>
                  <a:lnTo>
                    <a:pt x="211634" y="8171"/>
                  </a:lnTo>
                  <a:lnTo>
                    <a:pt x="208263" y="1429"/>
                  </a:lnTo>
                  <a:lnTo>
                    <a:pt x="206564" y="149"/>
                  </a:lnTo>
                  <a:lnTo>
                    <a:pt x="204727" y="0"/>
                  </a:lnTo>
                  <a:lnTo>
                    <a:pt x="202796" y="607"/>
                  </a:lnTo>
                  <a:lnTo>
                    <a:pt x="160550" y="43810"/>
                  </a:lnTo>
                  <a:lnTo>
                    <a:pt x="130489" y="85915"/>
                  </a:lnTo>
                  <a:lnTo>
                    <a:pt x="95869" y="130768"/>
                  </a:lnTo>
                  <a:lnTo>
                    <a:pt x="73164" y="162377"/>
                  </a:lnTo>
                  <a:lnTo>
                    <a:pt x="42430" y="208143"/>
                  </a:lnTo>
                  <a:lnTo>
                    <a:pt x="10132" y="254791"/>
                  </a:lnTo>
                  <a:lnTo>
                    <a:pt x="0" y="275663"/>
                  </a:lnTo>
                  <a:lnTo>
                    <a:pt x="695" y="280338"/>
                  </a:lnTo>
                  <a:lnTo>
                    <a:pt x="3275" y="284160"/>
                  </a:lnTo>
                  <a:lnTo>
                    <a:pt x="14784" y="293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7262">
              <a:extLst>
                <a:ext uri="{FF2B5EF4-FFF2-40B4-BE49-F238E27FC236}">
                  <a16:creationId xmlns:a16="http://schemas.microsoft.com/office/drawing/2014/main" xmlns="" id="{07D29EE7-2DDE-472B-B481-CDF9D83F6A6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733831" y="923138"/>
              <a:ext cx="95220" cy="82095"/>
            </a:xfrm>
            <a:custGeom>
              <a:avLst/>
              <a:gdLst/>
              <a:ahLst/>
              <a:cxnLst/>
              <a:rect l="0" t="0" r="0" b="0"/>
              <a:pathLst>
                <a:path w="95220" h="82095">
                  <a:moveTo>
                    <a:pt x="19019" y="29362"/>
                  </a:moveTo>
                  <a:lnTo>
                    <a:pt x="19019" y="29362"/>
                  </a:lnTo>
                  <a:lnTo>
                    <a:pt x="13950" y="35137"/>
                  </a:lnTo>
                  <a:lnTo>
                    <a:pt x="4092" y="56498"/>
                  </a:lnTo>
                  <a:lnTo>
                    <a:pt x="210" y="82002"/>
                  </a:lnTo>
                  <a:lnTo>
                    <a:pt x="129" y="82094"/>
                  </a:lnTo>
                  <a:lnTo>
                    <a:pt x="0" y="70431"/>
                  </a:lnTo>
                  <a:lnTo>
                    <a:pt x="13788" y="29683"/>
                  </a:lnTo>
                  <a:lnTo>
                    <a:pt x="22339" y="14688"/>
                  </a:lnTo>
                  <a:lnTo>
                    <a:pt x="33194" y="5672"/>
                  </a:lnTo>
                  <a:lnTo>
                    <a:pt x="45074" y="1194"/>
                  </a:lnTo>
                  <a:lnTo>
                    <a:pt x="51205" y="0"/>
                  </a:lnTo>
                  <a:lnTo>
                    <a:pt x="63663" y="2436"/>
                  </a:lnTo>
                  <a:lnTo>
                    <a:pt x="69948" y="5062"/>
                  </a:lnTo>
                  <a:lnTo>
                    <a:pt x="78813" y="13623"/>
                  </a:lnTo>
                  <a:lnTo>
                    <a:pt x="84400" y="24484"/>
                  </a:lnTo>
                  <a:lnTo>
                    <a:pt x="90489" y="58759"/>
                  </a:lnTo>
                  <a:lnTo>
                    <a:pt x="95219" y="67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7263">
              <a:extLst>
                <a:ext uri="{FF2B5EF4-FFF2-40B4-BE49-F238E27FC236}">
                  <a16:creationId xmlns:a16="http://schemas.microsoft.com/office/drawing/2014/main" xmlns="" id="{63AB5B1A-DBDC-4426-9507-63AC9B87CB1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968750" y="588582"/>
              <a:ext cx="83013" cy="421853"/>
            </a:xfrm>
            <a:custGeom>
              <a:avLst/>
              <a:gdLst/>
              <a:ahLst/>
              <a:cxnLst/>
              <a:rect l="0" t="0" r="0" b="0"/>
              <a:pathLst>
                <a:path w="83013" h="421853">
                  <a:moveTo>
                    <a:pt x="44450" y="21018"/>
                  </a:moveTo>
                  <a:lnTo>
                    <a:pt x="44450" y="21018"/>
                  </a:lnTo>
                  <a:lnTo>
                    <a:pt x="38983" y="1245"/>
                  </a:lnTo>
                  <a:lnTo>
                    <a:pt x="40099" y="75"/>
                  </a:lnTo>
                  <a:lnTo>
                    <a:pt x="42256" y="0"/>
                  </a:lnTo>
                  <a:lnTo>
                    <a:pt x="45103" y="656"/>
                  </a:lnTo>
                  <a:lnTo>
                    <a:pt x="59225" y="15063"/>
                  </a:lnTo>
                  <a:lnTo>
                    <a:pt x="73527" y="53944"/>
                  </a:lnTo>
                  <a:lnTo>
                    <a:pt x="83012" y="81495"/>
                  </a:lnTo>
                  <a:lnTo>
                    <a:pt x="80969" y="116089"/>
                  </a:lnTo>
                  <a:lnTo>
                    <a:pt x="73851" y="139733"/>
                  </a:lnTo>
                  <a:lnTo>
                    <a:pt x="49800" y="182634"/>
                  </a:lnTo>
                  <a:lnTo>
                    <a:pt x="48709" y="193742"/>
                  </a:lnTo>
                  <a:lnTo>
                    <a:pt x="54049" y="240364"/>
                  </a:lnTo>
                  <a:lnTo>
                    <a:pt x="58623" y="281543"/>
                  </a:lnTo>
                  <a:lnTo>
                    <a:pt x="65907" y="318640"/>
                  </a:lnTo>
                  <a:lnTo>
                    <a:pt x="65312" y="352854"/>
                  </a:lnTo>
                  <a:lnTo>
                    <a:pt x="57295" y="383061"/>
                  </a:lnTo>
                  <a:lnTo>
                    <a:pt x="42611" y="406514"/>
                  </a:lnTo>
                  <a:lnTo>
                    <a:pt x="28226" y="420127"/>
                  </a:lnTo>
                  <a:lnTo>
                    <a:pt x="23051" y="421852"/>
                  </a:lnTo>
                  <a:lnTo>
                    <a:pt x="0" y="421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SMARTInkShape-Group1366">
            <a:extLst>
              <a:ext uri="{FF2B5EF4-FFF2-40B4-BE49-F238E27FC236}">
                <a16:creationId xmlns:a16="http://schemas.microsoft.com/office/drawing/2014/main" xmlns="" id="{ED06BDA8-39DE-49FF-BD41-7D6FBE4F1EB7}"/>
              </a:ext>
            </a:extLst>
          </p:cNvPr>
          <p:cNvGrpSpPr/>
          <p:nvPr/>
        </p:nvGrpSpPr>
        <p:grpSpPr>
          <a:xfrm>
            <a:off x="4401956" y="422782"/>
            <a:ext cx="462145" cy="555116"/>
            <a:chOff x="4401956" y="422782"/>
            <a:chExt cx="462145" cy="555116"/>
          </a:xfrm>
        </p:grpSpPr>
        <p:sp>
          <p:nvSpPr>
            <p:cNvPr id="350" name="SMARTInkShape-7264">
              <a:extLst>
                <a:ext uri="{FF2B5EF4-FFF2-40B4-BE49-F238E27FC236}">
                  <a16:creationId xmlns:a16="http://schemas.microsoft.com/office/drawing/2014/main" xmlns="" id="{3293A736-40DF-46DC-8740-832902E5957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401956" y="870463"/>
              <a:ext cx="462145" cy="107435"/>
            </a:xfrm>
            <a:custGeom>
              <a:avLst/>
              <a:gdLst/>
              <a:ahLst/>
              <a:cxnLst/>
              <a:rect l="0" t="0" r="0" b="0"/>
              <a:pathLst>
                <a:path w="462145" h="107435">
                  <a:moveTo>
                    <a:pt x="17644" y="82037"/>
                  </a:moveTo>
                  <a:lnTo>
                    <a:pt x="17644" y="82037"/>
                  </a:lnTo>
                  <a:lnTo>
                    <a:pt x="3338" y="82037"/>
                  </a:lnTo>
                  <a:lnTo>
                    <a:pt x="1757" y="79920"/>
                  </a:lnTo>
                  <a:lnTo>
                    <a:pt x="0" y="71924"/>
                  </a:lnTo>
                  <a:lnTo>
                    <a:pt x="2381" y="55522"/>
                  </a:lnTo>
                  <a:lnTo>
                    <a:pt x="14298" y="33886"/>
                  </a:lnTo>
                  <a:lnTo>
                    <a:pt x="34605" y="12972"/>
                  </a:lnTo>
                  <a:lnTo>
                    <a:pt x="58496" y="111"/>
                  </a:lnTo>
                  <a:lnTo>
                    <a:pt x="76957" y="0"/>
                  </a:lnTo>
                  <a:lnTo>
                    <a:pt x="96217" y="6065"/>
                  </a:lnTo>
                  <a:lnTo>
                    <a:pt x="135340" y="32954"/>
                  </a:lnTo>
                  <a:lnTo>
                    <a:pt x="176673" y="65443"/>
                  </a:lnTo>
                  <a:lnTo>
                    <a:pt x="222484" y="98693"/>
                  </a:lnTo>
                  <a:lnTo>
                    <a:pt x="232520" y="103724"/>
                  </a:lnTo>
                  <a:lnTo>
                    <a:pt x="270243" y="107434"/>
                  </a:lnTo>
                  <a:lnTo>
                    <a:pt x="312700" y="97323"/>
                  </a:lnTo>
                  <a:lnTo>
                    <a:pt x="359930" y="80922"/>
                  </a:lnTo>
                  <a:lnTo>
                    <a:pt x="399559" y="59285"/>
                  </a:lnTo>
                  <a:lnTo>
                    <a:pt x="441733" y="33171"/>
                  </a:lnTo>
                  <a:lnTo>
                    <a:pt x="455783" y="22481"/>
                  </a:lnTo>
                  <a:lnTo>
                    <a:pt x="462144" y="12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7265">
              <a:extLst>
                <a:ext uri="{FF2B5EF4-FFF2-40B4-BE49-F238E27FC236}">
                  <a16:creationId xmlns:a16="http://schemas.microsoft.com/office/drawing/2014/main" xmlns="" id="{102C9309-E92A-410F-940B-E32149599BA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483100" y="6540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8998" y="4678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7266">
              <a:extLst>
                <a:ext uri="{FF2B5EF4-FFF2-40B4-BE49-F238E27FC236}">
                  <a16:creationId xmlns:a16="http://schemas.microsoft.com/office/drawing/2014/main" xmlns="" id="{AA7EEEF9-36ED-474B-BD28-5DA665D869E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476750" y="5397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7631" y="59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7267">
              <a:extLst>
                <a:ext uri="{FF2B5EF4-FFF2-40B4-BE49-F238E27FC236}">
                  <a16:creationId xmlns:a16="http://schemas.microsoft.com/office/drawing/2014/main" xmlns="" id="{20E558E7-F0F2-4B70-AC2B-9A737F7F254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572000" y="66675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706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7268">
              <a:extLst>
                <a:ext uri="{FF2B5EF4-FFF2-40B4-BE49-F238E27FC236}">
                  <a16:creationId xmlns:a16="http://schemas.microsoft.com/office/drawing/2014/main" xmlns="" id="{4A0E3B20-81C1-4790-963D-3C5085E3C06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578350" y="5715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7269">
              <a:extLst>
                <a:ext uri="{FF2B5EF4-FFF2-40B4-BE49-F238E27FC236}">
                  <a16:creationId xmlns:a16="http://schemas.microsoft.com/office/drawing/2014/main" xmlns="" id="{32912078-3DAA-46DE-8CBA-27D753C714F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640169" y="422782"/>
              <a:ext cx="113274" cy="338510"/>
            </a:xfrm>
            <a:custGeom>
              <a:avLst/>
              <a:gdLst/>
              <a:ahLst/>
              <a:cxnLst/>
              <a:rect l="0" t="0" r="0" b="0"/>
              <a:pathLst>
                <a:path w="113274" h="338510">
                  <a:moveTo>
                    <a:pt x="77881" y="224918"/>
                  </a:moveTo>
                  <a:lnTo>
                    <a:pt x="77881" y="224918"/>
                  </a:lnTo>
                  <a:lnTo>
                    <a:pt x="77175" y="211120"/>
                  </a:lnTo>
                  <a:lnTo>
                    <a:pt x="74510" y="205145"/>
                  </a:lnTo>
                  <a:lnTo>
                    <a:pt x="69042" y="197814"/>
                  </a:lnTo>
                  <a:lnTo>
                    <a:pt x="57490" y="197114"/>
                  </a:lnTo>
                  <a:lnTo>
                    <a:pt x="49470" y="197916"/>
                  </a:lnTo>
                  <a:lnTo>
                    <a:pt x="34915" y="208213"/>
                  </a:lnTo>
                  <a:lnTo>
                    <a:pt x="16702" y="233844"/>
                  </a:lnTo>
                  <a:lnTo>
                    <a:pt x="4250" y="265663"/>
                  </a:lnTo>
                  <a:lnTo>
                    <a:pt x="0" y="288888"/>
                  </a:lnTo>
                  <a:lnTo>
                    <a:pt x="464" y="310969"/>
                  </a:lnTo>
                  <a:lnTo>
                    <a:pt x="6785" y="326898"/>
                  </a:lnTo>
                  <a:lnTo>
                    <a:pt x="15238" y="336565"/>
                  </a:lnTo>
                  <a:lnTo>
                    <a:pt x="18480" y="338155"/>
                  </a:lnTo>
                  <a:lnTo>
                    <a:pt x="21347" y="338509"/>
                  </a:lnTo>
                  <a:lnTo>
                    <a:pt x="38866" y="325524"/>
                  </a:lnTo>
                  <a:lnTo>
                    <a:pt x="61930" y="297061"/>
                  </a:lnTo>
                  <a:lnTo>
                    <a:pt x="74555" y="266389"/>
                  </a:lnTo>
                  <a:lnTo>
                    <a:pt x="85575" y="227122"/>
                  </a:lnTo>
                  <a:lnTo>
                    <a:pt x="91477" y="203809"/>
                  </a:lnTo>
                  <a:lnTo>
                    <a:pt x="97528" y="179096"/>
                  </a:lnTo>
                  <a:lnTo>
                    <a:pt x="102268" y="152742"/>
                  </a:lnTo>
                  <a:lnTo>
                    <a:pt x="106133" y="125295"/>
                  </a:lnTo>
                  <a:lnTo>
                    <a:pt x="109416" y="97119"/>
                  </a:lnTo>
                  <a:lnTo>
                    <a:pt x="113063" y="52643"/>
                  </a:lnTo>
                  <a:lnTo>
                    <a:pt x="113273" y="20646"/>
                  </a:lnTo>
                  <a:lnTo>
                    <a:pt x="108662" y="4073"/>
                  </a:lnTo>
                  <a:lnTo>
                    <a:pt x="105456" y="782"/>
                  </a:lnTo>
                  <a:lnTo>
                    <a:pt x="101909" y="0"/>
                  </a:lnTo>
                  <a:lnTo>
                    <a:pt x="98133" y="889"/>
                  </a:lnTo>
                  <a:lnTo>
                    <a:pt x="90175" y="15048"/>
                  </a:lnTo>
                  <a:lnTo>
                    <a:pt x="79642" y="58312"/>
                  </a:lnTo>
                  <a:lnTo>
                    <a:pt x="75841" y="98660"/>
                  </a:lnTo>
                  <a:lnTo>
                    <a:pt x="76504" y="142462"/>
                  </a:lnTo>
                  <a:lnTo>
                    <a:pt x="79151" y="184038"/>
                  </a:lnTo>
                  <a:lnTo>
                    <a:pt x="83384" y="222271"/>
                  </a:lnTo>
                  <a:lnTo>
                    <a:pt x="93701" y="269446"/>
                  </a:lnTo>
                  <a:lnTo>
                    <a:pt x="109631" y="313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6" name="SMARTInkShape-Group1367">
            <a:extLst>
              <a:ext uri="{FF2B5EF4-FFF2-40B4-BE49-F238E27FC236}">
                <a16:creationId xmlns:a16="http://schemas.microsoft.com/office/drawing/2014/main" xmlns="" id="{E479541F-EA32-48F3-8101-B5EE1E7A16FF}"/>
              </a:ext>
            </a:extLst>
          </p:cNvPr>
          <p:cNvGrpSpPr/>
          <p:nvPr/>
        </p:nvGrpSpPr>
        <p:grpSpPr>
          <a:xfrm>
            <a:off x="5356682" y="593361"/>
            <a:ext cx="1209219" cy="505190"/>
            <a:chOff x="5356682" y="593361"/>
            <a:chExt cx="1209219" cy="505190"/>
          </a:xfrm>
        </p:grpSpPr>
        <p:sp>
          <p:nvSpPr>
            <p:cNvPr id="357" name="SMARTInkShape-7270">
              <a:extLst>
                <a:ext uri="{FF2B5EF4-FFF2-40B4-BE49-F238E27FC236}">
                  <a16:creationId xmlns:a16="http://schemas.microsoft.com/office/drawing/2014/main" xmlns="" id="{23D3856B-DB68-4EC3-A69D-E8EF3DC5A93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489700" y="1003300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76200" y="0"/>
                  </a:moveTo>
                  <a:lnTo>
                    <a:pt x="76200" y="0"/>
                  </a:lnTo>
                  <a:lnTo>
                    <a:pt x="76198" y="3371"/>
                  </a:lnTo>
                  <a:lnTo>
                    <a:pt x="55152" y="35974"/>
                  </a:lnTo>
                  <a:lnTo>
                    <a:pt x="13407" y="8148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7271">
              <a:extLst>
                <a:ext uri="{FF2B5EF4-FFF2-40B4-BE49-F238E27FC236}">
                  <a16:creationId xmlns:a16="http://schemas.microsoft.com/office/drawing/2014/main" xmlns="" id="{C0035CE6-D39D-422A-A442-E51A228F9E8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356682" y="654050"/>
              <a:ext cx="177414" cy="352863"/>
            </a:xfrm>
            <a:custGeom>
              <a:avLst/>
              <a:gdLst/>
              <a:ahLst/>
              <a:cxnLst/>
              <a:rect l="0" t="0" r="0" b="0"/>
              <a:pathLst>
                <a:path w="177414" h="352863">
                  <a:moveTo>
                    <a:pt x="40818" y="0"/>
                  </a:moveTo>
                  <a:lnTo>
                    <a:pt x="40818" y="0"/>
                  </a:lnTo>
                  <a:lnTo>
                    <a:pt x="22926" y="41427"/>
                  </a:lnTo>
                  <a:lnTo>
                    <a:pt x="13880" y="76480"/>
                  </a:lnTo>
                  <a:lnTo>
                    <a:pt x="6026" y="122614"/>
                  </a:lnTo>
                  <a:lnTo>
                    <a:pt x="3482" y="156801"/>
                  </a:lnTo>
                  <a:lnTo>
                    <a:pt x="0" y="195513"/>
                  </a:lnTo>
                  <a:lnTo>
                    <a:pt x="1746" y="232474"/>
                  </a:lnTo>
                  <a:lnTo>
                    <a:pt x="7225" y="266305"/>
                  </a:lnTo>
                  <a:lnTo>
                    <a:pt x="18243" y="307740"/>
                  </a:lnTo>
                  <a:lnTo>
                    <a:pt x="26316" y="328920"/>
                  </a:lnTo>
                  <a:lnTo>
                    <a:pt x="38370" y="343977"/>
                  </a:lnTo>
                  <a:lnTo>
                    <a:pt x="45536" y="349968"/>
                  </a:lnTo>
                  <a:lnTo>
                    <a:pt x="52430" y="352551"/>
                  </a:lnTo>
                  <a:lnTo>
                    <a:pt x="59143" y="352862"/>
                  </a:lnTo>
                  <a:lnTo>
                    <a:pt x="84348" y="344676"/>
                  </a:lnTo>
                  <a:lnTo>
                    <a:pt x="106026" y="332400"/>
                  </a:lnTo>
                  <a:lnTo>
                    <a:pt x="127420" y="312833"/>
                  </a:lnTo>
                  <a:lnTo>
                    <a:pt x="152555" y="271275"/>
                  </a:lnTo>
                  <a:lnTo>
                    <a:pt x="164797" y="237689"/>
                  </a:lnTo>
                  <a:lnTo>
                    <a:pt x="173532" y="199478"/>
                  </a:lnTo>
                  <a:lnTo>
                    <a:pt x="177413" y="154274"/>
                  </a:lnTo>
                  <a:lnTo>
                    <a:pt x="175375" y="113486"/>
                  </a:lnTo>
                  <a:lnTo>
                    <a:pt x="168175" y="68198"/>
                  </a:lnTo>
                  <a:lnTo>
                    <a:pt x="165939" y="58165"/>
                  </a:lnTo>
                  <a:lnTo>
                    <a:pt x="162332" y="52182"/>
                  </a:lnTo>
                  <a:lnTo>
                    <a:pt x="157811" y="48899"/>
                  </a:lnTo>
                  <a:lnTo>
                    <a:pt x="152680" y="47416"/>
                  </a:lnTo>
                  <a:lnTo>
                    <a:pt x="148554" y="48544"/>
                  </a:lnTo>
                  <a:lnTo>
                    <a:pt x="145097" y="51413"/>
                  </a:lnTo>
                  <a:lnTo>
                    <a:pt x="142087" y="55442"/>
                  </a:lnTo>
                  <a:lnTo>
                    <a:pt x="140625" y="69326"/>
                  </a:lnTo>
                  <a:lnTo>
                    <a:pt x="14241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7272">
              <a:extLst>
                <a:ext uri="{FF2B5EF4-FFF2-40B4-BE49-F238E27FC236}">
                  <a16:creationId xmlns:a16="http://schemas.microsoft.com/office/drawing/2014/main" xmlns="" id="{0C1A26D3-FB7B-4A97-ADCB-12CEA584C88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304412" y="814769"/>
              <a:ext cx="178939" cy="170904"/>
            </a:xfrm>
            <a:custGeom>
              <a:avLst/>
              <a:gdLst/>
              <a:ahLst/>
              <a:cxnLst/>
              <a:rect l="0" t="0" r="0" b="0"/>
              <a:pathLst>
                <a:path w="178939" h="170904">
                  <a:moveTo>
                    <a:pt x="147188" y="61531"/>
                  </a:moveTo>
                  <a:lnTo>
                    <a:pt x="147188" y="61531"/>
                  </a:lnTo>
                  <a:lnTo>
                    <a:pt x="113964" y="16751"/>
                  </a:lnTo>
                  <a:lnTo>
                    <a:pt x="99322" y="4675"/>
                  </a:lnTo>
                  <a:lnTo>
                    <a:pt x="86638" y="984"/>
                  </a:lnTo>
                  <a:lnTo>
                    <a:pt x="79305" y="0"/>
                  </a:lnTo>
                  <a:lnTo>
                    <a:pt x="55499" y="5356"/>
                  </a:lnTo>
                  <a:lnTo>
                    <a:pt x="30571" y="22622"/>
                  </a:lnTo>
                  <a:lnTo>
                    <a:pt x="12055" y="52354"/>
                  </a:lnTo>
                  <a:lnTo>
                    <a:pt x="1001" y="91346"/>
                  </a:lnTo>
                  <a:lnTo>
                    <a:pt x="0" y="130808"/>
                  </a:lnTo>
                  <a:lnTo>
                    <a:pt x="6277" y="150882"/>
                  </a:lnTo>
                  <a:lnTo>
                    <a:pt x="10913" y="159198"/>
                  </a:lnTo>
                  <a:lnTo>
                    <a:pt x="16122" y="164742"/>
                  </a:lnTo>
                  <a:lnTo>
                    <a:pt x="27553" y="170903"/>
                  </a:lnTo>
                  <a:lnTo>
                    <a:pt x="43452" y="167996"/>
                  </a:lnTo>
                  <a:lnTo>
                    <a:pt x="62277" y="157532"/>
                  </a:lnTo>
                  <a:lnTo>
                    <a:pt x="90593" y="127841"/>
                  </a:lnTo>
                  <a:lnTo>
                    <a:pt x="111994" y="83645"/>
                  </a:lnTo>
                  <a:lnTo>
                    <a:pt x="120498" y="59635"/>
                  </a:lnTo>
                  <a:lnTo>
                    <a:pt x="120928" y="59561"/>
                  </a:lnTo>
                  <a:lnTo>
                    <a:pt x="133997" y="105484"/>
                  </a:lnTo>
                  <a:lnTo>
                    <a:pt x="156577" y="142937"/>
                  </a:lnTo>
                  <a:lnTo>
                    <a:pt x="178938" y="169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7273">
              <a:extLst>
                <a:ext uri="{FF2B5EF4-FFF2-40B4-BE49-F238E27FC236}">
                  <a16:creationId xmlns:a16="http://schemas.microsoft.com/office/drawing/2014/main" xmlns="" id="{36F91DC1-8EAD-4372-AE6A-69A01552570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795068" y="838200"/>
              <a:ext cx="148533" cy="57151"/>
            </a:xfrm>
            <a:custGeom>
              <a:avLst/>
              <a:gdLst/>
              <a:ahLst/>
              <a:cxnLst/>
              <a:rect l="0" t="0" r="0" b="0"/>
              <a:pathLst>
                <a:path w="148533" h="57151">
                  <a:moveTo>
                    <a:pt x="15182" y="57150"/>
                  </a:moveTo>
                  <a:lnTo>
                    <a:pt x="15182" y="57150"/>
                  </a:lnTo>
                  <a:lnTo>
                    <a:pt x="877" y="48312"/>
                  </a:lnTo>
                  <a:lnTo>
                    <a:pt x="0" y="46319"/>
                  </a:lnTo>
                  <a:lnTo>
                    <a:pt x="121" y="44285"/>
                  </a:lnTo>
                  <a:lnTo>
                    <a:pt x="908" y="42223"/>
                  </a:lnTo>
                  <a:lnTo>
                    <a:pt x="7426" y="38051"/>
                  </a:lnTo>
                  <a:lnTo>
                    <a:pt x="42343" y="26253"/>
                  </a:lnTo>
                  <a:lnTo>
                    <a:pt x="82575" y="14442"/>
                  </a:lnTo>
                  <a:lnTo>
                    <a:pt x="122405" y="5377"/>
                  </a:lnTo>
                  <a:lnTo>
                    <a:pt x="1485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7274">
              <a:extLst>
                <a:ext uri="{FF2B5EF4-FFF2-40B4-BE49-F238E27FC236}">
                  <a16:creationId xmlns:a16="http://schemas.microsoft.com/office/drawing/2014/main" xmlns="" id="{83C4FB82-B9D1-471A-9E53-7AD213F6668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759450" y="8636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3371" y="47530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7275">
              <a:extLst>
                <a:ext uri="{FF2B5EF4-FFF2-40B4-BE49-F238E27FC236}">
                  <a16:creationId xmlns:a16="http://schemas.microsoft.com/office/drawing/2014/main" xmlns="" id="{D37AFE10-EC61-4BDA-8C99-EE888E8516C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106640" y="657679"/>
              <a:ext cx="158118" cy="377372"/>
            </a:xfrm>
            <a:custGeom>
              <a:avLst/>
              <a:gdLst/>
              <a:ahLst/>
              <a:cxnLst/>
              <a:rect l="0" t="0" r="0" b="0"/>
              <a:pathLst>
                <a:path w="158118" h="377372">
                  <a:moveTo>
                    <a:pt x="154460" y="21771"/>
                  </a:moveTo>
                  <a:lnTo>
                    <a:pt x="154460" y="21771"/>
                  </a:lnTo>
                  <a:lnTo>
                    <a:pt x="157831" y="15029"/>
                  </a:lnTo>
                  <a:lnTo>
                    <a:pt x="158117" y="12337"/>
                  </a:lnTo>
                  <a:lnTo>
                    <a:pt x="156556" y="7465"/>
                  </a:lnTo>
                  <a:lnTo>
                    <a:pt x="151709" y="756"/>
                  </a:lnTo>
                  <a:lnTo>
                    <a:pt x="149099" y="0"/>
                  </a:lnTo>
                  <a:lnTo>
                    <a:pt x="142434" y="1041"/>
                  </a:lnTo>
                  <a:lnTo>
                    <a:pt x="120637" y="12336"/>
                  </a:lnTo>
                  <a:lnTo>
                    <a:pt x="85325" y="51736"/>
                  </a:lnTo>
                  <a:lnTo>
                    <a:pt x="52601" y="97050"/>
                  </a:lnTo>
                  <a:lnTo>
                    <a:pt x="33460" y="132134"/>
                  </a:lnTo>
                  <a:lnTo>
                    <a:pt x="17426" y="168893"/>
                  </a:lnTo>
                  <a:lnTo>
                    <a:pt x="5362" y="206398"/>
                  </a:lnTo>
                  <a:lnTo>
                    <a:pt x="0" y="244233"/>
                  </a:lnTo>
                  <a:lnTo>
                    <a:pt x="3261" y="280334"/>
                  </a:lnTo>
                  <a:lnTo>
                    <a:pt x="16997" y="324865"/>
                  </a:lnTo>
                  <a:lnTo>
                    <a:pt x="22601" y="336017"/>
                  </a:lnTo>
                  <a:lnTo>
                    <a:pt x="41997" y="354053"/>
                  </a:lnTo>
                  <a:lnTo>
                    <a:pt x="54086" y="361826"/>
                  </a:lnTo>
                  <a:lnTo>
                    <a:pt x="101436" y="372765"/>
                  </a:lnTo>
                  <a:lnTo>
                    <a:pt x="135410" y="37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7276">
              <a:extLst>
                <a:ext uri="{FF2B5EF4-FFF2-40B4-BE49-F238E27FC236}">
                  <a16:creationId xmlns:a16="http://schemas.microsoft.com/office/drawing/2014/main" xmlns="" id="{FBD58B7C-3555-416B-86D4-5827C104D0B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759450" y="73660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50800"/>
                  </a:moveTo>
                  <a:lnTo>
                    <a:pt x="0" y="508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7277">
              <a:extLst>
                <a:ext uri="{FF2B5EF4-FFF2-40B4-BE49-F238E27FC236}">
                  <a16:creationId xmlns:a16="http://schemas.microsoft.com/office/drawing/2014/main" xmlns="" id="{82F44C03-2AF7-4637-9A0F-39DC07A74AB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854700" y="593361"/>
              <a:ext cx="107951" cy="391315"/>
            </a:xfrm>
            <a:custGeom>
              <a:avLst/>
              <a:gdLst/>
              <a:ahLst/>
              <a:cxnLst/>
              <a:rect l="0" t="0" r="0" b="0"/>
              <a:pathLst>
                <a:path w="107951" h="391315">
                  <a:moveTo>
                    <a:pt x="107950" y="35289"/>
                  </a:moveTo>
                  <a:lnTo>
                    <a:pt x="107950" y="35289"/>
                  </a:lnTo>
                  <a:lnTo>
                    <a:pt x="93645" y="6678"/>
                  </a:lnTo>
                  <a:lnTo>
                    <a:pt x="89946" y="3515"/>
                  </a:lnTo>
                  <a:lnTo>
                    <a:pt x="80193" y="0"/>
                  </a:lnTo>
                  <a:lnTo>
                    <a:pt x="74629" y="2591"/>
                  </a:lnTo>
                  <a:lnTo>
                    <a:pt x="62801" y="14877"/>
                  </a:lnTo>
                  <a:lnTo>
                    <a:pt x="40872" y="55111"/>
                  </a:lnTo>
                  <a:lnTo>
                    <a:pt x="30395" y="89255"/>
                  </a:lnTo>
                  <a:lnTo>
                    <a:pt x="23387" y="126301"/>
                  </a:lnTo>
                  <a:lnTo>
                    <a:pt x="17920" y="166285"/>
                  </a:lnTo>
                  <a:lnTo>
                    <a:pt x="15021" y="207574"/>
                  </a:lnTo>
                  <a:lnTo>
                    <a:pt x="13731" y="248738"/>
                  </a:lnTo>
                  <a:lnTo>
                    <a:pt x="13157" y="288200"/>
                  </a:lnTo>
                  <a:lnTo>
                    <a:pt x="12903" y="321260"/>
                  </a:lnTo>
                  <a:lnTo>
                    <a:pt x="12760" y="359910"/>
                  </a:lnTo>
                  <a:lnTo>
                    <a:pt x="10836" y="383591"/>
                  </a:lnTo>
                  <a:lnTo>
                    <a:pt x="9341" y="388141"/>
                  </a:lnTo>
                  <a:lnTo>
                    <a:pt x="7638" y="390468"/>
                  </a:lnTo>
                  <a:lnTo>
                    <a:pt x="5797" y="391314"/>
                  </a:lnTo>
                  <a:lnTo>
                    <a:pt x="0" y="390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7278">
              <a:extLst>
                <a:ext uri="{FF2B5EF4-FFF2-40B4-BE49-F238E27FC236}">
                  <a16:creationId xmlns:a16="http://schemas.microsoft.com/office/drawing/2014/main" xmlns="" id="{A540D22D-C149-49EB-A20E-558B2AC1509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575561" y="861554"/>
              <a:ext cx="82290" cy="118322"/>
            </a:xfrm>
            <a:custGeom>
              <a:avLst/>
              <a:gdLst/>
              <a:ahLst/>
              <a:cxnLst/>
              <a:rect l="0" t="0" r="0" b="0"/>
              <a:pathLst>
                <a:path w="82290" h="118322">
                  <a:moveTo>
                    <a:pt x="6089" y="14746"/>
                  </a:moveTo>
                  <a:lnTo>
                    <a:pt x="6089" y="14746"/>
                  </a:lnTo>
                  <a:lnTo>
                    <a:pt x="2718" y="11375"/>
                  </a:lnTo>
                  <a:lnTo>
                    <a:pt x="1063" y="7838"/>
                  </a:lnTo>
                  <a:lnTo>
                    <a:pt x="622" y="5908"/>
                  </a:lnTo>
                  <a:lnTo>
                    <a:pt x="327" y="6031"/>
                  </a:lnTo>
                  <a:lnTo>
                    <a:pt x="0" y="9932"/>
                  </a:lnTo>
                  <a:lnTo>
                    <a:pt x="5229" y="53048"/>
                  </a:lnTo>
                  <a:lnTo>
                    <a:pt x="5975" y="100188"/>
                  </a:lnTo>
                  <a:lnTo>
                    <a:pt x="6066" y="118250"/>
                  </a:lnTo>
                  <a:lnTo>
                    <a:pt x="5369" y="118321"/>
                  </a:lnTo>
                  <a:lnTo>
                    <a:pt x="2711" y="114637"/>
                  </a:lnTo>
                  <a:lnTo>
                    <a:pt x="7039" y="77333"/>
                  </a:lnTo>
                  <a:lnTo>
                    <a:pt x="12155" y="53851"/>
                  </a:lnTo>
                  <a:lnTo>
                    <a:pt x="35266" y="10340"/>
                  </a:lnTo>
                  <a:lnTo>
                    <a:pt x="43987" y="2204"/>
                  </a:lnTo>
                  <a:lnTo>
                    <a:pt x="48287" y="35"/>
                  </a:lnTo>
                  <a:lnTo>
                    <a:pt x="52566" y="0"/>
                  </a:lnTo>
                  <a:lnTo>
                    <a:pt x="61082" y="3724"/>
                  </a:lnTo>
                  <a:lnTo>
                    <a:pt x="67690" y="13845"/>
                  </a:lnTo>
                  <a:lnTo>
                    <a:pt x="79217" y="51447"/>
                  </a:lnTo>
                  <a:lnTo>
                    <a:pt x="81884" y="96528"/>
                  </a:lnTo>
                  <a:lnTo>
                    <a:pt x="82289" y="116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0" name="SMARTInkShape-Group1368">
            <a:extLst>
              <a:ext uri="{FF2B5EF4-FFF2-40B4-BE49-F238E27FC236}">
                <a16:creationId xmlns:a16="http://schemas.microsoft.com/office/drawing/2014/main" xmlns="" id="{705EF517-7ECC-46D0-B797-545823396250}"/>
              </a:ext>
            </a:extLst>
          </p:cNvPr>
          <p:cNvGrpSpPr/>
          <p:nvPr/>
        </p:nvGrpSpPr>
        <p:grpSpPr>
          <a:xfrm>
            <a:off x="6845300" y="667633"/>
            <a:ext cx="387351" cy="360695"/>
            <a:chOff x="6845300" y="667633"/>
            <a:chExt cx="387351" cy="360695"/>
          </a:xfrm>
        </p:grpSpPr>
        <p:sp>
          <p:nvSpPr>
            <p:cNvPr id="367" name="SMARTInkShape-7279">
              <a:extLst>
                <a:ext uri="{FF2B5EF4-FFF2-40B4-BE49-F238E27FC236}">
                  <a16:creationId xmlns:a16="http://schemas.microsoft.com/office/drawing/2014/main" xmlns="" id="{AAC9AB9D-44F5-4BDE-A163-C830226F0A5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226300" y="10033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6"/>
                  </a:lnTo>
                  <a:lnTo>
                    <a:pt x="1324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7280">
              <a:extLst>
                <a:ext uri="{FF2B5EF4-FFF2-40B4-BE49-F238E27FC236}">
                  <a16:creationId xmlns:a16="http://schemas.microsoft.com/office/drawing/2014/main" xmlns="" id="{1B09AE40-5292-43B9-AC02-E914A7D86FF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997700" y="667633"/>
              <a:ext cx="127270" cy="335668"/>
            </a:xfrm>
            <a:custGeom>
              <a:avLst/>
              <a:gdLst/>
              <a:ahLst/>
              <a:cxnLst/>
              <a:rect l="0" t="0" r="0" b="0"/>
              <a:pathLst>
                <a:path w="127270" h="335668">
                  <a:moveTo>
                    <a:pt x="31750" y="5467"/>
                  </a:moveTo>
                  <a:lnTo>
                    <a:pt x="31750" y="5467"/>
                  </a:lnTo>
                  <a:lnTo>
                    <a:pt x="31750" y="2096"/>
                  </a:lnTo>
                  <a:lnTo>
                    <a:pt x="32455" y="1103"/>
                  </a:lnTo>
                  <a:lnTo>
                    <a:pt x="33631" y="441"/>
                  </a:lnTo>
                  <a:lnTo>
                    <a:pt x="35120" y="0"/>
                  </a:lnTo>
                  <a:lnTo>
                    <a:pt x="50699" y="6120"/>
                  </a:lnTo>
                  <a:lnTo>
                    <a:pt x="63456" y="20574"/>
                  </a:lnTo>
                  <a:lnTo>
                    <a:pt x="84419" y="56275"/>
                  </a:lnTo>
                  <a:lnTo>
                    <a:pt x="99608" y="88020"/>
                  </a:lnTo>
                  <a:lnTo>
                    <a:pt x="113415" y="125648"/>
                  </a:lnTo>
                  <a:lnTo>
                    <a:pt x="122844" y="162127"/>
                  </a:lnTo>
                  <a:lnTo>
                    <a:pt x="127269" y="196449"/>
                  </a:lnTo>
                  <a:lnTo>
                    <a:pt x="124533" y="228167"/>
                  </a:lnTo>
                  <a:lnTo>
                    <a:pt x="112968" y="254963"/>
                  </a:lnTo>
                  <a:lnTo>
                    <a:pt x="95364" y="277926"/>
                  </a:lnTo>
                  <a:lnTo>
                    <a:pt x="53332" y="313783"/>
                  </a:lnTo>
                  <a:lnTo>
                    <a:pt x="34992" y="325941"/>
                  </a:lnTo>
                  <a:lnTo>
                    <a:pt x="0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7281">
              <a:extLst>
                <a:ext uri="{FF2B5EF4-FFF2-40B4-BE49-F238E27FC236}">
                  <a16:creationId xmlns:a16="http://schemas.microsoft.com/office/drawing/2014/main" xmlns="" id="{293E6C51-66A5-407F-99FC-5CD0C5F22F4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845300" y="705733"/>
              <a:ext cx="139620" cy="322595"/>
            </a:xfrm>
            <a:custGeom>
              <a:avLst/>
              <a:gdLst/>
              <a:ahLst/>
              <a:cxnLst/>
              <a:rect l="0" t="0" r="0" b="0"/>
              <a:pathLst>
                <a:path w="139620" h="322595">
                  <a:moveTo>
                    <a:pt x="25400" y="5467"/>
                  </a:moveTo>
                  <a:lnTo>
                    <a:pt x="25400" y="5467"/>
                  </a:lnTo>
                  <a:lnTo>
                    <a:pt x="25398" y="2096"/>
                  </a:lnTo>
                  <a:lnTo>
                    <a:pt x="26105" y="1103"/>
                  </a:lnTo>
                  <a:lnTo>
                    <a:pt x="27281" y="441"/>
                  </a:lnTo>
                  <a:lnTo>
                    <a:pt x="28770" y="0"/>
                  </a:lnTo>
                  <a:lnTo>
                    <a:pt x="32307" y="7035"/>
                  </a:lnTo>
                  <a:lnTo>
                    <a:pt x="40326" y="48032"/>
                  </a:lnTo>
                  <a:lnTo>
                    <a:pt x="44498" y="80123"/>
                  </a:lnTo>
                  <a:lnTo>
                    <a:pt x="48706" y="116964"/>
                  </a:lnTo>
                  <a:lnTo>
                    <a:pt x="52925" y="159208"/>
                  </a:lnTo>
                  <a:lnTo>
                    <a:pt x="53391" y="200091"/>
                  </a:lnTo>
                  <a:lnTo>
                    <a:pt x="51245" y="237311"/>
                  </a:lnTo>
                  <a:lnTo>
                    <a:pt x="45365" y="279949"/>
                  </a:lnTo>
                  <a:lnTo>
                    <a:pt x="35706" y="304812"/>
                  </a:lnTo>
                  <a:lnTo>
                    <a:pt x="30450" y="311370"/>
                  </a:lnTo>
                  <a:lnTo>
                    <a:pt x="28061" y="309591"/>
                  </a:lnTo>
                  <a:lnTo>
                    <a:pt x="23526" y="298207"/>
                  </a:lnTo>
                  <a:lnTo>
                    <a:pt x="23747" y="268594"/>
                  </a:lnTo>
                  <a:lnTo>
                    <a:pt x="35023" y="233008"/>
                  </a:lnTo>
                  <a:lnTo>
                    <a:pt x="51770" y="205766"/>
                  </a:lnTo>
                  <a:lnTo>
                    <a:pt x="70137" y="187660"/>
                  </a:lnTo>
                  <a:lnTo>
                    <a:pt x="86440" y="183573"/>
                  </a:lnTo>
                  <a:lnTo>
                    <a:pt x="104034" y="184814"/>
                  </a:lnTo>
                  <a:lnTo>
                    <a:pt x="118910" y="190069"/>
                  </a:lnTo>
                  <a:lnTo>
                    <a:pt x="130694" y="202753"/>
                  </a:lnTo>
                  <a:lnTo>
                    <a:pt x="135813" y="211074"/>
                  </a:lnTo>
                  <a:lnTo>
                    <a:pt x="139619" y="229728"/>
                  </a:lnTo>
                  <a:lnTo>
                    <a:pt x="138253" y="249777"/>
                  </a:lnTo>
                  <a:lnTo>
                    <a:pt x="132941" y="270448"/>
                  </a:lnTo>
                  <a:lnTo>
                    <a:pt x="118352" y="289512"/>
                  </a:lnTo>
                  <a:lnTo>
                    <a:pt x="88219" y="312349"/>
                  </a:lnTo>
                  <a:lnTo>
                    <a:pt x="67430" y="321070"/>
                  </a:lnTo>
                  <a:lnTo>
                    <a:pt x="46431" y="322594"/>
                  </a:lnTo>
                  <a:lnTo>
                    <a:pt x="29103" y="317157"/>
                  </a:lnTo>
                  <a:lnTo>
                    <a:pt x="21518" y="312743"/>
                  </a:lnTo>
                  <a:lnTo>
                    <a:pt x="11210" y="296551"/>
                  </a:lnTo>
                  <a:lnTo>
                    <a:pt x="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7" name="SMARTInkShape-Group1369">
            <a:extLst>
              <a:ext uri="{FF2B5EF4-FFF2-40B4-BE49-F238E27FC236}">
                <a16:creationId xmlns:a16="http://schemas.microsoft.com/office/drawing/2014/main" xmlns="" id="{F0604348-8821-47DD-9EE8-42F48D0AFC20}"/>
              </a:ext>
            </a:extLst>
          </p:cNvPr>
          <p:cNvGrpSpPr/>
          <p:nvPr/>
        </p:nvGrpSpPr>
        <p:grpSpPr>
          <a:xfrm>
            <a:off x="7924822" y="572008"/>
            <a:ext cx="751437" cy="481599"/>
            <a:chOff x="7924822" y="572008"/>
            <a:chExt cx="751437" cy="481599"/>
          </a:xfrm>
        </p:grpSpPr>
        <p:sp>
          <p:nvSpPr>
            <p:cNvPr id="371" name="SMARTInkShape-7282">
              <a:extLst>
                <a:ext uri="{FF2B5EF4-FFF2-40B4-BE49-F238E27FC236}">
                  <a16:creationId xmlns:a16="http://schemas.microsoft.com/office/drawing/2014/main" xmlns="" id="{00AC639F-ED84-402B-B1E0-E7131B95E71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308491" y="901700"/>
              <a:ext cx="168760" cy="44451"/>
            </a:xfrm>
            <a:custGeom>
              <a:avLst/>
              <a:gdLst/>
              <a:ahLst/>
              <a:cxnLst/>
              <a:rect l="0" t="0" r="0" b="0"/>
              <a:pathLst>
                <a:path w="168760" h="44451">
                  <a:moveTo>
                    <a:pt x="3659" y="44450"/>
                  </a:moveTo>
                  <a:lnTo>
                    <a:pt x="3659" y="44450"/>
                  </a:lnTo>
                  <a:lnTo>
                    <a:pt x="0" y="44450"/>
                  </a:lnTo>
                  <a:lnTo>
                    <a:pt x="10253" y="42569"/>
                  </a:lnTo>
                  <a:lnTo>
                    <a:pt x="48942" y="32241"/>
                  </a:lnTo>
                  <a:lnTo>
                    <a:pt x="89827" y="20685"/>
                  </a:lnTo>
                  <a:lnTo>
                    <a:pt x="136591" y="8324"/>
                  </a:lnTo>
                  <a:lnTo>
                    <a:pt x="168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7283">
              <a:extLst>
                <a:ext uri="{FF2B5EF4-FFF2-40B4-BE49-F238E27FC236}">
                  <a16:creationId xmlns:a16="http://schemas.microsoft.com/office/drawing/2014/main" xmlns="" id="{99A00B0E-F7DF-48B3-AFAC-40847146CE0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535419" y="660325"/>
              <a:ext cx="140840" cy="273126"/>
            </a:xfrm>
            <a:custGeom>
              <a:avLst/>
              <a:gdLst/>
              <a:ahLst/>
              <a:cxnLst/>
              <a:rect l="0" t="0" r="0" b="0"/>
              <a:pathLst>
                <a:path w="140840" h="273126">
                  <a:moveTo>
                    <a:pt x="11681" y="69925"/>
                  </a:moveTo>
                  <a:lnTo>
                    <a:pt x="11681" y="69925"/>
                  </a:lnTo>
                  <a:lnTo>
                    <a:pt x="1567" y="59812"/>
                  </a:lnTo>
                  <a:lnTo>
                    <a:pt x="0" y="54011"/>
                  </a:lnTo>
                  <a:lnTo>
                    <a:pt x="2021" y="40039"/>
                  </a:lnTo>
                  <a:lnTo>
                    <a:pt x="11092" y="19677"/>
                  </a:lnTo>
                  <a:lnTo>
                    <a:pt x="24354" y="8552"/>
                  </a:lnTo>
                  <a:lnTo>
                    <a:pt x="32829" y="3610"/>
                  </a:lnTo>
                  <a:lnTo>
                    <a:pt x="53536" y="0"/>
                  </a:lnTo>
                  <a:lnTo>
                    <a:pt x="77554" y="2158"/>
                  </a:lnTo>
                  <a:lnTo>
                    <a:pt x="104693" y="10173"/>
                  </a:lnTo>
                  <a:lnTo>
                    <a:pt x="123812" y="22672"/>
                  </a:lnTo>
                  <a:lnTo>
                    <a:pt x="130884" y="29957"/>
                  </a:lnTo>
                  <a:lnTo>
                    <a:pt x="138741" y="49339"/>
                  </a:lnTo>
                  <a:lnTo>
                    <a:pt x="140839" y="60434"/>
                  </a:lnTo>
                  <a:lnTo>
                    <a:pt x="133675" y="99647"/>
                  </a:lnTo>
                  <a:lnTo>
                    <a:pt x="107223" y="147005"/>
                  </a:lnTo>
                  <a:lnTo>
                    <a:pt x="78583" y="188449"/>
                  </a:lnTo>
                  <a:lnTo>
                    <a:pt x="62291" y="220651"/>
                  </a:lnTo>
                  <a:lnTo>
                    <a:pt x="61648" y="227559"/>
                  </a:lnTo>
                  <a:lnTo>
                    <a:pt x="75181" y="273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7284">
              <a:extLst>
                <a:ext uri="{FF2B5EF4-FFF2-40B4-BE49-F238E27FC236}">
                  <a16:creationId xmlns:a16="http://schemas.microsoft.com/office/drawing/2014/main" xmlns="" id="{7FA815FC-9B8E-47D0-969E-0B1126B3821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592073" y="1028700"/>
              <a:ext cx="18528" cy="24907"/>
            </a:xfrm>
            <a:custGeom>
              <a:avLst/>
              <a:gdLst/>
              <a:ahLst/>
              <a:cxnLst/>
              <a:rect l="0" t="0" r="0" b="0"/>
              <a:pathLst>
                <a:path w="18528" h="24907">
                  <a:moveTo>
                    <a:pt x="12177" y="0"/>
                  </a:moveTo>
                  <a:lnTo>
                    <a:pt x="12177" y="0"/>
                  </a:lnTo>
                  <a:lnTo>
                    <a:pt x="2126" y="16959"/>
                  </a:lnTo>
                  <a:lnTo>
                    <a:pt x="0" y="23733"/>
                  </a:lnTo>
                  <a:lnTo>
                    <a:pt x="531" y="24288"/>
                  </a:lnTo>
                  <a:lnTo>
                    <a:pt x="3003" y="24906"/>
                  </a:lnTo>
                  <a:lnTo>
                    <a:pt x="1852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7285">
              <a:extLst>
                <a:ext uri="{FF2B5EF4-FFF2-40B4-BE49-F238E27FC236}">
                  <a16:creationId xmlns:a16="http://schemas.microsoft.com/office/drawing/2014/main" xmlns="" id="{6EB285F1-B6FA-4F17-B2D0-A2D1A27BB1B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24822" y="572008"/>
              <a:ext cx="177779" cy="132843"/>
            </a:xfrm>
            <a:custGeom>
              <a:avLst/>
              <a:gdLst/>
              <a:ahLst/>
              <a:cxnLst/>
              <a:rect l="0" t="0" r="0" b="0"/>
              <a:pathLst>
                <a:path w="177779" h="132843">
                  <a:moveTo>
                    <a:pt x="6328" y="24892"/>
                  </a:moveTo>
                  <a:lnTo>
                    <a:pt x="6328" y="24892"/>
                  </a:lnTo>
                  <a:lnTo>
                    <a:pt x="6328" y="21234"/>
                  </a:lnTo>
                  <a:lnTo>
                    <a:pt x="1301" y="59153"/>
                  </a:lnTo>
                  <a:lnTo>
                    <a:pt x="152" y="103409"/>
                  </a:lnTo>
                  <a:lnTo>
                    <a:pt x="0" y="123173"/>
                  </a:lnTo>
                  <a:lnTo>
                    <a:pt x="1869" y="119373"/>
                  </a:lnTo>
                  <a:lnTo>
                    <a:pt x="11515" y="82254"/>
                  </a:lnTo>
                  <a:lnTo>
                    <a:pt x="27865" y="35256"/>
                  </a:lnTo>
                  <a:lnTo>
                    <a:pt x="47898" y="4910"/>
                  </a:lnTo>
                  <a:lnTo>
                    <a:pt x="52386" y="1693"/>
                  </a:lnTo>
                  <a:lnTo>
                    <a:pt x="56788" y="254"/>
                  </a:lnTo>
                  <a:lnTo>
                    <a:pt x="61136" y="0"/>
                  </a:lnTo>
                  <a:lnTo>
                    <a:pt x="73490" y="7244"/>
                  </a:lnTo>
                  <a:lnTo>
                    <a:pt x="104418" y="38261"/>
                  </a:lnTo>
                  <a:lnTo>
                    <a:pt x="128270" y="78359"/>
                  </a:lnTo>
                  <a:lnTo>
                    <a:pt x="147116" y="107605"/>
                  </a:lnTo>
                  <a:lnTo>
                    <a:pt x="177778" y="132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7286">
              <a:extLst>
                <a:ext uri="{FF2B5EF4-FFF2-40B4-BE49-F238E27FC236}">
                  <a16:creationId xmlns:a16="http://schemas.microsoft.com/office/drawing/2014/main" xmlns="" id="{70416DEA-07BF-4352-AF73-E1D14D898D7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255262" y="869950"/>
              <a:ext cx="133089" cy="19051"/>
            </a:xfrm>
            <a:custGeom>
              <a:avLst/>
              <a:gdLst/>
              <a:ahLst/>
              <a:cxnLst/>
              <a:rect l="0" t="0" r="0" b="0"/>
              <a:pathLst>
                <a:path w="133089" h="19051">
                  <a:moveTo>
                    <a:pt x="6088" y="19050"/>
                  </a:moveTo>
                  <a:lnTo>
                    <a:pt x="6088" y="19050"/>
                  </a:lnTo>
                  <a:lnTo>
                    <a:pt x="620" y="19050"/>
                  </a:lnTo>
                  <a:lnTo>
                    <a:pt x="326" y="18344"/>
                  </a:lnTo>
                  <a:lnTo>
                    <a:pt x="0" y="15679"/>
                  </a:lnTo>
                  <a:lnTo>
                    <a:pt x="16670" y="10212"/>
                  </a:lnTo>
                  <a:lnTo>
                    <a:pt x="58979" y="2749"/>
                  </a:lnTo>
                  <a:lnTo>
                    <a:pt x="104337" y="543"/>
                  </a:lnTo>
                  <a:lnTo>
                    <a:pt x="133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7287">
              <a:extLst>
                <a:ext uri="{FF2B5EF4-FFF2-40B4-BE49-F238E27FC236}">
                  <a16:creationId xmlns:a16="http://schemas.microsoft.com/office/drawing/2014/main" xmlns="" id="{DA360261-B271-4F8C-90D5-74B30902CD6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947164" y="780464"/>
              <a:ext cx="199887" cy="205616"/>
            </a:xfrm>
            <a:custGeom>
              <a:avLst/>
              <a:gdLst/>
              <a:ahLst/>
              <a:cxnLst/>
              <a:rect l="0" t="0" r="0" b="0"/>
              <a:pathLst>
                <a:path w="199887" h="205616">
                  <a:moveTo>
                    <a:pt x="123686" y="76786"/>
                  </a:moveTo>
                  <a:lnTo>
                    <a:pt x="123686" y="76786"/>
                  </a:lnTo>
                  <a:lnTo>
                    <a:pt x="128712" y="54182"/>
                  </a:lnTo>
                  <a:lnTo>
                    <a:pt x="129153" y="46900"/>
                  </a:lnTo>
                  <a:lnTo>
                    <a:pt x="125880" y="35046"/>
                  </a:lnTo>
                  <a:lnTo>
                    <a:pt x="111981" y="7868"/>
                  </a:lnTo>
                  <a:lnTo>
                    <a:pt x="102256" y="765"/>
                  </a:lnTo>
                  <a:lnTo>
                    <a:pt x="95994" y="0"/>
                  </a:lnTo>
                  <a:lnTo>
                    <a:pt x="81510" y="2912"/>
                  </a:lnTo>
                  <a:lnTo>
                    <a:pt x="54117" y="25970"/>
                  </a:lnTo>
                  <a:lnTo>
                    <a:pt x="27029" y="66355"/>
                  </a:lnTo>
                  <a:lnTo>
                    <a:pt x="13464" y="99666"/>
                  </a:lnTo>
                  <a:lnTo>
                    <a:pt x="4143" y="134227"/>
                  </a:lnTo>
                  <a:lnTo>
                    <a:pt x="0" y="166051"/>
                  </a:lnTo>
                  <a:lnTo>
                    <a:pt x="3803" y="187250"/>
                  </a:lnTo>
                  <a:lnTo>
                    <a:pt x="7781" y="194879"/>
                  </a:lnTo>
                  <a:lnTo>
                    <a:pt x="14666" y="199964"/>
                  </a:lnTo>
                  <a:lnTo>
                    <a:pt x="33605" y="205615"/>
                  </a:lnTo>
                  <a:lnTo>
                    <a:pt x="54252" y="200601"/>
                  </a:lnTo>
                  <a:lnTo>
                    <a:pt x="73776" y="188259"/>
                  </a:lnTo>
                  <a:lnTo>
                    <a:pt x="96668" y="160772"/>
                  </a:lnTo>
                  <a:lnTo>
                    <a:pt x="121485" y="117678"/>
                  </a:lnTo>
                  <a:lnTo>
                    <a:pt x="134423" y="93904"/>
                  </a:lnTo>
                  <a:lnTo>
                    <a:pt x="135078" y="93843"/>
                  </a:lnTo>
                  <a:lnTo>
                    <a:pt x="135513" y="94507"/>
                  </a:lnTo>
                  <a:lnTo>
                    <a:pt x="141777" y="136540"/>
                  </a:lnTo>
                  <a:lnTo>
                    <a:pt x="152565" y="161597"/>
                  </a:lnTo>
                  <a:lnTo>
                    <a:pt x="165796" y="180154"/>
                  </a:lnTo>
                  <a:lnTo>
                    <a:pt x="178149" y="188109"/>
                  </a:lnTo>
                  <a:lnTo>
                    <a:pt x="199886" y="197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4" name="SMARTInkShape-Group1370">
            <a:extLst>
              <a:ext uri="{FF2B5EF4-FFF2-40B4-BE49-F238E27FC236}">
                <a16:creationId xmlns:a16="http://schemas.microsoft.com/office/drawing/2014/main" xmlns="" id="{AEB4FFB4-9535-4265-A6BA-25E82796D17B}"/>
              </a:ext>
            </a:extLst>
          </p:cNvPr>
          <p:cNvGrpSpPr/>
          <p:nvPr/>
        </p:nvGrpSpPr>
        <p:grpSpPr>
          <a:xfrm>
            <a:off x="9347200" y="525493"/>
            <a:ext cx="827629" cy="592108"/>
            <a:chOff x="9347200" y="525493"/>
            <a:chExt cx="827629" cy="592108"/>
          </a:xfrm>
        </p:grpSpPr>
        <p:sp>
          <p:nvSpPr>
            <p:cNvPr id="378" name="SMARTInkShape-7288">
              <a:extLst>
                <a:ext uri="{FF2B5EF4-FFF2-40B4-BE49-F238E27FC236}">
                  <a16:creationId xmlns:a16="http://schemas.microsoft.com/office/drawing/2014/main" xmlns="" id="{DC47D9D7-E6ED-4825-82EC-8F96E81E4A7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794679" y="1003300"/>
              <a:ext cx="98622" cy="18168"/>
            </a:xfrm>
            <a:custGeom>
              <a:avLst/>
              <a:gdLst/>
              <a:ahLst/>
              <a:cxnLst/>
              <a:rect l="0" t="0" r="0" b="0"/>
              <a:pathLst>
                <a:path w="98622" h="18168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417" y="17064"/>
                  </a:lnTo>
                  <a:lnTo>
                    <a:pt x="4646" y="18167"/>
                  </a:lnTo>
                  <a:lnTo>
                    <a:pt x="51116" y="10145"/>
                  </a:lnTo>
                  <a:lnTo>
                    <a:pt x="98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7289">
              <a:extLst>
                <a:ext uri="{FF2B5EF4-FFF2-40B4-BE49-F238E27FC236}">
                  <a16:creationId xmlns:a16="http://schemas.microsoft.com/office/drawing/2014/main" xmlns="" id="{0A97CA81-6A9D-47D0-9415-63FD1476CBA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048680" y="689959"/>
              <a:ext cx="126149" cy="300642"/>
            </a:xfrm>
            <a:custGeom>
              <a:avLst/>
              <a:gdLst/>
              <a:ahLst/>
              <a:cxnLst/>
              <a:rect l="0" t="0" r="0" b="0"/>
              <a:pathLst>
                <a:path w="126149" h="300642">
                  <a:moveTo>
                    <a:pt x="3370" y="78391"/>
                  </a:moveTo>
                  <a:lnTo>
                    <a:pt x="3370" y="78391"/>
                  </a:lnTo>
                  <a:lnTo>
                    <a:pt x="0" y="58165"/>
                  </a:lnTo>
                  <a:lnTo>
                    <a:pt x="1828" y="49385"/>
                  </a:lnTo>
                  <a:lnTo>
                    <a:pt x="11386" y="32103"/>
                  </a:lnTo>
                  <a:lnTo>
                    <a:pt x="32636" y="9878"/>
                  </a:lnTo>
                  <a:lnTo>
                    <a:pt x="48597" y="2080"/>
                  </a:lnTo>
                  <a:lnTo>
                    <a:pt x="56803" y="0"/>
                  </a:lnTo>
                  <a:lnTo>
                    <a:pt x="75331" y="3334"/>
                  </a:lnTo>
                  <a:lnTo>
                    <a:pt x="94618" y="13282"/>
                  </a:lnTo>
                  <a:lnTo>
                    <a:pt x="112600" y="29463"/>
                  </a:lnTo>
                  <a:lnTo>
                    <a:pt x="122472" y="52177"/>
                  </a:lnTo>
                  <a:lnTo>
                    <a:pt x="126148" y="90850"/>
                  </a:lnTo>
                  <a:lnTo>
                    <a:pt x="122849" y="116384"/>
                  </a:lnTo>
                  <a:lnTo>
                    <a:pt x="107680" y="153854"/>
                  </a:lnTo>
                  <a:lnTo>
                    <a:pt x="77309" y="196596"/>
                  </a:lnTo>
                  <a:lnTo>
                    <a:pt x="48934" y="240347"/>
                  </a:lnTo>
                  <a:lnTo>
                    <a:pt x="39526" y="261609"/>
                  </a:lnTo>
                  <a:lnTo>
                    <a:pt x="37077" y="274827"/>
                  </a:lnTo>
                  <a:lnTo>
                    <a:pt x="39753" y="285875"/>
                  </a:lnTo>
                  <a:lnTo>
                    <a:pt x="47820" y="300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7290">
              <a:extLst>
                <a:ext uri="{FF2B5EF4-FFF2-40B4-BE49-F238E27FC236}">
                  <a16:creationId xmlns:a16="http://schemas.microsoft.com/office/drawing/2014/main" xmlns="" id="{75298C1E-B781-4A9B-B730-19B0A0D3F08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086780" y="1104900"/>
              <a:ext cx="9721" cy="12701"/>
            </a:xfrm>
            <a:custGeom>
              <a:avLst/>
              <a:gdLst/>
              <a:ahLst/>
              <a:cxnLst/>
              <a:rect l="0" t="0" r="0" b="0"/>
              <a:pathLst>
                <a:path w="9721" h="12701">
                  <a:moveTo>
                    <a:pt x="3370" y="12700"/>
                  </a:moveTo>
                  <a:lnTo>
                    <a:pt x="3370" y="12700"/>
                  </a:lnTo>
                  <a:lnTo>
                    <a:pt x="0" y="12700"/>
                  </a:lnTo>
                  <a:lnTo>
                    <a:pt x="416" y="11289"/>
                  </a:lnTo>
                  <a:lnTo>
                    <a:pt x="9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7291">
              <a:extLst>
                <a:ext uri="{FF2B5EF4-FFF2-40B4-BE49-F238E27FC236}">
                  <a16:creationId xmlns:a16="http://schemas.microsoft.com/office/drawing/2014/main" xmlns="" id="{CCB135FA-D688-472D-9922-7FC986D386D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347200" y="720198"/>
              <a:ext cx="168167" cy="326523"/>
            </a:xfrm>
            <a:custGeom>
              <a:avLst/>
              <a:gdLst/>
              <a:ahLst/>
              <a:cxnLst/>
              <a:rect l="0" t="0" r="0" b="0"/>
              <a:pathLst>
                <a:path w="168167" h="326523">
                  <a:moveTo>
                    <a:pt x="50800" y="16402"/>
                  </a:moveTo>
                  <a:lnTo>
                    <a:pt x="50800" y="16402"/>
                  </a:lnTo>
                  <a:lnTo>
                    <a:pt x="50800" y="6289"/>
                  </a:lnTo>
                  <a:lnTo>
                    <a:pt x="51505" y="3310"/>
                  </a:lnTo>
                  <a:lnTo>
                    <a:pt x="52681" y="1324"/>
                  </a:lnTo>
                  <a:lnTo>
                    <a:pt x="54170" y="0"/>
                  </a:lnTo>
                  <a:lnTo>
                    <a:pt x="55869" y="1940"/>
                  </a:lnTo>
                  <a:lnTo>
                    <a:pt x="59637" y="11621"/>
                  </a:lnTo>
                  <a:lnTo>
                    <a:pt x="58983" y="49793"/>
                  </a:lnTo>
                  <a:lnTo>
                    <a:pt x="57965" y="87216"/>
                  </a:lnTo>
                  <a:lnTo>
                    <a:pt x="57512" y="129720"/>
                  </a:lnTo>
                  <a:lnTo>
                    <a:pt x="57309" y="174480"/>
                  </a:lnTo>
                  <a:lnTo>
                    <a:pt x="53458" y="216481"/>
                  </a:lnTo>
                  <a:lnTo>
                    <a:pt x="47042" y="253493"/>
                  </a:lnTo>
                  <a:lnTo>
                    <a:pt x="34042" y="300561"/>
                  </a:lnTo>
                  <a:lnTo>
                    <a:pt x="33985" y="301797"/>
                  </a:lnTo>
                  <a:lnTo>
                    <a:pt x="34651" y="301210"/>
                  </a:lnTo>
                  <a:lnTo>
                    <a:pt x="60402" y="257976"/>
                  </a:lnTo>
                  <a:lnTo>
                    <a:pt x="91659" y="213698"/>
                  </a:lnTo>
                  <a:lnTo>
                    <a:pt x="108233" y="200986"/>
                  </a:lnTo>
                  <a:lnTo>
                    <a:pt x="131552" y="191743"/>
                  </a:lnTo>
                  <a:lnTo>
                    <a:pt x="138501" y="190446"/>
                  </a:lnTo>
                  <a:lnTo>
                    <a:pt x="145251" y="192404"/>
                  </a:lnTo>
                  <a:lnTo>
                    <a:pt x="158394" y="202105"/>
                  </a:lnTo>
                  <a:lnTo>
                    <a:pt x="165648" y="215824"/>
                  </a:lnTo>
                  <a:lnTo>
                    <a:pt x="168166" y="232739"/>
                  </a:lnTo>
                  <a:lnTo>
                    <a:pt x="166932" y="254368"/>
                  </a:lnTo>
                  <a:lnTo>
                    <a:pt x="158388" y="274330"/>
                  </a:lnTo>
                  <a:lnTo>
                    <a:pt x="143772" y="292609"/>
                  </a:lnTo>
                  <a:lnTo>
                    <a:pt x="123165" y="310140"/>
                  </a:lnTo>
                  <a:lnTo>
                    <a:pt x="81022" y="325764"/>
                  </a:lnTo>
                  <a:lnTo>
                    <a:pt x="54825" y="326522"/>
                  </a:lnTo>
                  <a:lnTo>
                    <a:pt x="42900" y="324749"/>
                  </a:lnTo>
                  <a:lnTo>
                    <a:pt x="24007" y="315252"/>
                  </a:lnTo>
                  <a:lnTo>
                    <a:pt x="0" y="295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7292">
              <a:extLst>
                <a:ext uri="{FF2B5EF4-FFF2-40B4-BE49-F238E27FC236}">
                  <a16:creationId xmlns:a16="http://schemas.microsoft.com/office/drawing/2014/main" xmlns="" id="{45BC2A22-7A0A-4D12-8B7B-6B507F13141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407454" y="525493"/>
              <a:ext cx="161997" cy="185708"/>
            </a:xfrm>
            <a:custGeom>
              <a:avLst/>
              <a:gdLst/>
              <a:ahLst/>
              <a:cxnLst/>
              <a:rect l="0" t="0" r="0" b="0"/>
              <a:pathLst>
                <a:path w="161997" h="185708">
                  <a:moveTo>
                    <a:pt x="47696" y="20607"/>
                  </a:moveTo>
                  <a:lnTo>
                    <a:pt x="47696" y="20607"/>
                  </a:lnTo>
                  <a:lnTo>
                    <a:pt x="28855" y="62052"/>
                  </a:lnTo>
                  <a:lnTo>
                    <a:pt x="8383" y="103426"/>
                  </a:lnTo>
                  <a:lnTo>
                    <a:pt x="3882" y="113860"/>
                  </a:lnTo>
                  <a:lnTo>
                    <a:pt x="3670" y="116642"/>
                  </a:lnTo>
                  <a:lnTo>
                    <a:pt x="2822" y="118497"/>
                  </a:lnTo>
                  <a:lnTo>
                    <a:pt x="1553" y="119734"/>
                  </a:lnTo>
                  <a:lnTo>
                    <a:pt x="0" y="120558"/>
                  </a:lnTo>
                  <a:lnTo>
                    <a:pt x="16941" y="74500"/>
                  </a:lnTo>
                  <a:lnTo>
                    <a:pt x="30823" y="38692"/>
                  </a:lnTo>
                  <a:lnTo>
                    <a:pt x="62291" y="0"/>
                  </a:lnTo>
                  <a:lnTo>
                    <a:pt x="64482" y="1225"/>
                  </a:lnTo>
                  <a:lnTo>
                    <a:pt x="81935" y="37723"/>
                  </a:lnTo>
                  <a:lnTo>
                    <a:pt x="102604" y="76086"/>
                  </a:lnTo>
                  <a:lnTo>
                    <a:pt x="119861" y="118733"/>
                  </a:lnTo>
                  <a:lnTo>
                    <a:pt x="144023" y="159278"/>
                  </a:lnTo>
                  <a:lnTo>
                    <a:pt x="161996" y="185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7293">
              <a:extLst>
                <a:ext uri="{FF2B5EF4-FFF2-40B4-BE49-F238E27FC236}">
                  <a16:creationId xmlns:a16="http://schemas.microsoft.com/office/drawing/2014/main" xmlns="" id="{4F4FCA2B-380F-4F58-B0D5-8F46CC55B08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709150" y="917048"/>
              <a:ext cx="120651" cy="10053"/>
            </a:xfrm>
            <a:custGeom>
              <a:avLst/>
              <a:gdLst/>
              <a:ahLst/>
              <a:cxnLst/>
              <a:rect l="0" t="0" r="0" b="0"/>
              <a:pathLst>
                <a:path w="120651" h="10053">
                  <a:moveTo>
                    <a:pt x="0" y="10052"/>
                  </a:moveTo>
                  <a:lnTo>
                    <a:pt x="0" y="10052"/>
                  </a:lnTo>
                  <a:lnTo>
                    <a:pt x="46474" y="0"/>
                  </a:lnTo>
                  <a:lnTo>
                    <a:pt x="83149" y="18"/>
                  </a:lnTo>
                  <a:lnTo>
                    <a:pt x="120650" y="3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SMARTInkShape-Group1371">
            <a:extLst>
              <a:ext uri="{FF2B5EF4-FFF2-40B4-BE49-F238E27FC236}">
                <a16:creationId xmlns:a16="http://schemas.microsoft.com/office/drawing/2014/main" xmlns="" id="{6E3DDD5D-61F9-4707-9722-02EA9F29D8EF}"/>
              </a:ext>
            </a:extLst>
          </p:cNvPr>
          <p:cNvGrpSpPr/>
          <p:nvPr/>
        </p:nvGrpSpPr>
        <p:grpSpPr>
          <a:xfrm>
            <a:off x="6781800" y="5132974"/>
            <a:ext cx="3448051" cy="562977"/>
            <a:chOff x="6781800" y="5132974"/>
            <a:chExt cx="3448051" cy="562977"/>
          </a:xfrm>
        </p:grpSpPr>
        <p:sp>
          <p:nvSpPr>
            <p:cNvPr id="385" name="SMARTInkShape-7294">
              <a:extLst>
                <a:ext uri="{FF2B5EF4-FFF2-40B4-BE49-F238E27FC236}">
                  <a16:creationId xmlns:a16="http://schemas.microsoft.com/office/drawing/2014/main" xmlns="" id="{3D8EFB8C-D9BC-447A-BD79-D1BA9B08F9C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781800" y="5145577"/>
              <a:ext cx="3448051" cy="112217"/>
            </a:xfrm>
            <a:custGeom>
              <a:avLst/>
              <a:gdLst/>
              <a:ahLst/>
              <a:cxnLst/>
              <a:rect l="0" t="0" r="0" b="0"/>
              <a:pathLst>
                <a:path w="3448051" h="112217">
                  <a:moveTo>
                    <a:pt x="0" y="105873"/>
                  </a:moveTo>
                  <a:lnTo>
                    <a:pt x="0" y="105873"/>
                  </a:lnTo>
                  <a:lnTo>
                    <a:pt x="6741" y="109244"/>
                  </a:lnTo>
                  <a:lnTo>
                    <a:pt x="45434" y="111961"/>
                  </a:lnTo>
                  <a:lnTo>
                    <a:pt x="78373" y="112145"/>
                  </a:lnTo>
                  <a:lnTo>
                    <a:pt x="110092" y="112189"/>
                  </a:lnTo>
                  <a:lnTo>
                    <a:pt x="151235" y="112208"/>
                  </a:lnTo>
                  <a:lnTo>
                    <a:pt x="177023" y="112213"/>
                  </a:lnTo>
                  <a:lnTo>
                    <a:pt x="204798" y="112216"/>
                  </a:lnTo>
                  <a:lnTo>
                    <a:pt x="237427" y="110807"/>
                  </a:lnTo>
                  <a:lnTo>
                    <a:pt x="273290" y="108457"/>
                  </a:lnTo>
                  <a:lnTo>
                    <a:pt x="311310" y="105478"/>
                  </a:lnTo>
                  <a:lnTo>
                    <a:pt x="356412" y="102788"/>
                  </a:lnTo>
                  <a:lnTo>
                    <a:pt x="406236" y="100288"/>
                  </a:lnTo>
                  <a:lnTo>
                    <a:pt x="459207" y="97916"/>
                  </a:lnTo>
                  <a:lnTo>
                    <a:pt x="522038" y="93513"/>
                  </a:lnTo>
                  <a:lnTo>
                    <a:pt x="591441" y="87755"/>
                  </a:lnTo>
                  <a:lnTo>
                    <a:pt x="665228" y="81095"/>
                  </a:lnTo>
                  <a:lnTo>
                    <a:pt x="746168" y="74537"/>
                  </a:lnTo>
                  <a:lnTo>
                    <a:pt x="831879" y="68049"/>
                  </a:lnTo>
                  <a:lnTo>
                    <a:pt x="920769" y="61607"/>
                  </a:lnTo>
                  <a:lnTo>
                    <a:pt x="1016012" y="54490"/>
                  </a:lnTo>
                  <a:lnTo>
                    <a:pt x="1115492" y="46923"/>
                  </a:lnTo>
                  <a:lnTo>
                    <a:pt x="1217794" y="39057"/>
                  </a:lnTo>
                  <a:lnTo>
                    <a:pt x="1326918" y="31695"/>
                  </a:lnTo>
                  <a:lnTo>
                    <a:pt x="1440590" y="24672"/>
                  </a:lnTo>
                  <a:lnTo>
                    <a:pt x="1557293" y="17872"/>
                  </a:lnTo>
                  <a:lnTo>
                    <a:pt x="1673901" y="12634"/>
                  </a:lnTo>
                  <a:lnTo>
                    <a:pt x="1790445" y="8436"/>
                  </a:lnTo>
                  <a:lnTo>
                    <a:pt x="1906946" y="4931"/>
                  </a:lnTo>
                  <a:lnTo>
                    <a:pt x="2022009" y="2595"/>
                  </a:lnTo>
                  <a:lnTo>
                    <a:pt x="2136111" y="1038"/>
                  </a:lnTo>
                  <a:lnTo>
                    <a:pt x="2249574" y="0"/>
                  </a:lnTo>
                  <a:lnTo>
                    <a:pt x="2361905" y="13"/>
                  </a:lnTo>
                  <a:lnTo>
                    <a:pt x="2473481" y="727"/>
                  </a:lnTo>
                  <a:lnTo>
                    <a:pt x="2584554" y="1909"/>
                  </a:lnTo>
                  <a:lnTo>
                    <a:pt x="2711520" y="4109"/>
                  </a:lnTo>
                  <a:lnTo>
                    <a:pt x="2849080" y="6985"/>
                  </a:lnTo>
                  <a:lnTo>
                    <a:pt x="2993703" y="10314"/>
                  </a:lnTo>
                  <a:lnTo>
                    <a:pt x="3108462" y="13240"/>
                  </a:lnTo>
                  <a:lnTo>
                    <a:pt x="3203315" y="15895"/>
                  </a:lnTo>
                  <a:lnTo>
                    <a:pt x="3284893" y="18371"/>
                  </a:lnTo>
                  <a:lnTo>
                    <a:pt x="3339278" y="20022"/>
                  </a:lnTo>
                  <a:lnTo>
                    <a:pt x="3448050" y="23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7295">
              <a:extLst>
                <a:ext uri="{FF2B5EF4-FFF2-40B4-BE49-F238E27FC236}">
                  <a16:creationId xmlns:a16="http://schemas.microsoft.com/office/drawing/2014/main" xmlns="" id="{7A1147E5-EE89-42B4-A4F3-5A4728F9990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364400" y="5132974"/>
              <a:ext cx="85510" cy="90166"/>
            </a:xfrm>
            <a:custGeom>
              <a:avLst/>
              <a:gdLst/>
              <a:ahLst/>
              <a:cxnLst/>
              <a:rect l="0" t="0" r="0" b="0"/>
              <a:pathLst>
                <a:path w="85510" h="90166">
                  <a:moveTo>
                    <a:pt x="52650" y="42276"/>
                  </a:moveTo>
                  <a:lnTo>
                    <a:pt x="52650" y="42276"/>
                  </a:lnTo>
                  <a:lnTo>
                    <a:pt x="52650" y="24632"/>
                  </a:lnTo>
                  <a:lnTo>
                    <a:pt x="49279" y="20271"/>
                  </a:lnTo>
                  <a:lnTo>
                    <a:pt x="47581" y="19845"/>
                  </a:lnTo>
                  <a:lnTo>
                    <a:pt x="45743" y="20266"/>
                  </a:lnTo>
                  <a:lnTo>
                    <a:pt x="27610" y="29383"/>
                  </a:lnTo>
                  <a:lnTo>
                    <a:pt x="16593" y="40544"/>
                  </a:lnTo>
                  <a:lnTo>
                    <a:pt x="1391" y="67334"/>
                  </a:lnTo>
                  <a:lnTo>
                    <a:pt x="0" y="78343"/>
                  </a:lnTo>
                  <a:lnTo>
                    <a:pt x="617" y="83253"/>
                  </a:lnTo>
                  <a:lnTo>
                    <a:pt x="2438" y="86528"/>
                  </a:lnTo>
                  <a:lnTo>
                    <a:pt x="5065" y="88710"/>
                  </a:lnTo>
                  <a:lnTo>
                    <a:pt x="8226" y="90165"/>
                  </a:lnTo>
                  <a:lnTo>
                    <a:pt x="17385" y="89901"/>
                  </a:lnTo>
                  <a:lnTo>
                    <a:pt x="22790" y="88843"/>
                  </a:lnTo>
                  <a:lnTo>
                    <a:pt x="43881" y="70498"/>
                  </a:lnTo>
                  <a:lnTo>
                    <a:pt x="68943" y="26245"/>
                  </a:lnTo>
                  <a:lnTo>
                    <a:pt x="73296" y="13279"/>
                  </a:lnTo>
                  <a:lnTo>
                    <a:pt x="72880" y="5164"/>
                  </a:lnTo>
                  <a:lnTo>
                    <a:pt x="71075" y="2718"/>
                  </a:lnTo>
                  <a:lnTo>
                    <a:pt x="68461" y="1087"/>
                  </a:lnTo>
                  <a:lnTo>
                    <a:pt x="65307" y="0"/>
                  </a:lnTo>
                  <a:lnTo>
                    <a:pt x="61087" y="2098"/>
                  </a:lnTo>
                  <a:lnTo>
                    <a:pt x="36410" y="29999"/>
                  </a:lnTo>
                  <a:lnTo>
                    <a:pt x="31321" y="44345"/>
                  </a:lnTo>
                  <a:lnTo>
                    <a:pt x="28054" y="69810"/>
                  </a:lnTo>
                  <a:lnTo>
                    <a:pt x="29197" y="74037"/>
                  </a:lnTo>
                  <a:lnTo>
                    <a:pt x="34230" y="80616"/>
                  </a:lnTo>
                  <a:lnTo>
                    <a:pt x="38254" y="81947"/>
                  </a:lnTo>
                  <a:lnTo>
                    <a:pt x="48368" y="81544"/>
                  </a:lnTo>
                  <a:lnTo>
                    <a:pt x="58037" y="75250"/>
                  </a:lnTo>
                  <a:lnTo>
                    <a:pt x="66333" y="65398"/>
                  </a:lnTo>
                  <a:lnTo>
                    <a:pt x="72371" y="53963"/>
                  </a:lnTo>
                  <a:lnTo>
                    <a:pt x="73645" y="41826"/>
                  </a:lnTo>
                  <a:lnTo>
                    <a:pt x="72996" y="35626"/>
                  </a:lnTo>
                  <a:lnTo>
                    <a:pt x="71153" y="31492"/>
                  </a:lnTo>
                  <a:lnTo>
                    <a:pt x="68513" y="28737"/>
                  </a:lnTo>
                  <a:lnTo>
                    <a:pt x="65342" y="26900"/>
                  </a:lnTo>
                  <a:lnTo>
                    <a:pt x="54293" y="26741"/>
                  </a:lnTo>
                  <a:lnTo>
                    <a:pt x="40679" y="29726"/>
                  </a:lnTo>
                  <a:lnTo>
                    <a:pt x="27574" y="35757"/>
                  </a:lnTo>
                  <a:lnTo>
                    <a:pt x="23233" y="40047"/>
                  </a:lnTo>
                  <a:lnTo>
                    <a:pt x="18409" y="50458"/>
                  </a:lnTo>
                  <a:lnTo>
                    <a:pt x="18146" y="62140"/>
                  </a:lnTo>
                  <a:lnTo>
                    <a:pt x="19064" y="68218"/>
                  </a:lnTo>
                  <a:lnTo>
                    <a:pt x="21792" y="72977"/>
                  </a:lnTo>
                  <a:lnTo>
                    <a:pt x="30468" y="80145"/>
                  </a:lnTo>
                  <a:lnTo>
                    <a:pt x="47253" y="88147"/>
                  </a:lnTo>
                  <a:lnTo>
                    <a:pt x="52580" y="88379"/>
                  </a:lnTo>
                  <a:lnTo>
                    <a:pt x="62262" y="84874"/>
                  </a:lnTo>
                  <a:lnTo>
                    <a:pt x="65408" y="81964"/>
                  </a:lnTo>
                  <a:lnTo>
                    <a:pt x="68903" y="74967"/>
                  </a:lnTo>
                  <a:lnTo>
                    <a:pt x="68575" y="67153"/>
                  </a:lnTo>
                  <a:lnTo>
                    <a:pt x="67500" y="63094"/>
                  </a:lnTo>
                  <a:lnTo>
                    <a:pt x="63961" y="61094"/>
                  </a:lnTo>
                  <a:lnTo>
                    <a:pt x="52503" y="60752"/>
                  </a:lnTo>
                  <a:lnTo>
                    <a:pt x="36928" y="64527"/>
                  </a:lnTo>
                  <a:lnTo>
                    <a:pt x="34408" y="66282"/>
                  </a:lnTo>
                  <a:lnTo>
                    <a:pt x="33433" y="68158"/>
                  </a:lnTo>
                  <a:lnTo>
                    <a:pt x="33488" y="70114"/>
                  </a:lnTo>
                  <a:lnTo>
                    <a:pt x="36347" y="70712"/>
                  </a:lnTo>
                  <a:lnTo>
                    <a:pt x="53856" y="67478"/>
                  </a:lnTo>
                  <a:lnTo>
                    <a:pt x="74801" y="57896"/>
                  </a:lnTo>
                  <a:lnTo>
                    <a:pt x="83191" y="50159"/>
                  </a:lnTo>
                  <a:lnTo>
                    <a:pt x="85005" y="46826"/>
                  </a:lnTo>
                  <a:lnTo>
                    <a:pt x="85509" y="43898"/>
                  </a:lnTo>
                  <a:lnTo>
                    <a:pt x="85139" y="41240"/>
                  </a:lnTo>
                  <a:lnTo>
                    <a:pt x="82775" y="40175"/>
                  </a:lnTo>
                  <a:lnTo>
                    <a:pt x="74505" y="40871"/>
                  </a:lnTo>
                  <a:lnTo>
                    <a:pt x="57950" y="45231"/>
                  </a:lnTo>
                  <a:lnTo>
                    <a:pt x="53361" y="48479"/>
                  </a:lnTo>
                  <a:lnTo>
                    <a:pt x="39950" y="67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7296">
              <a:extLst>
                <a:ext uri="{FF2B5EF4-FFF2-40B4-BE49-F238E27FC236}">
                  <a16:creationId xmlns:a16="http://schemas.microsoft.com/office/drawing/2014/main" xmlns="" id="{D6A528C4-1FCC-4DD8-92E1-5F2C3EA7125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359900" y="5412848"/>
              <a:ext cx="131597" cy="249346"/>
            </a:xfrm>
            <a:custGeom>
              <a:avLst/>
              <a:gdLst/>
              <a:ahLst/>
              <a:cxnLst/>
              <a:rect l="0" t="0" r="0" b="0"/>
              <a:pathLst>
                <a:path w="131597" h="249346">
                  <a:moveTo>
                    <a:pt x="19050" y="16402"/>
                  </a:moveTo>
                  <a:lnTo>
                    <a:pt x="19050" y="16402"/>
                  </a:lnTo>
                  <a:lnTo>
                    <a:pt x="19050" y="0"/>
                  </a:lnTo>
                  <a:lnTo>
                    <a:pt x="19755" y="529"/>
                  </a:lnTo>
                  <a:lnTo>
                    <a:pt x="22420" y="4879"/>
                  </a:lnTo>
                  <a:lnTo>
                    <a:pt x="29176" y="35789"/>
                  </a:lnTo>
                  <a:lnTo>
                    <a:pt x="30282" y="75455"/>
                  </a:lnTo>
                  <a:lnTo>
                    <a:pt x="28040" y="108970"/>
                  </a:lnTo>
                  <a:lnTo>
                    <a:pt x="24692" y="141269"/>
                  </a:lnTo>
                  <a:lnTo>
                    <a:pt x="20722" y="183457"/>
                  </a:lnTo>
                  <a:lnTo>
                    <a:pt x="19148" y="222954"/>
                  </a:lnTo>
                  <a:lnTo>
                    <a:pt x="19079" y="218321"/>
                  </a:lnTo>
                  <a:lnTo>
                    <a:pt x="25800" y="204641"/>
                  </a:lnTo>
                  <a:lnTo>
                    <a:pt x="54834" y="173591"/>
                  </a:lnTo>
                  <a:lnTo>
                    <a:pt x="59839" y="169878"/>
                  </a:lnTo>
                  <a:lnTo>
                    <a:pt x="72927" y="165753"/>
                  </a:lnTo>
                  <a:lnTo>
                    <a:pt x="87444" y="164625"/>
                  </a:lnTo>
                  <a:lnTo>
                    <a:pt x="100953" y="166475"/>
                  </a:lnTo>
                  <a:lnTo>
                    <a:pt x="112130" y="171531"/>
                  </a:lnTo>
                  <a:lnTo>
                    <a:pt x="117087" y="174854"/>
                  </a:lnTo>
                  <a:lnTo>
                    <a:pt x="124475" y="186073"/>
                  </a:lnTo>
                  <a:lnTo>
                    <a:pt x="130719" y="206375"/>
                  </a:lnTo>
                  <a:lnTo>
                    <a:pt x="131596" y="212901"/>
                  </a:lnTo>
                  <a:lnTo>
                    <a:pt x="128807" y="225796"/>
                  </a:lnTo>
                  <a:lnTo>
                    <a:pt x="126088" y="232198"/>
                  </a:lnTo>
                  <a:lnTo>
                    <a:pt x="120042" y="237171"/>
                  </a:lnTo>
                  <a:lnTo>
                    <a:pt x="92718" y="246837"/>
                  </a:lnTo>
                  <a:lnTo>
                    <a:pt x="74839" y="249345"/>
                  </a:lnTo>
                  <a:lnTo>
                    <a:pt x="36001" y="241522"/>
                  </a:lnTo>
                  <a:lnTo>
                    <a:pt x="0" y="232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7297">
              <a:extLst>
                <a:ext uri="{FF2B5EF4-FFF2-40B4-BE49-F238E27FC236}">
                  <a16:creationId xmlns:a16="http://schemas.microsoft.com/office/drawing/2014/main" xmlns="" id="{06154827-017D-4F58-B00E-D7D6CC80032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476500" y="5195183"/>
              <a:ext cx="70687" cy="83166"/>
            </a:xfrm>
            <a:custGeom>
              <a:avLst/>
              <a:gdLst/>
              <a:ahLst/>
              <a:cxnLst/>
              <a:rect l="0" t="0" r="0" b="0"/>
              <a:pathLst>
                <a:path w="70687" h="83166">
                  <a:moveTo>
                    <a:pt x="54600" y="5467"/>
                  </a:moveTo>
                  <a:lnTo>
                    <a:pt x="54600" y="5467"/>
                  </a:lnTo>
                  <a:lnTo>
                    <a:pt x="51229" y="2096"/>
                  </a:lnTo>
                  <a:lnTo>
                    <a:pt x="47692" y="441"/>
                  </a:lnTo>
                  <a:lnTo>
                    <a:pt x="45761" y="0"/>
                  </a:lnTo>
                  <a:lnTo>
                    <a:pt x="32931" y="9491"/>
                  </a:lnTo>
                  <a:lnTo>
                    <a:pt x="6058" y="52759"/>
                  </a:lnTo>
                  <a:lnTo>
                    <a:pt x="0" y="70906"/>
                  </a:lnTo>
                  <a:lnTo>
                    <a:pt x="561" y="74493"/>
                  </a:lnTo>
                  <a:lnTo>
                    <a:pt x="2347" y="76885"/>
                  </a:lnTo>
                  <a:lnTo>
                    <a:pt x="4948" y="78479"/>
                  </a:lnTo>
                  <a:lnTo>
                    <a:pt x="8093" y="77425"/>
                  </a:lnTo>
                  <a:lnTo>
                    <a:pt x="19261" y="65829"/>
                  </a:lnTo>
                  <a:lnTo>
                    <a:pt x="30802" y="48282"/>
                  </a:lnTo>
                  <a:lnTo>
                    <a:pt x="40299" y="19320"/>
                  </a:lnTo>
                  <a:lnTo>
                    <a:pt x="40127" y="16819"/>
                  </a:lnTo>
                  <a:lnTo>
                    <a:pt x="39306" y="15151"/>
                  </a:lnTo>
                  <a:lnTo>
                    <a:pt x="38054" y="14040"/>
                  </a:lnTo>
                  <a:lnTo>
                    <a:pt x="36514" y="14710"/>
                  </a:lnTo>
                  <a:lnTo>
                    <a:pt x="32921" y="19217"/>
                  </a:lnTo>
                  <a:lnTo>
                    <a:pt x="30302" y="33060"/>
                  </a:lnTo>
                  <a:lnTo>
                    <a:pt x="36252" y="62906"/>
                  </a:lnTo>
                  <a:lnTo>
                    <a:pt x="42109" y="77990"/>
                  </a:lnTo>
                  <a:lnTo>
                    <a:pt x="44156" y="81332"/>
                  </a:lnTo>
                  <a:lnTo>
                    <a:pt x="46226" y="82855"/>
                  </a:lnTo>
                  <a:lnTo>
                    <a:pt x="48312" y="83165"/>
                  </a:lnTo>
                  <a:lnTo>
                    <a:pt x="50408" y="82665"/>
                  </a:lnTo>
                  <a:lnTo>
                    <a:pt x="51806" y="80216"/>
                  </a:lnTo>
                  <a:lnTo>
                    <a:pt x="53358" y="71849"/>
                  </a:lnTo>
                  <a:lnTo>
                    <a:pt x="52166" y="62958"/>
                  </a:lnTo>
                  <a:lnTo>
                    <a:pt x="50861" y="58611"/>
                  </a:lnTo>
                  <a:lnTo>
                    <a:pt x="45648" y="51899"/>
                  </a:lnTo>
                  <a:lnTo>
                    <a:pt x="42281" y="49122"/>
                  </a:lnTo>
                  <a:lnTo>
                    <a:pt x="37920" y="47976"/>
                  </a:lnTo>
                  <a:lnTo>
                    <a:pt x="27432" y="48583"/>
                  </a:lnTo>
                  <a:lnTo>
                    <a:pt x="24493" y="49733"/>
                  </a:lnTo>
                  <a:lnTo>
                    <a:pt x="23240" y="51206"/>
                  </a:lnTo>
                  <a:lnTo>
                    <a:pt x="23110" y="52892"/>
                  </a:lnTo>
                  <a:lnTo>
                    <a:pt x="24434" y="54723"/>
                  </a:lnTo>
                  <a:lnTo>
                    <a:pt x="29669" y="58639"/>
                  </a:lnTo>
                  <a:lnTo>
                    <a:pt x="47290" y="61438"/>
                  </a:lnTo>
                  <a:lnTo>
                    <a:pt x="58642" y="58330"/>
                  </a:lnTo>
                  <a:lnTo>
                    <a:pt x="70686" y="51579"/>
                  </a:lnTo>
                  <a:lnTo>
                    <a:pt x="69557" y="51025"/>
                  </a:lnTo>
                  <a:lnTo>
                    <a:pt x="62658" y="50409"/>
                  </a:lnTo>
                  <a:lnTo>
                    <a:pt x="35550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7298">
              <a:extLst>
                <a:ext uri="{FF2B5EF4-FFF2-40B4-BE49-F238E27FC236}">
                  <a16:creationId xmlns:a16="http://schemas.microsoft.com/office/drawing/2014/main" xmlns="" id="{F8924A55-9C76-404D-9599-0AC14B20C1A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385168" y="5507413"/>
              <a:ext cx="241183" cy="188538"/>
            </a:xfrm>
            <a:custGeom>
              <a:avLst/>
              <a:gdLst/>
              <a:ahLst/>
              <a:cxnLst/>
              <a:rect l="0" t="0" r="0" b="0"/>
              <a:pathLst>
                <a:path w="241183" h="188538">
                  <a:moveTo>
                    <a:pt x="158632" y="80587"/>
                  </a:moveTo>
                  <a:lnTo>
                    <a:pt x="158632" y="80587"/>
                  </a:lnTo>
                  <a:lnTo>
                    <a:pt x="151890" y="73845"/>
                  </a:lnTo>
                  <a:lnTo>
                    <a:pt x="148580" y="66772"/>
                  </a:lnTo>
                  <a:lnTo>
                    <a:pt x="143083" y="50734"/>
                  </a:lnTo>
                  <a:lnTo>
                    <a:pt x="113374" y="16696"/>
                  </a:lnTo>
                  <a:lnTo>
                    <a:pt x="94892" y="4663"/>
                  </a:lnTo>
                  <a:lnTo>
                    <a:pt x="72640" y="0"/>
                  </a:lnTo>
                  <a:lnTo>
                    <a:pt x="54562" y="4553"/>
                  </a:lnTo>
                  <a:lnTo>
                    <a:pt x="44802" y="8731"/>
                  </a:lnTo>
                  <a:lnTo>
                    <a:pt x="28312" y="22780"/>
                  </a:lnTo>
                  <a:lnTo>
                    <a:pt x="14634" y="41489"/>
                  </a:lnTo>
                  <a:lnTo>
                    <a:pt x="3851" y="63916"/>
                  </a:lnTo>
                  <a:lnTo>
                    <a:pt x="0" y="86113"/>
                  </a:lnTo>
                  <a:lnTo>
                    <a:pt x="1345" y="107032"/>
                  </a:lnTo>
                  <a:lnTo>
                    <a:pt x="6646" y="125736"/>
                  </a:lnTo>
                  <a:lnTo>
                    <a:pt x="17470" y="139695"/>
                  </a:lnTo>
                  <a:lnTo>
                    <a:pt x="24308" y="145392"/>
                  </a:lnTo>
                  <a:lnTo>
                    <a:pt x="30982" y="147779"/>
                  </a:lnTo>
                  <a:lnTo>
                    <a:pt x="44043" y="146669"/>
                  </a:lnTo>
                  <a:lnTo>
                    <a:pt x="70037" y="134739"/>
                  </a:lnTo>
                  <a:lnTo>
                    <a:pt x="93341" y="111056"/>
                  </a:lnTo>
                  <a:lnTo>
                    <a:pt x="124764" y="64853"/>
                  </a:lnTo>
                  <a:lnTo>
                    <a:pt x="136654" y="46905"/>
                  </a:lnTo>
                  <a:lnTo>
                    <a:pt x="137631" y="46138"/>
                  </a:lnTo>
                  <a:lnTo>
                    <a:pt x="138281" y="46332"/>
                  </a:lnTo>
                  <a:lnTo>
                    <a:pt x="138715" y="47167"/>
                  </a:lnTo>
                  <a:lnTo>
                    <a:pt x="141349" y="85036"/>
                  </a:lnTo>
                  <a:lnTo>
                    <a:pt x="150219" y="121886"/>
                  </a:lnTo>
                  <a:lnTo>
                    <a:pt x="161948" y="146920"/>
                  </a:lnTo>
                  <a:lnTo>
                    <a:pt x="178921" y="165102"/>
                  </a:lnTo>
                  <a:lnTo>
                    <a:pt x="201986" y="176475"/>
                  </a:lnTo>
                  <a:lnTo>
                    <a:pt x="241182" y="188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3" name="SMARTInkShape-Group1372">
            <a:extLst>
              <a:ext uri="{FF2B5EF4-FFF2-40B4-BE49-F238E27FC236}">
                <a16:creationId xmlns:a16="http://schemas.microsoft.com/office/drawing/2014/main" xmlns="" id="{6031CB4B-18FB-44EC-8016-5BE6AE971017}"/>
              </a:ext>
            </a:extLst>
          </p:cNvPr>
          <p:cNvGrpSpPr/>
          <p:nvPr/>
        </p:nvGrpSpPr>
        <p:grpSpPr>
          <a:xfrm>
            <a:off x="8835613" y="4868482"/>
            <a:ext cx="352838" cy="1570419"/>
            <a:chOff x="8835613" y="4868482"/>
            <a:chExt cx="352838" cy="1570419"/>
          </a:xfrm>
        </p:grpSpPr>
        <p:sp>
          <p:nvSpPr>
            <p:cNvPr id="391" name="SMARTInkShape-7299">
              <a:extLst>
                <a:ext uri="{FF2B5EF4-FFF2-40B4-BE49-F238E27FC236}">
                  <a16:creationId xmlns:a16="http://schemas.microsoft.com/office/drawing/2014/main" xmlns="" id="{DCD3FF8D-B139-4944-87BE-A8920822F7E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899616" y="4868482"/>
              <a:ext cx="22135" cy="973519"/>
            </a:xfrm>
            <a:custGeom>
              <a:avLst/>
              <a:gdLst/>
              <a:ahLst/>
              <a:cxnLst/>
              <a:rect l="0" t="0" r="0" b="0"/>
              <a:pathLst>
                <a:path w="22135" h="973519">
                  <a:moveTo>
                    <a:pt x="22134" y="21018"/>
                  </a:moveTo>
                  <a:lnTo>
                    <a:pt x="22134" y="21018"/>
                  </a:lnTo>
                  <a:lnTo>
                    <a:pt x="7829" y="1245"/>
                  </a:lnTo>
                  <a:lnTo>
                    <a:pt x="6247" y="74"/>
                  </a:lnTo>
                  <a:lnTo>
                    <a:pt x="5192" y="0"/>
                  </a:lnTo>
                  <a:lnTo>
                    <a:pt x="4489" y="656"/>
                  </a:lnTo>
                  <a:lnTo>
                    <a:pt x="8295" y="48240"/>
                  </a:lnTo>
                  <a:lnTo>
                    <a:pt x="8674" y="70916"/>
                  </a:lnTo>
                  <a:lnTo>
                    <a:pt x="8928" y="101555"/>
                  </a:lnTo>
                  <a:lnTo>
                    <a:pt x="9096" y="137504"/>
                  </a:lnTo>
                  <a:lnTo>
                    <a:pt x="9208" y="176992"/>
                  </a:lnTo>
                  <a:lnTo>
                    <a:pt x="8577" y="221662"/>
                  </a:lnTo>
                  <a:lnTo>
                    <a:pt x="7452" y="269786"/>
                  </a:lnTo>
                  <a:lnTo>
                    <a:pt x="5995" y="320213"/>
                  </a:lnTo>
                  <a:lnTo>
                    <a:pt x="4320" y="371471"/>
                  </a:lnTo>
                  <a:lnTo>
                    <a:pt x="2496" y="423281"/>
                  </a:lnTo>
                  <a:lnTo>
                    <a:pt x="576" y="475460"/>
                  </a:lnTo>
                  <a:lnTo>
                    <a:pt x="0" y="526474"/>
                  </a:lnTo>
                  <a:lnTo>
                    <a:pt x="323" y="576710"/>
                  </a:lnTo>
                  <a:lnTo>
                    <a:pt x="1243" y="626429"/>
                  </a:lnTo>
                  <a:lnTo>
                    <a:pt x="2562" y="671570"/>
                  </a:lnTo>
                  <a:lnTo>
                    <a:pt x="4148" y="713658"/>
                  </a:lnTo>
                  <a:lnTo>
                    <a:pt x="5909" y="753711"/>
                  </a:lnTo>
                  <a:lnTo>
                    <a:pt x="7084" y="788880"/>
                  </a:lnTo>
                  <a:lnTo>
                    <a:pt x="7867" y="820793"/>
                  </a:lnTo>
                  <a:lnTo>
                    <a:pt x="8389" y="850534"/>
                  </a:lnTo>
                  <a:lnTo>
                    <a:pt x="8032" y="876007"/>
                  </a:lnTo>
                  <a:lnTo>
                    <a:pt x="5753" y="919361"/>
                  </a:lnTo>
                  <a:lnTo>
                    <a:pt x="4316" y="961358"/>
                  </a:lnTo>
                  <a:lnTo>
                    <a:pt x="5317" y="965411"/>
                  </a:lnTo>
                  <a:lnTo>
                    <a:pt x="9434" y="9735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7300">
              <a:extLst>
                <a:ext uri="{FF2B5EF4-FFF2-40B4-BE49-F238E27FC236}">
                  <a16:creationId xmlns:a16="http://schemas.microsoft.com/office/drawing/2014/main" xmlns="" id="{3A545C11-22C0-42AD-8169-92DAC3B3E30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835613" y="6036488"/>
              <a:ext cx="352838" cy="402413"/>
            </a:xfrm>
            <a:custGeom>
              <a:avLst/>
              <a:gdLst/>
              <a:ahLst/>
              <a:cxnLst/>
              <a:rect l="0" t="0" r="0" b="0"/>
              <a:pathLst>
                <a:path w="352838" h="402413">
                  <a:moveTo>
                    <a:pt x="22637" y="294462"/>
                  </a:moveTo>
                  <a:lnTo>
                    <a:pt x="22637" y="294462"/>
                  </a:lnTo>
                  <a:lnTo>
                    <a:pt x="5419" y="330778"/>
                  </a:lnTo>
                  <a:lnTo>
                    <a:pt x="3948" y="340675"/>
                  </a:lnTo>
                  <a:lnTo>
                    <a:pt x="3122" y="342204"/>
                  </a:lnTo>
                  <a:lnTo>
                    <a:pt x="1866" y="343224"/>
                  </a:lnTo>
                  <a:lnTo>
                    <a:pt x="323" y="343903"/>
                  </a:lnTo>
                  <a:lnTo>
                    <a:pt x="0" y="342239"/>
                  </a:lnTo>
                  <a:lnTo>
                    <a:pt x="3885" y="295364"/>
                  </a:lnTo>
                  <a:lnTo>
                    <a:pt x="6776" y="263819"/>
                  </a:lnTo>
                  <a:lnTo>
                    <a:pt x="14176" y="224868"/>
                  </a:lnTo>
                  <a:lnTo>
                    <a:pt x="24521" y="180981"/>
                  </a:lnTo>
                  <a:lnTo>
                    <a:pt x="30243" y="157424"/>
                  </a:lnTo>
                  <a:lnTo>
                    <a:pt x="41540" y="112201"/>
                  </a:lnTo>
                  <a:lnTo>
                    <a:pt x="51264" y="75638"/>
                  </a:lnTo>
                  <a:lnTo>
                    <a:pt x="61301" y="34029"/>
                  </a:lnTo>
                  <a:lnTo>
                    <a:pt x="72115" y="9471"/>
                  </a:lnTo>
                  <a:lnTo>
                    <a:pt x="78258" y="1994"/>
                  </a:lnTo>
                  <a:lnTo>
                    <a:pt x="80885" y="0"/>
                  </a:lnTo>
                  <a:lnTo>
                    <a:pt x="84752" y="1492"/>
                  </a:lnTo>
                  <a:lnTo>
                    <a:pt x="94693" y="10677"/>
                  </a:lnTo>
                  <a:lnTo>
                    <a:pt x="108819" y="38457"/>
                  </a:lnTo>
                  <a:lnTo>
                    <a:pt x="118571" y="76871"/>
                  </a:lnTo>
                  <a:lnTo>
                    <a:pt x="129299" y="119531"/>
                  </a:lnTo>
                  <a:lnTo>
                    <a:pt x="144861" y="165938"/>
                  </a:lnTo>
                  <a:lnTo>
                    <a:pt x="153082" y="184257"/>
                  </a:lnTo>
                  <a:lnTo>
                    <a:pt x="157754" y="189038"/>
                  </a:lnTo>
                  <a:lnTo>
                    <a:pt x="161398" y="187490"/>
                  </a:lnTo>
                  <a:lnTo>
                    <a:pt x="198562" y="143689"/>
                  </a:lnTo>
                  <a:lnTo>
                    <a:pt x="219595" y="111740"/>
                  </a:lnTo>
                  <a:lnTo>
                    <a:pt x="247505" y="65579"/>
                  </a:lnTo>
                  <a:lnTo>
                    <a:pt x="272529" y="28489"/>
                  </a:lnTo>
                  <a:lnTo>
                    <a:pt x="283983" y="21029"/>
                  </a:lnTo>
                  <a:lnTo>
                    <a:pt x="290001" y="19040"/>
                  </a:lnTo>
                  <a:lnTo>
                    <a:pt x="296130" y="20536"/>
                  </a:lnTo>
                  <a:lnTo>
                    <a:pt x="308584" y="29724"/>
                  </a:lnTo>
                  <a:lnTo>
                    <a:pt x="324124" y="67619"/>
                  </a:lnTo>
                  <a:lnTo>
                    <a:pt x="331374" y="104977"/>
                  </a:lnTo>
                  <a:lnTo>
                    <a:pt x="336241" y="148158"/>
                  </a:lnTo>
                  <a:lnTo>
                    <a:pt x="338405" y="195571"/>
                  </a:lnTo>
                  <a:lnTo>
                    <a:pt x="339368" y="242985"/>
                  </a:lnTo>
                  <a:lnTo>
                    <a:pt x="339794" y="287105"/>
                  </a:lnTo>
                  <a:lnTo>
                    <a:pt x="339985" y="323178"/>
                  </a:lnTo>
                  <a:lnTo>
                    <a:pt x="345177" y="370664"/>
                  </a:lnTo>
                  <a:lnTo>
                    <a:pt x="352837" y="4024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6" name="SMARTInkShape-Group1373">
            <a:extLst>
              <a:ext uri="{FF2B5EF4-FFF2-40B4-BE49-F238E27FC236}">
                <a16:creationId xmlns:a16="http://schemas.microsoft.com/office/drawing/2014/main" xmlns="" id="{7247E261-5067-4D57-83D0-33CBF828D90D}"/>
              </a:ext>
            </a:extLst>
          </p:cNvPr>
          <p:cNvGrpSpPr/>
          <p:nvPr/>
        </p:nvGrpSpPr>
        <p:grpSpPr>
          <a:xfrm>
            <a:off x="7950200" y="4959350"/>
            <a:ext cx="244378" cy="1206501"/>
            <a:chOff x="7950200" y="4959350"/>
            <a:chExt cx="244378" cy="1206501"/>
          </a:xfrm>
        </p:grpSpPr>
        <p:sp>
          <p:nvSpPr>
            <p:cNvPr id="394" name="SMARTInkShape-7301">
              <a:extLst>
                <a:ext uri="{FF2B5EF4-FFF2-40B4-BE49-F238E27FC236}">
                  <a16:creationId xmlns:a16="http://schemas.microsoft.com/office/drawing/2014/main" xmlns="" id="{6110A41C-B3CD-447C-BD53-B012D0369ED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969250" y="4959350"/>
              <a:ext cx="25401" cy="814780"/>
            </a:xfrm>
            <a:custGeom>
              <a:avLst/>
              <a:gdLst/>
              <a:ahLst/>
              <a:cxnLst/>
              <a:rect l="0" t="0" r="0" b="0"/>
              <a:pathLst>
                <a:path w="25401" h="814780">
                  <a:moveTo>
                    <a:pt x="25400" y="0"/>
                  </a:moveTo>
                  <a:lnTo>
                    <a:pt x="25400" y="0"/>
                  </a:lnTo>
                  <a:lnTo>
                    <a:pt x="25399" y="39999"/>
                  </a:lnTo>
                  <a:lnTo>
                    <a:pt x="23518" y="73751"/>
                  </a:lnTo>
                  <a:lnTo>
                    <a:pt x="21036" y="118151"/>
                  </a:lnTo>
                  <a:lnTo>
                    <a:pt x="20374" y="145795"/>
                  </a:lnTo>
                  <a:lnTo>
                    <a:pt x="19932" y="175513"/>
                  </a:lnTo>
                  <a:lnTo>
                    <a:pt x="20344" y="210142"/>
                  </a:lnTo>
                  <a:lnTo>
                    <a:pt x="21323" y="248044"/>
                  </a:lnTo>
                  <a:lnTo>
                    <a:pt x="22682" y="288130"/>
                  </a:lnTo>
                  <a:lnTo>
                    <a:pt x="23588" y="329670"/>
                  </a:lnTo>
                  <a:lnTo>
                    <a:pt x="24192" y="372180"/>
                  </a:lnTo>
                  <a:lnTo>
                    <a:pt x="24595" y="415336"/>
                  </a:lnTo>
                  <a:lnTo>
                    <a:pt x="24157" y="456808"/>
                  </a:lnTo>
                  <a:lnTo>
                    <a:pt x="23161" y="497155"/>
                  </a:lnTo>
                  <a:lnTo>
                    <a:pt x="21790" y="536753"/>
                  </a:lnTo>
                  <a:lnTo>
                    <a:pt x="21582" y="573030"/>
                  </a:lnTo>
                  <a:lnTo>
                    <a:pt x="22149" y="607093"/>
                  </a:lnTo>
                  <a:lnTo>
                    <a:pt x="23233" y="639678"/>
                  </a:lnTo>
                  <a:lnTo>
                    <a:pt x="23251" y="667046"/>
                  </a:lnTo>
                  <a:lnTo>
                    <a:pt x="21387" y="712508"/>
                  </a:lnTo>
                  <a:lnTo>
                    <a:pt x="18207" y="749646"/>
                  </a:lnTo>
                  <a:lnTo>
                    <a:pt x="12450" y="790796"/>
                  </a:lnTo>
                  <a:lnTo>
                    <a:pt x="8355" y="806548"/>
                  </a:lnTo>
                  <a:lnTo>
                    <a:pt x="4183" y="813549"/>
                  </a:lnTo>
                  <a:lnTo>
                    <a:pt x="2789" y="814711"/>
                  </a:lnTo>
                  <a:lnTo>
                    <a:pt x="1859" y="814779"/>
                  </a:lnTo>
                  <a:lnTo>
                    <a:pt x="0" y="812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7302">
              <a:extLst>
                <a:ext uri="{FF2B5EF4-FFF2-40B4-BE49-F238E27FC236}">
                  <a16:creationId xmlns:a16="http://schemas.microsoft.com/office/drawing/2014/main" xmlns="" id="{EFDF6F52-03D2-4796-800C-9FC35BC9A0E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950200" y="5951259"/>
              <a:ext cx="244378" cy="214592"/>
            </a:xfrm>
            <a:custGeom>
              <a:avLst/>
              <a:gdLst/>
              <a:ahLst/>
              <a:cxnLst/>
              <a:rect l="0" t="0" r="0" b="0"/>
              <a:pathLst>
                <a:path w="244378" h="214592">
                  <a:moveTo>
                    <a:pt x="0" y="43141"/>
                  </a:moveTo>
                  <a:lnTo>
                    <a:pt x="0" y="43141"/>
                  </a:lnTo>
                  <a:lnTo>
                    <a:pt x="0" y="30596"/>
                  </a:lnTo>
                  <a:lnTo>
                    <a:pt x="3370" y="37229"/>
                  </a:lnTo>
                  <a:lnTo>
                    <a:pt x="5056" y="73095"/>
                  </a:lnTo>
                  <a:lnTo>
                    <a:pt x="1812" y="111440"/>
                  </a:lnTo>
                  <a:lnTo>
                    <a:pt x="238" y="157429"/>
                  </a:lnTo>
                  <a:lnTo>
                    <a:pt x="71" y="166375"/>
                  </a:lnTo>
                  <a:lnTo>
                    <a:pt x="1425" y="151366"/>
                  </a:lnTo>
                  <a:lnTo>
                    <a:pt x="10849" y="115033"/>
                  </a:lnTo>
                  <a:lnTo>
                    <a:pt x="21049" y="79797"/>
                  </a:lnTo>
                  <a:lnTo>
                    <a:pt x="42063" y="33776"/>
                  </a:lnTo>
                  <a:lnTo>
                    <a:pt x="62792" y="6813"/>
                  </a:lnTo>
                  <a:lnTo>
                    <a:pt x="68673" y="2694"/>
                  </a:lnTo>
                  <a:lnTo>
                    <a:pt x="74004" y="655"/>
                  </a:lnTo>
                  <a:lnTo>
                    <a:pt x="78970" y="0"/>
                  </a:lnTo>
                  <a:lnTo>
                    <a:pt x="88249" y="3036"/>
                  </a:lnTo>
                  <a:lnTo>
                    <a:pt x="92699" y="5821"/>
                  </a:lnTo>
                  <a:lnTo>
                    <a:pt x="99525" y="20204"/>
                  </a:lnTo>
                  <a:lnTo>
                    <a:pt x="103499" y="39298"/>
                  </a:lnTo>
                  <a:lnTo>
                    <a:pt x="101154" y="85898"/>
                  </a:lnTo>
                  <a:lnTo>
                    <a:pt x="97313" y="99162"/>
                  </a:lnTo>
                  <a:lnTo>
                    <a:pt x="96625" y="100243"/>
                  </a:lnTo>
                  <a:lnTo>
                    <a:pt x="96167" y="100259"/>
                  </a:lnTo>
                  <a:lnTo>
                    <a:pt x="98892" y="86797"/>
                  </a:lnTo>
                  <a:lnTo>
                    <a:pt x="128873" y="41921"/>
                  </a:lnTo>
                  <a:lnTo>
                    <a:pt x="145471" y="23549"/>
                  </a:lnTo>
                  <a:lnTo>
                    <a:pt x="164608" y="10680"/>
                  </a:lnTo>
                  <a:lnTo>
                    <a:pt x="182990" y="5901"/>
                  </a:lnTo>
                  <a:lnTo>
                    <a:pt x="191843" y="5613"/>
                  </a:lnTo>
                  <a:lnTo>
                    <a:pt x="209207" y="12822"/>
                  </a:lnTo>
                  <a:lnTo>
                    <a:pt x="217787" y="18694"/>
                  </a:lnTo>
                  <a:lnTo>
                    <a:pt x="231084" y="38391"/>
                  </a:lnTo>
                  <a:lnTo>
                    <a:pt x="240288" y="65018"/>
                  </a:lnTo>
                  <a:lnTo>
                    <a:pt x="244377" y="98020"/>
                  </a:lnTo>
                  <a:lnTo>
                    <a:pt x="242432" y="131972"/>
                  </a:lnTo>
                  <a:lnTo>
                    <a:pt x="233404" y="177176"/>
                  </a:lnTo>
                  <a:lnTo>
                    <a:pt x="222250" y="2145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29963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MARTInkShape-7303">
            <a:extLst>
              <a:ext uri="{FF2B5EF4-FFF2-40B4-BE49-F238E27FC236}">
                <a16:creationId xmlns:a16="http://schemas.microsoft.com/office/drawing/2014/main" xmlns="" id="{DD00C19D-7FB0-4BD9-B265-BC412E2571C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66098" y="4282766"/>
            <a:ext cx="1200153" cy="136835"/>
          </a:xfrm>
          <a:custGeom>
            <a:avLst/>
            <a:gdLst/>
            <a:ahLst/>
            <a:cxnLst/>
            <a:rect l="0" t="0" r="0" b="0"/>
            <a:pathLst>
              <a:path w="1200153" h="136835">
                <a:moveTo>
                  <a:pt x="2" y="9834"/>
                </a:moveTo>
                <a:lnTo>
                  <a:pt x="2" y="9834"/>
                </a:lnTo>
                <a:lnTo>
                  <a:pt x="0" y="4367"/>
                </a:lnTo>
                <a:lnTo>
                  <a:pt x="34653" y="0"/>
                </a:lnTo>
                <a:lnTo>
                  <a:pt x="73257" y="1465"/>
                </a:lnTo>
                <a:lnTo>
                  <a:pt x="100345" y="2843"/>
                </a:lnTo>
                <a:lnTo>
                  <a:pt x="131808" y="4468"/>
                </a:lnTo>
                <a:lnTo>
                  <a:pt x="166189" y="6256"/>
                </a:lnTo>
                <a:lnTo>
                  <a:pt x="207454" y="8860"/>
                </a:lnTo>
                <a:lnTo>
                  <a:pt x="253309" y="12007"/>
                </a:lnTo>
                <a:lnTo>
                  <a:pt x="302224" y="15516"/>
                </a:lnTo>
                <a:lnTo>
                  <a:pt x="353177" y="18561"/>
                </a:lnTo>
                <a:lnTo>
                  <a:pt x="405491" y="21296"/>
                </a:lnTo>
                <a:lnTo>
                  <a:pt x="458711" y="23825"/>
                </a:lnTo>
                <a:lnTo>
                  <a:pt x="511830" y="26217"/>
                </a:lnTo>
                <a:lnTo>
                  <a:pt x="564882" y="28517"/>
                </a:lnTo>
                <a:lnTo>
                  <a:pt x="617889" y="30756"/>
                </a:lnTo>
                <a:lnTo>
                  <a:pt x="668043" y="32954"/>
                </a:lnTo>
                <a:lnTo>
                  <a:pt x="716296" y="35125"/>
                </a:lnTo>
                <a:lnTo>
                  <a:pt x="763282" y="37278"/>
                </a:lnTo>
                <a:lnTo>
                  <a:pt x="803070" y="38713"/>
                </a:lnTo>
                <a:lnTo>
                  <a:pt x="838063" y="39670"/>
                </a:lnTo>
                <a:lnTo>
                  <a:pt x="869860" y="40308"/>
                </a:lnTo>
                <a:lnTo>
                  <a:pt x="912715" y="42898"/>
                </a:lnTo>
                <a:lnTo>
                  <a:pt x="936230" y="44990"/>
                </a:lnTo>
                <a:lnTo>
                  <a:pt x="939538" y="44561"/>
                </a:lnTo>
                <a:lnTo>
                  <a:pt x="939625" y="43568"/>
                </a:lnTo>
                <a:lnTo>
                  <a:pt x="911501" y="44347"/>
                </a:lnTo>
                <a:lnTo>
                  <a:pt x="889184" y="45543"/>
                </a:lnTo>
                <a:lnTo>
                  <a:pt x="857373" y="46340"/>
                </a:lnTo>
                <a:lnTo>
                  <a:pt x="819233" y="46871"/>
                </a:lnTo>
                <a:lnTo>
                  <a:pt x="776871" y="47226"/>
                </a:lnTo>
                <a:lnTo>
                  <a:pt x="726758" y="48167"/>
                </a:lnTo>
                <a:lnTo>
                  <a:pt x="671480" y="49501"/>
                </a:lnTo>
                <a:lnTo>
                  <a:pt x="612754" y="51095"/>
                </a:lnTo>
                <a:lnTo>
                  <a:pt x="551730" y="53569"/>
                </a:lnTo>
                <a:lnTo>
                  <a:pt x="489177" y="56630"/>
                </a:lnTo>
                <a:lnTo>
                  <a:pt x="425602" y="60081"/>
                </a:lnTo>
                <a:lnTo>
                  <a:pt x="366285" y="63793"/>
                </a:lnTo>
                <a:lnTo>
                  <a:pt x="309808" y="67679"/>
                </a:lnTo>
                <a:lnTo>
                  <a:pt x="255223" y="71681"/>
                </a:lnTo>
                <a:lnTo>
                  <a:pt x="211071" y="75054"/>
                </a:lnTo>
                <a:lnTo>
                  <a:pt x="173876" y="78008"/>
                </a:lnTo>
                <a:lnTo>
                  <a:pt x="141318" y="80684"/>
                </a:lnTo>
                <a:lnTo>
                  <a:pt x="98867" y="87820"/>
                </a:lnTo>
                <a:lnTo>
                  <a:pt x="101895" y="89341"/>
                </a:lnTo>
                <a:lnTo>
                  <a:pt x="127838" y="91032"/>
                </a:lnTo>
                <a:lnTo>
                  <a:pt x="156486" y="90777"/>
                </a:lnTo>
                <a:lnTo>
                  <a:pt x="193930" y="89901"/>
                </a:lnTo>
                <a:lnTo>
                  <a:pt x="237238" y="88612"/>
                </a:lnTo>
                <a:lnTo>
                  <a:pt x="291509" y="87047"/>
                </a:lnTo>
                <a:lnTo>
                  <a:pt x="353091" y="85299"/>
                </a:lnTo>
                <a:lnTo>
                  <a:pt x="419544" y="83428"/>
                </a:lnTo>
                <a:lnTo>
                  <a:pt x="492774" y="83590"/>
                </a:lnTo>
                <a:lnTo>
                  <a:pt x="570522" y="85110"/>
                </a:lnTo>
                <a:lnTo>
                  <a:pt x="651282" y="87535"/>
                </a:lnTo>
                <a:lnTo>
                  <a:pt x="731933" y="91269"/>
                </a:lnTo>
                <a:lnTo>
                  <a:pt x="812511" y="95873"/>
                </a:lnTo>
                <a:lnTo>
                  <a:pt x="893041" y="101060"/>
                </a:lnTo>
                <a:lnTo>
                  <a:pt x="962955" y="107340"/>
                </a:lnTo>
                <a:lnTo>
                  <a:pt x="1025794" y="114349"/>
                </a:lnTo>
                <a:lnTo>
                  <a:pt x="1083913" y="121844"/>
                </a:lnTo>
                <a:lnTo>
                  <a:pt x="1122659" y="126840"/>
                </a:lnTo>
                <a:lnTo>
                  <a:pt x="1200152" y="1368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SMARTInkShape-Group1375">
            <a:extLst>
              <a:ext uri="{FF2B5EF4-FFF2-40B4-BE49-F238E27FC236}">
                <a16:creationId xmlns:a16="http://schemas.microsoft.com/office/drawing/2014/main" xmlns="" id="{54A89F21-13D6-46AE-BDAB-CB6580C1FBDA}"/>
              </a:ext>
            </a:extLst>
          </p:cNvPr>
          <p:cNvGrpSpPr/>
          <p:nvPr/>
        </p:nvGrpSpPr>
        <p:grpSpPr>
          <a:xfrm>
            <a:off x="8185282" y="3773122"/>
            <a:ext cx="1089624" cy="373429"/>
            <a:chOff x="8185282" y="3773122"/>
            <a:chExt cx="1089624" cy="373429"/>
          </a:xfrm>
        </p:grpSpPr>
        <p:sp>
          <p:nvSpPr>
            <p:cNvPr id="116" name="SMARTInkShape-7304">
              <a:extLst>
                <a:ext uri="{FF2B5EF4-FFF2-40B4-BE49-F238E27FC236}">
                  <a16:creationId xmlns:a16="http://schemas.microsoft.com/office/drawing/2014/main" xmlns="" id="{86C39E5E-14E8-4867-AC66-9F31F62D9D29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9194800" y="3860800"/>
              <a:ext cx="80106" cy="285751"/>
            </a:xfrm>
            <a:custGeom>
              <a:avLst/>
              <a:gdLst/>
              <a:ahLst/>
              <a:cxnLst/>
              <a:rect l="0" t="0" r="0" b="0"/>
              <a:pathLst>
                <a:path w="80106" h="285751">
                  <a:moveTo>
                    <a:pt x="44450" y="0"/>
                  </a:moveTo>
                  <a:lnTo>
                    <a:pt x="44450" y="0"/>
                  </a:lnTo>
                  <a:lnTo>
                    <a:pt x="51191" y="3371"/>
                  </a:lnTo>
                  <a:lnTo>
                    <a:pt x="62126" y="18952"/>
                  </a:lnTo>
                  <a:lnTo>
                    <a:pt x="74305" y="48183"/>
                  </a:lnTo>
                  <a:lnTo>
                    <a:pt x="80105" y="93769"/>
                  </a:lnTo>
                  <a:lnTo>
                    <a:pt x="73939" y="129163"/>
                  </a:lnTo>
                  <a:lnTo>
                    <a:pt x="63200" y="164651"/>
                  </a:lnTo>
                  <a:lnTo>
                    <a:pt x="48516" y="211691"/>
                  </a:lnTo>
                  <a:lnTo>
                    <a:pt x="31074" y="250636"/>
                  </a:lnTo>
                  <a:lnTo>
                    <a:pt x="13910" y="274405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7305">
              <a:extLst>
                <a:ext uri="{FF2B5EF4-FFF2-40B4-BE49-F238E27FC236}">
                  <a16:creationId xmlns:a16="http://schemas.microsoft.com/office/drawing/2014/main" xmlns="" id="{743825A7-F474-4783-AC3E-C55E3AA2D7F0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388919" y="3829050"/>
              <a:ext cx="107694" cy="256164"/>
            </a:xfrm>
            <a:custGeom>
              <a:avLst/>
              <a:gdLst/>
              <a:ahLst/>
              <a:cxnLst/>
              <a:rect l="0" t="0" r="0" b="0"/>
              <a:pathLst>
                <a:path w="107694" h="256164">
                  <a:moveTo>
                    <a:pt x="37531" y="0"/>
                  </a:moveTo>
                  <a:lnTo>
                    <a:pt x="37531" y="0"/>
                  </a:lnTo>
                  <a:lnTo>
                    <a:pt x="34160" y="0"/>
                  </a:lnTo>
                  <a:lnTo>
                    <a:pt x="30623" y="5644"/>
                  </a:lnTo>
                  <a:lnTo>
                    <a:pt x="28692" y="10113"/>
                  </a:lnTo>
                  <a:lnTo>
                    <a:pt x="25593" y="48408"/>
                  </a:lnTo>
                  <a:lnTo>
                    <a:pt x="23646" y="88583"/>
                  </a:lnTo>
                  <a:lnTo>
                    <a:pt x="16170" y="131766"/>
                  </a:lnTo>
                  <a:lnTo>
                    <a:pt x="11916" y="174430"/>
                  </a:lnTo>
                  <a:lnTo>
                    <a:pt x="712" y="220540"/>
                  </a:lnTo>
                  <a:lnTo>
                    <a:pt x="285" y="220404"/>
                  </a:lnTo>
                  <a:lnTo>
                    <a:pt x="0" y="218903"/>
                  </a:lnTo>
                  <a:lnTo>
                    <a:pt x="15203" y="176114"/>
                  </a:lnTo>
                  <a:lnTo>
                    <a:pt x="30209" y="136613"/>
                  </a:lnTo>
                  <a:lnTo>
                    <a:pt x="39215" y="116456"/>
                  </a:lnTo>
                  <a:lnTo>
                    <a:pt x="47923" y="105145"/>
                  </a:lnTo>
                  <a:lnTo>
                    <a:pt x="56496" y="99647"/>
                  </a:lnTo>
                  <a:lnTo>
                    <a:pt x="60757" y="98182"/>
                  </a:lnTo>
                  <a:lnTo>
                    <a:pt x="65009" y="99321"/>
                  </a:lnTo>
                  <a:lnTo>
                    <a:pt x="73496" y="106232"/>
                  </a:lnTo>
                  <a:lnTo>
                    <a:pt x="104380" y="148945"/>
                  </a:lnTo>
                  <a:lnTo>
                    <a:pt x="107693" y="167327"/>
                  </a:lnTo>
                  <a:lnTo>
                    <a:pt x="103710" y="197510"/>
                  </a:lnTo>
                  <a:lnTo>
                    <a:pt x="89722" y="232571"/>
                  </a:lnTo>
                  <a:lnTo>
                    <a:pt x="79777" y="242830"/>
                  </a:lnTo>
                  <a:lnTo>
                    <a:pt x="56145" y="255164"/>
                  </a:lnTo>
                  <a:lnTo>
                    <a:pt x="45568" y="256163"/>
                  </a:lnTo>
                  <a:lnTo>
                    <a:pt x="40773" y="255443"/>
                  </a:lnTo>
                  <a:lnTo>
                    <a:pt x="36869" y="252845"/>
                  </a:lnTo>
                  <a:lnTo>
                    <a:pt x="24831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7306">
              <a:extLst>
                <a:ext uri="{FF2B5EF4-FFF2-40B4-BE49-F238E27FC236}">
                  <a16:creationId xmlns:a16="http://schemas.microsoft.com/office/drawing/2014/main" xmlns="" id="{061EA9AD-F1DD-45CC-94E0-C124C97CF613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185282" y="3773122"/>
              <a:ext cx="145919" cy="297229"/>
            </a:xfrm>
            <a:custGeom>
              <a:avLst/>
              <a:gdLst/>
              <a:ahLst/>
              <a:cxnLst/>
              <a:rect l="0" t="0" r="0" b="0"/>
              <a:pathLst>
                <a:path w="145919" h="297229">
                  <a:moveTo>
                    <a:pt x="145918" y="17828"/>
                  </a:moveTo>
                  <a:lnTo>
                    <a:pt x="145918" y="17828"/>
                  </a:lnTo>
                  <a:lnTo>
                    <a:pt x="131613" y="8990"/>
                  </a:lnTo>
                  <a:lnTo>
                    <a:pt x="124903" y="2901"/>
                  </a:lnTo>
                  <a:lnTo>
                    <a:pt x="116824" y="610"/>
                  </a:lnTo>
                  <a:lnTo>
                    <a:pt x="111704" y="0"/>
                  </a:lnTo>
                  <a:lnTo>
                    <a:pt x="77533" y="19366"/>
                  </a:lnTo>
                  <a:lnTo>
                    <a:pt x="45144" y="55286"/>
                  </a:lnTo>
                  <a:lnTo>
                    <a:pt x="28457" y="86687"/>
                  </a:lnTo>
                  <a:lnTo>
                    <a:pt x="14691" y="121810"/>
                  </a:lnTo>
                  <a:lnTo>
                    <a:pt x="3869" y="158586"/>
                  </a:lnTo>
                  <a:lnTo>
                    <a:pt x="0" y="192335"/>
                  </a:lnTo>
                  <a:lnTo>
                    <a:pt x="2043" y="222386"/>
                  </a:lnTo>
                  <a:lnTo>
                    <a:pt x="10008" y="247502"/>
                  </a:lnTo>
                  <a:lnTo>
                    <a:pt x="26246" y="266660"/>
                  </a:lnTo>
                  <a:lnTo>
                    <a:pt x="47576" y="280820"/>
                  </a:lnTo>
                  <a:lnTo>
                    <a:pt x="95118" y="297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7307">
              <a:extLst>
                <a:ext uri="{FF2B5EF4-FFF2-40B4-BE49-F238E27FC236}">
                  <a16:creationId xmlns:a16="http://schemas.microsoft.com/office/drawing/2014/main" xmlns="" id="{48A15BEB-E62B-4AEF-81E4-2467EFA0EDBE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680450" y="403860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12553" y="4468"/>
                  </a:lnTo>
                  <a:lnTo>
                    <a:pt x="55275" y="588"/>
                  </a:lnTo>
                  <a:lnTo>
                    <a:pt x="102484" y="11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7308">
              <a:extLst>
                <a:ext uri="{FF2B5EF4-FFF2-40B4-BE49-F238E27FC236}">
                  <a16:creationId xmlns:a16="http://schemas.microsoft.com/office/drawing/2014/main" xmlns="" id="{D87A3795-20A7-4C0D-B4B9-56553BB61183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8965082" y="3945513"/>
              <a:ext cx="172569" cy="147951"/>
            </a:xfrm>
            <a:custGeom>
              <a:avLst/>
              <a:gdLst/>
              <a:ahLst/>
              <a:cxnLst/>
              <a:rect l="0" t="0" r="0" b="0"/>
              <a:pathLst>
                <a:path w="172569" h="147951">
                  <a:moveTo>
                    <a:pt x="96368" y="48637"/>
                  </a:moveTo>
                  <a:lnTo>
                    <a:pt x="96368" y="48637"/>
                  </a:lnTo>
                  <a:lnTo>
                    <a:pt x="114196" y="15077"/>
                  </a:lnTo>
                  <a:lnTo>
                    <a:pt x="112994" y="8792"/>
                  </a:lnTo>
                  <a:lnTo>
                    <a:pt x="111685" y="5140"/>
                  </a:lnTo>
                  <a:lnTo>
                    <a:pt x="109401" y="2706"/>
                  </a:lnTo>
                  <a:lnTo>
                    <a:pt x="103101" y="0"/>
                  </a:lnTo>
                  <a:lnTo>
                    <a:pt x="84880" y="1849"/>
                  </a:lnTo>
                  <a:lnTo>
                    <a:pt x="58235" y="13607"/>
                  </a:lnTo>
                  <a:lnTo>
                    <a:pt x="31370" y="37238"/>
                  </a:lnTo>
                  <a:lnTo>
                    <a:pt x="12275" y="66583"/>
                  </a:lnTo>
                  <a:lnTo>
                    <a:pt x="1053" y="100991"/>
                  </a:lnTo>
                  <a:lnTo>
                    <a:pt x="0" y="127884"/>
                  </a:lnTo>
                  <a:lnTo>
                    <a:pt x="3196" y="133924"/>
                  </a:lnTo>
                  <a:lnTo>
                    <a:pt x="14271" y="142517"/>
                  </a:lnTo>
                  <a:lnTo>
                    <a:pt x="33002" y="147950"/>
                  </a:lnTo>
                  <a:lnTo>
                    <a:pt x="49391" y="143576"/>
                  </a:lnTo>
                  <a:lnTo>
                    <a:pt x="58700" y="139446"/>
                  </a:lnTo>
                  <a:lnTo>
                    <a:pt x="74686" y="125450"/>
                  </a:lnTo>
                  <a:lnTo>
                    <a:pt x="102945" y="79632"/>
                  </a:lnTo>
                  <a:lnTo>
                    <a:pt x="113636" y="55140"/>
                  </a:lnTo>
                  <a:lnTo>
                    <a:pt x="114937" y="53678"/>
                  </a:lnTo>
                  <a:lnTo>
                    <a:pt x="116507" y="53409"/>
                  </a:lnTo>
                  <a:lnTo>
                    <a:pt x="118260" y="53935"/>
                  </a:lnTo>
                  <a:lnTo>
                    <a:pt x="122089" y="60164"/>
                  </a:lnTo>
                  <a:lnTo>
                    <a:pt x="125439" y="70693"/>
                  </a:lnTo>
                  <a:lnTo>
                    <a:pt x="131136" y="105207"/>
                  </a:lnTo>
                  <a:lnTo>
                    <a:pt x="140223" y="121294"/>
                  </a:lnTo>
                  <a:lnTo>
                    <a:pt x="148480" y="131627"/>
                  </a:lnTo>
                  <a:lnTo>
                    <a:pt x="172568" y="137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1376">
            <a:extLst>
              <a:ext uri="{FF2B5EF4-FFF2-40B4-BE49-F238E27FC236}">
                <a16:creationId xmlns:a16="http://schemas.microsoft.com/office/drawing/2014/main" xmlns="" id="{F9304D48-6324-4A8E-A91B-976639443F00}"/>
              </a:ext>
            </a:extLst>
          </p:cNvPr>
          <p:cNvGrpSpPr/>
          <p:nvPr/>
        </p:nvGrpSpPr>
        <p:grpSpPr>
          <a:xfrm>
            <a:off x="6959600" y="3771900"/>
            <a:ext cx="95251" cy="127001"/>
            <a:chOff x="6959600" y="3771900"/>
            <a:chExt cx="95251" cy="127001"/>
          </a:xfrm>
        </p:grpSpPr>
        <p:sp>
          <p:nvSpPr>
            <p:cNvPr id="122" name="SMARTInkShape-7309">
              <a:extLst>
                <a:ext uri="{FF2B5EF4-FFF2-40B4-BE49-F238E27FC236}">
                  <a16:creationId xmlns:a16="http://schemas.microsoft.com/office/drawing/2014/main" xmlns="" id="{56A04A50-4489-4165-A779-C560F28CD3BD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048500" y="37782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0" y="38724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7310">
              <a:extLst>
                <a:ext uri="{FF2B5EF4-FFF2-40B4-BE49-F238E27FC236}">
                  <a16:creationId xmlns:a16="http://schemas.microsoft.com/office/drawing/2014/main" xmlns="" id="{8F46B7F4-EB8F-4879-A2FA-09E9E2023511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959600" y="377190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0" y="0"/>
                  </a:moveTo>
                  <a:lnTo>
                    <a:pt x="0" y="0"/>
                  </a:lnTo>
                  <a:lnTo>
                    <a:pt x="1881" y="47384"/>
                  </a:lnTo>
                  <a:lnTo>
                    <a:pt x="5467" y="87362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1377">
            <a:extLst>
              <a:ext uri="{FF2B5EF4-FFF2-40B4-BE49-F238E27FC236}">
                <a16:creationId xmlns:a16="http://schemas.microsoft.com/office/drawing/2014/main" xmlns="" id="{FB9EAE4B-A31C-4AEF-985B-B36D8C522291}"/>
              </a:ext>
            </a:extLst>
          </p:cNvPr>
          <p:cNvGrpSpPr/>
          <p:nvPr/>
        </p:nvGrpSpPr>
        <p:grpSpPr>
          <a:xfrm>
            <a:off x="5607050" y="3651250"/>
            <a:ext cx="63501" cy="95251"/>
            <a:chOff x="5607050" y="3651250"/>
            <a:chExt cx="63501" cy="95251"/>
          </a:xfrm>
        </p:grpSpPr>
        <p:sp>
          <p:nvSpPr>
            <p:cNvPr id="125" name="SMARTInkShape-7311">
              <a:extLst>
                <a:ext uri="{FF2B5EF4-FFF2-40B4-BE49-F238E27FC236}">
                  <a16:creationId xmlns:a16="http://schemas.microsoft.com/office/drawing/2014/main" xmlns="" id="{E1236E92-6E9C-477E-9ACF-E536F5DEAAE8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607050" y="36512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3861" y="24419"/>
                  </a:lnTo>
                  <a:lnTo>
                    <a:pt x="508" y="6895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7312">
              <a:extLst>
                <a:ext uri="{FF2B5EF4-FFF2-40B4-BE49-F238E27FC236}">
                  <a16:creationId xmlns:a16="http://schemas.microsoft.com/office/drawing/2014/main" xmlns="" id="{17CB70F8-7ACF-4322-A930-F7E5E6212776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665083" y="3676650"/>
              <a:ext cx="5468" cy="63501"/>
            </a:xfrm>
            <a:custGeom>
              <a:avLst/>
              <a:gdLst/>
              <a:ahLst/>
              <a:cxnLst/>
              <a:rect l="0" t="0" r="0" b="0"/>
              <a:pathLst>
                <a:path w="5468" h="63501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24419"/>
                  </a:lnTo>
                  <a:lnTo>
                    <a:pt x="5467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1378">
            <a:extLst>
              <a:ext uri="{FF2B5EF4-FFF2-40B4-BE49-F238E27FC236}">
                <a16:creationId xmlns:a16="http://schemas.microsoft.com/office/drawing/2014/main" xmlns="" id="{CCBA3178-FF86-4450-B7DF-A93436554864}"/>
              </a:ext>
            </a:extLst>
          </p:cNvPr>
          <p:cNvGrpSpPr/>
          <p:nvPr/>
        </p:nvGrpSpPr>
        <p:grpSpPr>
          <a:xfrm>
            <a:off x="3930650" y="3670300"/>
            <a:ext cx="95251" cy="95251"/>
            <a:chOff x="3930650" y="3670300"/>
            <a:chExt cx="95251" cy="95251"/>
          </a:xfrm>
        </p:grpSpPr>
        <p:sp>
          <p:nvSpPr>
            <p:cNvPr id="128" name="SMARTInkShape-7313">
              <a:extLst>
                <a:ext uri="{FF2B5EF4-FFF2-40B4-BE49-F238E27FC236}">
                  <a16:creationId xmlns:a16="http://schemas.microsoft.com/office/drawing/2014/main" xmlns="" id="{48359F9D-6970-4161-AA69-8821439FDE38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930650" y="36703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3240" y="5299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7314">
              <a:extLst>
                <a:ext uri="{FF2B5EF4-FFF2-40B4-BE49-F238E27FC236}">
                  <a16:creationId xmlns:a16="http://schemas.microsoft.com/office/drawing/2014/main" xmlns="" id="{8FD3AF22-5CCD-4A89-A215-1FB12A7A8879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006850" y="36893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9720" y="37664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1379">
            <a:extLst>
              <a:ext uri="{FF2B5EF4-FFF2-40B4-BE49-F238E27FC236}">
                <a16:creationId xmlns:a16="http://schemas.microsoft.com/office/drawing/2014/main" xmlns="" id="{B034C663-C917-4B23-8651-DA22CADE68EC}"/>
              </a:ext>
            </a:extLst>
          </p:cNvPr>
          <p:cNvGrpSpPr/>
          <p:nvPr/>
        </p:nvGrpSpPr>
        <p:grpSpPr>
          <a:xfrm>
            <a:off x="2286000" y="3657600"/>
            <a:ext cx="57151" cy="114301"/>
            <a:chOff x="2286000" y="3657600"/>
            <a:chExt cx="57151" cy="114301"/>
          </a:xfrm>
        </p:grpSpPr>
        <p:sp>
          <p:nvSpPr>
            <p:cNvPr id="131" name="SMARTInkShape-7315">
              <a:extLst>
                <a:ext uri="{FF2B5EF4-FFF2-40B4-BE49-F238E27FC236}">
                  <a16:creationId xmlns:a16="http://schemas.microsoft.com/office/drawing/2014/main" xmlns="" id="{E8545E6E-962B-410A-BD3A-4F74471A7373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286000" y="3657600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0"/>
                  </a:moveTo>
                  <a:lnTo>
                    <a:pt x="0" y="0"/>
                  </a:lnTo>
                  <a:lnTo>
                    <a:pt x="0" y="44030"/>
                  </a:lnTo>
                  <a:lnTo>
                    <a:pt x="0" y="86894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7316">
              <a:extLst>
                <a:ext uri="{FF2B5EF4-FFF2-40B4-BE49-F238E27FC236}">
                  <a16:creationId xmlns:a16="http://schemas.microsoft.com/office/drawing/2014/main" xmlns="" id="{5F35A4BD-B7DF-40AB-B978-344B640B1EA3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330450" y="3666641"/>
              <a:ext cx="12701" cy="73510"/>
            </a:xfrm>
            <a:custGeom>
              <a:avLst/>
              <a:gdLst/>
              <a:ahLst/>
              <a:cxnLst/>
              <a:rect l="0" t="0" r="0" b="0"/>
              <a:pathLst>
                <a:path w="12701" h="7351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3371" y="1563"/>
                  </a:lnTo>
                  <a:lnTo>
                    <a:pt x="5026" y="8372"/>
                  </a:lnTo>
                  <a:lnTo>
                    <a:pt x="11260" y="49080"/>
                  </a:lnTo>
                  <a:lnTo>
                    <a:pt x="12700" y="73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1380">
            <a:extLst>
              <a:ext uri="{FF2B5EF4-FFF2-40B4-BE49-F238E27FC236}">
                <a16:creationId xmlns:a16="http://schemas.microsoft.com/office/drawing/2014/main" xmlns="" id="{CB103382-BF90-44BB-8F3E-2580B4671C89}"/>
              </a:ext>
            </a:extLst>
          </p:cNvPr>
          <p:cNvGrpSpPr/>
          <p:nvPr/>
        </p:nvGrpSpPr>
        <p:grpSpPr>
          <a:xfrm>
            <a:off x="1054100" y="3683000"/>
            <a:ext cx="82551" cy="107951"/>
            <a:chOff x="1054100" y="3683000"/>
            <a:chExt cx="82551" cy="107951"/>
          </a:xfrm>
        </p:grpSpPr>
        <p:sp>
          <p:nvSpPr>
            <p:cNvPr id="134" name="SMARTInkShape-7317">
              <a:extLst>
                <a:ext uri="{FF2B5EF4-FFF2-40B4-BE49-F238E27FC236}">
                  <a16:creationId xmlns:a16="http://schemas.microsoft.com/office/drawing/2014/main" xmlns="" id="{A38331AE-D1E8-4CC5-B4A5-B2E5CD55D4E6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130562" y="3683000"/>
              <a:ext cx="6089" cy="88901"/>
            </a:xfrm>
            <a:custGeom>
              <a:avLst/>
              <a:gdLst/>
              <a:ahLst/>
              <a:cxnLst/>
              <a:rect l="0" t="0" r="0" b="0"/>
              <a:pathLst>
                <a:path w="6089" h="88901">
                  <a:moveTo>
                    <a:pt x="6088" y="0"/>
                  </a:moveTo>
                  <a:lnTo>
                    <a:pt x="6088" y="0"/>
                  </a:lnTo>
                  <a:lnTo>
                    <a:pt x="2717" y="6742"/>
                  </a:lnTo>
                  <a:lnTo>
                    <a:pt x="0" y="47530"/>
                  </a:lnTo>
                  <a:lnTo>
                    <a:pt x="6088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7318">
              <a:extLst>
                <a:ext uri="{FF2B5EF4-FFF2-40B4-BE49-F238E27FC236}">
                  <a16:creationId xmlns:a16="http://schemas.microsoft.com/office/drawing/2014/main" xmlns="" id="{73F1C63A-2DF7-41BD-99A1-F54EB3874FA6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054100" y="3683416"/>
              <a:ext cx="19051" cy="107535"/>
            </a:xfrm>
            <a:custGeom>
              <a:avLst/>
              <a:gdLst/>
              <a:ahLst/>
              <a:cxnLst/>
              <a:rect l="0" t="0" r="0" b="0"/>
              <a:pathLst>
                <a:path w="19051" h="107535">
                  <a:moveTo>
                    <a:pt x="0" y="18634"/>
                  </a:moveTo>
                  <a:lnTo>
                    <a:pt x="0" y="18634"/>
                  </a:lnTo>
                  <a:lnTo>
                    <a:pt x="5026" y="6701"/>
                  </a:lnTo>
                  <a:lnTo>
                    <a:pt x="5467" y="4329"/>
                  </a:lnTo>
                  <a:lnTo>
                    <a:pt x="6467" y="2747"/>
                  </a:lnTo>
                  <a:lnTo>
                    <a:pt x="7839" y="1693"/>
                  </a:lnTo>
                  <a:lnTo>
                    <a:pt x="11740" y="0"/>
                  </a:lnTo>
                  <a:lnTo>
                    <a:pt x="12060" y="567"/>
                  </a:lnTo>
                  <a:lnTo>
                    <a:pt x="12675" y="44407"/>
                  </a:lnTo>
                  <a:lnTo>
                    <a:pt x="14578" y="86373"/>
                  </a:lnTo>
                  <a:lnTo>
                    <a:pt x="19050" y="107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1381">
            <a:extLst>
              <a:ext uri="{FF2B5EF4-FFF2-40B4-BE49-F238E27FC236}">
                <a16:creationId xmlns:a16="http://schemas.microsoft.com/office/drawing/2014/main" xmlns="" id="{50575C9A-72E2-48FF-96B8-0CC651EB479E}"/>
              </a:ext>
            </a:extLst>
          </p:cNvPr>
          <p:cNvGrpSpPr/>
          <p:nvPr/>
        </p:nvGrpSpPr>
        <p:grpSpPr>
          <a:xfrm>
            <a:off x="8351810" y="2975073"/>
            <a:ext cx="968062" cy="389798"/>
            <a:chOff x="8351810" y="2975073"/>
            <a:chExt cx="968062" cy="389798"/>
          </a:xfrm>
        </p:grpSpPr>
        <p:sp>
          <p:nvSpPr>
            <p:cNvPr id="137" name="SMARTInkShape-7319">
              <a:extLst>
                <a:ext uri="{FF2B5EF4-FFF2-40B4-BE49-F238E27FC236}">
                  <a16:creationId xmlns:a16="http://schemas.microsoft.com/office/drawing/2014/main" xmlns="" id="{3CC01F45-597E-483A-B0AE-65F53F136B0F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9118600" y="3111500"/>
              <a:ext cx="95342" cy="253371"/>
            </a:xfrm>
            <a:custGeom>
              <a:avLst/>
              <a:gdLst/>
              <a:ahLst/>
              <a:cxnLst/>
              <a:rect l="0" t="0" r="0" b="0"/>
              <a:pathLst>
                <a:path w="95342" h="253371">
                  <a:moveTo>
                    <a:pt x="57150" y="0"/>
                  </a:moveTo>
                  <a:lnTo>
                    <a:pt x="57150" y="0"/>
                  </a:lnTo>
                  <a:lnTo>
                    <a:pt x="53779" y="0"/>
                  </a:lnTo>
                  <a:lnTo>
                    <a:pt x="52787" y="706"/>
                  </a:lnTo>
                  <a:lnTo>
                    <a:pt x="52124" y="1881"/>
                  </a:lnTo>
                  <a:lnTo>
                    <a:pt x="51683" y="3371"/>
                  </a:lnTo>
                  <a:lnTo>
                    <a:pt x="73520" y="39232"/>
                  </a:lnTo>
                  <a:lnTo>
                    <a:pt x="86298" y="65414"/>
                  </a:lnTo>
                  <a:lnTo>
                    <a:pt x="95341" y="111888"/>
                  </a:lnTo>
                  <a:lnTo>
                    <a:pt x="92704" y="144743"/>
                  </a:lnTo>
                  <a:lnTo>
                    <a:pt x="76543" y="191602"/>
                  </a:lnTo>
                  <a:lnTo>
                    <a:pt x="46503" y="235063"/>
                  </a:lnTo>
                  <a:lnTo>
                    <a:pt x="32662" y="248171"/>
                  </a:lnTo>
                  <a:lnTo>
                    <a:pt x="26008" y="251525"/>
                  </a:lnTo>
                  <a:lnTo>
                    <a:pt x="12970" y="253370"/>
                  </a:lnTo>
                  <a:lnTo>
                    <a:pt x="8647" y="251463"/>
                  </a:lnTo>
                  <a:lnTo>
                    <a:pt x="5764" y="248075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7320">
              <a:extLst>
                <a:ext uri="{FF2B5EF4-FFF2-40B4-BE49-F238E27FC236}">
                  <a16:creationId xmlns:a16="http://schemas.microsoft.com/office/drawing/2014/main" xmlns="" id="{6CA06D31-4913-4D54-A6FC-14260A91F3C3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9239250" y="2975073"/>
              <a:ext cx="80622" cy="123728"/>
            </a:xfrm>
            <a:custGeom>
              <a:avLst/>
              <a:gdLst/>
              <a:ahLst/>
              <a:cxnLst/>
              <a:rect l="0" t="0" r="0" b="0"/>
              <a:pathLst>
                <a:path w="80622" h="123728">
                  <a:moveTo>
                    <a:pt x="0" y="28477"/>
                  </a:moveTo>
                  <a:lnTo>
                    <a:pt x="0" y="28477"/>
                  </a:lnTo>
                  <a:lnTo>
                    <a:pt x="5467" y="28477"/>
                  </a:lnTo>
                  <a:lnTo>
                    <a:pt x="9957" y="59573"/>
                  </a:lnTo>
                  <a:lnTo>
                    <a:pt x="6532" y="89954"/>
                  </a:lnTo>
                  <a:lnTo>
                    <a:pt x="6471" y="89923"/>
                  </a:lnTo>
                  <a:lnTo>
                    <a:pt x="6403" y="88007"/>
                  </a:lnTo>
                  <a:lnTo>
                    <a:pt x="22254" y="43839"/>
                  </a:lnTo>
                  <a:lnTo>
                    <a:pt x="38315" y="13298"/>
                  </a:lnTo>
                  <a:lnTo>
                    <a:pt x="46661" y="4092"/>
                  </a:lnTo>
                  <a:lnTo>
                    <a:pt x="55076" y="0"/>
                  </a:lnTo>
                  <a:lnTo>
                    <a:pt x="58589" y="320"/>
                  </a:lnTo>
                  <a:lnTo>
                    <a:pt x="61637" y="1944"/>
                  </a:lnTo>
                  <a:lnTo>
                    <a:pt x="64375" y="4439"/>
                  </a:lnTo>
                  <a:lnTo>
                    <a:pt x="71597" y="18062"/>
                  </a:lnTo>
                  <a:lnTo>
                    <a:pt x="80621" y="61643"/>
                  </a:lnTo>
                  <a:lnTo>
                    <a:pt x="80097" y="88634"/>
                  </a:lnTo>
                  <a:lnTo>
                    <a:pt x="69850" y="123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7321">
              <a:extLst>
                <a:ext uri="{FF2B5EF4-FFF2-40B4-BE49-F238E27FC236}">
                  <a16:creationId xmlns:a16="http://schemas.microsoft.com/office/drawing/2014/main" xmlns="" id="{C1BED724-38E7-4906-AE18-7BB7548FDAA4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937650" y="3173497"/>
              <a:ext cx="149201" cy="128504"/>
            </a:xfrm>
            <a:custGeom>
              <a:avLst/>
              <a:gdLst/>
              <a:ahLst/>
              <a:cxnLst/>
              <a:rect l="0" t="0" r="0" b="0"/>
              <a:pathLst>
                <a:path w="149201" h="128504">
                  <a:moveTo>
                    <a:pt x="98400" y="52303"/>
                  </a:moveTo>
                  <a:lnTo>
                    <a:pt x="98400" y="52303"/>
                  </a:lnTo>
                  <a:lnTo>
                    <a:pt x="94037" y="42164"/>
                  </a:lnTo>
                  <a:lnTo>
                    <a:pt x="87155" y="14631"/>
                  </a:lnTo>
                  <a:lnTo>
                    <a:pt x="83290" y="7808"/>
                  </a:lnTo>
                  <a:lnTo>
                    <a:pt x="75456" y="2424"/>
                  </a:lnTo>
                  <a:lnTo>
                    <a:pt x="70404" y="0"/>
                  </a:lnTo>
                  <a:lnTo>
                    <a:pt x="57264" y="1070"/>
                  </a:lnTo>
                  <a:lnTo>
                    <a:pt x="42017" y="7660"/>
                  </a:lnTo>
                  <a:lnTo>
                    <a:pt x="25832" y="19997"/>
                  </a:lnTo>
                  <a:lnTo>
                    <a:pt x="7597" y="46180"/>
                  </a:lnTo>
                  <a:lnTo>
                    <a:pt x="0" y="72910"/>
                  </a:lnTo>
                  <a:lnTo>
                    <a:pt x="1118" y="95333"/>
                  </a:lnTo>
                  <a:lnTo>
                    <a:pt x="3912" y="100039"/>
                  </a:lnTo>
                  <a:lnTo>
                    <a:pt x="7892" y="103177"/>
                  </a:lnTo>
                  <a:lnTo>
                    <a:pt x="12660" y="105269"/>
                  </a:lnTo>
                  <a:lnTo>
                    <a:pt x="25487" y="105712"/>
                  </a:lnTo>
                  <a:lnTo>
                    <a:pt x="40593" y="102146"/>
                  </a:lnTo>
                  <a:lnTo>
                    <a:pt x="71407" y="82609"/>
                  </a:lnTo>
                  <a:lnTo>
                    <a:pt x="87972" y="68481"/>
                  </a:lnTo>
                  <a:lnTo>
                    <a:pt x="90037" y="68733"/>
                  </a:lnTo>
                  <a:lnTo>
                    <a:pt x="94212" y="72775"/>
                  </a:lnTo>
                  <a:lnTo>
                    <a:pt x="124888" y="109202"/>
                  </a:lnTo>
                  <a:lnTo>
                    <a:pt x="149200" y="128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7322">
              <a:extLst>
                <a:ext uri="{FF2B5EF4-FFF2-40B4-BE49-F238E27FC236}">
                  <a16:creationId xmlns:a16="http://schemas.microsoft.com/office/drawing/2014/main" xmlns="" id="{9E465823-C772-4FF5-A194-0F0A8BE559C7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504199" y="3067050"/>
              <a:ext cx="110875" cy="238326"/>
            </a:xfrm>
            <a:custGeom>
              <a:avLst/>
              <a:gdLst/>
              <a:ahLst/>
              <a:cxnLst/>
              <a:rect l="0" t="0" r="0" b="0"/>
              <a:pathLst>
                <a:path w="110875" h="238326">
                  <a:moveTo>
                    <a:pt x="49251" y="0"/>
                  </a:moveTo>
                  <a:lnTo>
                    <a:pt x="49251" y="0"/>
                  </a:lnTo>
                  <a:lnTo>
                    <a:pt x="52621" y="0"/>
                  </a:lnTo>
                  <a:lnTo>
                    <a:pt x="53614" y="1411"/>
                  </a:lnTo>
                  <a:lnTo>
                    <a:pt x="54718" y="6742"/>
                  </a:lnTo>
                  <a:lnTo>
                    <a:pt x="45227" y="41274"/>
                  </a:lnTo>
                  <a:lnTo>
                    <a:pt x="32380" y="88350"/>
                  </a:lnTo>
                  <a:lnTo>
                    <a:pt x="23006" y="134677"/>
                  </a:lnTo>
                  <a:lnTo>
                    <a:pt x="12390" y="176311"/>
                  </a:lnTo>
                  <a:lnTo>
                    <a:pt x="0" y="217241"/>
                  </a:lnTo>
                  <a:lnTo>
                    <a:pt x="894" y="217500"/>
                  </a:lnTo>
                  <a:lnTo>
                    <a:pt x="5651" y="214024"/>
                  </a:lnTo>
                  <a:lnTo>
                    <a:pt x="37185" y="171218"/>
                  </a:lnTo>
                  <a:lnTo>
                    <a:pt x="59159" y="147863"/>
                  </a:lnTo>
                  <a:lnTo>
                    <a:pt x="80174" y="134279"/>
                  </a:lnTo>
                  <a:lnTo>
                    <a:pt x="86094" y="133264"/>
                  </a:lnTo>
                  <a:lnTo>
                    <a:pt x="91452" y="133998"/>
                  </a:lnTo>
                  <a:lnTo>
                    <a:pt x="96434" y="135899"/>
                  </a:lnTo>
                  <a:lnTo>
                    <a:pt x="103853" y="143655"/>
                  </a:lnTo>
                  <a:lnTo>
                    <a:pt x="108796" y="154863"/>
                  </a:lnTo>
                  <a:lnTo>
                    <a:pt x="110874" y="177040"/>
                  </a:lnTo>
                  <a:lnTo>
                    <a:pt x="106629" y="200780"/>
                  </a:lnTo>
                  <a:lnTo>
                    <a:pt x="100387" y="214824"/>
                  </a:lnTo>
                  <a:lnTo>
                    <a:pt x="85569" y="231260"/>
                  </a:lnTo>
                  <a:lnTo>
                    <a:pt x="71978" y="236838"/>
                  </a:lnTo>
                  <a:lnTo>
                    <a:pt x="64402" y="238325"/>
                  </a:lnTo>
                  <a:lnTo>
                    <a:pt x="36886" y="233676"/>
                  </a:lnTo>
                  <a:lnTo>
                    <a:pt x="22353" y="225212"/>
                  </a:lnTo>
                  <a:lnTo>
                    <a:pt x="4801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7323">
              <a:extLst>
                <a:ext uri="{FF2B5EF4-FFF2-40B4-BE49-F238E27FC236}">
                  <a16:creationId xmlns:a16="http://schemas.microsoft.com/office/drawing/2014/main" xmlns="" id="{26CBCFC4-263A-4623-B093-E33262400030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8750300" y="3219959"/>
              <a:ext cx="152401" cy="12192"/>
            </a:xfrm>
            <a:custGeom>
              <a:avLst/>
              <a:gdLst/>
              <a:ahLst/>
              <a:cxnLst/>
              <a:rect l="0" t="0" r="0" b="0"/>
              <a:pathLst>
                <a:path w="152401" h="12192">
                  <a:moveTo>
                    <a:pt x="0" y="12191"/>
                  </a:moveTo>
                  <a:lnTo>
                    <a:pt x="0" y="12191"/>
                  </a:lnTo>
                  <a:lnTo>
                    <a:pt x="3370" y="8820"/>
                  </a:lnTo>
                  <a:lnTo>
                    <a:pt x="31108" y="2065"/>
                  </a:lnTo>
                  <a:lnTo>
                    <a:pt x="74322" y="0"/>
                  </a:lnTo>
                  <a:lnTo>
                    <a:pt x="113743" y="1523"/>
                  </a:lnTo>
                  <a:lnTo>
                    <a:pt x="152400" y="5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7324">
              <a:extLst>
                <a:ext uri="{FF2B5EF4-FFF2-40B4-BE49-F238E27FC236}">
                  <a16:creationId xmlns:a16="http://schemas.microsoft.com/office/drawing/2014/main" xmlns="" id="{9B7F1E19-1E0B-4B38-B0F8-A12D6E2D7029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8351810" y="3044930"/>
              <a:ext cx="100041" cy="231671"/>
            </a:xfrm>
            <a:custGeom>
              <a:avLst/>
              <a:gdLst/>
              <a:ahLst/>
              <a:cxnLst/>
              <a:rect l="0" t="0" r="0" b="0"/>
              <a:pathLst>
                <a:path w="100041" h="231671">
                  <a:moveTo>
                    <a:pt x="100040" y="9420"/>
                  </a:moveTo>
                  <a:lnTo>
                    <a:pt x="100040" y="9420"/>
                  </a:lnTo>
                  <a:lnTo>
                    <a:pt x="94265" y="4350"/>
                  </a:lnTo>
                  <a:lnTo>
                    <a:pt x="87831" y="582"/>
                  </a:lnTo>
                  <a:lnTo>
                    <a:pt x="84845" y="0"/>
                  </a:lnTo>
                  <a:lnTo>
                    <a:pt x="82148" y="318"/>
                  </a:lnTo>
                  <a:lnTo>
                    <a:pt x="66010" y="9268"/>
                  </a:lnTo>
                  <a:lnTo>
                    <a:pt x="37369" y="41244"/>
                  </a:lnTo>
                  <a:lnTo>
                    <a:pt x="14286" y="79684"/>
                  </a:lnTo>
                  <a:lnTo>
                    <a:pt x="0" y="121647"/>
                  </a:lnTo>
                  <a:lnTo>
                    <a:pt x="0" y="160500"/>
                  </a:lnTo>
                  <a:lnTo>
                    <a:pt x="5247" y="183576"/>
                  </a:lnTo>
                  <a:lnTo>
                    <a:pt x="17928" y="201829"/>
                  </a:lnTo>
                  <a:lnTo>
                    <a:pt x="35323" y="215585"/>
                  </a:lnTo>
                  <a:lnTo>
                    <a:pt x="74640" y="231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1382">
            <a:extLst>
              <a:ext uri="{FF2B5EF4-FFF2-40B4-BE49-F238E27FC236}">
                <a16:creationId xmlns:a16="http://schemas.microsoft.com/office/drawing/2014/main" xmlns="" id="{CFFD779E-1337-454A-BE9D-0797A9A11B8B}"/>
              </a:ext>
            </a:extLst>
          </p:cNvPr>
          <p:cNvGrpSpPr/>
          <p:nvPr/>
        </p:nvGrpSpPr>
        <p:grpSpPr>
          <a:xfrm>
            <a:off x="6762750" y="2936511"/>
            <a:ext cx="984251" cy="375698"/>
            <a:chOff x="6762750" y="2936511"/>
            <a:chExt cx="984251" cy="375698"/>
          </a:xfrm>
        </p:grpSpPr>
        <p:sp>
          <p:nvSpPr>
            <p:cNvPr id="144" name="SMARTInkShape-7325">
              <a:extLst>
                <a:ext uri="{FF2B5EF4-FFF2-40B4-BE49-F238E27FC236}">
                  <a16:creationId xmlns:a16="http://schemas.microsoft.com/office/drawing/2014/main" xmlns="" id="{084E7E49-010B-4C22-BEA8-4995804954B6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651633" y="3043256"/>
              <a:ext cx="95368" cy="131714"/>
            </a:xfrm>
            <a:custGeom>
              <a:avLst/>
              <a:gdLst/>
              <a:ahLst/>
              <a:cxnLst/>
              <a:rect l="0" t="0" r="0" b="0"/>
              <a:pathLst>
                <a:path w="95368" h="131714">
                  <a:moveTo>
                    <a:pt x="6467" y="36494"/>
                  </a:moveTo>
                  <a:lnTo>
                    <a:pt x="6467" y="36494"/>
                  </a:lnTo>
                  <a:lnTo>
                    <a:pt x="6467" y="39865"/>
                  </a:lnTo>
                  <a:lnTo>
                    <a:pt x="7878" y="40858"/>
                  </a:lnTo>
                  <a:lnTo>
                    <a:pt x="17311" y="42256"/>
                  </a:lnTo>
                  <a:lnTo>
                    <a:pt x="27515" y="42583"/>
                  </a:lnTo>
                  <a:lnTo>
                    <a:pt x="45159" y="36024"/>
                  </a:lnTo>
                  <a:lnTo>
                    <a:pt x="53767" y="28994"/>
                  </a:lnTo>
                  <a:lnTo>
                    <a:pt x="59239" y="21166"/>
                  </a:lnTo>
                  <a:lnTo>
                    <a:pt x="61671" y="12984"/>
                  </a:lnTo>
                  <a:lnTo>
                    <a:pt x="60908" y="9532"/>
                  </a:lnTo>
                  <a:lnTo>
                    <a:pt x="56298" y="3815"/>
                  </a:lnTo>
                  <a:lnTo>
                    <a:pt x="45784" y="803"/>
                  </a:lnTo>
                  <a:lnTo>
                    <a:pt x="39027" y="0"/>
                  </a:lnTo>
                  <a:lnTo>
                    <a:pt x="32407" y="2287"/>
                  </a:lnTo>
                  <a:lnTo>
                    <a:pt x="19407" y="12354"/>
                  </a:lnTo>
                  <a:lnTo>
                    <a:pt x="3559" y="33888"/>
                  </a:lnTo>
                  <a:lnTo>
                    <a:pt x="0" y="51799"/>
                  </a:lnTo>
                  <a:lnTo>
                    <a:pt x="1477" y="70813"/>
                  </a:lnTo>
                  <a:lnTo>
                    <a:pt x="13922" y="104134"/>
                  </a:lnTo>
                  <a:lnTo>
                    <a:pt x="22480" y="117356"/>
                  </a:lnTo>
                  <a:lnTo>
                    <a:pt x="33339" y="127936"/>
                  </a:lnTo>
                  <a:lnTo>
                    <a:pt x="39904" y="130617"/>
                  </a:lnTo>
                  <a:lnTo>
                    <a:pt x="54726" y="131713"/>
                  </a:lnTo>
                  <a:lnTo>
                    <a:pt x="95367" y="119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7326">
              <a:extLst>
                <a:ext uri="{FF2B5EF4-FFF2-40B4-BE49-F238E27FC236}">
                  <a16:creationId xmlns:a16="http://schemas.microsoft.com/office/drawing/2014/main" xmlns="" id="{1D04A258-5D54-40BD-A5A1-73DBABD0696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493000" y="3023123"/>
              <a:ext cx="83942" cy="289086"/>
            </a:xfrm>
            <a:custGeom>
              <a:avLst/>
              <a:gdLst/>
              <a:ahLst/>
              <a:cxnLst/>
              <a:rect l="0" t="0" r="0" b="0"/>
              <a:pathLst>
                <a:path w="83942" h="289086">
                  <a:moveTo>
                    <a:pt x="0" y="12177"/>
                  </a:moveTo>
                  <a:lnTo>
                    <a:pt x="0" y="12177"/>
                  </a:lnTo>
                  <a:lnTo>
                    <a:pt x="6742" y="5435"/>
                  </a:lnTo>
                  <a:lnTo>
                    <a:pt x="15696" y="2125"/>
                  </a:lnTo>
                  <a:lnTo>
                    <a:pt x="42063" y="0"/>
                  </a:lnTo>
                  <a:lnTo>
                    <a:pt x="56089" y="3473"/>
                  </a:lnTo>
                  <a:lnTo>
                    <a:pt x="67967" y="9719"/>
                  </a:lnTo>
                  <a:lnTo>
                    <a:pt x="75598" y="17200"/>
                  </a:lnTo>
                  <a:lnTo>
                    <a:pt x="77210" y="21875"/>
                  </a:lnTo>
                  <a:lnTo>
                    <a:pt x="77119" y="32715"/>
                  </a:lnTo>
                  <a:lnTo>
                    <a:pt x="69083" y="44588"/>
                  </a:lnTo>
                  <a:lnTo>
                    <a:pt x="40471" y="80203"/>
                  </a:lnTo>
                  <a:lnTo>
                    <a:pt x="35626" y="89683"/>
                  </a:lnTo>
                  <a:lnTo>
                    <a:pt x="32260" y="111553"/>
                  </a:lnTo>
                  <a:lnTo>
                    <a:pt x="37621" y="121961"/>
                  </a:lnTo>
                  <a:lnTo>
                    <a:pt x="65339" y="165295"/>
                  </a:lnTo>
                  <a:lnTo>
                    <a:pt x="75606" y="183240"/>
                  </a:lnTo>
                  <a:lnTo>
                    <a:pt x="83941" y="216438"/>
                  </a:lnTo>
                  <a:lnTo>
                    <a:pt x="81864" y="248225"/>
                  </a:lnTo>
                  <a:lnTo>
                    <a:pt x="76131" y="266901"/>
                  </a:lnTo>
                  <a:lnTo>
                    <a:pt x="66996" y="278963"/>
                  </a:lnTo>
                  <a:lnTo>
                    <a:pt x="55882" y="285971"/>
                  </a:lnTo>
                  <a:lnTo>
                    <a:pt x="43886" y="289085"/>
                  </a:lnTo>
                  <a:lnTo>
                    <a:pt x="38429" y="288505"/>
                  </a:lnTo>
                  <a:lnTo>
                    <a:pt x="28604" y="284097"/>
                  </a:lnTo>
                  <a:lnTo>
                    <a:pt x="26125" y="279535"/>
                  </a:lnTo>
                  <a:lnTo>
                    <a:pt x="25253" y="266941"/>
                  </a:lnTo>
                  <a:lnTo>
                    <a:pt x="28726" y="240611"/>
                  </a:lnTo>
                  <a:lnTo>
                    <a:pt x="57150" y="183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7327">
              <a:extLst>
                <a:ext uri="{FF2B5EF4-FFF2-40B4-BE49-F238E27FC236}">
                  <a16:creationId xmlns:a16="http://schemas.microsoft.com/office/drawing/2014/main" xmlns="" id="{58406364-64F7-457A-9698-2B8D4964EF3D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467600" y="2969832"/>
              <a:ext cx="1" cy="21019"/>
            </a:xfrm>
            <a:custGeom>
              <a:avLst/>
              <a:gdLst/>
              <a:ahLst/>
              <a:cxnLst/>
              <a:rect l="0" t="0" r="0" b="0"/>
              <a:pathLst>
                <a:path w="1" h="21019">
                  <a:moveTo>
                    <a:pt x="0" y="21018"/>
                  </a:moveTo>
                  <a:lnTo>
                    <a:pt x="0" y="21018"/>
                  </a:lnTo>
                  <a:lnTo>
                    <a:pt x="0" y="0"/>
                  </a:lnTo>
                  <a:lnTo>
                    <a:pt x="0" y="1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7328">
              <a:extLst>
                <a:ext uri="{FF2B5EF4-FFF2-40B4-BE49-F238E27FC236}">
                  <a16:creationId xmlns:a16="http://schemas.microsoft.com/office/drawing/2014/main" xmlns="" id="{C60F91FE-D650-4E16-AAA1-8D808D7D0B79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423150" y="3054350"/>
              <a:ext cx="16071" cy="76201"/>
            </a:xfrm>
            <a:custGeom>
              <a:avLst/>
              <a:gdLst/>
              <a:ahLst/>
              <a:cxnLst/>
              <a:rect l="0" t="0" r="0" b="0"/>
              <a:pathLst>
                <a:path w="16071" h="76201">
                  <a:moveTo>
                    <a:pt x="12700" y="0"/>
                  </a:moveTo>
                  <a:lnTo>
                    <a:pt x="12700" y="0"/>
                  </a:lnTo>
                  <a:lnTo>
                    <a:pt x="16070" y="3371"/>
                  </a:lnTo>
                  <a:lnTo>
                    <a:pt x="15845" y="10670"/>
                  </a:lnTo>
                  <a:lnTo>
                    <a:pt x="6069" y="5173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7329">
              <a:extLst>
                <a:ext uri="{FF2B5EF4-FFF2-40B4-BE49-F238E27FC236}">
                  <a16:creationId xmlns:a16="http://schemas.microsoft.com/office/drawing/2014/main" xmlns="" id="{B529F38C-DC1C-4C96-AF0A-91398A771E66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239084" y="3022600"/>
              <a:ext cx="125142" cy="107951"/>
            </a:xfrm>
            <a:custGeom>
              <a:avLst/>
              <a:gdLst/>
              <a:ahLst/>
              <a:cxnLst/>
              <a:rect l="0" t="0" r="0" b="0"/>
              <a:pathLst>
                <a:path w="125142" h="107951">
                  <a:moveTo>
                    <a:pt x="12616" y="0"/>
                  </a:moveTo>
                  <a:lnTo>
                    <a:pt x="12616" y="0"/>
                  </a:lnTo>
                  <a:lnTo>
                    <a:pt x="11911" y="10845"/>
                  </a:lnTo>
                  <a:lnTo>
                    <a:pt x="6148" y="54278"/>
                  </a:lnTo>
                  <a:lnTo>
                    <a:pt x="200" y="101690"/>
                  </a:lnTo>
                  <a:lnTo>
                    <a:pt x="42" y="103286"/>
                  </a:lnTo>
                  <a:lnTo>
                    <a:pt x="0" y="102724"/>
                  </a:lnTo>
                  <a:lnTo>
                    <a:pt x="8761" y="62974"/>
                  </a:lnTo>
                  <a:lnTo>
                    <a:pt x="21994" y="24878"/>
                  </a:lnTo>
                  <a:lnTo>
                    <a:pt x="29953" y="11998"/>
                  </a:lnTo>
                  <a:lnTo>
                    <a:pt x="33347" y="8704"/>
                  </a:lnTo>
                  <a:lnTo>
                    <a:pt x="36315" y="7214"/>
                  </a:lnTo>
                  <a:lnTo>
                    <a:pt x="38998" y="6926"/>
                  </a:lnTo>
                  <a:lnTo>
                    <a:pt x="41493" y="8850"/>
                  </a:lnTo>
                  <a:lnTo>
                    <a:pt x="48375" y="21672"/>
                  </a:lnTo>
                  <a:lnTo>
                    <a:pt x="55141" y="44968"/>
                  </a:lnTo>
                  <a:lnTo>
                    <a:pt x="56896" y="70043"/>
                  </a:lnTo>
                  <a:lnTo>
                    <a:pt x="56953" y="69979"/>
                  </a:lnTo>
                  <a:lnTo>
                    <a:pt x="63774" y="66517"/>
                  </a:lnTo>
                  <a:lnTo>
                    <a:pt x="110398" y="20072"/>
                  </a:lnTo>
                  <a:lnTo>
                    <a:pt x="114493" y="18321"/>
                  </a:lnTo>
                  <a:lnTo>
                    <a:pt x="117929" y="17858"/>
                  </a:lnTo>
                  <a:lnTo>
                    <a:pt x="120924" y="18255"/>
                  </a:lnTo>
                  <a:lnTo>
                    <a:pt x="122921" y="19931"/>
                  </a:lnTo>
                  <a:lnTo>
                    <a:pt x="125141" y="25556"/>
                  </a:lnTo>
                  <a:lnTo>
                    <a:pt x="112455" y="68655"/>
                  </a:lnTo>
                  <a:lnTo>
                    <a:pt x="101516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7330">
              <a:extLst>
                <a:ext uri="{FF2B5EF4-FFF2-40B4-BE49-F238E27FC236}">
                  <a16:creationId xmlns:a16="http://schemas.microsoft.com/office/drawing/2014/main" xmlns="" id="{2E4C517D-5E3E-43CE-8643-9E6F4593AF0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152791" y="2970896"/>
              <a:ext cx="16360" cy="45355"/>
            </a:xfrm>
            <a:custGeom>
              <a:avLst/>
              <a:gdLst/>
              <a:ahLst/>
              <a:cxnLst/>
              <a:rect l="0" t="0" r="0" b="0"/>
              <a:pathLst>
                <a:path w="16360" h="45355">
                  <a:moveTo>
                    <a:pt x="3659" y="45354"/>
                  </a:moveTo>
                  <a:lnTo>
                    <a:pt x="3659" y="45354"/>
                  </a:lnTo>
                  <a:lnTo>
                    <a:pt x="0" y="22123"/>
                  </a:lnTo>
                  <a:lnTo>
                    <a:pt x="3037" y="606"/>
                  </a:lnTo>
                  <a:lnTo>
                    <a:pt x="4656" y="0"/>
                  </a:lnTo>
                  <a:lnTo>
                    <a:pt x="16359" y="7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7331">
              <a:extLst>
                <a:ext uri="{FF2B5EF4-FFF2-40B4-BE49-F238E27FC236}">
                  <a16:creationId xmlns:a16="http://schemas.microsoft.com/office/drawing/2014/main" xmlns="" id="{8C97BC07-A39D-4A32-9F70-74B0E61DC7A8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954132" y="2936511"/>
              <a:ext cx="11819" cy="35290"/>
            </a:xfrm>
            <a:custGeom>
              <a:avLst/>
              <a:gdLst/>
              <a:ahLst/>
              <a:cxnLst/>
              <a:rect l="0" t="0" r="0" b="0"/>
              <a:pathLst>
                <a:path w="11819" h="35290">
                  <a:moveTo>
                    <a:pt x="5468" y="35289"/>
                  </a:moveTo>
                  <a:lnTo>
                    <a:pt x="5468" y="35289"/>
                  </a:lnTo>
                  <a:lnTo>
                    <a:pt x="4763" y="16422"/>
                  </a:lnTo>
                  <a:lnTo>
                    <a:pt x="0" y="0"/>
                  </a:lnTo>
                  <a:lnTo>
                    <a:pt x="1117" y="474"/>
                  </a:lnTo>
                  <a:lnTo>
                    <a:pt x="11818" y="9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7332">
              <a:extLst>
                <a:ext uri="{FF2B5EF4-FFF2-40B4-BE49-F238E27FC236}">
                  <a16:creationId xmlns:a16="http://schemas.microsoft.com/office/drawing/2014/main" xmlns="" id="{BCC90F84-470B-4421-9B94-D29C31B2FFB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030593" y="3003550"/>
              <a:ext cx="58943" cy="107951"/>
            </a:xfrm>
            <a:custGeom>
              <a:avLst/>
              <a:gdLst/>
              <a:ahLst/>
              <a:cxnLst/>
              <a:rect l="0" t="0" r="0" b="0"/>
              <a:pathLst>
                <a:path w="58943" h="107951">
                  <a:moveTo>
                    <a:pt x="11557" y="0"/>
                  </a:moveTo>
                  <a:lnTo>
                    <a:pt x="11557" y="0"/>
                  </a:lnTo>
                  <a:lnTo>
                    <a:pt x="11555" y="47530"/>
                  </a:lnTo>
                  <a:lnTo>
                    <a:pt x="4650" y="85264"/>
                  </a:lnTo>
                  <a:lnTo>
                    <a:pt x="0" y="98373"/>
                  </a:lnTo>
                  <a:lnTo>
                    <a:pt x="324" y="98743"/>
                  </a:lnTo>
                  <a:lnTo>
                    <a:pt x="2567" y="97273"/>
                  </a:lnTo>
                  <a:lnTo>
                    <a:pt x="10121" y="54147"/>
                  </a:lnTo>
                  <a:lnTo>
                    <a:pt x="20113" y="22862"/>
                  </a:lnTo>
                  <a:lnTo>
                    <a:pt x="22905" y="19474"/>
                  </a:lnTo>
                  <a:lnTo>
                    <a:pt x="29771" y="15711"/>
                  </a:lnTo>
                  <a:lnTo>
                    <a:pt x="37526" y="15920"/>
                  </a:lnTo>
                  <a:lnTo>
                    <a:pt x="41569" y="16963"/>
                  </a:lnTo>
                  <a:lnTo>
                    <a:pt x="44970" y="20481"/>
                  </a:lnTo>
                  <a:lnTo>
                    <a:pt x="50631" y="31915"/>
                  </a:lnTo>
                  <a:lnTo>
                    <a:pt x="58906" y="78703"/>
                  </a:lnTo>
                  <a:lnTo>
                    <a:pt x="58942" y="91659"/>
                  </a:lnTo>
                  <a:lnTo>
                    <a:pt x="5600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7333">
              <a:extLst>
                <a:ext uri="{FF2B5EF4-FFF2-40B4-BE49-F238E27FC236}">
                  <a16:creationId xmlns:a16="http://schemas.microsoft.com/office/drawing/2014/main" xmlns="" id="{53591EEB-1E67-4BFA-AF36-3DD3AFF91D69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137400" y="30416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7334">
              <a:extLst>
                <a:ext uri="{FF2B5EF4-FFF2-40B4-BE49-F238E27FC236}">
                  <a16:creationId xmlns:a16="http://schemas.microsoft.com/office/drawing/2014/main" xmlns="" id="{80F7EDDC-40C0-4B6B-A17E-C8200561DDA1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762750" y="2985383"/>
              <a:ext cx="144743" cy="138818"/>
            </a:xfrm>
            <a:custGeom>
              <a:avLst/>
              <a:gdLst/>
              <a:ahLst/>
              <a:cxnLst/>
              <a:rect l="0" t="0" r="0" b="0"/>
              <a:pathLst>
                <a:path w="144743" h="1388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9459" y="6120"/>
                  </a:lnTo>
                  <a:lnTo>
                    <a:pt x="12416" y="50041"/>
                  </a:lnTo>
                  <a:lnTo>
                    <a:pt x="11233" y="89165"/>
                  </a:lnTo>
                  <a:lnTo>
                    <a:pt x="1758" y="115319"/>
                  </a:lnTo>
                  <a:lnTo>
                    <a:pt x="1172" y="116096"/>
                  </a:lnTo>
                  <a:lnTo>
                    <a:pt x="781" y="115909"/>
                  </a:lnTo>
                  <a:lnTo>
                    <a:pt x="521" y="115078"/>
                  </a:lnTo>
                  <a:lnTo>
                    <a:pt x="17721" y="74839"/>
                  </a:lnTo>
                  <a:lnTo>
                    <a:pt x="43230" y="27938"/>
                  </a:lnTo>
                  <a:lnTo>
                    <a:pt x="54907" y="12125"/>
                  </a:lnTo>
                  <a:lnTo>
                    <a:pt x="57772" y="9906"/>
                  </a:lnTo>
                  <a:lnTo>
                    <a:pt x="60385" y="9837"/>
                  </a:lnTo>
                  <a:lnTo>
                    <a:pt x="62836" y="11203"/>
                  </a:lnTo>
                  <a:lnTo>
                    <a:pt x="65173" y="13524"/>
                  </a:lnTo>
                  <a:lnTo>
                    <a:pt x="71836" y="30275"/>
                  </a:lnTo>
                  <a:lnTo>
                    <a:pt x="81056" y="76931"/>
                  </a:lnTo>
                  <a:lnTo>
                    <a:pt x="81553" y="78510"/>
                  </a:lnTo>
                  <a:lnTo>
                    <a:pt x="81886" y="78151"/>
                  </a:lnTo>
                  <a:lnTo>
                    <a:pt x="82255" y="73990"/>
                  </a:lnTo>
                  <a:lnTo>
                    <a:pt x="100201" y="42893"/>
                  </a:lnTo>
                  <a:lnTo>
                    <a:pt x="115766" y="27689"/>
                  </a:lnTo>
                  <a:lnTo>
                    <a:pt x="127043" y="20988"/>
                  </a:lnTo>
                  <a:lnTo>
                    <a:pt x="129850" y="21459"/>
                  </a:lnTo>
                  <a:lnTo>
                    <a:pt x="134852" y="25745"/>
                  </a:lnTo>
                  <a:lnTo>
                    <a:pt x="141635" y="39463"/>
                  </a:lnTo>
                  <a:lnTo>
                    <a:pt x="144742" y="60303"/>
                  </a:lnTo>
                  <a:lnTo>
                    <a:pt x="140851" y="104114"/>
                  </a:lnTo>
                  <a:lnTo>
                    <a:pt x="13970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7335">
              <a:extLst>
                <a:ext uri="{FF2B5EF4-FFF2-40B4-BE49-F238E27FC236}">
                  <a16:creationId xmlns:a16="http://schemas.microsoft.com/office/drawing/2014/main" xmlns="" id="{601E7598-57E9-48DC-A9C9-58441D2F8771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965950" y="30226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467" y="15580"/>
                  </a:lnTo>
                  <a:lnTo>
                    <a:pt x="8115" y="56763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1383">
            <a:extLst>
              <a:ext uri="{FF2B5EF4-FFF2-40B4-BE49-F238E27FC236}">
                <a16:creationId xmlns:a16="http://schemas.microsoft.com/office/drawing/2014/main" xmlns="" id="{76B43AE1-5D22-4B8B-8238-B83B49DA61AA}"/>
              </a:ext>
            </a:extLst>
          </p:cNvPr>
          <p:cNvGrpSpPr/>
          <p:nvPr/>
        </p:nvGrpSpPr>
        <p:grpSpPr>
          <a:xfrm>
            <a:off x="5721350" y="2795019"/>
            <a:ext cx="95251" cy="132332"/>
            <a:chOff x="5721350" y="2795019"/>
            <a:chExt cx="95251" cy="132332"/>
          </a:xfrm>
        </p:grpSpPr>
        <p:sp>
          <p:nvSpPr>
            <p:cNvPr id="156" name="SMARTInkShape-7336">
              <a:extLst>
                <a:ext uri="{FF2B5EF4-FFF2-40B4-BE49-F238E27FC236}">
                  <a16:creationId xmlns:a16="http://schemas.microsoft.com/office/drawing/2014/main" xmlns="" id="{4437D662-6F42-4206-B61B-DAA563F329B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791200" y="2795019"/>
              <a:ext cx="25401" cy="87882"/>
            </a:xfrm>
            <a:custGeom>
              <a:avLst/>
              <a:gdLst/>
              <a:ahLst/>
              <a:cxnLst/>
              <a:rect l="0" t="0" r="0" b="0"/>
              <a:pathLst>
                <a:path w="25401" h="87882">
                  <a:moveTo>
                    <a:pt x="0" y="11681"/>
                  </a:moveTo>
                  <a:lnTo>
                    <a:pt x="0" y="11681"/>
                  </a:lnTo>
                  <a:lnTo>
                    <a:pt x="0" y="1568"/>
                  </a:lnTo>
                  <a:lnTo>
                    <a:pt x="705" y="0"/>
                  </a:lnTo>
                  <a:lnTo>
                    <a:pt x="1881" y="366"/>
                  </a:lnTo>
                  <a:lnTo>
                    <a:pt x="3371" y="2021"/>
                  </a:lnTo>
                  <a:lnTo>
                    <a:pt x="15610" y="49167"/>
                  </a:lnTo>
                  <a:lnTo>
                    <a:pt x="25400" y="87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7337">
              <a:extLst>
                <a:ext uri="{FF2B5EF4-FFF2-40B4-BE49-F238E27FC236}">
                  <a16:creationId xmlns:a16="http://schemas.microsoft.com/office/drawing/2014/main" xmlns="" id="{986EAE90-07EB-4D7F-8F4F-D6068A7D3F30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721350" y="2800350"/>
              <a:ext cx="11557" cy="127001"/>
            </a:xfrm>
            <a:custGeom>
              <a:avLst/>
              <a:gdLst/>
              <a:ahLst/>
              <a:cxnLst/>
              <a:rect l="0" t="0" r="0" b="0"/>
              <a:pathLst>
                <a:path w="11557" h="1270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8839" y="3371"/>
                  </a:lnTo>
                  <a:lnTo>
                    <a:pt x="11556" y="22322"/>
                  </a:lnTo>
                  <a:lnTo>
                    <a:pt x="8110" y="64695"/>
                  </a:lnTo>
                  <a:lnTo>
                    <a:pt x="6582" y="111670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1384">
            <a:extLst>
              <a:ext uri="{FF2B5EF4-FFF2-40B4-BE49-F238E27FC236}">
                <a16:creationId xmlns:a16="http://schemas.microsoft.com/office/drawing/2014/main" xmlns="" id="{0157336C-55B8-4EBA-BB76-9F0B60BC3425}"/>
              </a:ext>
            </a:extLst>
          </p:cNvPr>
          <p:cNvGrpSpPr/>
          <p:nvPr/>
        </p:nvGrpSpPr>
        <p:grpSpPr>
          <a:xfrm>
            <a:off x="3886200" y="2768600"/>
            <a:ext cx="107951" cy="114301"/>
            <a:chOff x="3886200" y="2768600"/>
            <a:chExt cx="107951" cy="114301"/>
          </a:xfrm>
        </p:grpSpPr>
        <p:sp>
          <p:nvSpPr>
            <p:cNvPr id="159" name="SMARTInkShape-7338">
              <a:extLst>
                <a:ext uri="{FF2B5EF4-FFF2-40B4-BE49-F238E27FC236}">
                  <a16:creationId xmlns:a16="http://schemas.microsoft.com/office/drawing/2014/main" xmlns="" id="{6A9A7229-88D0-433A-8493-4D8A93E732C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886200" y="27749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0"/>
                  </a:moveTo>
                  <a:lnTo>
                    <a:pt x="0" y="0"/>
                  </a:lnTo>
                  <a:lnTo>
                    <a:pt x="4364" y="16620"/>
                  </a:lnTo>
                  <a:lnTo>
                    <a:pt x="9460" y="62457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7339">
              <a:extLst>
                <a:ext uri="{FF2B5EF4-FFF2-40B4-BE49-F238E27FC236}">
                  <a16:creationId xmlns:a16="http://schemas.microsoft.com/office/drawing/2014/main" xmlns="" id="{506594F3-79AD-47A5-AEEE-90C6C16759F0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962400" y="276860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0" y="0"/>
                  </a:moveTo>
                  <a:lnTo>
                    <a:pt x="0" y="0"/>
                  </a:lnTo>
                  <a:lnTo>
                    <a:pt x="10113" y="10113"/>
                  </a:lnTo>
                  <a:lnTo>
                    <a:pt x="19773" y="33257"/>
                  </a:lnTo>
                  <a:lnTo>
                    <a:pt x="317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1385">
            <a:extLst>
              <a:ext uri="{FF2B5EF4-FFF2-40B4-BE49-F238E27FC236}">
                <a16:creationId xmlns:a16="http://schemas.microsoft.com/office/drawing/2014/main" xmlns="" id="{BAD06A0B-8B70-4CCF-9E05-BDA763EFEB3F}"/>
              </a:ext>
            </a:extLst>
          </p:cNvPr>
          <p:cNvGrpSpPr/>
          <p:nvPr/>
        </p:nvGrpSpPr>
        <p:grpSpPr>
          <a:xfrm>
            <a:off x="2352479" y="2794000"/>
            <a:ext cx="66872" cy="95251"/>
            <a:chOff x="2352479" y="2794000"/>
            <a:chExt cx="66872" cy="95251"/>
          </a:xfrm>
        </p:grpSpPr>
        <p:sp>
          <p:nvSpPr>
            <p:cNvPr id="162" name="SMARTInkShape-7340">
              <a:extLst>
                <a:ext uri="{FF2B5EF4-FFF2-40B4-BE49-F238E27FC236}">
                  <a16:creationId xmlns:a16="http://schemas.microsoft.com/office/drawing/2014/main" xmlns="" id="{A9989FAB-E33D-4321-8BFE-133FB3B45EEC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400300" y="2794883"/>
              <a:ext cx="19051" cy="68968"/>
            </a:xfrm>
            <a:custGeom>
              <a:avLst/>
              <a:gdLst/>
              <a:ahLst/>
              <a:cxnLst/>
              <a:rect l="0" t="0" r="0" b="0"/>
              <a:pathLst>
                <a:path w="19051" h="689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9080"/>
                  </a:lnTo>
                  <a:lnTo>
                    <a:pt x="5644" y="44654"/>
                  </a:lnTo>
                  <a:lnTo>
                    <a:pt x="19050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7341">
              <a:extLst>
                <a:ext uri="{FF2B5EF4-FFF2-40B4-BE49-F238E27FC236}">
                  <a16:creationId xmlns:a16="http://schemas.microsoft.com/office/drawing/2014/main" xmlns="" id="{3F7D192E-025D-4A8D-A378-AAC470DE9778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352479" y="2794000"/>
              <a:ext cx="9722" cy="95251"/>
            </a:xfrm>
            <a:custGeom>
              <a:avLst/>
              <a:gdLst/>
              <a:ahLst/>
              <a:cxnLst/>
              <a:rect l="0" t="0" r="0" b="0"/>
              <a:pathLst>
                <a:path w="9722" h="9525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2750" y="55715"/>
                  </a:lnTo>
                  <a:lnTo>
                    <a:pt x="972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1386">
            <a:extLst>
              <a:ext uri="{FF2B5EF4-FFF2-40B4-BE49-F238E27FC236}">
                <a16:creationId xmlns:a16="http://schemas.microsoft.com/office/drawing/2014/main" xmlns="" id="{5BC1C66D-8CCF-49F4-9569-5F78B8C5E62E}"/>
              </a:ext>
            </a:extLst>
          </p:cNvPr>
          <p:cNvGrpSpPr/>
          <p:nvPr/>
        </p:nvGrpSpPr>
        <p:grpSpPr>
          <a:xfrm>
            <a:off x="1117600" y="2857839"/>
            <a:ext cx="88901" cy="126662"/>
            <a:chOff x="1117600" y="2857839"/>
            <a:chExt cx="88901" cy="126662"/>
          </a:xfrm>
        </p:grpSpPr>
        <p:sp>
          <p:nvSpPr>
            <p:cNvPr id="165" name="SMARTInkShape-7342">
              <a:extLst>
                <a:ext uri="{FF2B5EF4-FFF2-40B4-BE49-F238E27FC236}">
                  <a16:creationId xmlns:a16="http://schemas.microsoft.com/office/drawing/2014/main" xmlns="" id="{528C4DA1-B915-44E6-8231-C22BFA9C542D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174750" y="2864733"/>
              <a:ext cx="31751" cy="81668"/>
            </a:xfrm>
            <a:custGeom>
              <a:avLst/>
              <a:gdLst/>
              <a:ahLst/>
              <a:cxnLst/>
              <a:rect l="0" t="0" r="0" b="0"/>
              <a:pathLst>
                <a:path w="31751" h="816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881" y="19956"/>
                  </a:lnTo>
                  <a:lnTo>
                    <a:pt x="12242" y="50858"/>
                  </a:lnTo>
                  <a:lnTo>
                    <a:pt x="31750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7343">
              <a:extLst>
                <a:ext uri="{FF2B5EF4-FFF2-40B4-BE49-F238E27FC236}">
                  <a16:creationId xmlns:a16="http://schemas.microsoft.com/office/drawing/2014/main" xmlns="" id="{7A558252-98CF-4D59-BD0B-8827B95B2DA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117600" y="2857839"/>
              <a:ext cx="6351" cy="126662"/>
            </a:xfrm>
            <a:custGeom>
              <a:avLst/>
              <a:gdLst/>
              <a:ahLst/>
              <a:cxnLst/>
              <a:rect l="0" t="0" r="0" b="0"/>
              <a:pathLst>
                <a:path w="6351" h="126662">
                  <a:moveTo>
                    <a:pt x="0" y="12361"/>
                  </a:moveTo>
                  <a:lnTo>
                    <a:pt x="0" y="12361"/>
                  </a:lnTo>
                  <a:lnTo>
                    <a:pt x="0" y="0"/>
                  </a:lnTo>
                  <a:lnTo>
                    <a:pt x="0" y="47253"/>
                  </a:lnTo>
                  <a:lnTo>
                    <a:pt x="5026" y="92328"/>
                  </a:lnTo>
                  <a:lnTo>
                    <a:pt x="6350" y="126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1387">
            <a:extLst>
              <a:ext uri="{FF2B5EF4-FFF2-40B4-BE49-F238E27FC236}">
                <a16:creationId xmlns:a16="http://schemas.microsoft.com/office/drawing/2014/main" xmlns="" id="{1D419235-8C02-4316-8619-797EA7FDCBD1}"/>
              </a:ext>
            </a:extLst>
          </p:cNvPr>
          <p:cNvGrpSpPr/>
          <p:nvPr/>
        </p:nvGrpSpPr>
        <p:grpSpPr>
          <a:xfrm>
            <a:off x="8239680" y="1834758"/>
            <a:ext cx="1019641" cy="863993"/>
            <a:chOff x="8239680" y="1834758"/>
            <a:chExt cx="1019641" cy="863993"/>
          </a:xfrm>
        </p:grpSpPr>
        <p:sp>
          <p:nvSpPr>
            <p:cNvPr id="168" name="SMARTInkShape-7344">
              <a:extLst>
                <a:ext uri="{FF2B5EF4-FFF2-40B4-BE49-F238E27FC236}">
                  <a16:creationId xmlns:a16="http://schemas.microsoft.com/office/drawing/2014/main" xmlns="" id="{338B4C4A-2F39-4579-B327-5B1CD03EB2B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633922" y="1834758"/>
              <a:ext cx="29084" cy="267093"/>
            </a:xfrm>
            <a:custGeom>
              <a:avLst/>
              <a:gdLst/>
              <a:ahLst/>
              <a:cxnLst/>
              <a:rect l="0" t="0" r="0" b="0"/>
              <a:pathLst>
                <a:path w="29084" h="267093">
                  <a:moveTo>
                    <a:pt x="14778" y="6742"/>
                  </a:moveTo>
                  <a:lnTo>
                    <a:pt x="14778" y="6742"/>
                  </a:lnTo>
                  <a:lnTo>
                    <a:pt x="21519" y="0"/>
                  </a:lnTo>
                  <a:lnTo>
                    <a:pt x="24211" y="836"/>
                  </a:lnTo>
                  <a:lnTo>
                    <a:pt x="29083" y="9291"/>
                  </a:lnTo>
                  <a:lnTo>
                    <a:pt x="29052" y="46773"/>
                  </a:lnTo>
                  <a:lnTo>
                    <a:pt x="24415" y="80272"/>
                  </a:lnTo>
                  <a:lnTo>
                    <a:pt x="18355" y="116328"/>
                  </a:lnTo>
                  <a:lnTo>
                    <a:pt x="13311" y="153519"/>
                  </a:lnTo>
                  <a:lnTo>
                    <a:pt x="6503" y="200044"/>
                  </a:lnTo>
                  <a:lnTo>
                    <a:pt x="0" y="242141"/>
                  </a:lnTo>
                  <a:lnTo>
                    <a:pt x="8428" y="267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7345">
              <a:extLst>
                <a:ext uri="{FF2B5EF4-FFF2-40B4-BE49-F238E27FC236}">
                  <a16:creationId xmlns:a16="http://schemas.microsoft.com/office/drawing/2014/main" xmlns="" id="{9BE2AA82-290E-40EC-B011-0715B62B921D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335945" y="2171700"/>
              <a:ext cx="763606" cy="16994"/>
            </a:xfrm>
            <a:custGeom>
              <a:avLst/>
              <a:gdLst/>
              <a:ahLst/>
              <a:cxnLst/>
              <a:rect l="0" t="0" r="0" b="0"/>
              <a:pathLst>
                <a:path w="763606" h="16994">
                  <a:moveTo>
                    <a:pt x="14305" y="0"/>
                  </a:moveTo>
                  <a:lnTo>
                    <a:pt x="14305" y="0"/>
                  </a:lnTo>
                  <a:lnTo>
                    <a:pt x="7563" y="3371"/>
                  </a:lnTo>
                  <a:lnTo>
                    <a:pt x="2372" y="8789"/>
                  </a:lnTo>
                  <a:lnTo>
                    <a:pt x="0" y="12209"/>
                  </a:lnTo>
                  <a:lnTo>
                    <a:pt x="3357" y="14490"/>
                  </a:lnTo>
                  <a:lnTo>
                    <a:pt x="37322" y="16993"/>
                  </a:lnTo>
                  <a:lnTo>
                    <a:pt x="84508" y="15078"/>
                  </a:lnTo>
                  <a:lnTo>
                    <a:pt x="118962" y="12874"/>
                  </a:lnTo>
                  <a:lnTo>
                    <a:pt x="159571" y="9994"/>
                  </a:lnTo>
                  <a:lnTo>
                    <a:pt x="204283" y="6663"/>
                  </a:lnTo>
                  <a:lnTo>
                    <a:pt x="256668" y="4442"/>
                  </a:lnTo>
                  <a:lnTo>
                    <a:pt x="314169" y="2961"/>
                  </a:lnTo>
                  <a:lnTo>
                    <a:pt x="375081" y="1974"/>
                  </a:lnTo>
                  <a:lnTo>
                    <a:pt x="434034" y="2727"/>
                  </a:lnTo>
                  <a:lnTo>
                    <a:pt x="491680" y="4640"/>
                  </a:lnTo>
                  <a:lnTo>
                    <a:pt x="548455" y="7327"/>
                  </a:lnTo>
                  <a:lnTo>
                    <a:pt x="597593" y="9118"/>
                  </a:lnTo>
                  <a:lnTo>
                    <a:pt x="641642" y="10312"/>
                  </a:lnTo>
                  <a:lnTo>
                    <a:pt x="682295" y="11108"/>
                  </a:lnTo>
                  <a:lnTo>
                    <a:pt x="710811" y="11639"/>
                  </a:lnTo>
                  <a:lnTo>
                    <a:pt x="754861" y="12385"/>
                  </a:lnTo>
                  <a:lnTo>
                    <a:pt x="76360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7346">
              <a:extLst>
                <a:ext uri="{FF2B5EF4-FFF2-40B4-BE49-F238E27FC236}">
                  <a16:creationId xmlns:a16="http://schemas.microsoft.com/office/drawing/2014/main" xmlns="" id="{F516C0E7-49CA-4248-9686-D90C0215593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424941" y="2352192"/>
              <a:ext cx="148834" cy="283836"/>
            </a:xfrm>
            <a:custGeom>
              <a:avLst/>
              <a:gdLst/>
              <a:ahLst/>
              <a:cxnLst/>
              <a:rect l="0" t="0" r="0" b="0"/>
              <a:pathLst>
                <a:path w="148834" h="283836">
                  <a:moveTo>
                    <a:pt x="33259" y="3658"/>
                  </a:moveTo>
                  <a:lnTo>
                    <a:pt x="33259" y="3658"/>
                  </a:lnTo>
                  <a:lnTo>
                    <a:pt x="33259" y="0"/>
                  </a:lnTo>
                  <a:lnTo>
                    <a:pt x="31378" y="10252"/>
                  </a:lnTo>
                  <a:lnTo>
                    <a:pt x="27792" y="55682"/>
                  </a:lnTo>
                  <a:lnTo>
                    <a:pt x="25419" y="91456"/>
                  </a:lnTo>
                  <a:lnTo>
                    <a:pt x="22719" y="130168"/>
                  </a:lnTo>
                  <a:lnTo>
                    <a:pt x="21519" y="168540"/>
                  </a:lnTo>
                  <a:lnTo>
                    <a:pt x="19104" y="202998"/>
                  </a:lnTo>
                  <a:lnTo>
                    <a:pt x="11804" y="248507"/>
                  </a:lnTo>
                  <a:lnTo>
                    <a:pt x="9612" y="255237"/>
                  </a:lnTo>
                  <a:lnTo>
                    <a:pt x="9028" y="256044"/>
                  </a:lnTo>
                  <a:lnTo>
                    <a:pt x="38142" y="216645"/>
                  </a:lnTo>
                  <a:lnTo>
                    <a:pt x="73512" y="174715"/>
                  </a:lnTo>
                  <a:lnTo>
                    <a:pt x="83377" y="166379"/>
                  </a:lnTo>
                  <a:lnTo>
                    <a:pt x="101866" y="158999"/>
                  </a:lnTo>
                  <a:lnTo>
                    <a:pt x="110747" y="158019"/>
                  </a:lnTo>
                  <a:lnTo>
                    <a:pt x="126259" y="162574"/>
                  </a:lnTo>
                  <a:lnTo>
                    <a:pt x="133360" y="166752"/>
                  </a:lnTo>
                  <a:lnTo>
                    <a:pt x="143129" y="178920"/>
                  </a:lnTo>
                  <a:lnTo>
                    <a:pt x="146722" y="186116"/>
                  </a:lnTo>
                  <a:lnTo>
                    <a:pt x="148833" y="203519"/>
                  </a:lnTo>
                  <a:lnTo>
                    <a:pt x="146007" y="223013"/>
                  </a:lnTo>
                  <a:lnTo>
                    <a:pt x="137698" y="243436"/>
                  </a:lnTo>
                  <a:lnTo>
                    <a:pt x="121303" y="260509"/>
                  </a:lnTo>
                  <a:lnTo>
                    <a:pt x="99906" y="273742"/>
                  </a:lnTo>
                  <a:lnTo>
                    <a:pt x="76285" y="281975"/>
                  </a:lnTo>
                  <a:lnTo>
                    <a:pt x="39187" y="283835"/>
                  </a:lnTo>
                  <a:lnTo>
                    <a:pt x="11497" y="276546"/>
                  </a:lnTo>
                  <a:lnTo>
                    <a:pt x="2421" y="271227"/>
                  </a:lnTo>
                  <a:lnTo>
                    <a:pt x="0" y="268820"/>
                  </a:lnTo>
                  <a:lnTo>
                    <a:pt x="503" y="265805"/>
                  </a:lnTo>
                  <a:lnTo>
                    <a:pt x="14209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7347">
              <a:extLst>
                <a:ext uri="{FF2B5EF4-FFF2-40B4-BE49-F238E27FC236}">
                  <a16:creationId xmlns:a16="http://schemas.microsoft.com/office/drawing/2014/main" xmlns="" id="{07B82A5E-A1AF-4435-994A-97A9EF13A53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699500" y="2570322"/>
              <a:ext cx="101601" cy="14129"/>
            </a:xfrm>
            <a:custGeom>
              <a:avLst/>
              <a:gdLst/>
              <a:ahLst/>
              <a:cxnLst/>
              <a:rect l="0" t="0" r="0" b="0"/>
              <a:pathLst>
                <a:path w="101601" h="14129">
                  <a:moveTo>
                    <a:pt x="0" y="14128"/>
                  </a:moveTo>
                  <a:lnTo>
                    <a:pt x="0" y="14128"/>
                  </a:lnTo>
                  <a:lnTo>
                    <a:pt x="7186" y="8353"/>
                  </a:lnTo>
                  <a:lnTo>
                    <a:pt x="18953" y="1919"/>
                  </a:lnTo>
                  <a:lnTo>
                    <a:pt x="33588" y="0"/>
                  </a:lnTo>
                  <a:lnTo>
                    <a:pt x="76092" y="1146"/>
                  </a:lnTo>
                  <a:lnTo>
                    <a:pt x="101600" y="1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7348">
              <a:extLst>
                <a:ext uri="{FF2B5EF4-FFF2-40B4-BE49-F238E27FC236}">
                  <a16:creationId xmlns:a16="http://schemas.microsoft.com/office/drawing/2014/main" xmlns="" id="{8E572E36-69C5-4F3C-B7D4-796AB0E9D98B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145235" y="2327286"/>
              <a:ext cx="114086" cy="123815"/>
            </a:xfrm>
            <a:custGeom>
              <a:avLst/>
              <a:gdLst/>
              <a:ahLst/>
              <a:cxnLst/>
              <a:rect l="0" t="0" r="0" b="0"/>
              <a:pathLst>
                <a:path w="114086" h="123815">
                  <a:moveTo>
                    <a:pt x="5115" y="28564"/>
                  </a:moveTo>
                  <a:lnTo>
                    <a:pt x="5115" y="28564"/>
                  </a:lnTo>
                  <a:lnTo>
                    <a:pt x="5115" y="25193"/>
                  </a:lnTo>
                  <a:lnTo>
                    <a:pt x="8485" y="16355"/>
                  </a:lnTo>
                  <a:lnTo>
                    <a:pt x="13952" y="8170"/>
                  </a:lnTo>
                  <a:lnTo>
                    <a:pt x="15946" y="7207"/>
                  </a:lnTo>
                  <a:lnTo>
                    <a:pt x="17980" y="7270"/>
                  </a:lnTo>
                  <a:lnTo>
                    <a:pt x="20042" y="8018"/>
                  </a:lnTo>
                  <a:lnTo>
                    <a:pt x="20710" y="11339"/>
                  </a:lnTo>
                  <a:lnTo>
                    <a:pt x="14965" y="44736"/>
                  </a:lnTo>
                  <a:lnTo>
                    <a:pt x="7085" y="66670"/>
                  </a:lnTo>
                  <a:lnTo>
                    <a:pt x="0" y="77553"/>
                  </a:lnTo>
                  <a:lnTo>
                    <a:pt x="2501" y="68714"/>
                  </a:lnTo>
                  <a:lnTo>
                    <a:pt x="31399" y="25698"/>
                  </a:lnTo>
                  <a:lnTo>
                    <a:pt x="46456" y="7567"/>
                  </a:lnTo>
                  <a:lnTo>
                    <a:pt x="57356" y="1593"/>
                  </a:lnTo>
                  <a:lnTo>
                    <a:pt x="63224" y="0"/>
                  </a:lnTo>
                  <a:lnTo>
                    <a:pt x="69256" y="1055"/>
                  </a:lnTo>
                  <a:lnTo>
                    <a:pt x="81598" y="7871"/>
                  </a:lnTo>
                  <a:lnTo>
                    <a:pt x="90378" y="19837"/>
                  </a:lnTo>
                  <a:lnTo>
                    <a:pt x="108482" y="63084"/>
                  </a:lnTo>
                  <a:lnTo>
                    <a:pt x="114085" y="80830"/>
                  </a:lnTo>
                  <a:lnTo>
                    <a:pt x="113283" y="98125"/>
                  </a:lnTo>
                  <a:lnTo>
                    <a:pt x="106715" y="123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7349">
              <a:extLst>
                <a:ext uri="{FF2B5EF4-FFF2-40B4-BE49-F238E27FC236}">
                  <a16:creationId xmlns:a16="http://schemas.microsoft.com/office/drawing/2014/main" xmlns="" id="{B3B9677B-D4DE-4173-BFE7-392AAD52A52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863741" y="2499480"/>
              <a:ext cx="146910" cy="116721"/>
            </a:xfrm>
            <a:custGeom>
              <a:avLst/>
              <a:gdLst/>
              <a:ahLst/>
              <a:cxnLst/>
              <a:rect l="0" t="0" r="0" b="0"/>
              <a:pathLst>
                <a:path w="146910" h="116721">
                  <a:moveTo>
                    <a:pt x="108809" y="53220"/>
                  </a:moveTo>
                  <a:lnTo>
                    <a:pt x="108809" y="53220"/>
                  </a:lnTo>
                  <a:lnTo>
                    <a:pt x="109514" y="38717"/>
                  </a:lnTo>
                  <a:lnTo>
                    <a:pt x="114276" y="17278"/>
                  </a:lnTo>
                  <a:lnTo>
                    <a:pt x="113160" y="13736"/>
                  </a:lnTo>
                  <a:lnTo>
                    <a:pt x="108156" y="7920"/>
                  </a:lnTo>
                  <a:lnTo>
                    <a:pt x="94034" y="678"/>
                  </a:lnTo>
                  <a:lnTo>
                    <a:pt x="80605" y="0"/>
                  </a:lnTo>
                  <a:lnTo>
                    <a:pt x="73072" y="807"/>
                  </a:lnTo>
                  <a:lnTo>
                    <a:pt x="42246" y="15426"/>
                  </a:lnTo>
                  <a:lnTo>
                    <a:pt x="13042" y="41003"/>
                  </a:lnTo>
                  <a:lnTo>
                    <a:pt x="2746" y="58844"/>
                  </a:lnTo>
                  <a:lnTo>
                    <a:pt x="0" y="67552"/>
                  </a:lnTo>
                  <a:lnTo>
                    <a:pt x="712" y="82873"/>
                  </a:lnTo>
                  <a:lnTo>
                    <a:pt x="2877" y="89922"/>
                  </a:lnTo>
                  <a:lnTo>
                    <a:pt x="10928" y="99636"/>
                  </a:lnTo>
                  <a:lnTo>
                    <a:pt x="16037" y="103214"/>
                  </a:lnTo>
                  <a:lnTo>
                    <a:pt x="22974" y="103483"/>
                  </a:lnTo>
                  <a:lnTo>
                    <a:pt x="66184" y="86598"/>
                  </a:lnTo>
                  <a:lnTo>
                    <a:pt x="94957" y="69619"/>
                  </a:lnTo>
                  <a:lnTo>
                    <a:pt x="99573" y="68386"/>
                  </a:lnTo>
                  <a:lnTo>
                    <a:pt x="104063" y="68975"/>
                  </a:lnTo>
                  <a:lnTo>
                    <a:pt x="112813" y="73393"/>
                  </a:lnTo>
                  <a:lnTo>
                    <a:pt x="134179" y="98654"/>
                  </a:lnTo>
                  <a:lnTo>
                    <a:pt x="146909" y="116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7350">
              <a:extLst>
                <a:ext uri="{FF2B5EF4-FFF2-40B4-BE49-F238E27FC236}">
                  <a16:creationId xmlns:a16="http://schemas.microsoft.com/office/drawing/2014/main" xmlns="" id="{C44C34E1-AC29-4DD6-A13E-83BC2E039F0A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042400" y="2479191"/>
              <a:ext cx="73452" cy="219560"/>
            </a:xfrm>
            <a:custGeom>
              <a:avLst/>
              <a:gdLst/>
              <a:ahLst/>
              <a:cxnLst/>
              <a:rect l="0" t="0" r="0" b="0"/>
              <a:pathLst>
                <a:path w="73452" h="219560">
                  <a:moveTo>
                    <a:pt x="57150" y="3659"/>
                  </a:moveTo>
                  <a:lnTo>
                    <a:pt x="57150" y="3659"/>
                  </a:lnTo>
                  <a:lnTo>
                    <a:pt x="57148" y="288"/>
                  </a:lnTo>
                  <a:lnTo>
                    <a:pt x="57855" y="0"/>
                  </a:lnTo>
                  <a:lnTo>
                    <a:pt x="60520" y="1562"/>
                  </a:lnTo>
                  <a:lnTo>
                    <a:pt x="65989" y="13151"/>
                  </a:lnTo>
                  <a:lnTo>
                    <a:pt x="73451" y="51944"/>
                  </a:lnTo>
                  <a:lnTo>
                    <a:pt x="73269" y="92911"/>
                  </a:lnTo>
                  <a:lnTo>
                    <a:pt x="60044" y="138368"/>
                  </a:lnTo>
                  <a:lnTo>
                    <a:pt x="37860" y="175120"/>
                  </a:lnTo>
                  <a:lnTo>
                    <a:pt x="0" y="219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7351">
              <a:extLst>
                <a:ext uri="{FF2B5EF4-FFF2-40B4-BE49-F238E27FC236}">
                  <a16:creationId xmlns:a16="http://schemas.microsoft.com/office/drawing/2014/main" xmlns="" id="{BC9B60E9-7374-42AA-8637-3A72D7D56CF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239680" y="2393950"/>
              <a:ext cx="199471" cy="241301"/>
            </a:xfrm>
            <a:custGeom>
              <a:avLst/>
              <a:gdLst/>
              <a:ahLst/>
              <a:cxnLst/>
              <a:rect l="0" t="0" r="0" b="0"/>
              <a:pathLst>
                <a:path w="199471" h="241301">
                  <a:moveTo>
                    <a:pt x="66120" y="0"/>
                  </a:moveTo>
                  <a:lnTo>
                    <a:pt x="66120" y="0"/>
                  </a:lnTo>
                  <a:lnTo>
                    <a:pt x="55449" y="14433"/>
                  </a:lnTo>
                  <a:lnTo>
                    <a:pt x="26774" y="60393"/>
                  </a:lnTo>
                  <a:lnTo>
                    <a:pt x="4132" y="104050"/>
                  </a:lnTo>
                  <a:lnTo>
                    <a:pt x="0" y="133498"/>
                  </a:lnTo>
                  <a:lnTo>
                    <a:pt x="873" y="148265"/>
                  </a:lnTo>
                  <a:lnTo>
                    <a:pt x="13133" y="175963"/>
                  </a:lnTo>
                  <a:lnTo>
                    <a:pt x="22329" y="189275"/>
                  </a:lnTo>
                  <a:lnTo>
                    <a:pt x="68980" y="221495"/>
                  </a:lnTo>
                  <a:lnTo>
                    <a:pt x="91311" y="228097"/>
                  </a:lnTo>
                  <a:lnTo>
                    <a:pt x="116780" y="232498"/>
                  </a:lnTo>
                  <a:lnTo>
                    <a:pt x="162719" y="237388"/>
                  </a:lnTo>
                  <a:lnTo>
                    <a:pt x="19947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1388">
            <a:extLst>
              <a:ext uri="{FF2B5EF4-FFF2-40B4-BE49-F238E27FC236}">
                <a16:creationId xmlns:a16="http://schemas.microsoft.com/office/drawing/2014/main" xmlns="" id="{C64413FD-EED3-488C-933B-E65C5550CCE6}"/>
              </a:ext>
            </a:extLst>
          </p:cNvPr>
          <p:cNvGrpSpPr/>
          <p:nvPr/>
        </p:nvGrpSpPr>
        <p:grpSpPr>
          <a:xfrm>
            <a:off x="6616700" y="1949450"/>
            <a:ext cx="1225551" cy="432464"/>
            <a:chOff x="6616700" y="1949450"/>
            <a:chExt cx="1225551" cy="432464"/>
          </a:xfrm>
        </p:grpSpPr>
        <p:sp>
          <p:nvSpPr>
            <p:cNvPr id="177" name="SMARTInkShape-7352">
              <a:extLst>
                <a:ext uri="{FF2B5EF4-FFF2-40B4-BE49-F238E27FC236}">
                  <a16:creationId xmlns:a16="http://schemas.microsoft.com/office/drawing/2014/main" xmlns="" id="{7ACECF92-6F59-4BF3-BB07-67E28D36DC5A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616700" y="2042732"/>
              <a:ext cx="190501" cy="143185"/>
            </a:xfrm>
            <a:custGeom>
              <a:avLst/>
              <a:gdLst/>
              <a:ahLst/>
              <a:cxnLst/>
              <a:rect l="0" t="0" r="0" b="0"/>
              <a:pathLst>
                <a:path w="190501" h="143185">
                  <a:moveTo>
                    <a:pt x="0" y="21018"/>
                  </a:moveTo>
                  <a:lnTo>
                    <a:pt x="0" y="21018"/>
                  </a:lnTo>
                  <a:lnTo>
                    <a:pt x="0" y="1245"/>
                  </a:lnTo>
                  <a:lnTo>
                    <a:pt x="705" y="75"/>
                  </a:lnTo>
                  <a:lnTo>
                    <a:pt x="1881" y="0"/>
                  </a:lnTo>
                  <a:lnTo>
                    <a:pt x="3370" y="656"/>
                  </a:lnTo>
                  <a:lnTo>
                    <a:pt x="8838" y="18434"/>
                  </a:lnTo>
                  <a:lnTo>
                    <a:pt x="7572" y="65480"/>
                  </a:lnTo>
                  <a:lnTo>
                    <a:pt x="6007" y="102866"/>
                  </a:lnTo>
                  <a:lnTo>
                    <a:pt x="3277" y="138054"/>
                  </a:lnTo>
                  <a:lnTo>
                    <a:pt x="4984" y="142884"/>
                  </a:lnTo>
                  <a:lnTo>
                    <a:pt x="5440" y="143184"/>
                  </a:lnTo>
                  <a:lnTo>
                    <a:pt x="5744" y="142679"/>
                  </a:lnTo>
                  <a:lnTo>
                    <a:pt x="15059" y="105382"/>
                  </a:lnTo>
                  <a:lnTo>
                    <a:pt x="29862" y="68593"/>
                  </a:lnTo>
                  <a:lnTo>
                    <a:pt x="53406" y="28769"/>
                  </a:lnTo>
                  <a:lnTo>
                    <a:pt x="57476" y="24774"/>
                  </a:lnTo>
                  <a:lnTo>
                    <a:pt x="60894" y="22817"/>
                  </a:lnTo>
                  <a:lnTo>
                    <a:pt x="63881" y="22217"/>
                  </a:lnTo>
                  <a:lnTo>
                    <a:pt x="66576" y="24639"/>
                  </a:lnTo>
                  <a:lnTo>
                    <a:pt x="71452" y="34857"/>
                  </a:lnTo>
                  <a:lnTo>
                    <a:pt x="70548" y="75670"/>
                  </a:lnTo>
                  <a:lnTo>
                    <a:pt x="69910" y="103497"/>
                  </a:lnTo>
                  <a:lnTo>
                    <a:pt x="69891" y="103520"/>
                  </a:lnTo>
                  <a:lnTo>
                    <a:pt x="92220" y="61638"/>
                  </a:lnTo>
                  <a:lnTo>
                    <a:pt x="109639" y="37365"/>
                  </a:lnTo>
                  <a:lnTo>
                    <a:pt x="130949" y="22020"/>
                  </a:lnTo>
                  <a:lnTo>
                    <a:pt x="141926" y="17936"/>
                  </a:lnTo>
                  <a:lnTo>
                    <a:pt x="153389" y="19883"/>
                  </a:lnTo>
                  <a:lnTo>
                    <a:pt x="159410" y="22378"/>
                  </a:lnTo>
                  <a:lnTo>
                    <a:pt x="164129" y="27569"/>
                  </a:lnTo>
                  <a:lnTo>
                    <a:pt x="179232" y="67750"/>
                  </a:lnTo>
                  <a:lnTo>
                    <a:pt x="185383" y="113084"/>
                  </a:lnTo>
                  <a:lnTo>
                    <a:pt x="190500" y="135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7353">
              <a:extLst>
                <a:ext uri="{FF2B5EF4-FFF2-40B4-BE49-F238E27FC236}">
                  <a16:creationId xmlns:a16="http://schemas.microsoft.com/office/drawing/2014/main" xmlns="" id="{4A48C200-1878-4E4B-B83E-0A6F807A3639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858495" y="2041365"/>
              <a:ext cx="126506" cy="117636"/>
            </a:xfrm>
            <a:custGeom>
              <a:avLst/>
              <a:gdLst/>
              <a:ahLst/>
              <a:cxnLst/>
              <a:rect l="0" t="0" r="0" b="0"/>
              <a:pathLst>
                <a:path w="126506" h="117636">
                  <a:moveTo>
                    <a:pt x="69355" y="66835"/>
                  </a:moveTo>
                  <a:lnTo>
                    <a:pt x="69355" y="66835"/>
                  </a:lnTo>
                  <a:lnTo>
                    <a:pt x="78193" y="23918"/>
                  </a:lnTo>
                  <a:lnTo>
                    <a:pt x="78070" y="17763"/>
                  </a:lnTo>
                  <a:lnTo>
                    <a:pt x="74169" y="7160"/>
                  </a:lnTo>
                  <a:lnTo>
                    <a:pt x="71153" y="3769"/>
                  </a:lnTo>
                  <a:lnTo>
                    <a:pt x="64039" y="0"/>
                  </a:lnTo>
                  <a:lnTo>
                    <a:pt x="52411" y="3969"/>
                  </a:lnTo>
                  <a:lnTo>
                    <a:pt x="18578" y="30507"/>
                  </a:lnTo>
                  <a:lnTo>
                    <a:pt x="7982" y="49513"/>
                  </a:lnTo>
                  <a:lnTo>
                    <a:pt x="1179" y="90460"/>
                  </a:lnTo>
                  <a:lnTo>
                    <a:pt x="0" y="111856"/>
                  </a:lnTo>
                  <a:lnTo>
                    <a:pt x="1952" y="115194"/>
                  </a:lnTo>
                  <a:lnTo>
                    <a:pt x="5370" y="116713"/>
                  </a:lnTo>
                  <a:lnTo>
                    <a:pt x="9764" y="117020"/>
                  </a:lnTo>
                  <a:lnTo>
                    <a:pt x="29434" y="110711"/>
                  </a:lnTo>
                  <a:lnTo>
                    <a:pt x="49765" y="93162"/>
                  </a:lnTo>
                  <a:lnTo>
                    <a:pt x="71313" y="64370"/>
                  </a:lnTo>
                  <a:lnTo>
                    <a:pt x="72776" y="60958"/>
                  </a:lnTo>
                  <a:lnTo>
                    <a:pt x="74459" y="59389"/>
                  </a:lnTo>
                  <a:lnTo>
                    <a:pt x="76286" y="59049"/>
                  </a:lnTo>
                  <a:lnTo>
                    <a:pt x="78209" y="59528"/>
                  </a:lnTo>
                  <a:lnTo>
                    <a:pt x="79491" y="61258"/>
                  </a:lnTo>
                  <a:lnTo>
                    <a:pt x="88459" y="81448"/>
                  </a:lnTo>
                  <a:lnTo>
                    <a:pt x="99631" y="99152"/>
                  </a:lnTo>
                  <a:lnTo>
                    <a:pt x="109622" y="107774"/>
                  </a:lnTo>
                  <a:lnTo>
                    <a:pt x="126505" y="11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7354">
              <a:extLst>
                <a:ext uri="{FF2B5EF4-FFF2-40B4-BE49-F238E27FC236}">
                  <a16:creationId xmlns:a16="http://schemas.microsoft.com/office/drawing/2014/main" xmlns="" id="{96976D4C-D34C-4701-83EA-0119BAFEAD7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000391" y="2007744"/>
              <a:ext cx="149710" cy="155133"/>
            </a:xfrm>
            <a:custGeom>
              <a:avLst/>
              <a:gdLst/>
              <a:ahLst/>
              <a:cxnLst/>
              <a:rect l="0" t="0" r="0" b="0"/>
              <a:pathLst>
                <a:path w="149710" h="155133">
                  <a:moveTo>
                    <a:pt x="3659" y="11556"/>
                  </a:moveTo>
                  <a:lnTo>
                    <a:pt x="3659" y="11556"/>
                  </a:lnTo>
                  <a:lnTo>
                    <a:pt x="3657" y="8185"/>
                  </a:lnTo>
                  <a:lnTo>
                    <a:pt x="1777" y="4648"/>
                  </a:lnTo>
                  <a:lnTo>
                    <a:pt x="288" y="2718"/>
                  </a:lnTo>
                  <a:lnTo>
                    <a:pt x="0" y="1430"/>
                  </a:lnTo>
                  <a:lnTo>
                    <a:pt x="514" y="572"/>
                  </a:lnTo>
                  <a:lnTo>
                    <a:pt x="1563" y="0"/>
                  </a:lnTo>
                  <a:lnTo>
                    <a:pt x="6491" y="1246"/>
                  </a:lnTo>
                  <a:lnTo>
                    <a:pt x="9780" y="2566"/>
                  </a:lnTo>
                  <a:lnTo>
                    <a:pt x="24522" y="17908"/>
                  </a:lnTo>
                  <a:lnTo>
                    <a:pt x="42692" y="53445"/>
                  </a:lnTo>
                  <a:lnTo>
                    <a:pt x="51925" y="94436"/>
                  </a:lnTo>
                  <a:lnTo>
                    <a:pt x="52770" y="104910"/>
                  </a:lnTo>
                  <a:lnTo>
                    <a:pt x="48063" y="124072"/>
                  </a:lnTo>
                  <a:lnTo>
                    <a:pt x="38917" y="139880"/>
                  </a:lnTo>
                  <a:lnTo>
                    <a:pt x="27796" y="149257"/>
                  </a:lnTo>
                  <a:lnTo>
                    <a:pt x="17678" y="153896"/>
                  </a:lnTo>
                  <a:lnTo>
                    <a:pt x="13005" y="155132"/>
                  </a:lnTo>
                  <a:lnTo>
                    <a:pt x="5931" y="154625"/>
                  </a:lnTo>
                  <a:lnTo>
                    <a:pt x="3056" y="153502"/>
                  </a:lnTo>
                  <a:lnTo>
                    <a:pt x="1847" y="149931"/>
                  </a:lnTo>
                  <a:lnTo>
                    <a:pt x="2383" y="138437"/>
                  </a:lnTo>
                  <a:lnTo>
                    <a:pt x="8736" y="125803"/>
                  </a:lnTo>
                  <a:lnTo>
                    <a:pt x="54138" y="80844"/>
                  </a:lnTo>
                  <a:lnTo>
                    <a:pt x="101468" y="37464"/>
                  </a:lnTo>
                  <a:lnTo>
                    <a:pt x="123809" y="11753"/>
                  </a:lnTo>
                  <a:lnTo>
                    <a:pt x="124681" y="9571"/>
                  </a:lnTo>
                  <a:lnTo>
                    <a:pt x="124557" y="8116"/>
                  </a:lnTo>
                  <a:lnTo>
                    <a:pt x="123063" y="8557"/>
                  </a:lnTo>
                  <a:lnTo>
                    <a:pt x="85911" y="37883"/>
                  </a:lnTo>
                  <a:lnTo>
                    <a:pt x="75963" y="56183"/>
                  </a:lnTo>
                  <a:lnTo>
                    <a:pt x="69767" y="82948"/>
                  </a:lnTo>
                  <a:lnTo>
                    <a:pt x="72081" y="96437"/>
                  </a:lnTo>
                  <a:lnTo>
                    <a:pt x="81317" y="111965"/>
                  </a:lnTo>
                  <a:lnTo>
                    <a:pt x="85064" y="116596"/>
                  </a:lnTo>
                  <a:lnTo>
                    <a:pt x="91090" y="118977"/>
                  </a:lnTo>
                  <a:lnTo>
                    <a:pt x="107194" y="119741"/>
                  </a:lnTo>
                  <a:lnTo>
                    <a:pt x="124228" y="113966"/>
                  </a:lnTo>
                  <a:lnTo>
                    <a:pt x="149709" y="100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7355">
              <a:extLst>
                <a:ext uri="{FF2B5EF4-FFF2-40B4-BE49-F238E27FC236}">
                  <a16:creationId xmlns:a16="http://schemas.microsoft.com/office/drawing/2014/main" xmlns="" id="{821BC300-8A36-4E19-AA5D-AA02B17BA71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188200" y="20510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3040" y="4766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7356">
              <a:extLst>
                <a:ext uri="{FF2B5EF4-FFF2-40B4-BE49-F238E27FC236}">
                  <a16:creationId xmlns:a16="http://schemas.microsoft.com/office/drawing/2014/main" xmlns="" id="{AF03167B-7CD1-4392-879B-62E380A89FEC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690201" y="2024003"/>
              <a:ext cx="152050" cy="154490"/>
            </a:xfrm>
            <a:custGeom>
              <a:avLst/>
              <a:gdLst/>
              <a:ahLst/>
              <a:cxnLst/>
              <a:rect l="0" t="0" r="0" b="0"/>
              <a:pathLst>
                <a:path w="152050" h="154490">
                  <a:moveTo>
                    <a:pt x="25049" y="52447"/>
                  </a:moveTo>
                  <a:lnTo>
                    <a:pt x="25049" y="52447"/>
                  </a:lnTo>
                  <a:lnTo>
                    <a:pt x="28419" y="55818"/>
                  </a:lnTo>
                  <a:lnTo>
                    <a:pt x="47371" y="57914"/>
                  </a:lnTo>
                  <a:lnTo>
                    <a:pt x="61780" y="54642"/>
                  </a:lnTo>
                  <a:lnTo>
                    <a:pt x="88278" y="41043"/>
                  </a:lnTo>
                  <a:lnTo>
                    <a:pt x="100776" y="28920"/>
                  </a:lnTo>
                  <a:lnTo>
                    <a:pt x="108949" y="13021"/>
                  </a:lnTo>
                  <a:lnTo>
                    <a:pt x="108499" y="8524"/>
                  </a:lnTo>
                  <a:lnTo>
                    <a:pt x="106082" y="4820"/>
                  </a:lnTo>
                  <a:lnTo>
                    <a:pt x="102354" y="1646"/>
                  </a:lnTo>
                  <a:lnTo>
                    <a:pt x="88805" y="0"/>
                  </a:lnTo>
                  <a:lnTo>
                    <a:pt x="80253" y="549"/>
                  </a:lnTo>
                  <a:lnTo>
                    <a:pt x="51361" y="14805"/>
                  </a:lnTo>
                  <a:lnTo>
                    <a:pt x="23829" y="40275"/>
                  </a:lnTo>
                  <a:lnTo>
                    <a:pt x="4539" y="73535"/>
                  </a:lnTo>
                  <a:lnTo>
                    <a:pt x="176" y="97803"/>
                  </a:lnTo>
                  <a:lnTo>
                    <a:pt x="0" y="110201"/>
                  </a:lnTo>
                  <a:lnTo>
                    <a:pt x="3411" y="120583"/>
                  </a:lnTo>
                  <a:lnTo>
                    <a:pt x="16608" y="137763"/>
                  </a:lnTo>
                  <a:lnTo>
                    <a:pt x="36114" y="148691"/>
                  </a:lnTo>
                  <a:lnTo>
                    <a:pt x="59600" y="154489"/>
                  </a:lnTo>
                  <a:lnTo>
                    <a:pt x="99883" y="153786"/>
                  </a:lnTo>
                  <a:lnTo>
                    <a:pt x="152049" y="147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7357">
              <a:extLst>
                <a:ext uri="{FF2B5EF4-FFF2-40B4-BE49-F238E27FC236}">
                  <a16:creationId xmlns:a16="http://schemas.microsoft.com/office/drawing/2014/main" xmlns="" id="{6CD81CE7-7E2C-4D32-AE52-A37033E575C1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519433" y="2026042"/>
              <a:ext cx="131689" cy="355872"/>
            </a:xfrm>
            <a:custGeom>
              <a:avLst/>
              <a:gdLst/>
              <a:ahLst/>
              <a:cxnLst/>
              <a:rect l="0" t="0" r="0" b="0"/>
              <a:pathLst>
                <a:path w="131689" h="355872">
                  <a:moveTo>
                    <a:pt x="18017" y="5958"/>
                  </a:moveTo>
                  <a:lnTo>
                    <a:pt x="18017" y="5958"/>
                  </a:lnTo>
                  <a:lnTo>
                    <a:pt x="35342" y="1594"/>
                  </a:lnTo>
                  <a:lnTo>
                    <a:pt x="75454" y="0"/>
                  </a:lnTo>
                  <a:lnTo>
                    <a:pt x="114186" y="3056"/>
                  </a:lnTo>
                  <a:lnTo>
                    <a:pt x="126139" y="8431"/>
                  </a:lnTo>
                  <a:lnTo>
                    <a:pt x="130316" y="11840"/>
                  </a:lnTo>
                  <a:lnTo>
                    <a:pt x="131688" y="16229"/>
                  </a:lnTo>
                  <a:lnTo>
                    <a:pt x="129451" y="26751"/>
                  </a:lnTo>
                  <a:lnTo>
                    <a:pt x="113515" y="47945"/>
                  </a:lnTo>
                  <a:lnTo>
                    <a:pt x="69721" y="91662"/>
                  </a:lnTo>
                  <a:lnTo>
                    <a:pt x="62162" y="106138"/>
                  </a:lnTo>
                  <a:lnTo>
                    <a:pt x="59509" y="120332"/>
                  </a:lnTo>
                  <a:lnTo>
                    <a:pt x="62688" y="144191"/>
                  </a:lnTo>
                  <a:lnTo>
                    <a:pt x="77929" y="177536"/>
                  </a:lnTo>
                  <a:lnTo>
                    <a:pt x="97742" y="211300"/>
                  </a:lnTo>
                  <a:lnTo>
                    <a:pt x="104198" y="240053"/>
                  </a:lnTo>
                  <a:lnTo>
                    <a:pt x="99369" y="274286"/>
                  </a:lnTo>
                  <a:lnTo>
                    <a:pt x="82260" y="311240"/>
                  </a:lnTo>
                  <a:lnTo>
                    <a:pt x="59315" y="338888"/>
                  </a:lnTo>
                  <a:lnTo>
                    <a:pt x="41075" y="349836"/>
                  </a:lnTo>
                  <a:lnTo>
                    <a:pt x="23327" y="355642"/>
                  </a:lnTo>
                  <a:lnTo>
                    <a:pt x="10734" y="355871"/>
                  </a:lnTo>
                  <a:lnTo>
                    <a:pt x="6811" y="353534"/>
                  </a:lnTo>
                  <a:lnTo>
                    <a:pt x="4196" y="349858"/>
                  </a:lnTo>
                  <a:lnTo>
                    <a:pt x="1291" y="338719"/>
                  </a:lnTo>
                  <a:lnTo>
                    <a:pt x="0" y="322009"/>
                  </a:lnTo>
                  <a:lnTo>
                    <a:pt x="12757" y="286026"/>
                  </a:lnTo>
                  <a:lnTo>
                    <a:pt x="44523" y="247456"/>
                  </a:lnTo>
                  <a:lnTo>
                    <a:pt x="90203" y="209458"/>
                  </a:lnTo>
                  <a:lnTo>
                    <a:pt x="106917" y="196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7358">
              <a:extLst>
                <a:ext uri="{FF2B5EF4-FFF2-40B4-BE49-F238E27FC236}">
                  <a16:creationId xmlns:a16="http://schemas.microsoft.com/office/drawing/2014/main" xmlns="" id="{08A8A1AD-FCCE-4DCB-9CD7-F3E5AFC60B36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226300" y="19494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7359">
              <a:extLst>
                <a:ext uri="{FF2B5EF4-FFF2-40B4-BE49-F238E27FC236}">
                  <a16:creationId xmlns:a16="http://schemas.microsoft.com/office/drawing/2014/main" xmlns="" id="{07F80517-DCFA-4317-AFE0-B12FDD64DEC3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274946" y="2035025"/>
              <a:ext cx="148205" cy="119586"/>
            </a:xfrm>
            <a:custGeom>
              <a:avLst/>
              <a:gdLst/>
              <a:ahLst/>
              <a:cxnLst/>
              <a:rect l="0" t="0" r="0" b="0"/>
              <a:pathLst>
                <a:path w="148205" h="119586">
                  <a:moveTo>
                    <a:pt x="2154" y="22375"/>
                  </a:moveTo>
                  <a:lnTo>
                    <a:pt x="2154" y="22375"/>
                  </a:lnTo>
                  <a:lnTo>
                    <a:pt x="7179" y="10441"/>
                  </a:lnTo>
                  <a:lnTo>
                    <a:pt x="8242" y="1360"/>
                  </a:lnTo>
                  <a:lnTo>
                    <a:pt x="9740" y="1309"/>
                  </a:lnTo>
                  <a:lnTo>
                    <a:pt x="15168" y="5016"/>
                  </a:lnTo>
                  <a:lnTo>
                    <a:pt x="18521" y="17012"/>
                  </a:lnTo>
                  <a:lnTo>
                    <a:pt x="20145" y="63558"/>
                  </a:lnTo>
                  <a:lnTo>
                    <a:pt x="12318" y="108894"/>
                  </a:lnTo>
                  <a:lnTo>
                    <a:pt x="8318" y="117272"/>
                  </a:lnTo>
                  <a:lnTo>
                    <a:pt x="6263" y="119506"/>
                  </a:lnTo>
                  <a:lnTo>
                    <a:pt x="4188" y="119585"/>
                  </a:lnTo>
                  <a:lnTo>
                    <a:pt x="2098" y="118226"/>
                  </a:lnTo>
                  <a:lnTo>
                    <a:pt x="0" y="115909"/>
                  </a:lnTo>
                  <a:lnTo>
                    <a:pt x="1432" y="103927"/>
                  </a:lnTo>
                  <a:lnTo>
                    <a:pt x="13848" y="60748"/>
                  </a:lnTo>
                  <a:lnTo>
                    <a:pt x="29137" y="29198"/>
                  </a:lnTo>
                  <a:lnTo>
                    <a:pt x="47073" y="8718"/>
                  </a:lnTo>
                  <a:lnTo>
                    <a:pt x="57630" y="2194"/>
                  </a:lnTo>
                  <a:lnTo>
                    <a:pt x="62422" y="454"/>
                  </a:lnTo>
                  <a:lnTo>
                    <a:pt x="66321" y="0"/>
                  </a:lnTo>
                  <a:lnTo>
                    <a:pt x="72536" y="1377"/>
                  </a:lnTo>
                  <a:lnTo>
                    <a:pt x="77649" y="11867"/>
                  </a:lnTo>
                  <a:lnTo>
                    <a:pt x="83310" y="43974"/>
                  </a:lnTo>
                  <a:lnTo>
                    <a:pt x="84649" y="86807"/>
                  </a:lnTo>
                  <a:lnTo>
                    <a:pt x="84668" y="86496"/>
                  </a:lnTo>
                  <a:lnTo>
                    <a:pt x="100281" y="61511"/>
                  </a:lnTo>
                  <a:lnTo>
                    <a:pt x="136247" y="22566"/>
                  </a:lnTo>
                  <a:lnTo>
                    <a:pt x="142419" y="18932"/>
                  </a:lnTo>
                  <a:lnTo>
                    <a:pt x="144347" y="20080"/>
                  </a:lnTo>
                  <a:lnTo>
                    <a:pt x="146489" y="26999"/>
                  </a:lnTo>
                  <a:lnTo>
                    <a:pt x="147159" y="53758"/>
                  </a:lnTo>
                  <a:lnTo>
                    <a:pt x="144993" y="86221"/>
                  </a:lnTo>
                  <a:lnTo>
                    <a:pt x="148204" y="111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7360">
              <a:extLst>
                <a:ext uri="{FF2B5EF4-FFF2-40B4-BE49-F238E27FC236}">
                  <a16:creationId xmlns:a16="http://schemas.microsoft.com/office/drawing/2014/main" xmlns="" id="{D9F9D31A-7A52-4A3B-AD38-255A3B53947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473950" y="2066442"/>
              <a:ext cx="6351" cy="79859"/>
            </a:xfrm>
            <a:custGeom>
              <a:avLst/>
              <a:gdLst/>
              <a:ahLst/>
              <a:cxnLst/>
              <a:rect l="0" t="0" r="0" b="0"/>
              <a:pathLst>
                <a:path w="6351" h="79859">
                  <a:moveTo>
                    <a:pt x="6350" y="3658"/>
                  </a:moveTo>
                  <a:lnTo>
                    <a:pt x="6350" y="3658"/>
                  </a:lnTo>
                  <a:lnTo>
                    <a:pt x="6348" y="0"/>
                  </a:lnTo>
                  <a:lnTo>
                    <a:pt x="1986" y="46154"/>
                  </a:lnTo>
                  <a:lnTo>
                    <a:pt x="0" y="79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7361">
              <a:extLst>
                <a:ext uri="{FF2B5EF4-FFF2-40B4-BE49-F238E27FC236}">
                  <a16:creationId xmlns:a16="http://schemas.microsoft.com/office/drawing/2014/main" xmlns="" id="{E3360232-72D3-4B0D-9D07-30EC2F0E6D7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486650" y="19685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69850"/>
                  </a:moveTo>
                  <a:lnTo>
                    <a:pt x="12700" y="69850"/>
                  </a:lnTo>
                  <a:lnTo>
                    <a:pt x="10818" y="29024"/>
                  </a:lnTo>
                  <a:lnTo>
                    <a:pt x="5793" y="1118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1389">
            <a:extLst>
              <a:ext uri="{FF2B5EF4-FFF2-40B4-BE49-F238E27FC236}">
                <a16:creationId xmlns:a16="http://schemas.microsoft.com/office/drawing/2014/main" xmlns="" id="{3DF8D7E8-33A6-40E0-9DBB-73E72D71B0A0}"/>
              </a:ext>
            </a:extLst>
          </p:cNvPr>
          <p:cNvGrpSpPr/>
          <p:nvPr/>
        </p:nvGrpSpPr>
        <p:grpSpPr>
          <a:xfrm>
            <a:off x="5400479" y="1841500"/>
            <a:ext cx="682822" cy="351510"/>
            <a:chOff x="5400479" y="1841500"/>
            <a:chExt cx="682822" cy="351510"/>
          </a:xfrm>
        </p:grpSpPr>
        <p:sp>
          <p:nvSpPr>
            <p:cNvPr id="188" name="SMARTInkShape-7362">
              <a:extLst>
                <a:ext uri="{FF2B5EF4-FFF2-40B4-BE49-F238E27FC236}">
                  <a16:creationId xmlns:a16="http://schemas.microsoft.com/office/drawing/2014/main" xmlns="" id="{8F1B5643-57B2-41F9-B3E9-EC4F22BA9BA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595429" y="1844479"/>
              <a:ext cx="132272" cy="295472"/>
            </a:xfrm>
            <a:custGeom>
              <a:avLst/>
              <a:gdLst/>
              <a:ahLst/>
              <a:cxnLst/>
              <a:rect l="0" t="0" r="0" b="0"/>
              <a:pathLst>
                <a:path w="132272" h="295472">
                  <a:moveTo>
                    <a:pt x="68771" y="3371"/>
                  </a:moveTo>
                  <a:lnTo>
                    <a:pt x="68771" y="3371"/>
                  </a:lnTo>
                  <a:lnTo>
                    <a:pt x="68771" y="0"/>
                  </a:lnTo>
                  <a:lnTo>
                    <a:pt x="65400" y="37281"/>
                  </a:lnTo>
                  <a:lnTo>
                    <a:pt x="56562" y="83974"/>
                  </a:lnTo>
                  <a:lnTo>
                    <a:pt x="48998" y="121509"/>
                  </a:lnTo>
                  <a:lnTo>
                    <a:pt x="40227" y="162416"/>
                  </a:lnTo>
                  <a:lnTo>
                    <a:pt x="29273" y="206467"/>
                  </a:lnTo>
                  <a:lnTo>
                    <a:pt x="17350" y="242508"/>
                  </a:lnTo>
                  <a:lnTo>
                    <a:pt x="1348" y="289594"/>
                  </a:lnTo>
                  <a:lnTo>
                    <a:pt x="539" y="289436"/>
                  </a:lnTo>
                  <a:lnTo>
                    <a:pt x="0" y="287214"/>
                  </a:lnTo>
                  <a:lnTo>
                    <a:pt x="12724" y="270604"/>
                  </a:lnTo>
                  <a:lnTo>
                    <a:pt x="50424" y="235247"/>
                  </a:lnTo>
                  <a:lnTo>
                    <a:pt x="58657" y="229922"/>
                  </a:lnTo>
                  <a:lnTo>
                    <a:pt x="75330" y="225886"/>
                  </a:lnTo>
                  <a:lnTo>
                    <a:pt x="83727" y="225798"/>
                  </a:lnTo>
                  <a:lnTo>
                    <a:pt x="90030" y="227856"/>
                  </a:lnTo>
                  <a:lnTo>
                    <a:pt x="98916" y="235786"/>
                  </a:lnTo>
                  <a:lnTo>
                    <a:pt x="123849" y="281341"/>
                  </a:lnTo>
                  <a:lnTo>
                    <a:pt x="132271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7363">
              <a:extLst>
                <a:ext uri="{FF2B5EF4-FFF2-40B4-BE49-F238E27FC236}">
                  <a16:creationId xmlns:a16="http://schemas.microsoft.com/office/drawing/2014/main" xmlns="" id="{BCB9D5AD-5657-45AC-BF63-AE8AACA52D5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771233" y="1843572"/>
              <a:ext cx="285051" cy="307545"/>
            </a:xfrm>
            <a:custGeom>
              <a:avLst/>
              <a:gdLst/>
              <a:ahLst/>
              <a:cxnLst/>
              <a:rect l="0" t="0" r="0" b="0"/>
              <a:pathLst>
                <a:path w="285051" h="307545">
                  <a:moveTo>
                    <a:pt x="64417" y="251928"/>
                  </a:moveTo>
                  <a:lnTo>
                    <a:pt x="64417" y="251928"/>
                  </a:lnTo>
                  <a:lnTo>
                    <a:pt x="73146" y="232355"/>
                  </a:lnTo>
                  <a:lnTo>
                    <a:pt x="75352" y="219946"/>
                  </a:lnTo>
                  <a:lnTo>
                    <a:pt x="74451" y="209256"/>
                  </a:lnTo>
                  <a:lnTo>
                    <a:pt x="73221" y="204430"/>
                  </a:lnTo>
                  <a:lnTo>
                    <a:pt x="68096" y="197186"/>
                  </a:lnTo>
                  <a:lnTo>
                    <a:pt x="64753" y="194267"/>
                  </a:lnTo>
                  <a:lnTo>
                    <a:pt x="58996" y="195143"/>
                  </a:lnTo>
                  <a:lnTo>
                    <a:pt x="43192" y="203642"/>
                  </a:lnTo>
                  <a:lnTo>
                    <a:pt x="17832" y="227665"/>
                  </a:lnTo>
                  <a:lnTo>
                    <a:pt x="2558" y="257125"/>
                  </a:lnTo>
                  <a:lnTo>
                    <a:pt x="0" y="275875"/>
                  </a:lnTo>
                  <a:lnTo>
                    <a:pt x="306" y="284826"/>
                  </a:lnTo>
                  <a:lnTo>
                    <a:pt x="1920" y="290793"/>
                  </a:lnTo>
                  <a:lnTo>
                    <a:pt x="4407" y="294771"/>
                  </a:lnTo>
                  <a:lnTo>
                    <a:pt x="7477" y="297423"/>
                  </a:lnTo>
                  <a:lnTo>
                    <a:pt x="11641" y="298486"/>
                  </a:lnTo>
                  <a:lnTo>
                    <a:pt x="21911" y="297785"/>
                  </a:lnTo>
                  <a:lnTo>
                    <a:pt x="33531" y="291359"/>
                  </a:lnTo>
                  <a:lnTo>
                    <a:pt x="54866" y="276728"/>
                  </a:lnTo>
                  <a:lnTo>
                    <a:pt x="68329" y="272682"/>
                  </a:lnTo>
                  <a:lnTo>
                    <a:pt x="71964" y="273525"/>
                  </a:lnTo>
                  <a:lnTo>
                    <a:pt x="104025" y="292037"/>
                  </a:lnTo>
                  <a:lnTo>
                    <a:pt x="117768" y="290686"/>
                  </a:lnTo>
                  <a:lnTo>
                    <a:pt x="125384" y="288350"/>
                  </a:lnTo>
                  <a:lnTo>
                    <a:pt x="149588" y="268207"/>
                  </a:lnTo>
                  <a:lnTo>
                    <a:pt x="181375" y="229783"/>
                  </a:lnTo>
                  <a:lnTo>
                    <a:pt x="205298" y="191286"/>
                  </a:lnTo>
                  <a:lnTo>
                    <a:pt x="229336" y="146659"/>
                  </a:lnTo>
                  <a:lnTo>
                    <a:pt x="251778" y="100955"/>
                  </a:lnTo>
                  <a:lnTo>
                    <a:pt x="269749" y="60416"/>
                  </a:lnTo>
                  <a:lnTo>
                    <a:pt x="284242" y="17149"/>
                  </a:lnTo>
                  <a:lnTo>
                    <a:pt x="285050" y="8625"/>
                  </a:lnTo>
                  <a:lnTo>
                    <a:pt x="284178" y="3648"/>
                  </a:lnTo>
                  <a:lnTo>
                    <a:pt x="282185" y="1036"/>
                  </a:lnTo>
                  <a:lnTo>
                    <a:pt x="279446" y="0"/>
                  </a:lnTo>
                  <a:lnTo>
                    <a:pt x="276208" y="3543"/>
                  </a:lnTo>
                  <a:lnTo>
                    <a:pt x="255229" y="47172"/>
                  </a:lnTo>
                  <a:lnTo>
                    <a:pt x="238828" y="84019"/>
                  </a:lnTo>
                  <a:lnTo>
                    <a:pt x="224483" y="126267"/>
                  </a:lnTo>
                  <a:lnTo>
                    <a:pt x="212934" y="169032"/>
                  </a:lnTo>
                  <a:lnTo>
                    <a:pt x="203802" y="210146"/>
                  </a:lnTo>
                  <a:lnTo>
                    <a:pt x="197392" y="247234"/>
                  </a:lnTo>
                  <a:lnTo>
                    <a:pt x="196559" y="286364"/>
                  </a:lnTo>
                  <a:lnTo>
                    <a:pt x="199078" y="294641"/>
                  </a:lnTo>
                  <a:lnTo>
                    <a:pt x="207522" y="305719"/>
                  </a:lnTo>
                  <a:lnTo>
                    <a:pt x="214149" y="307544"/>
                  </a:lnTo>
                  <a:lnTo>
                    <a:pt x="230917" y="305809"/>
                  </a:lnTo>
                  <a:lnTo>
                    <a:pt x="244485" y="298453"/>
                  </a:lnTo>
                  <a:lnTo>
                    <a:pt x="261267" y="283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7364">
              <a:extLst>
                <a:ext uri="{FF2B5EF4-FFF2-40B4-BE49-F238E27FC236}">
                  <a16:creationId xmlns:a16="http://schemas.microsoft.com/office/drawing/2014/main" xmlns="" id="{7AF6FB73-161F-45C4-96D6-AC841490B4C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936650" y="1993900"/>
              <a:ext cx="146651" cy="31751"/>
            </a:xfrm>
            <a:custGeom>
              <a:avLst/>
              <a:gdLst/>
              <a:ahLst/>
              <a:cxnLst/>
              <a:rect l="0" t="0" r="0" b="0"/>
              <a:pathLst>
                <a:path w="146651" h="31751">
                  <a:moveTo>
                    <a:pt x="26000" y="31750"/>
                  </a:moveTo>
                  <a:lnTo>
                    <a:pt x="26000" y="31750"/>
                  </a:lnTo>
                  <a:lnTo>
                    <a:pt x="760" y="20815"/>
                  </a:lnTo>
                  <a:lnTo>
                    <a:pt x="0" y="19521"/>
                  </a:lnTo>
                  <a:lnTo>
                    <a:pt x="906" y="17953"/>
                  </a:lnTo>
                  <a:lnTo>
                    <a:pt x="2921" y="16202"/>
                  </a:lnTo>
                  <a:lnTo>
                    <a:pt x="50364" y="11280"/>
                  </a:lnTo>
                  <a:lnTo>
                    <a:pt x="84101" y="7835"/>
                  </a:lnTo>
                  <a:lnTo>
                    <a:pt x="125921" y="2635"/>
                  </a:lnTo>
                  <a:lnTo>
                    <a:pt x="146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7365">
              <a:extLst>
                <a:ext uri="{FF2B5EF4-FFF2-40B4-BE49-F238E27FC236}">
                  <a16:creationId xmlns:a16="http://schemas.microsoft.com/office/drawing/2014/main" xmlns="" id="{9DB08CC4-541A-45F2-825D-201A7E9BFF6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400479" y="2006600"/>
              <a:ext cx="174822" cy="63501"/>
            </a:xfrm>
            <a:custGeom>
              <a:avLst/>
              <a:gdLst/>
              <a:ahLst/>
              <a:cxnLst/>
              <a:rect l="0" t="0" r="0" b="0"/>
              <a:pathLst>
                <a:path w="174822" h="63501">
                  <a:moveTo>
                    <a:pt x="3371" y="63500"/>
                  </a:moveTo>
                  <a:lnTo>
                    <a:pt x="3371" y="63500"/>
                  </a:lnTo>
                  <a:lnTo>
                    <a:pt x="0" y="63500"/>
                  </a:lnTo>
                  <a:lnTo>
                    <a:pt x="418" y="62794"/>
                  </a:lnTo>
                  <a:lnTo>
                    <a:pt x="25072" y="51290"/>
                  </a:lnTo>
                  <a:lnTo>
                    <a:pt x="70060" y="34957"/>
                  </a:lnTo>
                  <a:lnTo>
                    <a:pt x="114931" y="18824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7366">
              <a:extLst>
                <a:ext uri="{FF2B5EF4-FFF2-40B4-BE49-F238E27FC236}">
                  <a16:creationId xmlns:a16="http://schemas.microsoft.com/office/drawing/2014/main" xmlns="" id="{EB810790-983F-40A9-850B-C866808AF89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463537" y="1841500"/>
              <a:ext cx="86364" cy="351510"/>
            </a:xfrm>
            <a:custGeom>
              <a:avLst/>
              <a:gdLst/>
              <a:ahLst/>
              <a:cxnLst/>
              <a:rect l="0" t="0" r="0" b="0"/>
              <a:pathLst>
                <a:path w="86364" h="351510">
                  <a:moveTo>
                    <a:pt x="67313" y="0"/>
                  </a:moveTo>
                  <a:lnTo>
                    <a:pt x="67313" y="0"/>
                  </a:lnTo>
                  <a:lnTo>
                    <a:pt x="63942" y="0"/>
                  </a:lnTo>
                  <a:lnTo>
                    <a:pt x="60405" y="5644"/>
                  </a:lnTo>
                  <a:lnTo>
                    <a:pt x="49015" y="43370"/>
                  </a:lnTo>
                  <a:lnTo>
                    <a:pt x="45069" y="75014"/>
                  </a:lnTo>
                  <a:lnTo>
                    <a:pt x="41199" y="110951"/>
                  </a:lnTo>
                  <a:lnTo>
                    <a:pt x="32423" y="150441"/>
                  </a:lnTo>
                  <a:lnTo>
                    <a:pt x="23349" y="191511"/>
                  </a:lnTo>
                  <a:lnTo>
                    <a:pt x="14612" y="232577"/>
                  </a:lnTo>
                  <a:lnTo>
                    <a:pt x="6026" y="271995"/>
                  </a:lnTo>
                  <a:lnTo>
                    <a:pt x="0" y="316404"/>
                  </a:lnTo>
                  <a:lnTo>
                    <a:pt x="2354" y="334887"/>
                  </a:lnTo>
                  <a:lnTo>
                    <a:pt x="4956" y="341791"/>
                  </a:lnTo>
                  <a:lnTo>
                    <a:pt x="8103" y="346394"/>
                  </a:lnTo>
                  <a:lnTo>
                    <a:pt x="15362" y="351509"/>
                  </a:lnTo>
                  <a:lnTo>
                    <a:pt x="37495" y="351017"/>
                  </a:lnTo>
                  <a:lnTo>
                    <a:pt x="52650" y="344390"/>
                  </a:lnTo>
                  <a:lnTo>
                    <a:pt x="65735" y="333685"/>
                  </a:lnTo>
                  <a:lnTo>
                    <a:pt x="86363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1390">
            <a:extLst>
              <a:ext uri="{FF2B5EF4-FFF2-40B4-BE49-F238E27FC236}">
                <a16:creationId xmlns:a16="http://schemas.microsoft.com/office/drawing/2014/main" xmlns="" id="{24299D4A-B0FB-4AD9-9166-70DF89DBAD79}"/>
              </a:ext>
            </a:extLst>
          </p:cNvPr>
          <p:cNvGrpSpPr/>
          <p:nvPr/>
        </p:nvGrpSpPr>
        <p:grpSpPr>
          <a:xfrm>
            <a:off x="4237248" y="1858709"/>
            <a:ext cx="266234" cy="351092"/>
            <a:chOff x="4237248" y="1858709"/>
            <a:chExt cx="266234" cy="351092"/>
          </a:xfrm>
        </p:grpSpPr>
        <p:sp>
          <p:nvSpPr>
            <p:cNvPr id="194" name="SMARTInkShape-7367">
              <a:extLst>
                <a:ext uri="{FF2B5EF4-FFF2-40B4-BE49-F238E27FC236}">
                  <a16:creationId xmlns:a16="http://schemas.microsoft.com/office/drawing/2014/main" xmlns="" id="{6B5F7AB0-4897-4182-87F6-8163CAE5BCBA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438650" y="1858709"/>
              <a:ext cx="64832" cy="351092"/>
            </a:xfrm>
            <a:custGeom>
              <a:avLst/>
              <a:gdLst/>
              <a:ahLst/>
              <a:cxnLst/>
              <a:rect l="0" t="0" r="0" b="0"/>
              <a:pathLst>
                <a:path w="64832" h="351092">
                  <a:moveTo>
                    <a:pt x="6350" y="27241"/>
                  </a:moveTo>
                  <a:lnTo>
                    <a:pt x="6350" y="27241"/>
                  </a:lnTo>
                  <a:lnTo>
                    <a:pt x="6350" y="7468"/>
                  </a:lnTo>
                  <a:lnTo>
                    <a:pt x="8467" y="4887"/>
                  </a:lnTo>
                  <a:lnTo>
                    <a:pt x="16463" y="137"/>
                  </a:lnTo>
                  <a:lnTo>
                    <a:pt x="21560" y="0"/>
                  </a:lnTo>
                  <a:lnTo>
                    <a:pt x="32865" y="3610"/>
                  </a:lnTo>
                  <a:lnTo>
                    <a:pt x="43064" y="13681"/>
                  </a:lnTo>
                  <a:lnTo>
                    <a:pt x="51595" y="28270"/>
                  </a:lnTo>
                  <a:lnTo>
                    <a:pt x="57738" y="46513"/>
                  </a:lnTo>
                  <a:lnTo>
                    <a:pt x="57176" y="64499"/>
                  </a:lnTo>
                  <a:lnTo>
                    <a:pt x="42206" y="106152"/>
                  </a:lnTo>
                  <a:lnTo>
                    <a:pt x="19989" y="152292"/>
                  </a:lnTo>
                  <a:lnTo>
                    <a:pt x="14860" y="169343"/>
                  </a:lnTo>
                  <a:lnTo>
                    <a:pt x="21186" y="186353"/>
                  </a:lnTo>
                  <a:lnTo>
                    <a:pt x="46012" y="229522"/>
                  </a:lnTo>
                  <a:lnTo>
                    <a:pt x="64289" y="270815"/>
                  </a:lnTo>
                  <a:lnTo>
                    <a:pt x="64831" y="296104"/>
                  </a:lnTo>
                  <a:lnTo>
                    <a:pt x="57152" y="318101"/>
                  </a:lnTo>
                  <a:lnTo>
                    <a:pt x="45940" y="334652"/>
                  </a:lnTo>
                  <a:lnTo>
                    <a:pt x="30310" y="348494"/>
                  </a:lnTo>
                  <a:lnTo>
                    <a:pt x="24440" y="350771"/>
                  </a:lnTo>
                  <a:lnTo>
                    <a:pt x="0" y="351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7368">
              <a:extLst>
                <a:ext uri="{FF2B5EF4-FFF2-40B4-BE49-F238E27FC236}">
                  <a16:creationId xmlns:a16="http://schemas.microsoft.com/office/drawing/2014/main" xmlns="" id="{C2B6417A-E141-429C-94B8-541E64CBDCF8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237248" y="1913115"/>
              <a:ext cx="90340" cy="242549"/>
            </a:xfrm>
            <a:custGeom>
              <a:avLst/>
              <a:gdLst/>
              <a:ahLst/>
              <a:cxnLst/>
              <a:rect l="0" t="0" r="0" b="0"/>
              <a:pathLst>
                <a:path w="90340" h="242549">
                  <a:moveTo>
                    <a:pt x="4552" y="10935"/>
                  </a:moveTo>
                  <a:lnTo>
                    <a:pt x="4552" y="10935"/>
                  </a:lnTo>
                  <a:lnTo>
                    <a:pt x="10019" y="0"/>
                  </a:lnTo>
                  <a:lnTo>
                    <a:pt x="10824" y="38389"/>
                  </a:lnTo>
                  <a:lnTo>
                    <a:pt x="10879" y="85156"/>
                  </a:lnTo>
                  <a:lnTo>
                    <a:pt x="12773" y="118946"/>
                  </a:lnTo>
                  <a:lnTo>
                    <a:pt x="14044" y="162177"/>
                  </a:lnTo>
                  <a:lnTo>
                    <a:pt x="9951" y="187216"/>
                  </a:lnTo>
                  <a:lnTo>
                    <a:pt x="8151" y="191956"/>
                  </a:lnTo>
                  <a:lnTo>
                    <a:pt x="6246" y="194410"/>
                  </a:lnTo>
                  <a:lnTo>
                    <a:pt x="4270" y="195341"/>
                  </a:lnTo>
                  <a:lnTo>
                    <a:pt x="2247" y="195255"/>
                  </a:lnTo>
                  <a:lnTo>
                    <a:pt x="0" y="185753"/>
                  </a:lnTo>
                  <a:lnTo>
                    <a:pt x="1928" y="147537"/>
                  </a:lnTo>
                  <a:lnTo>
                    <a:pt x="9030" y="131384"/>
                  </a:lnTo>
                  <a:lnTo>
                    <a:pt x="18536" y="120912"/>
                  </a:lnTo>
                  <a:lnTo>
                    <a:pt x="27466" y="116258"/>
                  </a:lnTo>
                  <a:lnTo>
                    <a:pt x="32528" y="116428"/>
                  </a:lnTo>
                  <a:lnTo>
                    <a:pt x="43797" y="120380"/>
                  </a:lnTo>
                  <a:lnTo>
                    <a:pt x="65412" y="133909"/>
                  </a:lnTo>
                  <a:lnTo>
                    <a:pt x="82949" y="158066"/>
                  </a:lnTo>
                  <a:lnTo>
                    <a:pt x="90339" y="187566"/>
                  </a:lnTo>
                  <a:lnTo>
                    <a:pt x="88305" y="206325"/>
                  </a:lnTo>
                  <a:lnTo>
                    <a:pt x="85788" y="215278"/>
                  </a:lnTo>
                  <a:lnTo>
                    <a:pt x="73583" y="228989"/>
                  </a:lnTo>
                  <a:lnTo>
                    <a:pt x="56399" y="238376"/>
                  </a:lnTo>
                  <a:lnTo>
                    <a:pt x="37004" y="242548"/>
                  </a:lnTo>
                  <a:lnTo>
                    <a:pt x="20386" y="240639"/>
                  </a:lnTo>
                  <a:lnTo>
                    <a:pt x="12991" y="238154"/>
                  </a:lnTo>
                  <a:lnTo>
                    <a:pt x="8061" y="234381"/>
                  </a:lnTo>
                  <a:lnTo>
                    <a:pt x="2584" y="224544"/>
                  </a:lnTo>
                  <a:lnTo>
                    <a:pt x="3913" y="211235"/>
                  </a:lnTo>
                  <a:lnTo>
                    <a:pt x="10902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1391">
            <a:extLst>
              <a:ext uri="{FF2B5EF4-FFF2-40B4-BE49-F238E27FC236}">
                <a16:creationId xmlns:a16="http://schemas.microsoft.com/office/drawing/2014/main" xmlns="" id="{20C80A3B-1D7C-418F-88D9-30B4ABF619A4}"/>
              </a:ext>
            </a:extLst>
          </p:cNvPr>
          <p:cNvGrpSpPr/>
          <p:nvPr/>
        </p:nvGrpSpPr>
        <p:grpSpPr>
          <a:xfrm>
            <a:off x="3459548" y="1864656"/>
            <a:ext cx="449074" cy="326095"/>
            <a:chOff x="3459548" y="1864656"/>
            <a:chExt cx="449074" cy="326095"/>
          </a:xfrm>
        </p:grpSpPr>
        <p:sp>
          <p:nvSpPr>
            <p:cNvPr id="197" name="SMARTInkShape-7369">
              <a:extLst>
                <a:ext uri="{FF2B5EF4-FFF2-40B4-BE49-F238E27FC236}">
                  <a16:creationId xmlns:a16="http://schemas.microsoft.com/office/drawing/2014/main" xmlns="" id="{9AB8D6E1-9447-44FC-B898-F04055EE8CD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459548" y="1864656"/>
              <a:ext cx="109153" cy="322140"/>
            </a:xfrm>
            <a:custGeom>
              <a:avLst/>
              <a:gdLst/>
              <a:ahLst/>
              <a:cxnLst/>
              <a:rect l="0" t="0" r="0" b="0"/>
              <a:pathLst>
                <a:path w="109153" h="322140">
                  <a:moveTo>
                    <a:pt x="109152" y="21294"/>
                  </a:moveTo>
                  <a:lnTo>
                    <a:pt x="109152" y="21294"/>
                  </a:lnTo>
                  <a:lnTo>
                    <a:pt x="109152" y="9084"/>
                  </a:lnTo>
                  <a:lnTo>
                    <a:pt x="107741" y="6099"/>
                  </a:lnTo>
                  <a:lnTo>
                    <a:pt x="102410" y="900"/>
                  </a:lnTo>
                  <a:lnTo>
                    <a:pt x="91574" y="0"/>
                  </a:lnTo>
                  <a:lnTo>
                    <a:pt x="84733" y="748"/>
                  </a:lnTo>
                  <a:lnTo>
                    <a:pt x="45224" y="20888"/>
                  </a:lnTo>
                  <a:lnTo>
                    <a:pt x="30645" y="30286"/>
                  </a:lnTo>
                  <a:lnTo>
                    <a:pt x="21814" y="41518"/>
                  </a:lnTo>
                  <a:lnTo>
                    <a:pt x="20588" y="47477"/>
                  </a:lnTo>
                  <a:lnTo>
                    <a:pt x="22988" y="59742"/>
                  </a:lnTo>
                  <a:lnTo>
                    <a:pt x="32273" y="78547"/>
                  </a:lnTo>
                  <a:lnTo>
                    <a:pt x="74038" y="123295"/>
                  </a:lnTo>
                  <a:lnTo>
                    <a:pt x="88713" y="149902"/>
                  </a:lnTo>
                  <a:lnTo>
                    <a:pt x="89249" y="167118"/>
                  </a:lnTo>
                  <a:lnTo>
                    <a:pt x="87417" y="175660"/>
                  </a:lnTo>
                  <a:lnTo>
                    <a:pt x="75973" y="190796"/>
                  </a:lnTo>
                  <a:lnTo>
                    <a:pt x="49697" y="209335"/>
                  </a:lnTo>
                  <a:lnTo>
                    <a:pt x="23332" y="220002"/>
                  </a:lnTo>
                  <a:lnTo>
                    <a:pt x="10332" y="221792"/>
                  </a:lnTo>
                  <a:lnTo>
                    <a:pt x="2202" y="220236"/>
                  </a:lnTo>
                  <a:lnTo>
                    <a:pt x="458" y="218127"/>
                  </a:lnTo>
                  <a:lnTo>
                    <a:pt x="0" y="215311"/>
                  </a:lnTo>
                  <a:lnTo>
                    <a:pt x="400" y="212022"/>
                  </a:lnTo>
                  <a:lnTo>
                    <a:pt x="2079" y="209123"/>
                  </a:lnTo>
                  <a:lnTo>
                    <a:pt x="7706" y="204022"/>
                  </a:lnTo>
                  <a:lnTo>
                    <a:pt x="11888" y="203085"/>
                  </a:lnTo>
                  <a:lnTo>
                    <a:pt x="22179" y="203925"/>
                  </a:lnTo>
                  <a:lnTo>
                    <a:pt x="39873" y="211736"/>
                  </a:lnTo>
                  <a:lnTo>
                    <a:pt x="48493" y="220941"/>
                  </a:lnTo>
                  <a:lnTo>
                    <a:pt x="51780" y="226358"/>
                  </a:lnTo>
                  <a:lnTo>
                    <a:pt x="52559" y="232793"/>
                  </a:lnTo>
                  <a:lnTo>
                    <a:pt x="46915" y="255332"/>
                  </a:lnTo>
                  <a:lnTo>
                    <a:pt x="32365" y="284469"/>
                  </a:lnTo>
                  <a:lnTo>
                    <a:pt x="25635" y="294894"/>
                  </a:lnTo>
                  <a:lnTo>
                    <a:pt x="21315" y="311203"/>
                  </a:lnTo>
                  <a:lnTo>
                    <a:pt x="20961" y="314050"/>
                  </a:lnTo>
                  <a:lnTo>
                    <a:pt x="22841" y="316653"/>
                  </a:lnTo>
                  <a:lnTo>
                    <a:pt x="30575" y="321428"/>
                  </a:lnTo>
                  <a:lnTo>
                    <a:pt x="42949" y="322139"/>
                  </a:lnTo>
                  <a:lnTo>
                    <a:pt x="64702" y="319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7370">
              <a:extLst>
                <a:ext uri="{FF2B5EF4-FFF2-40B4-BE49-F238E27FC236}">
                  <a16:creationId xmlns:a16="http://schemas.microsoft.com/office/drawing/2014/main" xmlns="" id="{47DE5634-B577-4939-8A65-7886AFB9546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632591" y="1992419"/>
              <a:ext cx="158360" cy="124795"/>
            </a:xfrm>
            <a:custGeom>
              <a:avLst/>
              <a:gdLst/>
              <a:ahLst/>
              <a:cxnLst/>
              <a:rect l="0" t="0" r="0" b="0"/>
              <a:pathLst>
                <a:path w="158360" h="124795">
                  <a:moveTo>
                    <a:pt x="126609" y="64981"/>
                  </a:moveTo>
                  <a:lnTo>
                    <a:pt x="126609" y="64981"/>
                  </a:lnTo>
                  <a:lnTo>
                    <a:pt x="124727" y="39233"/>
                  </a:lnTo>
                  <a:lnTo>
                    <a:pt x="117820" y="20428"/>
                  </a:lnTo>
                  <a:lnTo>
                    <a:pt x="114399" y="14112"/>
                  </a:lnTo>
                  <a:lnTo>
                    <a:pt x="104955" y="5213"/>
                  </a:lnTo>
                  <a:lnTo>
                    <a:pt x="99473" y="1852"/>
                  </a:lnTo>
                  <a:lnTo>
                    <a:pt x="87737" y="0"/>
                  </a:lnTo>
                  <a:lnTo>
                    <a:pt x="52843" y="7930"/>
                  </a:lnTo>
                  <a:lnTo>
                    <a:pt x="33382" y="20810"/>
                  </a:lnTo>
                  <a:lnTo>
                    <a:pt x="16735" y="38294"/>
                  </a:lnTo>
                  <a:lnTo>
                    <a:pt x="4634" y="57824"/>
                  </a:lnTo>
                  <a:lnTo>
                    <a:pt x="196" y="78263"/>
                  </a:lnTo>
                  <a:lnTo>
                    <a:pt x="0" y="88652"/>
                  </a:lnTo>
                  <a:lnTo>
                    <a:pt x="2692" y="97695"/>
                  </a:lnTo>
                  <a:lnTo>
                    <a:pt x="13209" y="113387"/>
                  </a:lnTo>
                  <a:lnTo>
                    <a:pt x="27290" y="121773"/>
                  </a:lnTo>
                  <a:lnTo>
                    <a:pt x="43662" y="124794"/>
                  </a:lnTo>
                  <a:lnTo>
                    <a:pt x="62697" y="123785"/>
                  </a:lnTo>
                  <a:lnTo>
                    <a:pt x="79154" y="115340"/>
                  </a:lnTo>
                  <a:lnTo>
                    <a:pt x="103594" y="90294"/>
                  </a:lnTo>
                  <a:lnTo>
                    <a:pt x="118471" y="67853"/>
                  </a:lnTo>
                  <a:lnTo>
                    <a:pt x="119773" y="68307"/>
                  </a:lnTo>
                  <a:lnTo>
                    <a:pt x="158359" y="109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7371">
              <a:extLst>
                <a:ext uri="{FF2B5EF4-FFF2-40B4-BE49-F238E27FC236}">
                  <a16:creationId xmlns:a16="http://schemas.microsoft.com/office/drawing/2014/main" xmlns="" id="{1C1A2806-56A8-4608-97AA-9B86B8E3FF0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892550" y="2120900"/>
              <a:ext cx="16072" cy="69851"/>
            </a:xfrm>
            <a:custGeom>
              <a:avLst/>
              <a:gdLst/>
              <a:ahLst/>
              <a:cxnLst/>
              <a:rect l="0" t="0" r="0" b="0"/>
              <a:pathLst>
                <a:path w="16072" h="69851">
                  <a:moveTo>
                    <a:pt x="12700" y="0"/>
                  </a:moveTo>
                  <a:lnTo>
                    <a:pt x="12700" y="0"/>
                  </a:lnTo>
                  <a:lnTo>
                    <a:pt x="16071" y="3371"/>
                  </a:lnTo>
                  <a:lnTo>
                    <a:pt x="15844" y="10670"/>
                  </a:lnTo>
                  <a:lnTo>
                    <a:pt x="4046" y="5652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1392">
            <a:extLst>
              <a:ext uri="{FF2B5EF4-FFF2-40B4-BE49-F238E27FC236}">
                <a16:creationId xmlns:a16="http://schemas.microsoft.com/office/drawing/2014/main" xmlns="" id="{E0972909-1F61-467A-B66A-0253C8DB1065}"/>
              </a:ext>
            </a:extLst>
          </p:cNvPr>
          <p:cNvGrpSpPr/>
          <p:nvPr/>
        </p:nvGrpSpPr>
        <p:grpSpPr>
          <a:xfrm>
            <a:off x="2197100" y="1744595"/>
            <a:ext cx="597122" cy="395356"/>
            <a:chOff x="2197100" y="1744595"/>
            <a:chExt cx="597122" cy="395356"/>
          </a:xfrm>
        </p:grpSpPr>
        <p:sp>
          <p:nvSpPr>
            <p:cNvPr id="201" name="SMARTInkShape-7372">
              <a:extLst>
                <a:ext uri="{FF2B5EF4-FFF2-40B4-BE49-F238E27FC236}">
                  <a16:creationId xmlns:a16="http://schemas.microsoft.com/office/drawing/2014/main" xmlns="" id="{1BD4F9BB-090E-482B-A4CE-C0679AB45F0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255363" y="1744595"/>
              <a:ext cx="100488" cy="395356"/>
            </a:xfrm>
            <a:custGeom>
              <a:avLst/>
              <a:gdLst/>
              <a:ahLst/>
              <a:cxnLst/>
              <a:rect l="0" t="0" r="0" b="0"/>
              <a:pathLst>
                <a:path w="100488" h="395356">
                  <a:moveTo>
                    <a:pt x="100487" y="46105"/>
                  </a:moveTo>
                  <a:lnTo>
                    <a:pt x="100487" y="46105"/>
                  </a:lnTo>
                  <a:lnTo>
                    <a:pt x="99781" y="27238"/>
                  </a:lnTo>
                  <a:lnTo>
                    <a:pt x="97116" y="17494"/>
                  </a:lnTo>
                  <a:lnTo>
                    <a:pt x="94006" y="13625"/>
                  </a:lnTo>
                  <a:lnTo>
                    <a:pt x="79517" y="4810"/>
                  </a:lnTo>
                  <a:lnTo>
                    <a:pt x="67884" y="0"/>
                  </a:lnTo>
                  <a:lnTo>
                    <a:pt x="61818" y="551"/>
                  </a:lnTo>
                  <a:lnTo>
                    <a:pt x="49434" y="6809"/>
                  </a:lnTo>
                  <a:lnTo>
                    <a:pt x="30562" y="35716"/>
                  </a:lnTo>
                  <a:lnTo>
                    <a:pt x="11565" y="82303"/>
                  </a:lnTo>
                  <a:lnTo>
                    <a:pt x="4522" y="117932"/>
                  </a:lnTo>
                  <a:lnTo>
                    <a:pt x="1391" y="154933"/>
                  </a:lnTo>
                  <a:lnTo>
                    <a:pt x="0" y="192545"/>
                  </a:lnTo>
                  <a:lnTo>
                    <a:pt x="1263" y="230428"/>
                  </a:lnTo>
                  <a:lnTo>
                    <a:pt x="3471" y="267727"/>
                  </a:lnTo>
                  <a:lnTo>
                    <a:pt x="4452" y="303118"/>
                  </a:lnTo>
                  <a:lnTo>
                    <a:pt x="5004" y="344664"/>
                  </a:lnTo>
                  <a:lnTo>
                    <a:pt x="11587" y="395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7373">
              <a:extLst>
                <a:ext uri="{FF2B5EF4-FFF2-40B4-BE49-F238E27FC236}">
                  <a16:creationId xmlns:a16="http://schemas.microsoft.com/office/drawing/2014/main" xmlns="" id="{B2491B9B-7A0A-4E0D-949D-F8D1BC9DBB3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197100" y="2000250"/>
              <a:ext cx="152401" cy="57151"/>
            </a:xfrm>
            <a:custGeom>
              <a:avLst/>
              <a:gdLst/>
              <a:ahLst/>
              <a:cxnLst/>
              <a:rect l="0" t="0" r="0" b="0"/>
              <a:pathLst>
                <a:path w="152401" h="57151">
                  <a:moveTo>
                    <a:pt x="0" y="57150"/>
                  </a:moveTo>
                  <a:lnTo>
                    <a:pt x="0" y="57150"/>
                  </a:lnTo>
                  <a:lnTo>
                    <a:pt x="0" y="42844"/>
                  </a:lnTo>
                  <a:lnTo>
                    <a:pt x="2822" y="40557"/>
                  </a:lnTo>
                  <a:lnTo>
                    <a:pt x="42095" y="26307"/>
                  </a:lnTo>
                  <a:lnTo>
                    <a:pt x="84126" y="14458"/>
                  </a:lnTo>
                  <a:lnTo>
                    <a:pt x="125585" y="538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7374">
              <a:extLst>
                <a:ext uri="{FF2B5EF4-FFF2-40B4-BE49-F238E27FC236}">
                  <a16:creationId xmlns:a16="http://schemas.microsoft.com/office/drawing/2014/main" xmlns="" id="{A250711B-C9C3-4B65-AAFB-FE1E41A6735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374900" y="20066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7173" y="37563"/>
                  </a:lnTo>
                  <a:lnTo>
                    <a:pt x="254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7375">
              <a:extLst>
                <a:ext uri="{FF2B5EF4-FFF2-40B4-BE49-F238E27FC236}">
                  <a16:creationId xmlns:a16="http://schemas.microsoft.com/office/drawing/2014/main" xmlns="" id="{CAD37086-DBE4-4323-8388-81738F497BE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377592" y="1917700"/>
              <a:ext cx="3659" cy="25401"/>
            </a:xfrm>
            <a:custGeom>
              <a:avLst/>
              <a:gdLst/>
              <a:ahLst/>
              <a:cxnLst/>
              <a:rect l="0" t="0" r="0" b="0"/>
              <a:pathLst>
                <a:path w="3659" h="25401">
                  <a:moveTo>
                    <a:pt x="3658" y="25400"/>
                  </a:moveTo>
                  <a:lnTo>
                    <a:pt x="3658" y="25400"/>
                  </a:lnTo>
                  <a:lnTo>
                    <a:pt x="0" y="7944"/>
                  </a:lnTo>
                  <a:lnTo>
                    <a:pt x="513" y="5296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7376">
              <a:extLst>
                <a:ext uri="{FF2B5EF4-FFF2-40B4-BE49-F238E27FC236}">
                  <a16:creationId xmlns:a16="http://schemas.microsoft.com/office/drawing/2014/main" xmlns="" id="{799B0322-D054-4C7D-A5DB-5AD7192DC21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441456" y="1966693"/>
              <a:ext cx="92195" cy="111092"/>
            </a:xfrm>
            <a:custGeom>
              <a:avLst/>
              <a:gdLst/>
              <a:ahLst/>
              <a:cxnLst/>
              <a:rect l="0" t="0" r="0" b="0"/>
              <a:pathLst>
                <a:path w="92195" h="111092">
                  <a:moveTo>
                    <a:pt x="9644" y="20857"/>
                  </a:moveTo>
                  <a:lnTo>
                    <a:pt x="9644" y="20857"/>
                  </a:lnTo>
                  <a:lnTo>
                    <a:pt x="7763" y="66360"/>
                  </a:lnTo>
                  <a:lnTo>
                    <a:pt x="3555" y="109055"/>
                  </a:lnTo>
                  <a:lnTo>
                    <a:pt x="2763" y="110700"/>
                  </a:lnTo>
                  <a:lnTo>
                    <a:pt x="1529" y="111091"/>
                  </a:lnTo>
                  <a:lnTo>
                    <a:pt x="0" y="110646"/>
                  </a:lnTo>
                  <a:lnTo>
                    <a:pt x="184" y="102626"/>
                  </a:lnTo>
                  <a:lnTo>
                    <a:pt x="13729" y="60710"/>
                  </a:lnTo>
                  <a:lnTo>
                    <a:pt x="33969" y="19243"/>
                  </a:lnTo>
                  <a:lnTo>
                    <a:pt x="43033" y="6028"/>
                  </a:lnTo>
                  <a:lnTo>
                    <a:pt x="51765" y="155"/>
                  </a:lnTo>
                  <a:lnTo>
                    <a:pt x="56069" y="0"/>
                  </a:lnTo>
                  <a:lnTo>
                    <a:pt x="64614" y="3591"/>
                  </a:lnTo>
                  <a:lnTo>
                    <a:pt x="71234" y="15535"/>
                  </a:lnTo>
                  <a:lnTo>
                    <a:pt x="83476" y="57681"/>
                  </a:lnTo>
                  <a:lnTo>
                    <a:pt x="92194" y="97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7377">
              <a:extLst>
                <a:ext uri="{FF2B5EF4-FFF2-40B4-BE49-F238E27FC236}">
                  <a16:creationId xmlns:a16="http://schemas.microsoft.com/office/drawing/2014/main" xmlns="" id="{BBC80904-C9A9-472C-8633-7C59DD526B1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573996" y="1778754"/>
              <a:ext cx="131105" cy="319002"/>
            </a:xfrm>
            <a:custGeom>
              <a:avLst/>
              <a:gdLst/>
              <a:ahLst/>
              <a:cxnLst/>
              <a:rect l="0" t="0" r="0" b="0"/>
              <a:pathLst>
                <a:path w="131105" h="319002">
                  <a:moveTo>
                    <a:pt x="61254" y="240546"/>
                  </a:moveTo>
                  <a:lnTo>
                    <a:pt x="61254" y="240546"/>
                  </a:lnTo>
                  <a:lnTo>
                    <a:pt x="75560" y="205193"/>
                  </a:lnTo>
                  <a:lnTo>
                    <a:pt x="76314" y="194730"/>
                  </a:lnTo>
                  <a:lnTo>
                    <a:pt x="75527" y="190952"/>
                  </a:lnTo>
                  <a:lnTo>
                    <a:pt x="72886" y="188433"/>
                  </a:lnTo>
                  <a:lnTo>
                    <a:pt x="64307" y="185635"/>
                  </a:lnTo>
                  <a:lnTo>
                    <a:pt x="51557" y="191917"/>
                  </a:lnTo>
                  <a:lnTo>
                    <a:pt x="28512" y="215084"/>
                  </a:lnTo>
                  <a:lnTo>
                    <a:pt x="14247" y="236991"/>
                  </a:lnTo>
                  <a:lnTo>
                    <a:pt x="2954" y="272418"/>
                  </a:lnTo>
                  <a:lnTo>
                    <a:pt x="0" y="303455"/>
                  </a:lnTo>
                  <a:lnTo>
                    <a:pt x="1810" y="316954"/>
                  </a:lnTo>
                  <a:lnTo>
                    <a:pt x="5397" y="319001"/>
                  </a:lnTo>
                  <a:lnTo>
                    <a:pt x="10610" y="318249"/>
                  </a:lnTo>
                  <a:lnTo>
                    <a:pt x="16908" y="315632"/>
                  </a:lnTo>
                  <a:lnTo>
                    <a:pt x="39256" y="288350"/>
                  </a:lnTo>
                  <a:lnTo>
                    <a:pt x="67122" y="242245"/>
                  </a:lnTo>
                  <a:lnTo>
                    <a:pt x="85499" y="201085"/>
                  </a:lnTo>
                  <a:lnTo>
                    <a:pt x="94351" y="178255"/>
                  </a:lnTo>
                  <a:lnTo>
                    <a:pt x="101663" y="153158"/>
                  </a:lnTo>
                  <a:lnTo>
                    <a:pt x="107949" y="126548"/>
                  </a:lnTo>
                  <a:lnTo>
                    <a:pt x="113551" y="98931"/>
                  </a:lnTo>
                  <a:lnTo>
                    <a:pt x="121656" y="53193"/>
                  </a:lnTo>
                  <a:lnTo>
                    <a:pt x="126423" y="8880"/>
                  </a:lnTo>
                  <a:lnTo>
                    <a:pt x="125867" y="1436"/>
                  </a:lnTo>
                  <a:lnTo>
                    <a:pt x="123379" y="0"/>
                  </a:lnTo>
                  <a:lnTo>
                    <a:pt x="119604" y="2571"/>
                  </a:lnTo>
                  <a:lnTo>
                    <a:pt x="114971" y="7813"/>
                  </a:lnTo>
                  <a:lnTo>
                    <a:pt x="101708" y="42158"/>
                  </a:lnTo>
                  <a:lnTo>
                    <a:pt x="96872" y="77820"/>
                  </a:lnTo>
                  <a:lnTo>
                    <a:pt x="94723" y="119540"/>
                  </a:lnTo>
                  <a:lnTo>
                    <a:pt x="93768" y="163952"/>
                  </a:lnTo>
                  <a:lnTo>
                    <a:pt x="93344" y="203917"/>
                  </a:lnTo>
                  <a:lnTo>
                    <a:pt x="95271" y="237672"/>
                  </a:lnTo>
                  <a:lnTo>
                    <a:pt x="103184" y="262082"/>
                  </a:lnTo>
                  <a:lnTo>
                    <a:pt x="108257" y="269014"/>
                  </a:lnTo>
                  <a:lnTo>
                    <a:pt x="113756" y="272930"/>
                  </a:lnTo>
                  <a:lnTo>
                    <a:pt x="131104" y="278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7378">
              <a:extLst>
                <a:ext uri="{FF2B5EF4-FFF2-40B4-BE49-F238E27FC236}">
                  <a16:creationId xmlns:a16="http://schemas.microsoft.com/office/drawing/2014/main" xmlns="" id="{8DDCA5AC-4A27-4654-A8F0-4908584255C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734897" y="1944917"/>
              <a:ext cx="59325" cy="163284"/>
            </a:xfrm>
            <a:custGeom>
              <a:avLst/>
              <a:gdLst/>
              <a:ahLst/>
              <a:cxnLst/>
              <a:rect l="0" t="0" r="0" b="0"/>
              <a:pathLst>
                <a:path w="59325" h="163284">
                  <a:moveTo>
                    <a:pt x="40053" y="23583"/>
                  </a:moveTo>
                  <a:lnTo>
                    <a:pt x="40053" y="23583"/>
                  </a:lnTo>
                  <a:lnTo>
                    <a:pt x="43424" y="13470"/>
                  </a:lnTo>
                  <a:lnTo>
                    <a:pt x="43006" y="9785"/>
                  </a:lnTo>
                  <a:lnTo>
                    <a:pt x="41316" y="6623"/>
                  </a:lnTo>
                  <a:lnTo>
                    <a:pt x="38778" y="3810"/>
                  </a:lnTo>
                  <a:lnTo>
                    <a:pt x="30314" y="684"/>
                  </a:lnTo>
                  <a:lnTo>
                    <a:pt x="20202" y="0"/>
                  </a:lnTo>
                  <a:lnTo>
                    <a:pt x="11005" y="2048"/>
                  </a:lnTo>
                  <a:lnTo>
                    <a:pt x="7282" y="4993"/>
                  </a:lnTo>
                  <a:lnTo>
                    <a:pt x="1264" y="13910"/>
                  </a:lnTo>
                  <a:lnTo>
                    <a:pt x="0" y="24928"/>
                  </a:lnTo>
                  <a:lnTo>
                    <a:pt x="2496" y="37586"/>
                  </a:lnTo>
                  <a:lnTo>
                    <a:pt x="12541" y="59874"/>
                  </a:lnTo>
                  <a:lnTo>
                    <a:pt x="46069" y="104694"/>
                  </a:lnTo>
                  <a:lnTo>
                    <a:pt x="55897" y="121251"/>
                  </a:lnTo>
                  <a:lnTo>
                    <a:pt x="59324" y="136135"/>
                  </a:lnTo>
                  <a:lnTo>
                    <a:pt x="59251" y="143068"/>
                  </a:lnTo>
                  <a:lnTo>
                    <a:pt x="56379" y="148395"/>
                  </a:lnTo>
                  <a:lnTo>
                    <a:pt x="45663" y="156196"/>
                  </a:lnTo>
                  <a:lnTo>
                    <a:pt x="14653" y="163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1393">
            <a:extLst>
              <a:ext uri="{FF2B5EF4-FFF2-40B4-BE49-F238E27FC236}">
                <a16:creationId xmlns:a16="http://schemas.microsoft.com/office/drawing/2014/main" xmlns="" id="{E5C0831D-6E9B-4072-A19C-FA2F0A4BFE1D}"/>
              </a:ext>
            </a:extLst>
          </p:cNvPr>
          <p:cNvGrpSpPr/>
          <p:nvPr/>
        </p:nvGrpSpPr>
        <p:grpSpPr>
          <a:xfrm>
            <a:off x="920752" y="1848621"/>
            <a:ext cx="641349" cy="295359"/>
            <a:chOff x="920752" y="1848621"/>
            <a:chExt cx="641349" cy="295359"/>
          </a:xfrm>
        </p:grpSpPr>
        <p:sp>
          <p:nvSpPr>
            <p:cNvPr id="209" name="SMARTInkShape-7379">
              <a:extLst>
                <a:ext uri="{FF2B5EF4-FFF2-40B4-BE49-F238E27FC236}">
                  <a16:creationId xmlns:a16="http://schemas.microsoft.com/office/drawing/2014/main" xmlns="" id="{0B003418-16A3-437E-8C9D-68A855758D7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20752" y="1887878"/>
              <a:ext cx="208012" cy="256102"/>
            </a:xfrm>
            <a:custGeom>
              <a:avLst/>
              <a:gdLst/>
              <a:ahLst/>
              <a:cxnLst/>
              <a:rect l="0" t="0" r="0" b="0"/>
              <a:pathLst>
                <a:path w="208012" h="256102">
                  <a:moveTo>
                    <a:pt x="12698" y="86972"/>
                  </a:moveTo>
                  <a:lnTo>
                    <a:pt x="12698" y="86972"/>
                  </a:lnTo>
                  <a:lnTo>
                    <a:pt x="9327" y="83601"/>
                  </a:lnTo>
                  <a:lnTo>
                    <a:pt x="7672" y="80064"/>
                  </a:lnTo>
                  <a:lnTo>
                    <a:pt x="7231" y="78133"/>
                  </a:lnTo>
                  <a:lnTo>
                    <a:pt x="1438" y="67873"/>
                  </a:lnTo>
                  <a:lnTo>
                    <a:pt x="82" y="61941"/>
                  </a:lnTo>
                  <a:lnTo>
                    <a:pt x="0" y="103644"/>
                  </a:lnTo>
                  <a:lnTo>
                    <a:pt x="704" y="146161"/>
                  </a:lnTo>
                  <a:lnTo>
                    <a:pt x="4362" y="182826"/>
                  </a:lnTo>
                  <a:lnTo>
                    <a:pt x="5956" y="227497"/>
                  </a:lnTo>
                  <a:lnTo>
                    <a:pt x="6879" y="241855"/>
                  </a:lnTo>
                  <a:lnTo>
                    <a:pt x="11792" y="256101"/>
                  </a:lnTo>
                  <a:lnTo>
                    <a:pt x="7151" y="216123"/>
                  </a:lnTo>
                  <a:lnTo>
                    <a:pt x="3215" y="170865"/>
                  </a:lnTo>
                  <a:lnTo>
                    <a:pt x="3309" y="137428"/>
                  </a:lnTo>
                  <a:lnTo>
                    <a:pt x="5703" y="104458"/>
                  </a:lnTo>
                  <a:lnTo>
                    <a:pt x="10312" y="60246"/>
                  </a:lnTo>
                  <a:lnTo>
                    <a:pt x="15755" y="16616"/>
                  </a:lnTo>
                  <a:lnTo>
                    <a:pt x="17584" y="11723"/>
                  </a:lnTo>
                  <a:lnTo>
                    <a:pt x="18072" y="11406"/>
                  </a:lnTo>
                  <a:lnTo>
                    <a:pt x="25501" y="21073"/>
                  </a:lnTo>
                  <a:lnTo>
                    <a:pt x="48503" y="66352"/>
                  </a:lnTo>
                  <a:lnTo>
                    <a:pt x="71049" y="89094"/>
                  </a:lnTo>
                  <a:lnTo>
                    <a:pt x="79116" y="94736"/>
                  </a:lnTo>
                  <a:lnTo>
                    <a:pt x="97485" y="99125"/>
                  </a:lnTo>
                  <a:lnTo>
                    <a:pt x="107323" y="99307"/>
                  </a:lnTo>
                  <a:lnTo>
                    <a:pt x="125779" y="93865"/>
                  </a:lnTo>
                  <a:lnTo>
                    <a:pt x="142684" y="82980"/>
                  </a:lnTo>
                  <a:lnTo>
                    <a:pt x="157253" y="66383"/>
                  </a:lnTo>
                  <a:lnTo>
                    <a:pt x="170613" y="37205"/>
                  </a:lnTo>
                  <a:lnTo>
                    <a:pt x="178083" y="2410"/>
                  </a:lnTo>
                  <a:lnTo>
                    <a:pt x="179399" y="964"/>
                  </a:lnTo>
                  <a:lnTo>
                    <a:pt x="180982" y="0"/>
                  </a:lnTo>
                  <a:lnTo>
                    <a:pt x="182741" y="10218"/>
                  </a:lnTo>
                  <a:lnTo>
                    <a:pt x="187241" y="47900"/>
                  </a:lnTo>
                  <a:lnTo>
                    <a:pt x="192904" y="85586"/>
                  </a:lnTo>
                  <a:lnTo>
                    <a:pt x="199050" y="124661"/>
                  </a:lnTo>
                  <a:lnTo>
                    <a:pt x="206743" y="170016"/>
                  </a:lnTo>
                  <a:lnTo>
                    <a:pt x="208011" y="196636"/>
                  </a:lnTo>
                  <a:lnTo>
                    <a:pt x="203713" y="221715"/>
                  </a:lnTo>
                  <a:lnTo>
                    <a:pt x="203542" y="221956"/>
                  </a:lnTo>
                  <a:lnTo>
                    <a:pt x="203198" y="220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7380">
              <a:extLst>
                <a:ext uri="{FF2B5EF4-FFF2-40B4-BE49-F238E27FC236}">
                  <a16:creationId xmlns:a16="http://schemas.microsoft.com/office/drawing/2014/main" xmlns="" id="{B9593678-13F0-4B42-9161-A1023BD4326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206900" y="1866900"/>
              <a:ext cx="132951" cy="234647"/>
            </a:xfrm>
            <a:custGeom>
              <a:avLst/>
              <a:gdLst/>
              <a:ahLst/>
              <a:cxnLst/>
              <a:rect l="0" t="0" r="0" b="0"/>
              <a:pathLst>
                <a:path w="132951" h="234647">
                  <a:moveTo>
                    <a:pt x="37700" y="0"/>
                  </a:moveTo>
                  <a:lnTo>
                    <a:pt x="37700" y="0"/>
                  </a:lnTo>
                  <a:lnTo>
                    <a:pt x="41071" y="3371"/>
                  </a:lnTo>
                  <a:lnTo>
                    <a:pt x="43462" y="26745"/>
                  </a:lnTo>
                  <a:lnTo>
                    <a:pt x="42052" y="68365"/>
                  </a:lnTo>
                  <a:lnTo>
                    <a:pt x="35227" y="113154"/>
                  </a:lnTo>
                  <a:lnTo>
                    <a:pt x="24267" y="159116"/>
                  </a:lnTo>
                  <a:lnTo>
                    <a:pt x="11293" y="202880"/>
                  </a:lnTo>
                  <a:lnTo>
                    <a:pt x="0" y="233923"/>
                  </a:lnTo>
                  <a:lnTo>
                    <a:pt x="573" y="234265"/>
                  </a:lnTo>
                  <a:lnTo>
                    <a:pt x="3090" y="234646"/>
                  </a:lnTo>
                  <a:lnTo>
                    <a:pt x="42239" y="222073"/>
                  </a:lnTo>
                  <a:lnTo>
                    <a:pt x="77559" y="217119"/>
                  </a:lnTo>
                  <a:lnTo>
                    <a:pt x="121943" y="221474"/>
                  </a:lnTo>
                  <a:lnTo>
                    <a:pt x="1329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7381">
              <a:extLst>
                <a:ext uri="{FF2B5EF4-FFF2-40B4-BE49-F238E27FC236}">
                  <a16:creationId xmlns:a16="http://schemas.microsoft.com/office/drawing/2014/main" xmlns="" id="{CA82362A-51AC-4CF3-8060-746EB0AD9FF8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404837" y="1848621"/>
              <a:ext cx="150914" cy="227355"/>
            </a:xfrm>
            <a:custGeom>
              <a:avLst/>
              <a:gdLst/>
              <a:ahLst/>
              <a:cxnLst/>
              <a:rect l="0" t="0" r="0" b="0"/>
              <a:pathLst>
                <a:path w="150914" h="227355">
                  <a:moveTo>
                    <a:pt x="150913" y="24629"/>
                  </a:moveTo>
                  <a:lnTo>
                    <a:pt x="150913" y="24629"/>
                  </a:lnTo>
                  <a:lnTo>
                    <a:pt x="150913" y="2993"/>
                  </a:lnTo>
                  <a:lnTo>
                    <a:pt x="149502" y="1738"/>
                  </a:lnTo>
                  <a:lnTo>
                    <a:pt x="144171" y="344"/>
                  </a:lnTo>
                  <a:lnTo>
                    <a:pt x="104657" y="0"/>
                  </a:lnTo>
                  <a:lnTo>
                    <a:pt x="61875" y="6407"/>
                  </a:lnTo>
                  <a:lnTo>
                    <a:pt x="43354" y="19279"/>
                  </a:lnTo>
                  <a:lnTo>
                    <a:pt x="38990" y="23179"/>
                  </a:lnTo>
                  <a:lnTo>
                    <a:pt x="29478" y="42152"/>
                  </a:lnTo>
                  <a:lnTo>
                    <a:pt x="25012" y="79622"/>
                  </a:lnTo>
                  <a:lnTo>
                    <a:pt x="22249" y="127057"/>
                  </a:lnTo>
                  <a:lnTo>
                    <a:pt x="11747" y="170451"/>
                  </a:lnTo>
                  <a:lnTo>
                    <a:pt x="0" y="213277"/>
                  </a:lnTo>
                  <a:lnTo>
                    <a:pt x="1055" y="219715"/>
                  </a:lnTo>
                  <a:lnTo>
                    <a:pt x="2325" y="222420"/>
                  </a:lnTo>
                  <a:lnTo>
                    <a:pt x="4582" y="224223"/>
                  </a:lnTo>
                  <a:lnTo>
                    <a:pt x="10853" y="226226"/>
                  </a:lnTo>
                  <a:lnTo>
                    <a:pt x="22317" y="227354"/>
                  </a:lnTo>
                  <a:lnTo>
                    <a:pt x="61872" y="220859"/>
                  </a:lnTo>
                  <a:lnTo>
                    <a:pt x="100113" y="208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7382">
              <a:extLst>
                <a:ext uri="{FF2B5EF4-FFF2-40B4-BE49-F238E27FC236}">
                  <a16:creationId xmlns:a16="http://schemas.microsoft.com/office/drawing/2014/main" xmlns="" id="{AD8808D5-D33D-4EBD-8B00-EDE36E53096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409700" y="19685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39999" y="22029"/>
                  </a:lnTo>
                  <a:lnTo>
                    <a:pt x="83505" y="13190"/>
                  </a:lnTo>
                  <a:lnTo>
                    <a:pt x="125401" y="500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1394">
            <a:extLst>
              <a:ext uri="{FF2B5EF4-FFF2-40B4-BE49-F238E27FC236}">
                <a16:creationId xmlns:a16="http://schemas.microsoft.com/office/drawing/2014/main" xmlns="" id="{99F312CD-2E7E-43DC-B371-2B3C0CD91ED1}"/>
              </a:ext>
            </a:extLst>
          </p:cNvPr>
          <p:cNvGrpSpPr/>
          <p:nvPr/>
        </p:nvGrpSpPr>
        <p:grpSpPr>
          <a:xfrm>
            <a:off x="1897585" y="481173"/>
            <a:ext cx="991666" cy="706278"/>
            <a:chOff x="1897585" y="481173"/>
            <a:chExt cx="991666" cy="706278"/>
          </a:xfrm>
        </p:grpSpPr>
        <p:sp>
          <p:nvSpPr>
            <p:cNvPr id="214" name="SMARTInkShape-7383">
              <a:extLst>
                <a:ext uri="{FF2B5EF4-FFF2-40B4-BE49-F238E27FC236}">
                  <a16:creationId xmlns:a16="http://schemas.microsoft.com/office/drawing/2014/main" xmlns="" id="{8167A2D0-8985-42AA-B466-D10269EE86F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307742" y="1104900"/>
              <a:ext cx="137009" cy="31751"/>
            </a:xfrm>
            <a:custGeom>
              <a:avLst/>
              <a:gdLst/>
              <a:ahLst/>
              <a:cxnLst/>
              <a:rect l="0" t="0" r="0" b="0"/>
              <a:pathLst>
                <a:path w="137009" h="31751">
                  <a:moveTo>
                    <a:pt x="3658" y="31750"/>
                  </a:moveTo>
                  <a:lnTo>
                    <a:pt x="3658" y="31750"/>
                  </a:lnTo>
                  <a:lnTo>
                    <a:pt x="287" y="31750"/>
                  </a:lnTo>
                  <a:lnTo>
                    <a:pt x="0" y="31044"/>
                  </a:lnTo>
                  <a:lnTo>
                    <a:pt x="1562" y="28379"/>
                  </a:lnTo>
                  <a:lnTo>
                    <a:pt x="13150" y="19541"/>
                  </a:lnTo>
                  <a:lnTo>
                    <a:pt x="50532" y="8982"/>
                  </a:lnTo>
                  <a:lnTo>
                    <a:pt x="96382" y="1983"/>
                  </a:lnTo>
                  <a:lnTo>
                    <a:pt x="137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7384">
              <a:extLst>
                <a:ext uri="{FF2B5EF4-FFF2-40B4-BE49-F238E27FC236}">
                  <a16:creationId xmlns:a16="http://schemas.microsoft.com/office/drawing/2014/main" xmlns="" id="{4B7362DB-56EF-4711-AFE8-7D390B6B28D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228850" y="481173"/>
              <a:ext cx="63501" cy="242728"/>
            </a:xfrm>
            <a:custGeom>
              <a:avLst/>
              <a:gdLst/>
              <a:ahLst/>
              <a:cxnLst/>
              <a:rect l="0" t="0" r="0" b="0"/>
              <a:pathLst>
                <a:path w="63501" h="242728">
                  <a:moveTo>
                    <a:pt x="0" y="26827"/>
                  </a:moveTo>
                  <a:lnTo>
                    <a:pt x="0" y="26827"/>
                  </a:lnTo>
                  <a:lnTo>
                    <a:pt x="4364" y="16688"/>
                  </a:lnTo>
                  <a:lnTo>
                    <a:pt x="6089" y="344"/>
                  </a:lnTo>
                  <a:lnTo>
                    <a:pt x="7587" y="0"/>
                  </a:lnTo>
                  <a:lnTo>
                    <a:pt x="13014" y="3380"/>
                  </a:lnTo>
                  <a:lnTo>
                    <a:pt x="24004" y="26700"/>
                  </a:lnTo>
                  <a:lnTo>
                    <a:pt x="36197" y="70534"/>
                  </a:lnTo>
                  <a:lnTo>
                    <a:pt x="42663" y="103637"/>
                  </a:lnTo>
                  <a:lnTo>
                    <a:pt x="47889" y="136459"/>
                  </a:lnTo>
                  <a:lnTo>
                    <a:pt x="54093" y="181293"/>
                  </a:lnTo>
                  <a:lnTo>
                    <a:pt x="58428" y="223118"/>
                  </a:lnTo>
                  <a:lnTo>
                    <a:pt x="63500" y="242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7385">
              <a:extLst>
                <a:ext uri="{FF2B5EF4-FFF2-40B4-BE49-F238E27FC236}">
                  <a16:creationId xmlns:a16="http://schemas.microsoft.com/office/drawing/2014/main" xmlns="" id="{F6B70F4F-F6FF-4AA7-AB9B-E8EDA755616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008525" y="747877"/>
              <a:ext cx="645776" cy="78707"/>
            </a:xfrm>
            <a:custGeom>
              <a:avLst/>
              <a:gdLst/>
              <a:ahLst/>
              <a:cxnLst/>
              <a:rect l="0" t="0" r="0" b="0"/>
              <a:pathLst>
                <a:path w="645776" h="78707">
                  <a:moveTo>
                    <a:pt x="36175" y="52223"/>
                  </a:moveTo>
                  <a:lnTo>
                    <a:pt x="36175" y="52223"/>
                  </a:lnTo>
                  <a:lnTo>
                    <a:pt x="9286" y="62362"/>
                  </a:lnTo>
                  <a:lnTo>
                    <a:pt x="0" y="69900"/>
                  </a:lnTo>
                  <a:lnTo>
                    <a:pt x="1475" y="73180"/>
                  </a:lnTo>
                  <a:lnTo>
                    <a:pt x="14403" y="78706"/>
                  </a:lnTo>
                  <a:lnTo>
                    <a:pt x="45548" y="77869"/>
                  </a:lnTo>
                  <a:lnTo>
                    <a:pt x="65707" y="75670"/>
                  </a:lnTo>
                  <a:lnTo>
                    <a:pt x="94669" y="72793"/>
                  </a:lnTo>
                  <a:lnTo>
                    <a:pt x="129499" y="69464"/>
                  </a:lnTo>
                  <a:lnTo>
                    <a:pt x="168241" y="65834"/>
                  </a:lnTo>
                  <a:lnTo>
                    <a:pt x="213119" y="60591"/>
                  </a:lnTo>
                  <a:lnTo>
                    <a:pt x="262088" y="54274"/>
                  </a:lnTo>
                  <a:lnTo>
                    <a:pt x="313783" y="47240"/>
                  </a:lnTo>
                  <a:lnTo>
                    <a:pt x="364475" y="39729"/>
                  </a:lnTo>
                  <a:lnTo>
                    <a:pt x="414497" y="31899"/>
                  </a:lnTo>
                  <a:lnTo>
                    <a:pt x="464073" y="23857"/>
                  </a:lnTo>
                  <a:lnTo>
                    <a:pt x="506296" y="17790"/>
                  </a:lnTo>
                  <a:lnTo>
                    <a:pt x="543617" y="13040"/>
                  </a:lnTo>
                  <a:lnTo>
                    <a:pt x="577669" y="9168"/>
                  </a:lnTo>
                  <a:lnTo>
                    <a:pt x="619269" y="2984"/>
                  </a:lnTo>
                  <a:lnTo>
                    <a:pt x="639639" y="0"/>
                  </a:lnTo>
                  <a:lnTo>
                    <a:pt x="643096" y="1180"/>
                  </a:lnTo>
                  <a:lnTo>
                    <a:pt x="645775" y="7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7386">
              <a:extLst>
                <a:ext uri="{FF2B5EF4-FFF2-40B4-BE49-F238E27FC236}">
                  <a16:creationId xmlns:a16="http://schemas.microsoft.com/office/drawing/2014/main" xmlns="" id="{0C413479-8D90-4EAD-9F8E-5E58EA1B5AF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095500" y="933450"/>
              <a:ext cx="134678" cy="253117"/>
            </a:xfrm>
            <a:custGeom>
              <a:avLst/>
              <a:gdLst/>
              <a:ahLst/>
              <a:cxnLst/>
              <a:rect l="0" t="0" r="0" b="0"/>
              <a:pathLst>
                <a:path w="134678" h="253117">
                  <a:moveTo>
                    <a:pt x="0" y="0"/>
                  </a:moveTo>
                  <a:lnTo>
                    <a:pt x="0" y="0"/>
                  </a:lnTo>
                  <a:lnTo>
                    <a:pt x="706" y="33932"/>
                  </a:lnTo>
                  <a:lnTo>
                    <a:pt x="5069" y="81315"/>
                  </a:lnTo>
                  <a:lnTo>
                    <a:pt x="8838" y="119631"/>
                  </a:lnTo>
                  <a:lnTo>
                    <a:pt x="12865" y="156415"/>
                  </a:lnTo>
                  <a:lnTo>
                    <a:pt x="17007" y="190168"/>
                  </a:lnTo>
                  <a:lnTo>
                    <a:pt x="22600" y="230148"/>
                  </a:lnTo>
                  <a:lnTo>
                    <a:pt x="25031" y="252723"/>
                  </a:lnTo>
                  <a:lnTo>
                    <a:pt x="28739" y="211793"/>
                  </a:lnTo>
                  <a:lnTo>
                    <a:pt x="42000" y="166405"/>
                  </a:lnTo>
                  <a:lnTo>
                    <a:pt x="52533" y="149452"/>
                  </a:lnTo>
                  <a:lnTo>
                    <a:pt x="59011" y="144085"/>
                  </a:lnTo>
                  <a:lnTo>
                    <a:pt x="73734" y="138121"/>
                  </a:lnTo>
                  <a:lnTo>
                    <a:pt x="89686" y="139233"/>
                  </a:lnTo>
                  <a:lnTo>
                    <a:pt x="97891" y="141506"/>
                  </a:lnTo>
                  <a:lnTo>
                    <a:pt x="112651" y="151556"/>
                  </a:lnTo>
                  <a:lnTo>
                    <a:pt x="124856" y="165431"/>
                  </a:lnTo>
                  <a:lnTo>
                    <a:pt x="132632" y="181004"/>
                  </a:lnTo>
                  <a:lnTo>
                    <a:pt x="134677" y="197333"/>
                  </a:lnTo>
                  <a:lnTo>
                    <a:pt x="134235" y="205639"/>
                  </a:lnTo>
                  <a:lnTo>
                    <a:pt x="126217" y="220512"/>
                  </a:lnTo>
                  <a:lnTo>
                    <a:pt x="112541" y="233472"/>
                  </a:lnTo>
                  <a:lnTo>
                    <a:pt x="94703" y="243936"/>
                  </a:lnTo>
                  <a:lnTo>
                    <a:pt x="58086" y="251018"/>
                  </a:lnTo>
                  <a:lnTo>
                    <a:pt x="26069" y="253116"/>
                  </a:lnTo>
                  <a:lnTo>
                    <a:pt x="13232" y="249844"/>
                  </a:lnTo>
                  <a:lnTo>
                    <a:pt x="8822" y="246996"/>
                  </a:lnTo>
                  <a:lnTo>
                    <a:pt x="8703" y="242981"/>
                  </a:lnTo>
                  <a:lnTo>
                    <a:pt x="254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7387">
              <a:extLst>
                <a:ext uri="{FF2B5EF4-FFF2-40B4-BE49-F238E27FC236}">
                  <a16:creationId xmlns:a16="http://schemas.microsoft.com/office/drawing/2014/main" xmlns="" id="{C4F4D8FA-E6BF-4604-AEF9-C61A3A1904C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686559" y="841026"/>
              <a:ext cx="73121" cy="86075"/>
            </a:xfrm>
            <a:custGeom>
              <a:avLst/>
              <a:gdLst/>
              <a:ahLst/>
              <a:cxnLst/>
              <a:rect l="0" t="0" r="0" b="0"/>
              <a:pathLst>
                <a:path w="73121" h="86075">
                  <a:moveTo>
                    <a:pt x="12191" y="22574"/>
                  </a:moveTo>
                  <a:lnTo>
                    <a:pt x="12191" y="22574"/>
                  </a:lnTo>
                  <a:lnTo>
                    <a:pt x="11485" y="42839"/>
                  </a:lnTo>
                  <a:lnTo>
                    <a:pt x="8820" y="51806"/>
                  </a:lnTo>
                  <a:lnTo>
                    <a:pt x="7121" y="54762"/>
                  </a:lnTo>
                  <a:lnTo>
                    <a:pt x="635" y="59895"/>
                  </a:lnTo>
                  <a:lnTo>
                    <a:pt x="0" y="56565"/>
                  </a:lnTo>
                  <a:lnTo>
                    <a:pt x="423" y="49675"/>
                  </a:lnTo>
                  <a:lnTo>
                    <a:pt x="8359" y="21962"/>
                  </a:lnTo>
                  <a:lnTo>
                    <a:pt x="22789" y="0"/>
                  </a:lnTo>
                  <a:lnTo>
                    <a:pt x="29602" y="312"/>
                  </a:lnTo>
                  <a:lnTo>
                    <a:pt x="39685" y="3507"/>
                  </a:lnTo>
                  <a:lnTo>
                    <a:pt x="56556" y="13946"/>
                  </a:lnTo>
                  <a:lnTo>
                    <a:pt x="66246" y="24384"/>
                  </a:lnTo>
                  <a:lnTo>
                    <a:pt x="71493" y="36078"/>
                  </a:lnTo>
                  <a:lnTo>
                    <a:pt x="73120" y="48331"/>
                  </a:lnTo>
                  <a:lnTo>
                    <a:pt x="69341" y="86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7388">
              <a:extLst>
                <a:ext uri="{FF2B5EF4-FFF2-40B4-BE49-F238E27FC236}">
                  <a16:creationId xmlns:a16="http://schemas.microsoft.com/office/drawing/2014/main" xmlns="" id="{D372E18E-47A4-43DD-BF2F-921E4A76878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882900" y="742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7389">
              <a:extLst>
                <a:ext uri="{FF2B5EF4-FFF2-40B4-BE49-F238E27FC236}">
                  <a16:creationId xmlns:a16="http://schemas.microsoft.com/office/drawing/2014/main" xmlns="" id="{4469D31B-CD61-457C-8C6E-10AAF0F9669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897585" y="966606"/>
              <a:ext cx="140766" cy="220845"/>
            </a:xfrm>
            <a:custGeom>
              <a:avLst/>
              <a:gdLst/>
              <a:ahLst/>
              <a:cxnLst/>
              <a:rect l="0" t="0" r="0" b="0"/>
              <a:pathLst>
                <a:path w="140766" h="220845">
                  <a:moveTo>
                    <a:pt x="58215" y="17644"/>
                  </a:moveTo>
                  <a:lnTo>
                    <a:pt x="58215" y="17644"/>
                  </a:lnTo>
                  <a:lnTo>
                    <a:pt x="63241" y="5711"/>
                  </a:lnTo>
                  <a:lnTo>
                    <a:pt x="63682" y="3338"/>
                  </a:lnTo>
                  <a:lnTo>
                    <a:pt x="63271" y="1757"/>
                  </a:lnTo>
                  <a:lnTo>
                    <a:pt x="62291" y="702"/>
                  </a:lnTo>
                  <a:lnTo>
                    <a:pt x="60932" y="0"/>
                  </a:lnTo>
                  <a:lnTo>
                    <a:pt x="55660" y="1100"/>
                  </a:lnTo>
                  <a:lnTo>
                    <a:pt x="52278" y="2381"/>
                  </a:lnTo>
                  <a:lnTo>
                    <a:pt x="34035" y="21040"/>
                  </a:lnTo>
                  <a:lnTo>
                    <a:pt x="10755" y="62395"/>
                  </a:lnTo>
                  <a:lnTo>
                    <a:pt x="1844" y="96800"/>
                  </a:lnTo>
                  <a:lnTo>
                    <a:pt x="0" y="131141"/>
                  </a:lnTo>
                  <a:lnTo>
                    <a:pt x="6236" y="160515"/>
                  </a:lnTo>
                  <a:lnTo>
                    <a:pt x="25470" y="183918"/>
                  </a:lnTo>
                  <a:lnTo>
                    <a:pt x="38502" y="194110"/>
                  </a:lnTo>
                  <a:lnTo>
                    <a:pt x="75559" y="207316"/>
                  </a:lnTo>
                  <a:lnTo>
                    <a:pt x="140765" y="220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7390">
              <a:extLst>
                <a:ext uri="{FF2B5EF4-FFF2-40B4-BE49-F238E27FC236}">
                  <a16:creationId xmlns:a16="http://schemas.microsoft.com/office/drawing/2014/main" xmlns="" id="{415E1321-A6E0-4857-BDDC-55EC0F8A1F1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641600" y="946150"/>
              <a:ext cx="76139" cy="234951"/>
            </a:xfrm>
            <a:custGeom>
              <a:avLst/>
              <a:gdLst/>
              <a:ahLst/>
              <a:cxnLst/>
              <a:rect l="0" t="0" r="0" b="0"/>
              <a:pathLst>
                <a:path w="76139" h="23495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64615" y="42716"/>
                  </a:lnTo>
                  <a:lnTo>
                    <a:pt x="76138" y="84310"/>
                  </a:lnTo>
                  <a:lnTo>
                    <a:pt x="75937" y="116023"/>
                  </a:lnTo>
                  <a:lnTo>
                    <a:pt x="69733" y="148227"/>
                  </a:lnTo>
                  <a:lnTo>
                    <a:pt x="57569" y="179003"/>
                  </a:lnTo>
                  <a:lnTo>
                    <a:pt x="37110" y="203499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7391">
              <a:extLst>
                <a:ext uri="{FF2B5EF4-FFF2-40B4-BE49-F238E27FC236}">
                  <a16:creationId xmlns:a16="http://schemas.microsoft.com/office/drawing/2014/main" xmlns="" id="{0AEADD8D-132D-441F-9CFD-2A9964E74590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456865" y="1024839"/>
              <a:ext cx="152986" cy="88672"/>
            </a:xfrm>
            <a:custGeom>
              <a:avLst/>
              <a:gdLst/>
              <a:ahLst/>
              <a:cxnLst/>
              <a:rect l="0" t="0" r="0" b="0"/>
              <a:pathLst>
                <a:path w="152986" h="88672">
                  <a:moveTo>
                    <a:pt x="89485" y="48311"/>
                  </a:moveTo>
                  <a:lnTo>
                    <a:pt x="89485" y="48311"/>
                  </a:lnTo>
                  <a:lnTo>
                    <a:pt x="88779" y="26649"/>
                  </a:lnTo>
                  <a:lnTo>
                    <a:pt x="80647" y="5912"/>
                  </a:lnTo>
                  <a:lnTo>
                    <a:pt x="77243" y="3112"/>
                  </a:lnTo>
                  <a:lnTo>
                    <a:pt x="67816" y="0"/>
                  </a:lnTo>
                  <a:lnTo>
                    <a:pt x="52808" y="6143"/>
                  </a:lnTo>
                  <a:lnTo>
                    <a:pt x="17799" y="33083"/>
                  </a:lnTo>
                  <a:lnTo>
                    <a:pt x="6354" y="49069"/>
                  </a:lnTo>
                  <a:lnTo>
                    <a:pt x="327" y="64876"/>
                  </a:lnTo>
                  <a:lnTo>
                    <a:pt x="0" y="78956"/>
                  </a:lnTo>
                  <a:lnTo>
                    <a:pt x="1606" y="83558"/>
                  </a:lnTo>
                  <a:lnTo>
                    <a:pt x="4088" y="86626"/>
                  </a:lnTo>
                  <a:lnTo>
                    <a:pt x="7153" y="88671"/>
                  </a:lnTo>
                  <a:lnTo>
                    <a:pt x="18086" y="87180"/>
                  </a:lnTo>
                  <a:lnTo>
                    <a:pt x="32352" y="80403"/>
                  </a:lnTo>
                  <a:lnTo>
                    <a:pt x="75795" y="44482"/>
                  </a:lnTo>
                  <a:lnTo>
                    <a:pt x="80358" y="41525"/>
                  </a:lnTo>
                  <a:lnTo>
                    <a:pt x="84811" y="40965"/>
                  </a:lnTo>
                  <a:lnTo>
                    <a:pt x="93523" y="44105"/>
                  </a:lnTo>
                  <a:lnTo>
                    <a:pt x="134485" y="77953"/>
                  </a:lnTo>
                  <a:lnTo>
                    <a:pt x="152985" y="86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1395">
            <a:extLst>
              <a:ext uri="{FF2B5EF4-FFF2-40B4-BE49-F238E27FC236}">
                <a16:creationId xmlns:a16="http://schemas.microsoft.com/office/drawing/2014/main" xmlns="" id="{94DC6E37-4311-4D54-A6CB-F85752D726AD}"/>
              </a:ext>
            </a:extLst>
          </p:cNvPr>
          <p:cNvGrpSpPr/>
          <p:nvPr/>
        </p:nvGrpSpPr>
        <p:grpSpPr>
          <a:xfrm>
            <a:off x="991602" y="585344"/>
            <a:ext cx="557799" cy="435667"/>
            <a:chOff x="991602" y="585344"/>
            <a:chExt cx="557799" cy="435667"/>
          </a:xfrm>
        </p:grpSpPr>
        <p:sp>
          <p:nvSpPr>
            <p:cNvPr id="224" name="SMARTInkShape-7392">
              <a:extLst>
                <a:ext uri="{FF2B5EF4-FFF2-40B4-BE49-F238E27FC236}">
                  <a16:creationId xmlns:a16="http://schemas.microsoft.com/office/drawing/2014/main" xmlns="" id="{FF5C7648-5178-48CB-A745-EC4E541D661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91602" y="585344"/>
              <a:ext cx="291099" cy="435667"/>
            </a:xfrm>
            <a:custGeom>
              <a:avLst/>
              <a:gdLst/>
              <a:ahLst/>
              <a:cxnLst/>
              <a:rect l="0" t="0" r="0" b="0"/>
              <a:pathLst>
                <a:path w="291099" h="435667">
                  <a:moveTo>
                    <a:pt x="49798" y="11556"/>
                  </a:moveTo>
                  <a:lnTo>
                    <a:pt x="49798" y="11556"/>
                  </a:lnTo>
                  <a:lnTo>
                    <a:pt x="53169" y="8185"/>
                  </a:lnTo>
                  <a:lnTo>
                    <a:pt x="54824" y="4648"/>
                  </a:lnTo>
                  <a:lnTo>
                    <a:pt x="55886" y="0"/>
                  </a:lnTo>
                  <a:lnTo>
                    <a:pt x="56032" y="1246"/>
                  </a:lnTo>
                  <a:lnTo>
                    <a:pt x="56802" y="5563"/>
                  </a:lnTo>
                  <a:lnTo>
                    <a:pt x="61164" y="33107"/>
                  </a:lnTo>
                  <a:lnTo>
                    <a:pt x="60221" y="76973"/>
                  </a:lnTo>
                  <a:lnTo>
                    <a:pt x="57253" y="114714"/>
                  </a:lnTo>
                  <a:lnTo>
                    <a:pt x="53582" y="155006"/>
                  </a:lnTo>
                  <a:lnTo>
                    <a:pt x="49598" y="200195"/>
                  </a:lnTo>
                  <a:lnTo>
                    <a:pt x="44770" y="246384"/>
                  </a:lnTo>
                  <a:lnTo>
                    <a:pt x="37921" y="288080"/>
                  </a:lnTo>
                  <a:lnTo>
                    <a:pt x="30173" y="324015"/>
                  </a:lnTo>
                  <a:lnTo>
                    <a:pt x="19759" y="366368"/>
                  </a:lnTo>
                  <a:lnTo>
                    <a:pt x="7380" y="413009"/>
                  </a:lnTo>
                  <a:lnTo>
                    <a:pt x="5545" y="419991"/>
                  </a:lnTo>
                  <a:lnTo>
                    <a:pt x="500" y="430222"/>
                  </a:lnTo>
                  <a:lnTo>
                    <a:pt x="0" y="432483"/>
                  </a:lnTo>
                  <a:lnTo>
                    <a:pt x="371" y="433991"/>
                  </a:lnTo>
                  <a:lnTo>
                    <a:pt x="1325" y="434996"/>
                  </a:lnTo>
                  <a:lnTo>
                    <a:pt x="2666" y="435666"/>
                  </a:lnTo>
                  <a:lnTo>
                    <a:pt x="45005" y="433238"/>
                  </a:lnTo>
                  <a:lnTo>
                    <a:pt x="86003" y="428041"/>
                  </a:lnTo>
                  <a:lnTo>
                    <a:pt x="130095" y="421733"/>
                  </a:lnTo>
                  <a:lnTo>
                    <a:pt x="175561" y="416577"/>
                  </a:lnTo>
                  <a:lnTo>
                    <a:pt x="212232" y="411934"/>
                  </a:lnTo>
                  <a:lnTo>
                    <a:pt x="251032" y="407235"/>
                  </a:lnTo>
                  <a:lnTo>
                    <a:pt x="279864" y="404811"/>
                  </a:lnTo>
                  <a:lnTo>
                    <a:pt x="291098" y="398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7393">
              <a:extLst>
                <a:ext uri="{FF2B5EF4-FFF2-40B4-BE49-F238E27FC236}">
                  <a16:creationId xmlns:a16="http://schemas.microsoft.com/office/drawing/2014/main" xmlns="" id="{1B3CF5E2-D3A4-409C-8EF5-FAF00ECEAFB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374292" y="768350"/>
              <a:ext cx="137009" cy="6351"/>
            </a:xfrm>
            <a:custGeom>
              <a:avLst/>
              <a:gdLst/>
              <a:ahLst/>
              <a:cxnLst/>
              <a:rect l="0" t="0" r="0" b="0"/>
              <a:pathLst>
                <a:path w="137009" h="6351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47579" y="1986"/>
                  </a:lnTo>
                  <a:lnTo>
                    <a:pt x="85738" y="588"/>
                  </a:lnTo>
                  <a:lnTo>
                    <a:pt x="137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7394">
              <a:extLst>
                <a:ext uri="{FF2B5EF4-FFF2-40B4-BE49-F238E27FC236}">
                  <a16:creationId xmlns:a16="http://schemas.microsoft.com/office/drawing/2014/main" xmlns="" id="{0BCC77D9-0A94-4299-99BB-BF4CEAC1197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380598" y="869950"/>
              <a:ext cx="168803" cy="24102"/>
            </a:xfrm>
            <a:custGeom>
              <a:avLst/>
              <a:gdLst/>
              <a:ahLst/>
              <a:cxnLst/>
              <a:rect l="0" t="0" r="0" b="0"/>
              <a:pathLst>
                <a:path w="168803" h="24102">
                  <a:moveTo>
                    <a:pt x="16402" y="0"/>
                  </a:moveTo>
                  <a:lnTo>
                    <a:pt x="16402" y="0"/>
                  </a:lnTo>
                  <a:lnTo>
                    <a:pt x="3310" y="9434"/>
                  </a:lnTo>
                  <a:lnTo>
                    <a:pt x="0" y="14306"/>
                  </a:lnTo>
                  <a:lnTo>
                    <a:pt x="528" y="16593"/>
                  </a:lnTo>
                  <a:lnTo>
                    <a:pt x="4878" y="21015"/>
                  </a:lnTo>
                  <a:lnTo>
                    <a:pt x="25374" y="24101"/>
                  </a:lnTo>
                  <a:lnTo>
                    <a:pt x="60531" y="21644"/>
                  </a:lnTo>
                  <a:lnTo>
                    <a:pt x="102228" y="13077"/>
                  </a:lnTo>
                  <a:lnTo>
                    <a:pt x="142491" y="4972"/>
                  </a:lnTo>
                  <a:lnTo>
                    <a:pt x="1688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1396">
            <a:extLst>
              <a:ext uri="{FF2B5EF4-FFF2-40B4-BE49-F238E27FC236}">
                <a16:creationId xmlns:a16="http://schemas.microsoft.com/office/drawing/2014/main" xmlns="" id="{52B005D4-8E46-450D-B943-6773718FA340}"/>
              </a:ext>
            </a:extLst>
          </p:cNvPr>
          <p:cNvGrpSpPr/>
          <p:nvPr/>
        </p:nvGrpSpPr>
        <p:grpSpPr>
          <a:xfrm>
            <a:off x="2595656" y="4380531"/>
            <a:ext cx="903195" cy="652844"/>
            <a:chOff x="2595656" y="4380531"/>
            <a:chExt cx="903195" cy="652844"/>
          </a:xfrm>
        </p:grpSpPr>
        <p:sp>
          <p:nvSpPr>
            <p:cNvPr id="228" name="SMARTInkShape-7395">
              <a:extLst>
                <a:ext uri="{FF2B5EF4-FFF2-40B4-BE49-F238E27FC236}">
                  <a16:creationId xmlns:a16="http://schemas.microsoft.com/office/drawing/2014/main" xmlns="" id="{43F4C474-7F0D-45C6-955A-DB74D0915BD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598695" y="4380531"/>
              <a:ext cx="176256" cy="210520"/>
            </a:xfrm>
            <a:custGeom>
              <a:avLst/>
              <a:gdLst/>
              <a:ahLst/>
              <a:cxnLst/>
              <a:rect l="0" t="0" r="0" b="0"/>
              <a:pathLst>
                <a:path w="176256" h="210520">
                  <a:moveTo>
                    <a:pt x="55605" y="70819"/>
                  </a:moveTo>
                  <a:lnTo>
                    <a:pt x="55605" y="70819"/>
                  </a:lnTo>
                  <a:lnTo>
                    <a:pt x="52234" y="70819"/>
                  </a:lnTo>
                  <a:lnTo>
                    <a:pt x="43396" y="84303"/>
                  </a:lnTo>
                  <a:lnTo>
                    <a:pt x="25522" y="131068"/>
                  </a:lnTo>
                  <a:lnTo>
                    <a:pt x="12347" y="172639"/>
                  </a:lnTo>
                  <a:lnTo>
                    <a:pt x="0" y="200751"/>
                  </a:lnTo>
                  <a:lnTo>
                    <a:pt x="10800" y="163870"/>
                  </a:lnTo>
                  <a:lnTo>
                    <a:pt x="25631" y="123946"/>
                  </a:lnTo>
                  <a:lnTo>
                    <a:pt x="46802" y="84208"/>
                  </a:lnTo>
                  <a:lnTo>
                    <a:pt x="64207" y="45623"/>
                  </a:lnTo>
                  <a:lnTo>
                    <a:pt x="82730" y="11279"/>
                  </a:lnTo>
                  <a:lnTo>
                    <a:pt x="91414" y="2494"/>
                  </a:lnTo>
                  <a:lnTo>
                    <a:pt x="94295" y="574"/>
                  </a:lnTo>
                  <a:lnTo>
                    <a:pt x="96215" y="0"/>
                  </a:lnTo>
                  <a:lnTo>
                    <a:pt x="97495" y="323"/>
                  </a:lnTo>
                  <a:lnTo>
                    <a:pt x="113533" y="30395"/>
                  </a:lnTo>
                  <a:lnTo>
                    <a:pt x="133213" y="72869"/>
                  </a:lnTo>
                  <a:lnTo>
                    <a:pt x="147901" y="109526"/>
                  </a:lnTo>
                  <a:lnTo>
                    <a:pt x="162887" y="156803"/>
                  </a:lnTo>
                  <a:lnTo>
                    <a:pt x="175393" y="203924"/>
                  </a:lnTo>
                  <a:lnTo>
                    <a:pt x="176255" y="2105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7396">
              <a:extLst>
                <a:ext uri="{FF2B5EF4-FFF2-40B4-BE49-F238E27FC236}">
                  <a16:creationId xmlns:a16="http://schemas.microsoft.com/office/drawing/2014/main" xmlns="" id="{B6B62174-4CE7-4BA8-B89E-E32C7B67FF8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974802" y="4839335"/>
              <a:ext cx="174799" cy="194040"/>
            </a:xfrm>
            <a:custGeom>
              <a:avLst/>
              <a:gdLst/>
              <a:ahLst/>
              <a:cxnLst/>
              <a:rect l="0" t="0" r="0" b="0"/>
              <a:pathLst>
                <a:path w="174799" h="194040">
                  <a:moveTo>
                    <a:pt x="9698" y="94615"/>
                  </a:moveTo>
                  <a:lnTo>
                    <a:pt x="9698" y="94615"/>
                  </a:lnTo>
                  <a:lnTo>
                    <a:pt x="9698" y="83059"/>
                  </a:lnTo>
                  <a:lnTo>
                    <a:pt x="9698" y="123386"/>
                  </a:lnTo>
                  <a:lnTo>
                    <a:pt x="7817" y="167775"/>
                  </a:lnTo>
                  <a:lnTo>
                    <a:pt x="3609" y="194039"/>
                  </a:lnTo>
                  <a:lnTo>
                    <a:pt x="0" y="156025"/>
                  </a:lnTo>
                  <a:lnTo>
                    <a:pt x="1259" y="109283"/>
                  </a:lnTo>
                  <a:lnTo>
                    <a:pt x="9471" y="61959"/>
                  </a:lnTo>
                  <a:lnTo>
                    <a:pt x="24183" y="18341"/>
                  </a:lnTo>
                  <a:lnTo>
                    <a:pt x="29776" y="5212"/>
                  </a:lnTo>
                  <a:lnTo>
                    <a:pt x="32256" y="1852"/>
                  </a:lnTo>
                  <a:lnTo>
                    <a:pt x="34614" y="317"/>
                  </a:lnTo>
                  <a:lnTo>
                    <a:pt x="36892" y="0"/>
                  </a:lnTo>
                  <a:lnTo>
                    <a:pt x="39116" y="1905"/>
                  </a:lnTo>
                  <a:lnTo>
                    <a:pt x="53257" y="32678"/>
                  </a:lnTo>
                  <a:lnTo>
                    <a:pt x="68701" y="77241"/>
                  </a:lnTo>
                  <a:lnTo>
                    <a:pt x="73081" y="83366"/>
                  </a:lnTo>
                  <a:lnTo>
                    <a:pt x="75236" y="84999"/>
                  </a:lnTo>
                  <a:lnTo>
                    <a:pt x="78790" y="83971"/>
                  </a:lnTo>
                  <a:lnTo>
                    <a:pt x="88383" y="77184"/>
                  </a:lnTo>
                  <a:lnTo>
                    <a:pt x="111068" y="42634"/>
                  </a:lnTo>
                  <a:lnTo>
                    <a:pt x="131729" y="8512"/>
                  </a:lnTo>
                  <a:lnTo>
                    <a:pt x="137547" y="3430"/>
                  </a:lnTo>
                  <a:lnTo>
                    <a:pt x="140086" y="2781"/>
                  </a:lnTo>
                  <a:lnTo>
                    <a:pt x="142484" y="3053"/>
                  </a:lnTo>
                  <a:lnTo>
                    <a:pt x="144789" y="3940"/>
                  </a:lnTo>
                  <a:lnTo>
                    <a:pt x="151403" y="22044"/>
                  </a:lnTo>
                  <a:lnTo>
                    <a:pt x="154890" y="65542"/>
                  </a:lnTo>
                  <a:lnTo>
                    <a:pt x="155494" y="105913"/>
                  </a:lnTo>
                  <a:lnTo>
                    <a:pt x="155673" y="143589"/>
                  </a:lnTo>
                  <a:lnTo>
                    <a:pt x="155738" y="181071"/>
                  </a:lnTo>
                  <a:lnTo>
                    <a:pt x="156447" y="181179"/>
                  </a:lnTo>
                  <a:lnTo>
                    <a:pt x="174798" y="1263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7397">
              <a:extLst>
                <a:ext uri="{FF2B5EF4-FFF2-40B4-BE49-F238E27FC236}">
                  <a16:creationId xmlns:a16="http://schemas.microsoft.com/office/drawing/2014/main" xmlns="" id="{F0254418-D872-40D3-BAC2-51550EEAC5A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207142" y="4833134"/>
              <a:ext cx="107559" cy="175574"/>
            </a:xfrm>
            <a:custGeom>
              <a:avLst/>
              <a:gdLst/>
              <a:ahLst/>
              <a:cxnLst/>
              <a:rect l="0" t="0" r="0" b="0"/>
              <a:pathLst>
                <a:path w="107559" h="175574">
                  <a:moveTo>
                    <a:pt x="18658" y="18266"/>
                  </a:moveTo>
                  <a:lnTo>
                    <a:pt x="18658" y="18266"/>
                  </a:lnTo>
                  <a:lnTo>
                    <a:pt x="30835" y="0"/>
                  </a:lnTo>
                  <a:lnTo>
                    <a:pt x="31312" y="23703"/>
                  </a:lnTo>
                  <a:lnTo>
                    <a:pt x="25574" y="65044"/>
                  </a:lnTo>
                  <a:lnTo>
                    <a:pt x="13465" y="110213"/>
                  </a:lnTo>
                  <a:lnTo>
                    <a:pt x="1591" y="155237"/>
                  </a:lnTo>
                  <a:lnTo>
                    <a:pt x="0" y="167618"/>
                  </a:lnTo>
                  <a:lnTo>
                    <a:pt x="1280" y="168634"/>
                  </a:lnTo>
                  <a:lnTo>
                    <a:pt x="36024" y="175573"/>
                  </a:lnTo>
                  <a:lnTo>
                    <a:pt x="60728" y="174707"/>
                  </a:lnTo>
                  <a:lnTo>
                    <a:pt x="99312" y="170118"/>
                  </a:lnTo>
                  <a:lnTo>
                    <a:pt x="107558" y="1643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7398">
              <a:extLst>
                <a:ext uri="{FF2B5EF4-FFF2-40B4-BE49-F238E27FC236}">
                  <a16:creationId xmlns:a16="http://schemas.microsoft.com/office/drawing/2014/main" xmlns="" id="{4C2D8F7F-6986-4745-BB20-2587F9ACED2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360384" y="4816356"/>
              <a:ext cx="112805" cy="193115"/>
            </a:xfrm>
            <a:custGeom>
              <a:avLst/>
              <a:gdLst/>
              <a:ahLst/>
              <a:cxnLst/>
              <a:rect l="0" t="0" r="0" b="0"/>
              <a:pathLst>
                <a:path w="112805" h="193115">
                  <a:moveTo>
                    <a:pt x="106716" y="9644"/>
                  </a:moveTo>
                  <a:lnTo>
                    <a:pt x="106716" y="9644"/>
                  </a:lnTo>
                  <a:lnTo>
                    <a:pt x="112804" y="3556"/>
                  </a:lnTo>
                  <a:lnTo>
                    <a:pt x="109617" y="0"/>
                  </a:lnTo>
                  <a:lnTo>
                    <a:pt x="102361" y="184"/>
                  </a:lnTo>
                  <a:lnTo>
                    <a:pt x="56452" y="8948"/>
                  </a:lnTo>
                  <a:lnTo>
                    <a:pt x="41885" y="19864"/>
                  </a:lnTo>
                  <a:lnTo>
                    <a:pt x="29338" y="36896"/>
                  </a:lnTo>
                  <a:lnTo>
                    <a:pt x="21543" y="58798"/>
                  </a:lnTo>
                  <a:lnTo>
                    <a:pt x="14936" y="98719"/>
                  </a:lnTo>
                  <a:lnTo>
                    <a:pt x="5015" y="140857"/>
                  </a:lnTo>
                  <a:lnTo>
                    <a:pt x="0" y="171342"/>
                  </a:lnTo>
                  <a:lnTo>
                    <a:pt x="1196" y="182169"/>
                  </a:lnTo>
                  <a:lnTo>
                    <a:pt x="2503" y="186044"/>
                  </a:lnTo>
                  <a:lnTo>
                    <a:pt x="4785" y="188627"/>
                  </a:lnTo>
                  <a:lnTo>
                    <a:pt x="11083" y="191498"/>
                  </a:lnTo>
                  <a:lnTo>
                    <a:pt x="32676" y="193114"/>
                  </a:lnTo>
                  <a:lnTo>
                    <a:pt x="47704" y="189728"/>
                  </a:lnTo>
                  <a:lnTo>
                    <a:pt x="87666" y="1747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7399">
              <a:extLst>
                <a:ext uri="{FF2B5EF4-FFF2-40B4-BE49-F238E27FC236}">
                  <a16:creationId xmlns:a16="http://schemas.microsoft.com/office/drawing/2014/main" xmlns="" id="{C27B8D80-8081-4E33-BFC3-DE96D5584E4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378200" y="49212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44043" y="7631"/>
                  </a:lnTo>
                  <a:lnTo>
                    <a:pt x="91198" y="171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7400">
              <a:extLst>
                <a:ext uri="{FF2B5EF4-FFF2-40B4-BE49-F238E27FC236}">
                  <a16:creationId xmlns:a16="http://schemas.microsoft.com/office/drawing/2014/main" xmlns="" id="{EC682A22-3ECC-4550-B73E-552A3144693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595656" y="4677803"/>
              <a:ext cx="293595" cy="266178"/>
            </a:xfrm>
            <a:custGeom>
              <a:avLst/>
              <a:gdLst/>
              <a:ahLst/>
              <a:cxnLst/>
              <a:rect l="0" t="0" r="0" b="0"/>
              <a:pathLst>
                <a:path w="293595" h="266178">
                  <a:moveTo>
                    <a:pt x="160244" y="71997"/>
                  </a:moveTo>
                  <a:lnTo>
                    <a:pt x="160244" y="71997"/>
                  </a:lnTo>
                  <a:lnTo>
                    <a:pt x="160950" y="61858"/>
                  </a:lnTo>
                  <a:lnTo>
                    <a:pt x="163615" y="54320"/>
                  </a:lnTo>
                  <a:lnTo>
                    <a:pt x="163388" y="46267"/>
                  </a:lnTo>
                  <a:lnTo>
                    <a:pt x="157494" y="29598"/>
                  </a:lnTo>
                  <a:lnTo>
                    <a:pt x="151590" y="20315"/>
                  </a:lnTo>
                  <a:lnTo>
                    <a:pt x="124755" y="1021"/>
                  </a:lnTo>
                  <a:lnTo>
                    <a:pt x="112251" y="0"/>
                  </a:lnTo>
                  <a:lnTo>
                    <a:pt x="97286" y="2604"/>
                  </a:lnTo>
                  <a:lnTo>
                    <a:pt x="81227" y="8465"/>
                  </a:lnTo>
                  <a:lnTo>
                    <a:pt x="56320" y="33182"/>
                  </a:lnTo>
                  <a:lnTo>
                    <a:pt x="31066" y="67316"/>
                  </a:lnTo>
                  <a:lnTo>
                    <a:pt x="12451" y="110984"/>
                  </a:lnTo>
                  <a:lnTo>
                    <a:pt x="4482" y="145063"/>
                  </a:lnTo>
                  <a:lnTo>
                    <a:pt x="0" y="179260"/>
                  </a:lnTo>
                  <a:lnTo>
                    <a:pt x="2854" y="220900"/>
                  </a:lnTo>
                  <a:lnTo>
                    <a:pt x="11271" y="242128"/>
                  </a:lnTo>
                  <a:lnTo>
                    <a:pt x="22067" y="255326"/>
                  </a:lnTo>
                  <a:lnTo>
                    <a:pt x="33921" y="262838"/>
                  </a:lnTo>
                  <a:lnTo>
                    <a:pt x="46245" y="266177"/>
                  </a:lnTo>
                  <a:lnTo>
                    <a:pt x="53200" y="264244"/>
                  </a:lnTo>
                  <a:lnTo>
                    <a:pt x="68454" y="254572"/>
                  </a:lnTo>
                  <a:lnTo>
                    <a:pt x="100537" y="214522"/>
                  </a:lnTo>
                  <a:lnTo>
                    <a:pt x="120681" y="174042"/>
                  </a:lnTo>
                  <a:lnTo>
                    <a:pt x="135900" y="131474"/>
                  </a:lnTo>
                  <a:lnTo>
                    <a:pt x="148641" y="93148"/>
                  </a:lnTo>
                  <a:lnTo>
                    <a:pt x="163497" y="46709"/>
                  </a:lnTo>
                  <a:lnTo>
                    <a:pt x="165982" y="33632"/>
                  </a:lnTo>
                  <a:lnTo>
                    <a:pt x="166186" y="33720"/>
                  </a:lnTo>
                  <a:lnTo>
                    <a:pt x="157720" y="70509"/>
                  </a:lnTo>
                  <a:lnTo>
                    <a:pt x="156061" y="117407"/>
                  </a:lnTo>
                  <a:lnTo>
                    <a:pt x="164962" y="152715"/>
                  </a:lnTo>
                  <a:lnTo>
                    <a:pt x="181397" y="177522"/>
                  </a:lnTo>
                  <a:lnTo>
                    <a:pt x="195986" y="191569"/>
                  </a:lnTo>
                  <a:lnTo>
                    <a:pt x="226808" y="204635"/>
                  </a:lnTo>
                  <a:lnTo>
                    <a:pt x="256010" y="209605"/>
                  </a:lnTo>
                  <a:lnTo>
                    <a:pt x="293594" y="2053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1397">
            <a:extLst>
              <a:ext uri="{FF2B5EF4-FFF2-40B4-BE49-F238E27FC236}">
                <a16:creationId xmlns:a16="http://schemas.microsoft.com/office/drawing/2014/main" xmlns="" id="{3F4E70F4-DDAD-4918-A988-46F9792EB31C}"/>
              </a:ext>
            </a:extLst>
          </p:cNvPr>
          <p:cNvGrpSpPr/>
          <p:nvPr/>
        </p:nvGrpSpPr>
        <p:grpSpPr>
          <a:xfrm>
            <a:off x="3895242" y="4711031"/>
            <a:ext cx="456080" cy="140275"/>
            <a:chOff x="3895242" y="4711031"/>
            <a:chExt cx="456080" cy="140275"/>
          </a:xfrm>
        </p:grpSpPr>
        <p:sp>
          <p:nvSpPr>
            <p:cNvPr id="235" name="SMARTInkShape-7401">
              <a:extLst>
                <a:ext uri="{FF2B5EF4-FFF2-40B4-BE49-F238E27FC236}">
                  <a16:creationId xmlns:a16="http://schemas.microsoft.com/office/drawing/2014/main" xmlns="" id="{9B079E3B-E0EC-4257-99BF-054A26EAEF3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895242" y="4741039"/>
              <a:ext cx="143359" cy="15112"/>
            </a:xfrm>
            <a:custGeom>
              <a:avLst/>
              <a:gdLst/>
              <a:ahLst/>
              <a:cxnLst/>
              <a:rect l="0" t="0" r="0" b="0"/>
              <a:pathLst>
                <a:path w="143359" h="15112">
                  <a:moveTo>
                    <a:pt x="3658" y="15111"/>
                  </a:moveTo>
                  <a:lnTo>
                    <a:pt x="3658" y="15111"/>
                  </a:lnTo>
                  <a:lnTo>
                    <a:pt x="287" y="15111"/>
                  </a:lnTo>
                  <a:lnTo>
                    <a:pt x="0" y="14405"/>
                  </a:lnTo>
                  <a:lnTo>
                    <a:pt x="1562" y="11740"/>
                  </a:lnTo>
                  <a:lnTo>
                    <a:pt x="8371" y="10085"/>
                  </a:lnTo>
                  <a:lnTo>
                    <a:pt x="46843" y="5651"/>
                  </a:lnTo>
                  <a:lnTo>
                    <a:pt x="85833" y="0"/>
                  </a:lnTo>
                  <a:lnTo>
                    <a:pt x="143358" y="24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7402">
              <a:extLst>
                <a:ext uri="{FF2B5EF4-FFF2-40B4-BE49-F238E27FC236}">
                  <a16:creationId xmlns:a16="http://schemas.microsoft.com/office/drawing/2014/main" xmlns="" id="{47B1E533-914E-433E-9A99-2E5961F37B5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911348" y="4819650"/>
              <a:ext cx="165353" cy="30374"/>
            </a:xfrm>
            <a:custGeom>
              <a:avLst/>
              <a:gdLst/>
              <a:ahLst/>
              <a:cxnLst/>
              <a:rect l="0" t="0" r="0" b="0"/>
              <a:pathLst>
                <a:path w="165353" h="30374">
                  <a:moveTo>
                    <a:pt x="32002" y="0"/>
                  </a:moveTo>
                  <a:lnTo>
                    <a:pt x="32002" y="0"/>
                  </a:lnTo>
                  <a:lnTo>
                    <a:pt x="933" y="22354"/>
                  </a:lnTo>
                  <a:lnTo>
                    <a:pt x="0" y="24781"/>
                  </a:lnTo>
                  <a:lnTo>
                    <a:pt x="84" y="27104"/>
                  </a:lnTo>
                  <a:lnTo>
                    <a:pt x="2962" y="28653"/>
                  </a:lnTo>
                  <a:lnTo>
                    <a:pt x="13686" y="30373"/>
                  </a:lnTo>
                  <a:lnTo>
                    <a:pt x="49074" y="24600"/>
                  </a:lnTo>
                  <a:lnTo>
                    <a:pt x="95308" y="20694"/>
                  </a:lnTo>
                  <a:lnTo>
                    <a:pt x="138013" y="12795"/>
                  </a:lnTo>
                  <a:lnTo>
                    <a:pt x="165352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7403">
              <a:extLst>
                <a:ext uri="{FF2B5EF4-FFF2-40B4-BE49-F238E27FC236}">
                  <a16:creationId xmlns:a16="http://schemas.microsoft.com/office/drawing/2014/main" xmlns="" id="{7937758E-94CE-461C-B1F9-7956A1ADC34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191000" y="4711031"/>
              <a:ext cx="160322" cy="140275"/>
            </a:xfrm>
            <a:custGeom>
              <a:avLst/>
              <a:gdLst/>
              <a:ahLst/>
              <a:cxnLst/>
              <a:rect l="0" t="0" r="0" b="0"/>
              <a:pathLst>
                <a:path w="160322" h="140275">
                  <a:moveTo>
                    <a:pt x="0" y="38769"/>
                  </a:moveTo>
                  <a:lnTo>
                    <a:pt x="0" y="38769"/>
                  </a:lnTo>
                  <a:lnTo>
                    <a:pt x="0" y="30598"/>
                  </a:lnTo>
                  <a:lnTo>
                    <a:pt x="4364" y="74980"/>
                  </a:lnTo>
                  <a:lnTo>
                    <a:pt x="6088" y="119119"/>
                  </a:lnTo>
                  <a:lnTo>
                    <a:pt x="6316" y="140228"/>
                  </a:lnTo>
                  <a:lnTo>
                    <a:pt x="6327" y="140274"/>
                  </a:lnTo>
                  <a:lnTo>
                    <a:pt x="15186" y="103733"/>
                  </a:lnTo>
                  <a:lnTo>
                    <a:pt x="24647" y="62329"/>
                  </a:lnTo>
                  <a:lnTo>
                    <a:pt x="44850" y="15801"/>
                  </a:lnTo>
                  <a:lnTo>
                    <a:pt x="54270" y="4337"/>
                  </a:lnTo>
                  <a:lnTo>
                    <a:pt x="58052" y="1703"/>
                  </a:lnTo>
                  <a:lnTo>
                    <a:pt x="61279" y="653"/>
                  </a:lnTo>
                  <a:lnTo>
                    <a:pt x="64136" y="658"/>
                  </a:lnTo>
                  <a:lnTo>
                    <a:pt x="66747" y="3484"/>
                  </a:lnTo>
                  <a:lnTo>
                    <a:pt x="71528" y="14150"/>
                  </a:lnTo>
                  <a:lnTo>
                    <a:pt x="75790" y="57005"/>
                  </a:lnTo>
                  <a:lnTo>
                    <a:pt x="76146" y="71884"/>
                  </a:lnTo>
                  <a:lnTo>
                    <a:pt x="76164" y="71429"/>
                  </a:lnTo>
                  <a:lnTo>
                    <a:pt x="105692" y="25051"/>
                  </a:lnTo>
                  <a:lnTo>
                    <a:pt x="129533" y="2114"/>
                  </a:lnTo>
                  <a:lnTo>
                    <a:pt x="135038" y="221"/>
                  </a:lnTo>
                  <a:lnTo>
                    <a:pt x="146800" y="0"/>
                  </a:lnTo>
                  <a:lnTo>
                    <a:pt x="151489" y="2339"/>
                  </a:lnTo>
                  <a:lnTo>
                    <a:pt x="158580" y="10584"/>
                  </a:lnTo>
                  <a:lnTo>
                    <a:pt x="160321" y="25066"/>
                  </a:lnTo>
                  <a:lnTo>
                    <a:pt x="153887" y="68270"/>
                  </a:lnTo>
                  <a:lnTo>
                    <a:pt x="146050" y="1022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1398">
            <a:extLst>
              <a:ext uri="{FF2B5EF4-FFF2-40B4-BE49-F238E27FC236}">
                <a16:creationId xmlns:a16="http://schemas.microsoft.com/office/drawing/2014/main" xmlns="" id="{9F7BE485-96CC-41C1-B0CD-98952CD85110}"/>
              </a:ext>
            </a:extLst>
          </p:cNvPr>
          <p:cNvGrpSpPr/>
          <p:nvPr/>
        </p:nvGrpSpPr>
        <p:grpSpPr>
          <a:xfrm>
            <a:off x="4571209" y="4591997"/>
            <a:ext cx="2543058" cy="482861"/>
            <a:chOff x="4571209" y="4591997"/>
            <a:chExt cx="2543058" cy="482861"/>
          </a:xfrm>
        </p:grpSpPr>
        <p:sp>
          <p:nvSpPr>
            <p:cNvPr id="239" name="SMARTInkShape-7404">
              <a:extLst>
                <a:ext uri="{FF2B5EF4-FFF2-40B4-BE49-F238E27FC236}">
                  <a16:creationId xmlns:a16="http://schemas.microsoft.com/office/drawing/2014/main" xmlns="" id="{82EB206D-CEB4-4986-B3F6-163615ABE0D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584700" y="4768884"/>
              <a:ext cx="107951" cy="6317"/>
            </a:xfrm>
            <a:custGeom>
              <a:avLst/>
              <a:gdLst/>
              <a:ahLst/>
              <a:cxnLst/>
              <a:rect l="0" t="0" r="0" b="0"/>
              <a:pathLst>
                <a:path w="107951" h="6317">
                  <a:moveTo>
                    <a:pt x="0" y="6316"/>
                  </a:moveTo>
                  <a:lnTo>
                    <a:pt x="0" y="6316"/>
                  </a:lnTo>
                  <a:lnTo>
                    <a:pt x="0" y="2945"/>
                  </a:lnTo>
                  <a:lnTo>
                    <a:pt x="705" y="1952"/>
                  </a:lnTo>
                  <a:lnTo>
                    <a:pt x="1882" y="1290"/>
                  </a:lnTo>
                  <a:lnTo>
                    <a:pt x="8788" y="358"/>
                  </a:lnTo>
                  <a:lnTo>
                    <a:pt x="49542" y="0"/>
                  </a:lnTo>
                  <a:lnTo>
                    <a:pt x="95659" y="4334"/>
                  </a:lnTo>
                  <a:lnTo>
                    <a:pt x="107950" y="63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7405">
              <a:extLst>
                <a:ext uri="{FF2B5EF4-FFF2-40B4-BE49-F238E27FC236}">
                  <a16:creationId xmlns:a16="http://schemas.microsoft.com/office/drawing/2014/main" xmlns="" id="{8CB38B3D-563A-45EF-962C-C1E46AAE681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571209" y="4819650"/>
              <a:ext cx="140492" cy="19051"/>
            </a:xfrm>
            <a:custGeom>
              <a:avLst/>
              <a:gdLst/>
              <a:ahLst/>
              <a:cxnLst/>
              <a:rect l="0" t="0" r="0" b="0"/>
              <a:pathLst>
                <a:path w="140492" h="19051">
                  <a:moveTo>
                    <a:pt x="38891" y="0"/>
                  </a:moveTo>
                  <a:lnTo>
                    <a:pt x="38891" y="0"/>
                  </a:lnTo>
                  <a:lnTo>
                    <a:pt x="2716" y="14306"/>
                  </a:lnTo>
                  <a:lnTo>
                    <a:pt x="663" y="15887"/>
                  </a:lnTo>
                  <a:lnTo>
                    <a:pt x="0" y="16941"/>
                  </a:lnTo>
                  <a:lnTo>
                    <a:pt x="264" y="17644"/>
                  </a:lnTo>
                  <a:lnTo>
                    <a:pt x="47811" y="18865"/>
                  </a:lnTo>
                  <a:lnTo>
                    <a:pt x="94921" y="18995"/>
                  </a:lnTo>
                  <a:lnTo>
                    <a:pt x="140491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7406">
              <a:extLst>
                <a:ext uri="{FF2B5EF4-FFF2-40B4-BE49-F238E27FC236}">
                  <a16:creationId xmlns:a16="http://schemas.microsoft.com/office/drawing/2014/main" xmlns="" id="{B0981966-5CAE-48CC-9BC0-00366F5CAA6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862021" y="4738139"/>
              <a:ext cx="159210" cy="132954"/>
            </a:xfrm>
            <a:custGeom>
              <a:avLst/>
              <a:gdLst/>
              <a:ahLst/>
              <a:cxnLst/>
              <a:rect l="0" t="0" r="0" b="0"/>
              <a:pathLst>
                <a:path w="159210" h="132954">
                  <a:moveTo>
                    <a:pt x="14779" y="30711"/>
                  </a:moveTo>
                  <a:lnTo>
                    <a:pt x="14779" y="30711"/>
                  </a:lnTo>
                  <a:lnTo>
                    <a:pt x="14779" y="23969"/>
                  </a:lnTo>
                  <a:lnTo>
                    <a:pt x="16660" y="18777"/>
                  </a:lnTo>
                  <a:lnTo>
                    <a:pt x="20246" y="13067"/>
                  </a:lnTo>
                  <a:lnTo>
                    <a:pt x="25441" y="59445"/>
                  </a:lnTo>
                  <a:lnTo>
                    <a:pt x="25464" y="93787"/>
                  </a:lnTo>
                  <a:lnTo>
                    <a:pt x="15427" y="125747"/>
                  </a:lnTo>
                  <a:lnTo>
                    <a:pt x="13094" y="130051"/>
                  </a:lnTo>
                  <a:lnTo>
                    <a:pt x="10833" y="132215"/>
                  </a:lnTo>
                  <a:lnTo>
                    <a:pt x="8620" y="132953"/>
                  </a:lnTo>
                  <a:lnTo>
                    <a:pt x="6440" y="132739"/>
                  </a:lnTo>
                  <a:lnTo>
                    <a:pt x="2136" y="124975"/>
                  </a:lnTo>
                  <a:lnTo>
                    <a:pt x="0" y="118954"/>
                  </a:lnTo>
                  <a:lnTo>
                    <a:pt x="3736" y="83511"/>
                  </a:lnTo>
                  <a:lnTo>
                    <a:pt x="10409" y="44004"/>
                  </a:lnTo>
                  <a:lnTo>
                    <a:pt x="18481" y="23918"/>
                  </a:lnTo>
                  <a:lnTo>
                    <a:pt x="33045" y="4474"/>
                  </a:lnTo>
                  <a:lnTo>
                    <a:pt x="37539" y="520"/>
                  </a:lnTo>
                  <a:lnTo>
                    <a:pt x="41947" y="0"/>
                  </a:lnTo>
                  <a:lnTo>
                    <a:pt x="46296" y="1770"/>
                  </a:lnTo>
                  <a:lnTo>
                    <a:pt x="54892" y="10087"/>
                  </a:lnTo>
                  <a:lnTo>
                    <a:pt x="66960" y="31342"/>
                  </a:lnTo>
                  <a:lnTo>
                    <a:pt x="77957" y="78516"/>
                  </a:lnTo>
                  <a:lnTo>
                    <a:pt x="84979" y="62258"/>
                  </a:lnTo>
                  <a:lnTo>
                    <a:pt x="100638" y="37726"/>
                  </a:lnTo>
                  <a:lnTo>
                    <a:pt x="116653" y="24480"/>
                  </a:lnTo>
                  <a:lnTo>
                    <a:pt x="126144" y="20886"/>
                  </a:lnTo>
                  <a:lnTo>
                    <a:pt x="135065" y="21170"/>
                  </a:lnTo>
                  <a:lnTo>
                    <a:pt x="139419" y="22233"/>
                  </a:lnTo>
                  <a:lnTo>
                    <a:pt x="143028" y="26470"/>
                  </a:lnTo>
                  <a:lnTo>
                    <a:pt x="156203" y="64995"/>
                  </a:lnTo>
                  <a:lnTo>
                    <a:pt x="159209" y="98527"/>
                  </a:lnTo>
                  <a:lnTo>
                    <a:pt x="154479" y="1323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7407">
              <a:extLst>
                <a:ext uri="{FF2B5EF4-FFF2-40B4-BE49-F238E27FC236}">
                  <a16:creationId xmlns:a16="http://schemas.microsoft.com/office/drawing/2014/main" xmlns="" id="{BE24E499-7914-4DB8-AE88-5BFE91244B1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763889" y="4899281"/>
              <a:ext cx="101121" cy="98170"/>
            </a:xfrm>
            <a:custGeom>
              <a:avLst/>
              <a:gdLst/>
              <a:ahLst/>
              <a:cxnLst/>
              <a:rect l="0" t="0" r="0" b="0"/>
              <a:pathLst>
                <a:path w="101121" h="98170">
                  <a:moveTo>
                    <a:pt x="11561" y="9269"/>
                  </a:moveTo>
                  <a:lnTo>
                    <a:pt x="11561" y="9269"/>
                  </a:lnTo>
                  <a:lnTo>
                    <a:pt x="8190" y="12640"/>
                  </a:lnTo>
                  <a:lnTo>
                    <a:pt x="7902" y="14338"/>
                  </a:lnTo>
                  <a:lnTo>
                    <a:pt x="8416" y="16176"/>
                  </a:lnTo>
                  <a:lnTo>
                    <a:pt x="9465" y="18107"/>
                  </a:lnTo>
                  <a:lnTo>
                    <a:pt x="11377" y="48145"/>
                  </a:lnTo>
                  <a:lnTo>
                    <a:pt x="8135" y="66649"/>
                  </a:lnTo>
                  <a:lnTo>
                    <a:pt x="2707" y="78795"/>
                  </a:lnTo>
                  <a:lnTo>
                    <a:pt x="1424" y="80314"/>
                  </a:lnTo>
                  <a:lnTo>
                    <a:pt x="570" y="80621"/>
                  </a:lnTo>
                  <a:lnTo>
                    <a:pt x="0" y="80120"/>
                  </a:lnTo>
                  <a:lnTo>
                    <a:pt x="2569" y="72674"/>
                  </a:lnTo>
                  <a:lnTo>
                    <a:pt x="34865" y="28244"/>
                  </a:lnTo>
                  <a:lnTo>
                    <a:pt x="58760" y="8149"/>
                  </a:lnTo>
                  <a:lnTo>
                    <a:pt x="76973" y="0"/>
                  </a:lnTo>
                  <a:lnTo>
                    <a:pt x="81980" y="268"/>
                  </a:lnTo>
                  <a:lnTo>
                    <a:pt x="91307" y="4328"/>
                  </a:lnTo>
                  <a:lnTo>
                    <a:pt x="98274" y="14598"/>
                  </a:lnTo>
                  <a:lnTo>
                    <a:pt x="101120" y="21288"/>
                  </a:lnTo>
                  <a:lnTo>
                    <a:pt x="100518" y="38129"/>
                  </a:lnTo>
                  <a:lnTo>
                    <a:pt x="87765" y="82776"/>
                  </a:lnTo>
                  <a:lnTo>
                    <a:pt x="81411" y="981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7408">
              <a:extLst>
                <a:ext uri="{FF2B5EF4-FFF2-40B4-BE49-F238E27FC236}">
                  <a16:creationId xmlns:a16="http://schemas.microsoft.com/office/drawing/2014/main" xmlns="" id="{181C8452-C60B-4951-B66C-94335EE4C99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997700" y="4645711"/>
              <a:ext cx="116567" cy="429147"/>
            </a:xfrm>
            <a:custGeom>
              <a:avLst/>
              <a:gdLst/>
              <a:ahLst/>
              <a:cxnLst/>
              <a:rect l="0" t="0" r="0" b="0"/>
              <a:pathLst>
                <a:path w="116567" h="429147">
                  <a:moveTo>
                    <a:pt x="25400" y="8839"/>
                  </a:moveTo>
                  <a:lnTo>
                    <a:pt x="25400" y="8839"/>
                  </a:lnTo>
                  <a:lnTo>
                    <a:pt x="46447" y="0"/>
                  </a:lnTo>
                  <a:lnTo>
                    <a:pt x="52132" y="124"/>
                  </a:lnTo>
                  <a:lnTo>
                    <a:pt x="86097" y="14155"/>
                  </a:lnTo>
                  <a:lnTo>
                    <a:pt x="107119" y="32835"/>
                  </a:lnTo>
                  <a:lnTo>
                    <a:pt x="114636" y="51959"/>
                  </a:lnTo>
                  <a:lnTo>
                    <a:pt x="116566" y="73865"/>
                  </a:lnTo>
                  <a:lnTo>
                    <a:pt x="109014" y="106030"/>
                  </a:lnTo>
                  <a:lnTo>
                    <a:pt x="87856" y="146623"/>
                  </a:lnTo>
                  <a:lnTo>
                    <a:pt x="56352" y="190382"/>
                  </a:lnTo>
                  <a:lnTo>
                    <a:pt x="52444" y="206798"/>
                  </a:lnTo>
                  <a:lnTo>
                    <a:pt x="50896" y="241366"/>
                  </a:lnTo>
                  <a:lnTo>
                    <a:pt x="62357" y="285231"/>
                  </a:lnTo>
                  <a:lnTo>
                    <a:pt x="65337" y="327794"/>
                  </a:lnTo>
                  <a:lnTo>
                    <a:pt x="69453" y="359540"/>
                  </a:lnTo>
                  <a:lnTo>
                    <a:pt x="69092" y="385666"/>
                  </a:lnTo>
                  <a:lnTo>
                    <a:pt x="66456" y="397157"/>
                  </a:lnTo>
                  <a:lnTo>
                    <a:pt x="54263" y="415525"/>
                  </a:lnTo>
                  <a:lnTo>
                    <a:pt x="41285" y="424303"/>
                  </a:lnTo>
                  <a:lnTo>
                    <a:pt x="26815" y="429146"/>
                  </a:lnTo>
                  <a:lnTo>
                    <a:pt x="0" y="4279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7409">
              <a:extLst>
                <a:ext uri="{FF2B5EF4-FFF2-40B4-BE49-F238E27FC236}">
                  <a16:creationId xmlns:a16="http://schemas.microsoft.com/office/drawing/2014/main" xmlns="" id="{F4388EEC-5C95-4429-BFB1-1C5029F4DEB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280150" y="4946650"/>
              <a:ext cx="69851" cy="25401"/>
            </a:xfrm>
            <a:custGeom>
              <a:avLst/>
              <a:gdLst/>
              <a:ahLst/>
              <a:cxnLst/>
              <a:rect l="0" t="0" r="0" b="0"/>
              <a:pathLst>
                <a:path w="69851" h="25401">
                  <a:moveTo>
                    <a:pt x="69850" y="0"/>
                  </a:moveTo>
                  <a:lnTo>
                    <a:pt x="69850" y="0"/>
                  </a:lnTo>
                  <a:lnTo>
                    <a:pt x="22286" y="17676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7410">
              <a:extLst>
                <a:ext uri="{FF2B5EF4-FFF2-40B4-BE49-F238E27FC236}">
                  <a16:creationId xmlns:a16="http://schemas.microsoft.com/office/drawing/2014/main" xmlns="" id="{67B0639D-1B7D-482F-A503-357BFC73DC1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572250" y="4686823"/>
              <a:ext cx="139701" cy="266178"/>
            </a:xfrm>
            <a:custGeom>
              <a:avLst/>
              <a:gdLst/>
              <a:ahLst/>
              <a:cxnLst/>
              <a:rect l="0" t="0" r="0" b="0"/>
              <a:pathLst>
                <a:path w="139701" h="266178">
                  <a:moveTo>
                    <a:pt x="0" y="12177"/>
                  </a:moveTo>
                  <a:lnTo>
                    <a:pt x="0" y="12177"/>
                  </a:lnTo>
                  <a:lnTo>
                    <a:pt x="0" y="1242"/>
                  </a:lnTo>
                  <a:lnTo>
                    <a:pt x="705" y="654"/>
                  </a:lnTo>
                  <a:lnTo>
                    <a:pt x="3370" y="0"/>
                  </a:lnTo>
                  <a:lnTo>
                    <a:pt x="15580" y="9745"/>
                  </a:lnTo>
                  <a:lnTo>
                    <a:pt x="35975" y="42893"/>
                  </a:lnTo>
                  <a:lnTo>
                    <a:pt x="53618" y="76393"/>
                  </a:lnTo>
                  <a:lnTo>
                    <a:pt x="72513" y="114095"/>
                  </a:lnTo>
                  <a:lnTo>
                    <a:pt x="90319" y="152018"/>
                  </a:lnTo>
                  <a:lnTo>
                    <a:pt x="116209" y="198956"/>
                  </a:lnTo>
                  <a:lnTo>
                    <a:pt x="134328" y="244850"/>
                  </a:lnTo>
                  <a:lnTo>
                    <a:pt x="139700" y="2661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7411">
              <a:extLst>
                <a:ext uri="{FF2B5EF4-FFF2-40B4-BE49-F238E27FC236}">
                  <a16:creationId xmlns:a16="http://schemas.microsoft.com/office/drawing/2014/main" xmlns="" id="{F8FECCA2-88FE-42F0-8212-01474D59075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610350" y="4687967"/>
              <a:ext cx="158751" cy="277734"/>
            </a:xfrm>
            <a:custGeom>
              <a:avLst/>
              <a:gdLst/>
              <a:ahLst/>
              <a:cxnLst/>
              <a:rect l="0" t="0" r="0" b="0"/>
              <a:pathLst>
                <a:path w="158751" h="277734">
                  <a:moveTo>
                    <a:pt x="158750" y="23733"/>
                  </a:moveTo>
                  <a:lnTo>
                    <a:pt x="158750" y="23733"/>
                  </a:lnTo>
                  <a:lnTo>
                    <a:pt x="155379" y="13620"/>
                  </a:lnTo>
                  <a:lnTo>
                    <a:pt x="155091" y="9935"/>
                  </a:lnTo>
                  <a:lnTo>
                    <a:pt x="158128" y="0"/>
                  </a:lnTo>
                  <a:lnTo>
                    <a:pt x="139744" y="38478"/>
                  </a:lnTo>
                  <a:lnTo>
                    <a:pt x="113921" y="85252"/>
                  </a:lnTo>
                  <a:lnTo>
                    <a:pt x="90378" y="119043"/>
                  </a:lnTo>
                  <a:lnTo>
                    <a:pt x="65568" y="152876"/>
                  </a:lnTo>
                  <a:lnTo>
                    <a:pt x="45133" y="186728"/>
                  </a:lnTo>
                  <a:lnTo>
                    <a:pt x="21134" y="227407"/>
                  </a:lnTo>
                  <a:lnTo>
                    <a:pt x="1453" y="273920"/>
                  </a:lnTo>
                  <a:lnTo>
                    <a:pt x="0" y="2777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7412">
              <a:extLst>
                <a:ext uri="{FF2B5EF4-FFF2-40B4-BE49-F238E27FC236}">
                  <a16:creationId xmlns:a16="http://schemas.microsoft.com/office/drawing/2014/main" xmlns="" id="{894A2E11-B8D8-46A2-85B6-A0D4B384D29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829300" y="4895850"/>
              <a:ext cx="57151" cy="50801"/>
            </a:xfrm>
            <a:custGeom>
              <a:avLst/>
              <a:gdLst/>
              <a:ahLst/>
              <a:cxnLst/>
              <a:rect l="0" t="0" r="0" b="0"/>
              <a:pathLst>
                <a:path w="57151" h="50801">
                  <a:moveTo>
                    <a:pt x="57150" y="0"/>
                  </a:moveTo>
                  <a:lnTo>
                    <a:pt x="57150" y="0"/>
                  </a:lnTo>
                  <a:lnTo>
                    <a:pt x="48361" y="13815"/>
                  </a:lnTo>
                  <a:lnTo>
                    <a:pt x="24242" y="34013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7413">
              <a:extLst>
                <a:ext uri="{FF2B5EF4-FFF2-40B4-BE49-F238E27FC236}">
                  <a16:creationId xmlns:a16="http://schemas.microsoft.com/office/drawing/2014/main" xmlns="" id="{C595BD57-93D8-4209-B235-18B6CB88504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988050" y="49212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0"/>
                  </a:moveTo>
                  <a:lnTo>
                    <a:pt x="0" y="0"/>
                  </a:lnTo>
                  <a:lnTo>
                    <a:pt x="39563" y="6907"/>
                  </a:lnTo>
                  <a:lnTo>
                    <a:pt x="8890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7414">
              <a:extLst>
                <a:ext uri="{FF2B5EF4-FFF2-40B4-BE49-F238E27FC236}">
                  <a16:creationId xmlns:a16="http://schemas.microsoft.com/office/drawing/2014/main" xmlns="" id="{F06BD3AE-B02B-427F-B291-31779BC29D8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242050" y="4902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7415">
              <a:extLst>
                <a:ext uri="{FF2B5EF4-FFF2-40B4-BE49-F238E27FC236}">
                  <a16:creationId xmlns:a16="http://schemas.microsoft.com/office/drawing/2014/main" xmlns="" id="{187189F5-8B81-4D3B-AB02-A069FCC750C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753100" y="48450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5679" y="6742"/>
                  </a:lnTo>
                  <a:lnTo>
                    <a:pt x="9590" y="5299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7416">
              <a:extLst>
                <a:ext uri="{FF2B5EF4-FFF2-40B4-BE49-F238E27FC236}">
                  <a16:creationId xmlns:a16="http://schemas.microsoft.com/office/drawing/2014/main" xmlns="" id="{D40CEACE-6B7C-4A55-B7A8-739B8C52EC5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581650" y="4667250"/>
              <a:ext cx="171451" cy="222251"/>
            </a:xfrm>
            <a:custGeom>
              <a:avLst/>
              <a:gdLst/>
              <a:ahLst/>
              <a:cxnLst/>
              <a:rect l="0" t="0" r="0" b="0"/>
              <a:pathLst>
                <a:path w="171451" h="222251">
                  <a:moveTo>
                    <a:pt x="171450" y="0"/>
                  </a:moveTo>
                  <a:lnTo>
                    <a:pt x="171450" y="0"/>
                  </a:lnTo>
                  <a:lnTo>
                    <a:pt x="168079" y="0"/>
                  </a:lnTo>
                  <a:lnTo>
                    <a:pt x="159241" y="3371"/>
                  </a:lnTo>
                  <a:lnTo>
                    <a:pt x="144314" y="15580"/>
                  </a:lnTo>
                  <a:lnTo>
                    <a:pt x="115335" y="60526"/>
                  </a:lnTo>
                  <a:lnTo>
                    <a:pt x="87325" y="100013"/>
                  </a:lnTo>
                  <a:lnTo>
                    <a:pt x="56683" y="143698"/>
                  </a:lnTo>
                  <a:lnTo>
                    <a:pt x="29024" y="181571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7417">
              <a:extLst>
                <a:ext uri="{FF2B5EF4-FFF2-40B4-BE49-F238E27FC236}">
                  <a16:creationId xmlns:a16="http://schemas.microsoft.com/office/drawing/2014/main" xmlns="" id="{258FFC09-B997-4830-AD04-4838D0A559C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583415" y="4681715"/>
              <a:ext cx="87136" cy="207786"/>
            </a:xfrm>
            <a:custGeom>
              <a:avLst/>
              <a:gdLst/>
              <a:ahLst/>
              <a:cxnLst/>
              <a:rect l="0" t="0" r="0" b="0"/>
              <a:pathLst>
                <a:path w="87136" h="207786">
                  <a:moveTo>
                    <a:pt x="10935" y="10935"/>
                  </a:moveTo>
                  <a:lnTo>
                    <a:pt x="10935" y="10935"/>
                  </a:lnTo>
                  <a:lnTo>
                    <a:pt x="0" y="0"/>
                  </a:lnTo>
                  <a:lnTo>
                    <a:pt x="117" y="823"/>
                  </a:lnTo>
                  <a:lnTo>
                    <a:pt x="21839" y="41612"/>
                  </a:lnTo>
                  <a:lnTo>
                    <a:pt x="44035" y="77880"/>
                  </a:lnTo>
                  <a:lnTo>
                    <a:pt x="64722" y="119906"/>
                  </a:lnTo>
                  <a:lnTo>
                    <a:pt x="76026" y="157993"/>
                  </a:lnTo>
                  <a:lnTo>
                    <a:pt x="86360" y="204820"/>
                  </a:lnTo>
                  <a:lnTo>
                    <a:pt x="87135" y="2077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7418">
              <a:extLst>
                <a:ext uri="{FF2B5EF4-FFF2-40B4-BE49-F238E27FC236}">
                  <a16:creationId xmlns:a16="http://schemas.microsoft.com/office/drawing/2014/main" xmlns="" id="{0112553D-BB62-4F8E-9047-902D018D3D9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393142" y="4591997"/>
              <a:ext cx="150409" cy="315453"/>
            </a:xfrm>
            <a:custGeom>
              <a:avLst/>
              <a:gdLst/>
              <a:ahLst/>
              <a:cxnLst/>
              <a:rect l="0" t="0" r="0" b="0"/>
              <a:pathLst>
                <a:path w="150409" h="315453">
                  <a:moveTo>
                    <a:pt x="125008" y="18103"/>
                  </a:moveTo>
                  <a:lnTo>
                    <a:pt x="125008" y="18103"/>
                  </a:lnTo>
                  <a:lnTo>
                    <a:pt x="125008" y="14732"/>
                  </a:lnTo>
                  <a:lnTo>
                    <a:pt x="123126" y="11195"/>
                  </a:lnTo>
                  <a:lnTo>
                    <a:pt x="116169" y="3176"/>
                  </a:lnTo>
                  <a:lnTo>
                    <a:pt x="108380" y="885"/>
                  </a:lnTo>
                  <a:lnTo>
                    <a:pt x="74971" y="0"/>
                  </a:lnTo>
                  <a:lnTo>
                    <a:pt x="51935" y="4899"/>
                  </a:lnTo>
                  <a:lnTo>
                    <a:pt x="30794" y="18840"/>
                  </a:lnTo>
                  <a:lnTo>
                    <a:pt x="26215" y="22828"/>
                  </a:lnTo>
                  <a:lnTo>
                    <a:pt x="21128" y="32902"/>
                  </a:lnTo>
                  <a:lnTo>
                    <a:pt x="19572" y="44436"/>
                  </a:lnTo>
                  <a:lnTo>
                    <a:pt x="21233" y="56618"/>
                  </a:lnTo>
                  <a:lnTo>
                    <a:pt x="43844" y="96796"/>
                  </a:lnTo>
                  <a:lnTo>
                    <a:pt x="64760" y="133758"/>
                  </a:lnTo>
                  <a:lnTo>
                    <a:pt x="68127" y="151115"/>
                  </a:lnTo>
                  <a:lnTo>
                    <a:pt x="68037" y="159694"/>
                  </a:lnTo>
                  <a:lnTo>
                    <a:pt x="65155" y="166824"/>
                  </a:lnTo>
                  <a:lnTo>
                    <a:pt x="54427" y="178511"/>
                  </a:lnTo>
                  <a:lnTo>
                    <a:pt x="35892" y="189652"/>
                  </a:lnTo>
                  <a:lnTo>
                    <a:pt x="16994" y="194051"/>
                  </a:lnTo>
                  <a:lnTo>
                    <a:pt x="8093" y="193198"/>
                  </a:lnTo>
                  <a:lnTo>
                    <a:pt x="4731" y="191983"/>
                  </a:lnTo>
                  <a:lnTo>
                    <a:pt x="2490" y="189762"/>
                  </a:lnTo>
                  <a:lnTo>
                    <a:pt x="0" y="183531"/>
                  </a:lnTo>
                  <a:lnTo>
                    <a:pt x="1453" y="181305"/>
                  </a:lnTo>
                  <a:lnTo>
                    <a:pt x="8711" y="178832"/>
                  </a:lnTo>
                  <a:lnTo>
                    <a:pt x="24697" y="177439"/>
                  </a:lnTo>
                  <a:lnTo>
                    <a:pt x="46211" y="183768"/>
                  </a:lnTo>
                  <a:lnTo>
                    <a:pt x="63718" y="194581"/>
                  </a:lnTo>
                  <a:lnTo>
                    <a:pt x="71427" y="206369"/>
                  </a:lnTo>
                  <a:lnTo>
                    <a:pt x="74471" y="213464"/>
                  </a:lnTo>
                  <a:lnTo>
                    <a:pt x="74384" y="221016"/>
                  </a:lnTo>
                  <a:lnTo>
                    <a:pt x="68641" y="236933"/>
                  </a:lnTo>
                  <a:lnTo>
                    <a:pt x="30152" y="278152"/>
                  </a:lnTo>
                  <a:lnTo>
                    <a:pt x="22878" y="291019"/>
                  </a:lnTo>
                  <a:lnTo>
                    <a:pt x="18207" y="309784"/>
                  </a:lnTo>
                  <a:lnTo>
                    <a:pt x="19941" y="312041"/>
                  </a:lnTo>
                  <a:lnTo>
                    <a:pt x="27511" y="314548"/>
                  </a:lnTo>
                  <a:lnTo>
                    <a:pt x="64827" y="315452"/>
                  </a:lnTo>
                  <a:lnTo>
                    <a:pt x="100591" y="309249"/>
                  </a:lnTo>
                  <a:lnTo>
                    <a:pt x="150408" y="2848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7419">
              <a:extLst>
                <a:ext uri="{FF2B5EF4-FFF2-40B4-BE49-F238E27FC236}">
                  <a16:creationId xmlns:a16="http://schemas.microsoft.com/office/drawing/2014/main" xmlns="" id="{94F4C6E2-3F11-4B49-B3CB-510CF44F845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153352" y="4723759"/>
              <a:ext cx="101121" cy="133992"/>
            </a:xfrm>
            <a:custGeom>
              <a:avLst/>
              <a:gdLst/>
              <a:ahLst/>
              <a:cxnLst/>
              <a:rect l="0" t="0" r="0" b="0"/>
              <a:pathLst>
                <a:path w="101121" h="133992">
                  <a:moveTo>
                    <a:pt x="15548" y="13341"/>
                  </a:moveTo>
                  <a:lnTo>
                    <a:pt x="15548" y="13341"/>
                  </a:lnTo>
                  <a:lnTo>
                    <a:pt x="16253" y="19821"/>
                  </a:lnTo>
                  <a:lnTo>
                    <a:pt x="21015" y="49315"/>
                  </a:lnTo>
                  <a:lnTo>
                    <a:pt x="14874" y="92963"/>
                  </a:lnTo>
                  <a:lnTo>
                    <a:pt x="6948" y="117341"/>
                  </a:lnTo>
                  <a:lnTo>
                    <a:pt x="4876" y="120069"/>
                  </a:lnTo>
                  <a:lnTo>
                    <a:pt x="2789" y="121182"/>
                  </a:lnTo>
                  <a:lnTo>
                    <a:pt x="692" y="121218"/>
                  </a:lnTo>
                  <a:lnTo>
                    <a:pt x="0" y="119126"/>
                  </a:lnTo>
                  <a:lnTo>
                    <a:pt x="3101" y="103951"/>
                  </a:lnTo>
                  <a:lnTo>
                    <a:pt x="18316" y="61971"/>
                  </a:lnTo>
                  <a:lnTo>
                    <a:pt x="41495" y="19654"/>
                  </a:lnTo>
                  <a:lnTo>
                    <a:pt x="53891" y="7209"/>
                  </a:lnTo>
                  <a:lnTo>
                    <a:pt x="60160" y="2903"/>
                  </a:lnTo>
                  <a:lnTo>
                    <a:pt x="72770" y="0"/>
                  </a:lnTo>
                  <a:lnTo>
                    <a:pt x="79096" y="214"/>
                  </a:lnTo>
                  <a:lnTo>
                    <a:pt x="84725" y="3178"/>
                  </a:lnTo>
                  <a:lnTo>
                    <a:pt x="94742" y="13998"/>
                  </a:lnTo>
                  <a:lnTo>
                    <a:pt x="100134" y="33859"/>
                  </a:lnTo>
                  <a:lnTo>
                    <a:pt x="101120" y="57738"/>
                  </a:lnTo>
                  <a:lnTo>
                    <a:pt x="90254" y="101812"/>
                  </a:lnTo>
                  <a:lnTo>
                    <a:pt x="79048" y="1339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7420">
              <a:extLst>
                <a:ext uri="{FF2B5EF4-FFF2-40B4-BE49-F238E27FC236}">
                  <a16:creationId xmlns:a16="http://schemas.microsoft.com/office/drawing/2014/main" xmlns="" id="{D5003D0B-ABFB-4008-852D-35993ED84B7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092700" y="4676673"/>
              <a:ext cx="12701" cy="41378"/>
            </a:xfrm>
            <a:custGeom>
              <a:avLst/>
              <a:gdLst/>
              <a:ahLst/>
              <a:cxnLst/>
              <a:rect l="0" t="0" r="0" b="0"/>
              <a:pathLst>
                <a:path w="12701" h="41378">
                  <a:moveTo>
                    <a:pt x="0" y="41377"/>
                  </a:moveTo>
                  <a:lnTo>
                    <a:pt x="0" y="41377"/>
                  </a:lnTo>
                  <a:lnTo>
                    <a:pt x="0" y="0"/>
                  </a:lnTo>
                  <a:lnTo>
                    <a:pt x="1411" y="387"/>
                  </a:lnTo>
                  <a:lnTo>
                    <a:pt x="12700" y="96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7421">
              <a:extLst>
                <a:ext uri="{FF2B5EF4-FFF2-40B4-BE49-F238E27FC236}">
                  <a16:creationId xmlns:a16="http://schemas.microsoft.com/office/drawing/2014/main" xmlns="" id="{5A9EA77E-56DD-442D-A976-16F7E26B920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086350" y="47688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6350" y="40495"/>
                  </a:lnTo>
                  <a:lnTo>
                    <a:pt x="1986" y="8780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1399">
            <a:extLst>
              <a:ext uri="{FF2B5EF4-FFF2-40B4-BE49-F238E27FC236}">
                <a16:creationId xmlns:a16="http://schemas.microsoft.com/office/drawing/2014/main" xmlns="" id="{077CEB6C-068B-440C-A856-6B48316D18BC}"/>
              </a:ext>
            </a:extLst>
          </p:cNvPr>
          <p:cNvGrpSpPr/>
          <p:nvPr/>
        </p:nvGrpSpPr>
        <p:grpSpPr>
          <a:xfrm>
            <a:off x="2572633" y="5478882"/>
            <a:ext cx="881768" cy="648496"/>
            <a:chOff x="2572633" y="5478882"/>
            <a:chExt cx="881768" cy="648496"/>
          </a:xfrm>
        </p:grpSpPr>
        <p:sp>
          <p:nvSpPr>
            <p:cNvPr id="258" name="SMARTInkShape-7422">
              <a:extLst>
                <a:ext uri="{FF2B5EF4-FFF2-40B4-BE49-F238E27FC236}">
                  <a16:creationId xmlns:a16="http://schemas.microsoft.com/office/drawing/2014/main" xmlns="" id="{36E8017B-CE1B-44B6-BB35-8C386EF87A7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258433" y="6045200"/>
              <a:ext cx="195968" cy="6351"/>
            </a:xfrm>
            <a:custGeom>
              <a:avLst/>
              <a:gdLst/>
              <a:ahLst/>
              <a:cxnLst/>
              <a:rect l="0" t="0" r="0" b="0"/>
              <a:pathLst>
                <a:path w="1959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49"/>
                  </a:lnTo>
                  <a:lnTo>
                    <a:pt x="42564" y="2979"/>
                  </a:lnTo>
                  <a:lnTo>
                    <a:pt x="76047" y="1324"/>
                  </a:lnTo>
                  <a:lnTo>
                    <a:pt x="114447" y="588"/>
                  </a:lnTo>
                  <a:lnTo>
                    <a:pt x="155032" y="262"/>
                  </a:lnTo>
                  <a:lnTo>
                    <a:pt x="1959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7423">
              <a:extLst>
                <a:ext uri="{FF2B5EF4-FFF2-40B4-BE49-F238E27FC236}">
                  <a16:creationId xmlns:a16="http://schemas.microsoft.com/office/drawing/2014/main" xmlns="" id="{55218D0E-5A34-499B-8377-ED3E3F537D0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264007" y="5919761"/>
              <a:ext cx="120544" cy="207617"/>
            </a:xfrm>
            <a:custGeom>
              <a:avLst/>
              <a:gdLst/>
              <a:ahLst/>
              <a:cxnLst/>
              <a:rect l="0" t="0" r="0" b="0"/>
              <a:pathLst>
                <a:path w="120544" h="207617">
                  <a:moveTo>
                    <a:pt x="107843" y="30189"/>
                  </a:moveTo>
                  <a:lnTo>
                    <a:pt x="107843" y="30189"/>
                  </a:lnTo>
                  <a:lnTo>
                    <a:pt x="108548" y="20049"/>
                  </a:lnTo>
                  <a:lnTo>
                    <a:pt x="113310" y="3707"/>
                  </a:lnTo>
                  <a:lnTo>
                    <a:pt x="110782" y="1951"/>
                  </a:lnTo>
                  <a:lnTo>
                    <a:pt x="100448" y="0"/>
                  </a:lnTo>
                  <a:lnTo>
                    <a:pt x="59930" y="4043"/>
                  </a:lnTo>
                  <a:lnTo>
                    <a:pt x="35477" y="14681"/>
                  </a:lnTo>
                  <a:lnTo>
                    <a:pt x="17100" y="27867"/>
                  </a:lnTo>
                  <a:lnTo>
                    <a:pt x="9187" y="42092"/>
                  </a:lnTo>
                  <a:lnTo>
                    <a:pt x="2646" y="69934"/>
                  </a:lnTo>
                  <a:lnTo>
                    <a:pt x="437" y="110948"/>
                  </a:lnTo>
                  <a:lnTo>
                    <a:pt x="0" y="152314"/>
                  </a:lnTo>
                  <a:lnTo>
                    <a:pt x="3278" y="193671"/>
                  </a:lnTo>
                  <a:lnTo>
                    <a:pt x="5677" y="198444"/>
                  </a:lnTo>
                  <a:lnTo>
                    <a:pt x="8688" y="201626"/>
                  </a:lnTo>
                  <a:lnTo>
                    <a:pt x="12107" y="203747"/>
                  </a:lnTo>
                  <a:lnTo>
                    <a:pt x="59163" y="207616"/>
                  </a:lnTo>
                  <a:lnTo>
                    <a:pt x="102756" y="196007"/>
                  </a:lnTo>
                  <a:lnTo>
                    <a:pt x="120543" y="1889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7424">
              <a:extLst>
                <a:ext uri="{FF2B5EF4-FFF2-40B4-BE49-F238E27FC236}">
                  <a16:creationId xmlns:a16="http://schemas.microsoft.com/office/drawing/2014/main" xmlns="" id="{1A7D6CCD-3608-428C-9CE9-FF0FA5A8553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132018" y="5929080"/>
              <a:ext cx="112833" cy="159544"/>
            </a:xfrm>
            <a:custGeom>
              <a:avLst/>
              <a:gdLst/>
              <a:ahLst/>
              <a:cxnLst/>
              <a:rect l="0" t="0" r="0" b="0"/>
              <a:pathLst>
                <a:path w="112833" h="159544">
                  <a:moveTo>
                    <a:pt x="11232" y="8170"/>
                  </a:moveTo>
                  <a:lnTo>
                    <a:pt x="11232" y="8170"/>
                  </a:lnTo>
                  <a:lnTo>
                    <a:pt x="11232" y="0"/>
                  </a:lnTo>
                  <a:lnTo>
                    <a:pt x="10526" y="45087"/>
                  </a:lnTo>
                  <a:lnTo>
                    <a:pt x="4325" y="89859"/>
                  </a:lnTo>
                  <a:lnTo>
                    <a:pt x="0" y="136337"/>
                  </a:lnTo>
                  <a:lnTo>
                    <a:pt x="2242" y="145802"/>
                  </a:lnTo>
                  <a:lnTo>
                    <a:pt x="7471" y="152360"/>
                  </a:lnTo>
                  <a:lnTo>
                    <a:pt x="10842" y="155096"/>
                  </a:lnTo>
                  <a:lnTo>
                    <a:pt x="20231" y="158137"/>
                  </a:lnTo>
                  <a:lnTo>
                    <a:pt x="54750" y="159543"/>
                  </a:lnTo>
                  <a:lnTo>
                    <a:pt x="101647" y="150417"/>
                  </a:lnTo>
                  <a:lnTo>
                    <a:pt x="112832" y="1478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7425">
              <a:extLst>
                <a:ext uri="{FF2B5EF4-FFF2-40B4-BE49-F238E27FC236}">
                  <a16:creationId xmlns:a16="http://schemas.microsoft.com/office/drawing/2014/main" xmlns="" id="{3CB2F07F-7604-4536-A01F-354732CFEC1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901950" y="5916610"/>
              <a:ext cx="146051" cy="183655"/>
            </a:xfrm>
            <a:custGeom>
              <a:avLst/>
              <a:gdLst/>
              <a:ahLst/>
              <a:cxnLst/>
              <a:rect l="0" t="0" r="0" b="0"/>
              <a:pathLst>
                <a:path w="146051" h="183655">
                  <a:moveTo>
                    <a:pt x="0" y="84140"/>
                  </a:moveTo>
                  <a:lnTo>
                    <a:pt x="0" y="84140"/>
                  </a:lnTo>
                  <a:lnTo>
                    <a:pt x="4364" y="128292"/>
                  </a:lnTo>
                  <a:lnTo>
                    <a:pt x="5470" y="170952"/>
                  </a:lnTo>
                  <a:lnTo>
                    <a:pt x="2640" y="181045"/>
                  </a:lnTo>
                  <a:lnTo>
                    <a:pt x="3171" y="182610"/>
                  </a:lnTo>
                  <a:lnTo>
                    <a:pt x="4230" y="183654"/>
                  </a:lnTo>
                  <a:lnTo>
                    <a:pt x="4937" y="182232"/>
                  </a:lnTo>
                  <a:lnTo>
                    <a:pt x="6932" y="135800"/>
                  </a:lnTo>
                  <a:lnTo>
                    <a:pt x="9666" y="104277"/>
                  </a:lnTo>
                  <a:lnTo>
                    <a:pt x="13233" y="70983"/>
                  </a:lnTo>
                  <a:lnTo>
                    <a:pt x="19208" y="28030"/>
                  </a:lnTo>
                  <a:lnTo>
                    <a:pt x="24177" y="1718"/>
                  </a:lnTo>
                  <a:lnTo>
                    <a:pt x="25290" y="264"/>
                  </a:lnTo>
                  <a:lnTo>
                    <a:pt x="26738" y="0"/>
                  </a:lnTo>
                  <a:lnTo>
                    <a:pt x="28409" y="530"/>
                  </a:lnTo>
                  <a:lnTo>
                    <a:pt x="47455" y="47805"/>
                  </a:lnTo>
                  <a:lnTo>
                    <a:pt x="59530" y="64515"/>
                  </a:lnTo>
                  <a:lnTo>
                    <a:pt x="67851" y="71420"/>
                  </a:lnTo>
                  <a:lnTo>
                    <a:pt x="72044" y="72132"/>
                  </a:lnTo>
                  <a:lnTo>
                    <a:pt x="76252" y="71196"/>
                  </a:lnTo>
                  <a:lnTo>
                    <a:pt x="85395" y="65687"/>
                  </a:lnTo>
                  <a:lnTo>
                    <a:pt x="123873" y="25690"/>
                  </a:lnTo>
                  <a:lnTo>
                    <a:pt x="126327" y="25418"/>
                  </a:lnTo>
                  <a:lnTo>
                    <a:pt x="128667" y="25943"/>
                  </a:lnTo>
                  <a:lnTo>
                    <a:pt x="133150" y="34050"/>
                  </a:lnTo>
                  <a:lnTo>
                    <a:pt x="143202" y="75323"/>
                  </a:lnTo>
                  <a:lnTo>
                    <a:pt x="145487" y="116239"/>
                  </a:lnTo>
                  <a:lnTo>
                    <a:pt x="146001" y="161843"/>
                  </a:lnTo>
                  <a:lnTo>
                    <a:pt x="146050" y="1730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7426">
              <a:extLst>
                <a:ext uri="{FF2B5EF4-FFF2-40B4-BE49-F238E27FC236}">
                  <a16:creationId xmlns:a16="http://schemas.microsoft.com/office/drawing/2014/main" xmlns="" id="{17203F07-A1C2-4E63-A3FA-B297C39C7A1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590934" y="5478882"/>
              <a:ext cx="139567" cy="134519"/>
            </a:xfrm>
            <a:custGeom>
              <a:avLst/>
              <a:gdLst/>
              <a:ahLst/>
              <a:cxnLst/>
              <a:rect l="0" t="0" r="0" b="0"/>
              <a:pathLst>
                <a:path w="139567" h="134519">
                  <a:moveTo>
                    <a:pt x="37966" y="71018"/>
                  </a:moveTo>
                  <a:lnTo>
                    <a:pt x="37966" y="71018"/>
                  </a:lnTo>
                  <a:lnTo>
                    <a:pt x="26033" y="84832"/>
                  </a:lnTo>
                  <a:lnTo>
                    <a:pt x="1395" y="119950"/>
                  </a:lnTo>
                  <a:lnTo>
                    <a:pt x="885" y="119161"/>
                  </a:lnTo>
                  <a:lnTo>
                    <a:pt x="0" y="97236"/>
                  </a:lnTo>
                  <a:lnTo>
                    <a:pt x="13699" y="50960"/>
                  </a:lnTo>
                  <a:lnTo>
                    <a:pt x="27483" y="23682"/>
                  </a:lnTo>
                  <a:lnTo>
                    <a:pt x="38951" y="10469"/>
                  </a:lnTo>
                  <a:lnTo>
                    <a:pt x="51104" y="2244"/>
                  </a:lnTo>
                  <a:lnTo>
                    <a:pt x="55897" y="474"/>
                  </a:lnTo>
                  <a:lnTo>
                    <a:pt x="59798" y="0"/>
                  </a:lnTo>
                  <a:lnTo>
                    <a:pt x="63104" y="389"/>
                  </a:lnTo>
                  <a:lnTo>
                    <a:pt x="70540" y="6466"/>
                  </a:lnTo>
                  <a:lnTo>
                    <a:pt x="78549" y="17634"/>
                  </a:lnTo>
                  <a:lnTo>
                    <a:pt x="99397" y="63604"/>
                  </a:lnTo>
                  <a:lnTo>
                    <a:pt x="115915" y="110563"/>
                  </a:lnTo>
                  <a:lnTo>
                    <a:pt x="139566" y="1345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7427">
              <a:extLst>
                <a:ext uri="{FF2B5EF4-FFF2-40B4-BE49-F238E27FC236}">
                  <a16:creationId xmlns:a16="http://schemas.microsoft.com/office/drawing/2014/main" xmlns="" id="{01E8875F-8E42-40C1-AEF2-08136B0E6C3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572633" y="5674419"/>
              <a:ext cx="183365" cy="343065"/>
            </a:xfrm>
            <a:custGeom>
              <a:avLst/>
              <a:gdLst/>
              <a:ahLst/>
              <a:cxnLst/>
              <a:rect l="0" t="0" r="0" b="0"/>
              <a:pathLst>
                <a:path w="183365" h="343065">
                  <a:moveTo>
                    <a:pt x="5467" y="15181"/>
                  </a:moveTo>
                  <a:lnTo>
                    <a:pt x="5467" y="15181"/>
                  </a:lnTo>
                  <a:lnTo>
                    <a:pt x="441" y="3248"/>
                  </a:lnTo>
                  <a:lnTo>
                    <a:pt x="0" y="876"/>
                  </a:lnTo>
                  <a:lnTo>
                    <a:pt x="411" y="0"/>
                  </a:lnTo>
                  <a:lnTo>
                    <a:pt x="1391" y="121"/>
                  </a:lnTo>
                  <a:lnTo>
                    <a:pt x="2750" y="908"/>
                  </a:lnTo>
                  <a:lnTo>
                    <a:pt x="14364" y="41184"/>
                  </a:lnTo>
                  <a:lnTo>
                    <a:pt x="19534" y="81066"/>
                  </a:lnTo>
                  <a:lnTo>
                    <a:pt x="26065" y="127014"/>
                  </a:lnTo>
                  <a:lnTo>
                    <a:pt x="29783" y="151119"/>
                  </a:lnTo>
                  <a:lnTo>
                    <a:pt x="35794" y="198600"/>
                  </a:lnTo>
                  <a:lnTo>
                    <a:pt x="40818" y="243456"/>
                  </a:lnTo>
                  <a:lnTo>
                    <a:pt x="45403" y="282207"/>
                  </a:lnTo>
                  <a:lnTo>
                    <a:pt x="51950" y="322273"/>
                  </a:lnTo>
                  <a:lnTo>
                    <a:pt x="55414" y="343064"/>
                  </a:lnTo>
                  <a:lnTo>
                    <a:pt x="58309" y="297679"/>
                  </a:lnTo>
                  <a:lnTo>
                    <a:pt x="72159" y="252146"/>
                  </a:lnTo>
                  <a:lnTo>
                    <a:pt x="93118" y="207140"/>
                  </a:lnTo>
                  <a:lnTo>
                    <a:pt x="113047" y="183692"/>
                  </a:lnTo>
                  <a:lnTo>
                    <a:pt x="125952" y="175213"/>
                  </a:lnTo>
                  <a:lnTo>
                    <a:pt x="132357" y="174080"/>
                  </a:lnTo>
                  <a:lnTo>
                    <a:pt x="145118" y="176584"/>
                  </a:lnTo>
                  <a:lnTo>
                    <a:pt x="157845" y="188046"/>
                  </a:lnTo>
                  <a:lnTo>
                    <a:pt x="175029" y="216213"/>
                  </a:lnTo>
                  <a:lnTo>
                    <a:pt x="182428" y="238584"/>
                  </a:lnTo>
                  <a:lnTo>
                    <a:pt x="183364" y="260286"/>
                  </a:lnTo>
                  <a:lnTo>
                    <a:pt x="173183" y="292338"/>
                  </a:lnTo>
                  <a:lnTo>
                    <a:pt x="150018" y="320806"/>
                  </a:lnTo>
                  <a:lnTo>
                    <a:pt x="130860" y="332812"/>
                  </a:lnTo>
                  <a:lnTo>
                    <a:pt x="120812" y="337002"/>
                  </a:lnTo>
                  <a:lnTo>
                    <a:pt x="98359" y="337894"/>
                  </a:lnTo>
                  <a:lnTo>
                    <a:pt x="76386" y="332881"/>
                  </a:lnTo>
                  <a:lnTo>
                    <a:pt x="43567" y="3136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1400">
            <a:extLst>
              <a:ext uri="{FF2B5EF4-FFF2-40B4-BE49-F238E27FC236}">
                <a16:creationId xmlns:a16="http://schemas.microsoft.com/office/drawing/2014/main" xmlns="" id="{F4CC89C1-7FF5-4459-9EBD-D171B56A2029}"/>
              </a:ext>
            </a:extLst>
          </p:cNvPr>
          <p:cNvGrpSpPr/>
          <p:nvPr/>
        </p:nvGrpSpPr>
        <p:grpSpPr>
          <a:xfrm>
            <a:off x="3848100" y="5678453"/>
            <a:ext cx="711201" cy="328648"/>
            <a:chOff x="3848100" y="5678453"/>
            <a:chExt cx="711201" cy="328648"/>
          </a:xfrm>
        </p:grpSpPr>
        <p:sp>
          <p:nvSpPr>
            <p:cNvPr id="265" name="SMARTInkShape-7428">
              <a:extLst>
                <a:ext uri="{FF2B5EF4-FFF2-40B4-BE49-F238E27FC236}">
                  <a16:creationId xmlns:a16="http://schemas.microsoft.com/office/drawing/2014/main" xmlns="" id="{60C35409-9139-4A24-A9DA-C92503AB2FC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222827" y="5678453"/>
              <a:ext cx="336474" cy="328648"/>
            </a:xfrm>
            <a:custGeom>
              <a:avLst/>
              <a:gdLst/>
              <a:ahLst/>
              <a:cxnLst/>
              <a:rect l="0" t="0" r="0" b="0"/>
              <a:pathLst>
                <a:path w="336474" h="328648">
                  <a:moveTo>
                    <a:pt x="6273" y="150847"/>
                  </a:moveTo>
                  <a:lnTo>
                    <a:pt x="6273" y="150847"/>
                  </a:lnTo>
                  <a:lnTo>
                    <a:pt x="97" y="115326"/>
                  </a:lnTo>
                  <a:lnTo>
                    <a:pt x="0" y="116951"/>
                  </a:lnTo>
                  <a:lnTo>
                    <a:pt x="8768" y="164375"/>
                  </a:lnTo>
                  <a:lnTo>
                    <a:pt x="11480" y="208634"/>
                  </a:lnTo>
                  <a:lnTo>
                    <a:pt x="12115" y="240971"/>
                  </a:lnTo>
                  <a:lnTo>
                    <a:pt x="10591" y="285265"/>
                  </a:lnTo>
                  <a:lnTo>
                    <a:pt x="6526" y="327694"/>
                  </a:lnTo>
                  <a:lnTo>
                    <a:pt x="2664" y="294514"/>
                  </a:lnTo>
                  <a:lnTo>
                    <a:pt x="4199" y="258678"/>
                  </a:lnTo>
                  <a:lnTo>
                    <a:pt x="9114" y="215000"/>
                  </a:lnTo>
                  <a:lnTo>
                    <a:pt x="16708" y="168070"/>
                  </a:lnTo>
                  <a:lnTo>
                    <a:pt x="27138" y="121343"/>
                  </a:lnTo>
                  <a:lnTo>
                    <a:pt x="38830" y="84112"/>
                  </a:lnTo>
                  <a:lnTo>
                    <a:pt x="53549" y="44996"/>
                  </a:lnTo>
                  <a:lnTo>
                    <a:pt x="61472" y="22929"/>
                  </a:lnTo>
                  <a:lnTo>
                    <a:pt x="64239" y="23235"/>
                  </a:lnTo>
                  <a:lnTo>
                    <a:pt x="72958" y="29220"/>
                  </a:lnTo>
                  <a:lnTo>
                    <a:pt x="96916" y="75146"/>
                  </a:lnTo>
                  <a:lnTo>
                    <a:pt x="120917" y="110337"/>
                  </a:lnTo>
                  <a:lnTo>
                    <a:pt x="135307" y="118730"/>
                  </a:lnTo>
                  <a:lnTo>
                    <a:pt x="143096" y="120970"/>
                  </a:lnTo>
                  <a:lnTo>
                    <a:pt x="161157" y="117813"/>
                  </a:lnTo>
                  <a:lnTo>
                    <a:pt x="170912" y="114008"/>
                  </a:lnTo>
                  <a:lnTo>
                    <a:pt x="211917" y="73119"/>
                  </a:lnTo>
                  <a:lnTo>
                    <a:pt x="250224" y="27308"/>
                  </a:lnTo>
                  <a:lnTo>
                    <a:pt x="275222" y="777"/>
                  </a:lnTo>
                  <a:lnTo>
                    <a:pt x="279411" y="0"/>
                  </a:lnTo>
                  <a:lnTo>
                    <a:pt x="282909" y="1599"/>
                  </a:lnTo>
                  <a:lnTo>
                    <a:pt x="285947" y="4782"/>
                  </a:lnTo>
                  <a:lnTo>
                    <a:pt x="295893" y="47493"/>
                  </a:lnTo>
                  <a:lnTo>
                    <a:pt x="300328" y="82569"/>
                  </a:lnTo>
                  <a:lnTo>
                    <a:pt x="302770" y="119796"/>
                  </a:lnTo>
                  <a:lnTo>
                    <a:pt x="304560" y="157508"/>
                  </a:lnTo>
                  <a:lnTo>
                    <a:pt x="307708" y="195435"/>
                  </a:lnTo>
                  <a:lnTo>
                    <a:pt x="313340" y="229696"/>
                  </a:lnTo>
                  <a:lnTo>
                    <a:pt x="322563" y="272987"/>
                  </a:lnTo>
                  <a:lnTo>
                    <a:pt x="331341" y="318317"/>
                  </a:lnTo>
                  <a:lnTo>
                    <a:pt x="336473" y="3286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7429">
              <a:extLst>
                <a:ext uri="{FF2B5EF4-FFF2-40B4-BE49-F238E27FC236}">
                  <a16:creationId xmlns:a16="http://schemas.microsoft.com/office/drawing/2014/main" xmlns="" id="{C9A1B142-04DF-4E1C-8DBD-EA2DC6B3482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892054" y="5956300"/>
              <a:ext cx="133847" cy="11557"/>
            </a:xfrm>
            <a:custGeom>
              <a:avLst/>
              <a:gdLst/>
              <a:ahLst/>
              <a:cxnLst/>
              <a:rect l="0" t="0" r="0" b="0"/>
              <a:pathLst>
                <a:path w="133847" h="11557">
                  <a:moveTo>
                    <a:pt x="13196" y="0"/>
                  </a:moveTo>
                  <a:lnTo>
                    <a:pt x="13196" y="0"/>
                  </a:lnTo>
                  <a:lnTo>
                    <a:pt x="3083" y="3371"/>
                  </a:lnTo>
                  <a:lnTo>
                    <a:pt x="810" y="5069"/>
                  </a:lnTo>
                  <a:lnTo>
                    <a:pt x="0" y="6907"/>
                  </a:lnTo>
                  <a:lnTo>
                    <a:pt x="165" y="8839"/>
                  </a:lnTo>
                  <a:lnTo>
                    <a:pt x="2392" y="10126"/>
                  </a:lnTo>
                  <a:lnTo>
                    <a:pt x="10511" y="11556"/>
                  </a:lnTo>
                  <a:lnTo>
                    <a:pt x="56070" y="7405"/>
                  </a:lnTo>
                  <a:lnTo>
                    <a:pt x="94105" y="3761"/>
                  </a:lnTo>
                  <a:lnTo>
                    <a:pt x="13384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7430">
              <a:extLst>
                <a:ext uri="{FF2B5EF4-FFF2-40B4-BE49-F238E27FC236}">
                  <a16:creationId xmlns:a16="http://schemas.microsoft.com/office/drawing/2014/main" xmlns="" id="{5E6ED2BC-FC4D-4EAE-9BBF-9B5F30D5C0F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848100" y="5858154"/>
              <a:ext cx="165101" cy="15597"/>
            </a:xfrm>
            <a:custGeom>
              <a:avLst/>
              <a:gdLst/>
              <a:ahLst/>
              <a:cxnLst/>
              <a:rect l="0" t="0" r="0" b="0"/>
              <a:pathLst>
                <a:path w="165101" h="15597">
                  <a:moveTo>
                    <a:pt x="0" y="15596"/>
                  </a:moveTo>
                  <a:lnTo>
                    <a:pt x="0" y="15596"/>
                  </a:lnTo>
                  <a:lnTo>
                    <a:pt x="43369" y="6757"/>
                  </a:lnTo>
                  <a:lnTo>
                    <a:pt x="75014" y="2731"/>
                  </a:lnTo>
                  <a:lnTo>
                    <a:pt x="108128" y="0"/>
                  </a:lnTo>
                  <a:lnTo>
                    <a:pt x="165100" y="28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1401">
            <a:extLst>
              <a:ext uri="{FF2B5EF4-FFF2-40B4-BE49-F238E27FC236}">
                <a16:creationId xmlns:a16="http://schemas.microsoft.com/office/drawing/2014/main" xmlns="" id="{AB214F27-F0A6-4289-9474-3ECC2FA757D6}"/>
              </a:ext>
            </a:extLst>
          </p:cNvPr>
          <p:cNvGrpSpPr/>
          <p:nvPr/>
        </p:nvGrpSpPr>
        <p:grpSpPr>
          <a:xfrm>
            <a:off x="4784242" y="5640760"/>
            <a:ext cx="2604538" cy="478807"/>
            <a:chOff x="4784242" y="5640760"/>
            <a:chExt cx="2604538" cy="478807"/>
          </a:xfrm>
        </p:grpSpPr>
        <p:sp>
          <p:nvSpPr>
            <p:cNvPr id="269" name="SMARTInkShape-7431">
              <a:extLst>
                <a:ext uri="{FF2B5EF4-FFF2-40B4-BE49-F238E27FC236}">
                  <a16:creationId xmlns:a16="http://schemas.microsoft.com/office/drawing/2014/main" xmlns="" id="{9DD23FB5-F8E8-4AB8-883B-F704D0F8A2F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258050" y="5673529"/>
              <a:ext cx="130730" cy="446038"/>
            </a:xfrm>
            <a:custGeom>
              <a:avLst/>
              <a:gdLst/>
              <a:ahLst/>
              <a:cxnLst/>
              <a:rect l="0" t="0" r="0" b="0"/>
              <a:pathLst>
                <a:path w="130730" h="446038">
                  <a:moveTo>
                    <a:pt x="76200" y="3371"/>
                  </a:moveTo>
                  <a:lnTo>
                    <a:pt x="76200" y="3371"/>
                  </a:lnTo>
                  <a:lnTo>
                    <a:pt x="79570" y="0"/>
                  </a:lnTo>
                  <a:lnTo>
                    <a:pt x="88751" y="226"/>
                  </a:lnTo>
                  <a:lnTo>
                    <a:pt x="95150" y="1275"/>
                  </a:lnTo>
                  <a:lnTo>
                    <a:pt x="106024" y="8084"/>
                  </a:lnTo>
                  <a:lnTo>
                    <a:pt x="110899" y="12863"/>
                  </a:lnTo>
                  <a:lnTo>
                    <a:pt x="124502" y="39815"/>
                  </a:lnTo>
                  <a:lnTo>
                    <a:pt x="130729" y="77983"/>
                  </a:lnTo>
                  <a:lnTo>
                    <a:pt x="125831" y="113830"/>
                  </a:lnTo>
                  <a:lnTo>
                    <a:pt x="115443" y="140051"/>
                  </a:lnTo>
                  <a:lnTo>
                    <a:pt x="103754" y="152547"/>
                  </a:lnTo>
                  <a:lnTo>
                    <a:pt x="74953" y="176377"/>
                  </a:lnTo>
                  <a:lnTo>
                    <a:pt x="72118" y="180922"/>
                  </a:lnTo>
                  <a:lnTo>
                    <a:pt x="70858" y="186705"/>
                  </a:lnTo>
                  <a:lnTo>
                    <a:pt x="70644" y="225532"/>
                  </a:lnTo>
                  <a:lnTo>
                    <a:pt x="76774" y="266420"/>
                  </a:lnTo>
                  <a:lnTo>
                    <a:pt x="84602" y="306384"/>
                  </a:lnTo>
                  <a:lnTo>
                    <a:pt x="92094" y="353974"/>
                  </a:lnTo>
                  <a:lnTo>
                    <a:pt x="91025" y="384971"/>
                  </a:lnTo>
                  <a:lnTo>
                    <a:pt x="81143" y="410508"/>
                  </a:lnTo>
                  <a:lnTo>
                    <a:pt x="63580" y="429855"/>
                  </a:lnTo>
                  <a:lnTo>
                    <a:pt x="43780" y="442686"/>
                  </a:lnTo>
                  <a:lnTo>
                    <a:pt x="27924" y="446037"/>
                  </a:lnTo>
                  <a:lnTo>
                    <a:pt x="15704" y="443293"/>
                  </a:lnTo>
                  <a:lnTo>
                    <a:pt x="0" y="4351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7432">
              <a:extLst>
                <a:ext uri="{FF2B5EF4-FFF2-40B4-BE49-F238E27FC236}">
                  <a16:creationId xmlns:a16="http://schemas.microsoft.com/office/drawing/2014/main" xmlns="" id="{E8791C2C-69F5-411B-B03A-5B0F9317FA31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281060" y="5892800"/>
              <a:ext cx="18141" cy="107951"/>
            </a:xfrm>
            <a:custGeom>
              <a:avLst/>
              <a:gdLst/>
              <a:ahLst/>
              <a:cxnLst/>
              <a:rect l="0" t="0" r="0" b="0"/>
              <a:pathLst>
                <a:path w="18141" h="107951">
                  <a:moveTo>
                    <a:pt x="18140" y="0"/>
                  </a:moveTo>
                  <a:lnTo>
                    <a:pt x="18140" y="0"/>
                  </a:lnTo>
                  <a:lnTo>
                    <a:pt x="11398" y="3371"/>
                  </a:lnTo>
                  <a:lnTo>
                    <a:pt x="9411" y="6481"/>
                  </a:lnTo>
                  <a:lnTo>
                    <a:pt x="646" y="51737"/>
                  </a:lnTo>
                  <a:lnTo>
                    <a:pt x="0" y="87481"/>
                  </a:lnTo>
                  <a:lnTo>
                    <a:pt x="544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7433">
              <a:extLst>
                <a:ext uri="{FF2B5EF4-FFF2-40B4-BE49-F238E27FC236}">
                  <a16:creationId xmlns:a16="http://schemas.microsoft.com/office/drawing/2014/main" xmlns="" id="{4C93F999-69D1-4EBC-AF76-0D6D0668A8C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065891" y="5746750"/>
              <a:ext cx="169810" cy="209551"/>
            </a:xfrm>
            <a:custGeom>
              <a:avLst/>
              <a:gdLst/>
              <a:ahLst/>
              <a:cxnLst/>
              <a:rect l="0" t="0" r="0" b="0"/>
              <a:pathLst>
                <a:path w="169810" h="209551">
                  <a:moveTo>
                    <a:pt x="169809" y="0"/>
                  </a:moveTo>
                  <a:lnTo>
                    <a:pt x="169809" y="0"/>
                  </a:lnTo>
                  <a:lnTo>
                    <a:pt x="157553" y="20984"/>
                  </a:lnTo>
                  <a:lnTo>
                    <a:pt x="119593" y="62131"/>
                  </a:lnTo>
                  <a:lnTo>
                    <a:pt x="81082" y="101194"/>
                  </a:lnTo>
                  <a:lnTo>
                    <a:pt x="44742" y="137699"/>
                  </a:lnTo>
                  <a:lnTo>
                    <a:pt x="7600" y="181637"/>
                  </a:lnTo>
                  <a:lnTo>
                    <a:pt x="820" y="195498"/>
                  </a:lnTo>
                  <a:lnTo>
                    <a:pt x="0" y="200182"/>
                  </a:lnTo>
                  <a:lnTo>
                    <a:pt x="2275" y="203305"/>
                  </a:lnTo>
                  <a:lnTo>
                    <a:pt x="23759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7434">
              <a:extLst>
                <a:ext uri="{FF2B5EF4-FFF2-40B4-BE49-F238E27FC236}">
                  <a16:creationId xmlns:a16="http://schemas.microsoft.com/office/drawing/2014/main" xmlns="" id="{96500F27-77C5-44B1-B9CD-6AD8D3926C5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324600" y="5969000"/>
              <a:ext cx="57151" cy="44451"/>
            </a:xfrm>
            <a:custGeom>
              <a:avLst/>
              <a:gdLst/>
              <a:ahLst/>
              <a:cxnLst/>
              <a:rect l="0" t="0" r="0" b="0"/>
              <a:pathLst>
                <a:path w="57151" h="44451">
                  <a:moveTo>
                    <a:pt x="57150" y="0"/>
                  </a:moveTo>
                  <a:lnTo>
                    <a:pt x="57150" y="0"/>
                  </a:lnTo>
                  <a:lnTo>
                    <a:pt x="18457" y="23766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7435">
              <a:extLst>
                <a:ext uri="{FF2B5EF4-FFF2-40B4-BE49-F238E27FC236}">
                  <a16:creationId xmlns:a16="http://schemas.microsoft.com/office/drawing/2014/main" xmlns="" id="{02424CC6-FB2C-40A3-AAA9-58159FBB984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477000" y="5976674"/>
              <a:ext cx="107951" cy="5027"/>
            </a:xfrm>
            <a:custGeom>
              <a:avLst/>
              <a:gdLst/>
              <a:ahLst/>
              <a:cxnLst/>
              <a:rect l="0" t="0" r="0" b="0"/>
              <a:pathLst>
                <a:path w="107951" h="5027">
                  <a:moveTo>
                    <a:pt x="0" y="5026"/>
                  </a:moveTo>
                  <a:lnTo>
                    <a:pt x="0" y="5026"/>
                  </a:lnTo>
                  <a:lnTo>
                    <a:pt x="22605" y="0"/>
                  </a:lnTo>
                  <a:lnTo>
                    <a:pt x="68281" y="674"/>
                  </a:lnTo>
                  <a:lnTo>
                    <a:pt x="107950" y="50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7436">
              <a:extLst>
                <a:ext uri="{FF2B5EF4-FFF2-40B4-BE49-F238E27FC236}">
                  <a16:creationId xmlns:a16="http://schemas.microsoft.com/office/drawing/2014/main" xmlns="" id="{88B60874-6174-4CAF-91E4-B1A01DC2C52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711950" y="5950830"/>
              <a:ext cx="86889" cy="68971"/>
            </a:xfrm>
            <a:custGeom>
              <a:avLst/>
              <a:gdLst/>
              <a:ahLst/>
              <a:cxnLst/>
              <a:rect l="0" t="0" r="0" b="0"/>
              <a:pathLst>
                <a:path w="86889" h="68971">
                  <a:moveTo>
                    <a:pt x="0" y="5470"/>
                  </a:moveTo>
                  <a:lnTo>
                    <a:pt x="0" y="5470"/>
                  </a:lnTo>
                  <a:lnTo>
                    <a:pt x="22604" y="444"/>
                  </a:lnTo>
                  <a:lnTo>
                    <a:pt x="56782" y="0"/>
                  </a:lnTo>
                  <a:lnTo>
                    <a:pt x="74680" y="4241"/>
                  </a:lnTo>
                  <a:lnTo>
                    <a:pt x="82110" y="7981"/>
                  </a:lnTo>
                  <a:lnTo>
                    <a:pt x="85882" y="11995"/>
                  </a:lnTo>
                  <a:lnTo>
                    <a:pt x="86888" y="14054"/>
                  </a:lnTo>
                  <a:lnTo>
                    <a:pt x="86853" y="16131"/>
                  </a:lnTo>
                  <a:lnTo>
                    <a:pt x="84933" y="20321"/>
                  </a:lnTo>
                  <a:lnTo>
                    <a:pt x="57150" y="689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7437">
              <a:extLst>
                <a:ext uri="{FF2B5EF4-FFF2-40B4-BE49-F238E27FC236}">
                  <a16:creationId xmlns:a16="http://schemas.microsoft.com/office/drawing/2014/main" xmlns="" id="{A7C10AEE-CA31-41B0-B4E8-BACB76549D7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959600" y="5737329"/>
              <a:ext cx="133351" cy="263422"/>
            </a:xfrm>
            <a:custGeom>
              <a:avLst/>
              <a:gdLst/>
              <a:ahLst/>
              <a:cxnLst/>
              <a:rect l="0" t="0" r="0" b="0"/>
              <a:pathLst>
                <a:path w="133351" h="263422">
                  <a:moveTo>
                    <a:pt x="0" y="9421"/>
                  </a:moveTo>
                  <a:lnTo>
                    <a:pt x="0" y="9421"/>
                  </a:lnTo>
                  <a:lnTo>
                    <a:pt x="0" y="6050"/>
                  </a:lnTo>
                  <a:lnTo>
                    <a:pt x="1881" y="2514"/>
                  </a:lnTo>
                  <a:lnTo>
                    <a:pt x="3370" y="582"/>
                  </a:lnTo>
                  <a:lnTo>
                    <a:pt x="5069" y="0"/>
                  </a:lnTo>
                  <a:lnTo>
                    <a:pt x="6907" y="318"/>
                  </a:lnTo>
                  <a:lnTo>
                    <a:pt x="8838" y="1236"/>
                  </a:lnTo>
                  <a:lnTo>
                    <a:pt x="21669" y="16011"/>
                  </a:lnTo>
                  <a:lnTo>
                    <a:pt x="41308" y="62908"/>
                  </a:lnTo>
                  <a:lnTo>
                    <a:pt x="55283" y="95987"/>
                  </a:lnTo>
                  <a:lnTo>
                    <a:pt x="70902" y="129974"/>
                  </a:lnTo>
                  <a:lnTo>
                    <a:pt x="85840" y="163189"/>
                  </a:lnTo>
                  <a:lnTo>
                    <a:pt x="102888" y="208950"/>
                  </a:lnTo>
                  <a:lnTo>
                    <a:pt x="123491" y="253288"/>
                  </a:lnTo>
                  <a:lnTo>
                    <a:pt x="128968" y="261740"/>
                  </a:lnTo>
                  <a:lnTo>
                    <a:pt x="130429" y="263005"/>
                  </a:lnTo>
                  <a:lnTo>
                    <a:pt x="133350" y="2634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7438">
              <a:extLst>
                <a:ext uri="{FF2B5EF4-FFF2-40B4-BE49-F238E27FC236}">
                  <a16:creationId xmlns:a16="http://schemas.microsoft.com/office/drawing/2014/main" xmlns="" id="{4735250F-1B97-4050-8900-FA88A171A50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978650" y="5742166"/>
              <a:ext cx="158751" cy="277635"/>
            </a:xfrm>
            <a:custGeom>
              <a:avLst/>
              <a:gdLst/>
              <a:ahLst/>
              <a:cxnLst/>
              <a:rect l="0" t="0" r="0" b="0"/>
              <a:pathLst>
                <a:path w="158751" h="277635">
                  <a:moveTo>
                    <a:pt x="158750" y="10934"/>
                  </a:moveTo>
                  <a:lnTo>
                    <a:pt x="158750" y="10934"/>
                  </a:lnTo>
                  <a:lnTo>
                    <a:pt x="155379" y="4192"/>
                  </a:lnTo>
                  <a:lnTo>
                    <a:pt x="155091" y="2206"/>
                  </a:lnTo>
                  <a:lnTo>
                    <a:pt x="155605" y="882"/>
                  </a:lnTo>
                  <a:lnTo>
                    <a:pt x="156654" y="0"/>
                  </a:lnTo>
                  <a:lnTo>
                    <a:pt x="148017" y="5499"/>
                  </a:lnTo>
                  <a:lnTo>
                    <a:pt x="111283" y="50400"/>
                  </a:lnTo>
                  <a:lnTo>
                    <a:pt x="83538" y="97652"/>
                  </a:lnTo>
                  <a:lnTo>
                    <a:pt x="66761" y="132730"/>
                  </a:lnTo>
                  <a:lnTo>
                    <a:pt x="52250" y="167136"/>
                  </a:lnTo>
                  <a:lnTo>
                    <a:pt x="38744" y="199361"/>
                  </a:lnTo>
                  <a:lnTo>
                    <a:pt x="21123" y="239625"/>
                  </a:lnTo>
                  <a:lnTo>
                    <a:pt x="0" y="2776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7439">
              <a:extLst>
                <a:ext uri="{FF2B5EF4-FFF2-40B4-BE49-F238E27FC236}">
                  <a16:creationId xmlns:a16="http://schemas.microsoft.com/office/drawing/2014/main" xmlns="" id="{158AAF13-D08A-469F-B2B5-E3080D9E482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150198" y="5968792"/>
              <a:ext cx="87980" cy="82759"/>
            </a:xfrm>
            <a:custGeom>
              <a:avLst/>
              <a:gdLst/>
              <a:ahLst/>
              <a:cxnLst/>
              <a:rect l="0" t="0" r="0" b="0"/>
              <a:pathLst>
                <a:path w="87980" h="82759">
                  <a:moveTo>
                    <a:pt x="6252" y="208"/>
                  </a:moveTo>
                  <a:lnTo>
                    <a:pt x="6252" y="208"/>
                  </a:lnTo>
                  <a:lnTo>
                    <a:pt x="9622" y="3579"/>
                  </a:lnTo>
                  <a:lnTo>
                    <a:pt x="11719" y="15788"/>
                  </a:lnTo>
                  <a:lnTo>
                    <a:pt x="2424" y="61877"/>
                  </a:lnTo>
                  <a:lnTo>
                    <a:pt x="234" y="74355"/>
                  </a:lnTo>
                  <a:lnTo>
                    <a:pt x="0" y="69058"/>
                  </a:lnTo>
                  <a:lnTo>
                    <a:pt x="10766" y="44486"/>
                  </a:lnTo>
                  <a:lnTo>
                    <a:pt x="35225" y="10882"/>
                  </a:lnTo>
                  <a:lnTo>
                    <a:pt x="48390" y="0"/>
                  </a:lnTo>
                  <a:lnTo>
                    <a:pt x="53393" y="70"/>
                  </a:lnTo>
                  <a:lnTo>
                    <a:pt x="64598" y="5791"/>
                  </a:lnTo>
                  <a:lnTo>
                    <a:pt x="79435" y="20912"/>
                  </a:lnTo>
                  <a:lnTo>
                    <a:pt x="84639" y="34574"/>
                  </a:lnTo>
                  <a:lnTo>
                    <a:pt x="87979" y="62971"/>
                  </a:lnTo>
                  <a:lnTo>
                    <a:pt x="86555" y="72317"/>
                  </a:lnTo>
                  <a:lnTo>
                    <a:pt x="82452" y="827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7440">
              <a:extLst>
                <a:ext uri="{FF2B5EF4-FFF2-40B4-BE49-F238E27FC236}">
                  <a16:creationId xmlns:a16="http://schemas.microsoft.com/office/drawing/2014/main" xmlns="" id="{1FD1F598-8590-47EE-8CD9-C39E562C824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115030" y="5795713"/>
              <a:ext cx="228882" cy="160233"/>
            </a:xfrm>
            <a:custGeom>
              <a:avLst/>
              <a:gdLst/>
              <a:ahLst/>
              <a:cxnLst/>
              <a:rect l="0" t="0" r="0" b="0"/>
              <a:pathLst>
                <a:path w="228882" h="160233">
                  <a:moveTo>
                    <a:pt x="9420" y="33587"/>
                  </a:moveTo>
                  <a:lnTo>
                    <a:pt x="9420" y="33587"/>
                  </a:lnTo>
                  <a:lnTo>
                    <a:pt x="6049" y="30216"/>
                  </a:lnTo>
                  <a:lnTo>
                    <a:pt x="2512" y="28561"/>
                  </a:lnTo>
                  <a:lnTo>
                    <a:pt x="581" y="28120"/>
                  </a:lnTo>
                  <a:lnTo>
                    <a:pt x="0" y="29236"/>
                  </a:lnTo>
                  <a:lnTo>
                    <a:pt x="9736" y="75605"/>
                  </a:lnTo>
                  <a:lnTo>
                    <a:pt x="17949" y="119890"/>
                  </a:lnTo>
                  <a:lnTo>
                    <a:pt x="17513" y="151978"/>
                  </a:lnTo>
                  <a:lnTo>
                    <a:pt x="16227" y="157671"/>
                  </a:lnTo>
                  <a:lnTo>
                    <a:pt x="14663" y="160054"/>
                  </a:lnTo>
                  <a:lnTo>
                    <a:pt x="12915" y="160232"/>
                  </a:lnTo>
                  <a:lnTo>
                    <a:pt x="11750" y="157528"/>
                  </a:lnTo>
                  <a:lnTo>
                    <a:pt x="10816" y="138122"/>
                  </a:lnTo>
                  <a:lnTo>
                    <a:pt x="16105" y="102738"/>
                  </a:lnTo>
                  <a:lnTo>
                    <a:pt x="30450" y="67247"/>
                  </a:lnTo>
                  <a:lnTo>
                    <a:pt x="47401" y="43796"/>
                  </a:lnTo>
                  <a:lnTo>
                    <a:pt x="57109" y="35067"/>
                  </a:lnTo>
                  <a:lnTo>
                    <a:pt x="60968" y="33163"/>
                  </a:lnTo>
                  <a:lnTo>
                    <a:pt x="64247" y="32599"/>
                  </a:lnTo>
                  <a:lnTo>
                    <a:pt x="67138" y="32928"/>
                  </a:lnTo>
                  <a:lnTo>
                    <a:pt x="74113" y="38938"/>
                  </a:lnTo>
                  <a:lnTo>
                    <a:pt x="77949" y="43505"/>
                  </a:lnTo>
                  <a:lnTo>
                    <a:pt x="82210" y="57985"/>
                  </a:lnTo>
                  <a:lnTo>
                    <a:pt x="82728" y="82209"/>
                  </a:lnTo>
                  <a:lnTo>
                    <a:pt x="79574" y="109744"/>
                  </a:lnTo>
                  <a:lnTo>
                    <a:pt x="79473" y="109758"/>
                  </a:lnTo>
                  <a:lnTo>
                    <a:pt x="107077" y="67689"/>
                  </a:lnTo>
                  <a:lnTo>
                    <a:pt x="149439" y="26578"/>
                  </a:lnTo>
                  <a:lnTo>
                    <a:pt x="177593" y="5640"/>
                  </a:lnTo>
                  <a:lnTo>
                    <a:pt x="195171" y="0"/>
                  </a:lnTo>
                  <a:lnTo>
                    <a:pt x="202399" y="612"/>
                  </a:lnTo>
                  <a:lnTo>
                    <a:pt x="214192" y="6936"/>
                  </a:lnTo>
                  <a:lnTo>
                    <a:pt x="222256" y="22448"/>
                  </a:lnTo>
                  <a:lnTo>
                    <a:pt x="228881" y="54981"/>
                  </a:lnTo>
                  <a:lnTo>
                    <a:pt x="227748" y="100529"/>
                  </a:lnTo>
                  <a:lnTo>
                    <a:pt x="220066" y="145799"/>
                  </a:lnTo>
                  <a:lnTo>
                    <a:pt x="218970" y="1542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7441">
              <a:extLst>
                <a:ext uri="{FF2B5EF4-FFF2-40B4-BE49-F238E27FC236}">
                  <a16:creationId xmlns:a16="http://schemas.microsoft.com/office/drawing/2014/main" xmlns="" id="{AAF90E70-3582-43CC-86DB-37B05459E19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391224" y="5818161"/>
              <a:ext cx="177727" cy="106390"/>
            </a:xfrm>
            <a:custGeom>
              <a:avLst/>
              <a:gdLst/>
              <a:ahLst/>
              <a:cxnLst/>
              <a:rect l="0" t="0" r="0" b="0"/>
              <a:pathLst>
                <a:path w="177727" h="106390">
                  <a:moveTo>
                    <a:pt x="101526" y="30189"/>
                  </a:moveTo>
                  <a:lnTo>
                    <a:pt x="101526" y="30189"/>
                  </a:lnTo>
                  <a:lnTo>
                    <a:pt x="110365" y="12513"/>
                  </a:lnTo>
                  <a:lnTo>
                    <a:pt x="110241" y="9233"/>
                  </a:lnTo>
                  <a:lnTo>
                    <a:pt x="108746" y="6341"/>
                  </a:lnTo>
                  <a:lnTo>
                    <a:pt x="106340" y="3706"/>
                  </a:lnTo>
                  <a:lnTo>
                    <a:pt x="98020" y="780"/>
                  </a:lnTo>
                  <a:lnTo>
                    <a:pt x="92839" y="0"/>
                  </a:lnTo>
                  <a:lnTo>
                    <a:pt x="72062" y="5643"/>
                  </a:lnTo>
                  <a:lnTo>
                    <a:pt x="36099" y="30331"/>
                  </a:lnTo>
                  <a:lnTo>
                    <a:pt x="3880" y="67332"/>
                  </a:lnTo>
                  <a:lnTo>
                    <a:pt x="37" y="76801"/>
                  </a:lnTo>
                  <a:lnTo>
                    <a:pt x="0" y="80314"/>
                  </a:lnTo>
                  <a:lnTo>
                    <a:pt x="2092" y="82656"/>
                  </a:lnTo>
                  <a:lnTo>
                    <a:pt x="10061" y="85257"/>
                  </a:lnTo>
                  <a:lnTo>
                    <a:pt x="22540" y="80770"/>
                  </a:lnTo>
                  <a:lnTo>
                    <a:pt x="66142" y="51066"/>
                  </a:lnTo>
                  <a:lnTo>
                    <a:pt x="99680" y="33217"/>
                  </a:lnTo>
                  <a:lnTo>
                    <a:pt x="103823" y="33618"/>
                  </a:lnTo>
                  <a:lnTo>
                    <a:pt x="112189" y="37828"/>
                  </a:lnTo>
                  <a:lnTo>
                    <a:pt x="152579" y="84506"/>
                  </a:lnTo>
                  <a:lnTo>
                    <a:pt x="177726" y="1063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7442">
              <a:extLst>
                <a:ext uri="{FF2B5EF4-FFF2-40B4-BE49-F238E27FC236}">
                  <a16:creationId xmlns:a16="http://schemas.microsoft.com/office/drawing/2014/main" xmlns="" id="{91967159-DC41-4DA3-8015-5CE70BF8DA8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045200" y="5746750"/>
              <a:ext cx="146051" cy="228601"/>
            </a:xfrm>
            <a:custGeom>
              <a:avLst/>
              <a:gdLst/>
              <a:ahLst/>
              <a:cxnLst/>
              <a:rect l="0" t="0" r="0" b="0"/>
              <a:pathLst>
                <a:path w="146051" h="228601">
                  <a:moveTo>
                    <a:pt x="0" y="0"/>
                  </a:moveTo>
                  <a:lnTo>
                    <a:pt x="0" y="0"/>
                  </a:lnTo>
                  <a:lnTo>
                    <a:pt x="28562" y="45190"/>
                  </a:lnTo>
                  <a:lnTo>
                    <a:pt x="55500" y="86533"/>
                  </a:lnTo>
                  <a:lnTo>
                    <a:pt x="86530" y="132648"/>
                  </a:lnTo>
                  <a:lnTo>
                    <a:pt x="113598" y="173829"/>
                  </a:lnTo>
                  <a:lnTo>
                    <a:pt x="140626" y="217937"/>
                  </a:lnTo>
                  <a:lnTo>
                    <a:pt x="14605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7443">
              <a:extLst>
                <a:ext uri="{FF2B5EF4-FFF2-40B4-BE49-F238E27FC236}">
                  <a16:creationId xmlns:a16="http://schemas.microsoft.com/office/drawing/2014/main" xmlns="" id="{7DF43F35-559E-4BA3-A883-D53011B5F35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851606" y="5640760"/>
              <a:ext cx="123745" cy="343184"/>
            </a:xfrm>
            <a:custGeom>
              <a:avLst/>
              <a:gdLst/>
              <a:ahLst/>
              <a:cxnLst/>
              <a:rect l="0" t="0" r="0" b="0"/>
              <a:pathLst>
                <a:path w="123745" h="343184">
                  <a:moveTo>
                    <a:pt x="104694" y="55190"/>
                  </a:moveTo>
                  <a:lnTo>
                    <a:pt x="104694" y="55190"/>
                  </a:lnTo>
                  <a:lnTo>
                    <a:pt x="109058" y="45051"/>
                  </a:lnTo>
                  <a:lnTo>
                    <a:pt x="110967" y="18259"/>
                  </a:lnTo>
                  <a:lnTo>
                    <a:pt x="110287" y="15752"/>
                  </a:lnTo>
                  <a:lnTo>
                    <a:pt x="109129" y="14081"/>
                  </a:lnTo>
                  <a:lnTo>
                    <a:pt x="98828" y="4657"/>
                  </a:lnTo>
                  <a:lnTo>
                    <a:pt x="87505" y="981"/>
                  </a:lnTo>
                  <a:lnTo>
                    <a:pt x="80535" y="0"/>
                  </a:lnTo>
                  <a:lnTo>
                    <a:pt x="53868" y="5363"/>
                  </a:lnTo>
                  <a:lnTo>
                    <a:pt x="26998" y="19260"/>
                  </a:lnTo>
                  <a:lnTo>
                    <a:pt x="7903" y="36782"/>
                  </a:lnTo>
                  <a:lnTo>
                    <a:pt x="4889" y="43624"/>
                  </a:lnTo>
                  <a:lnTo>
                    <a:pt x="3422" y="58751"/>
                  </a:lnTo>
                  <a:lnTo>
                    <a:pt x="10766" y="74882"/>
                  </a:lnTo>
                  <a:lnTo>
                    <a:pt x="50802" y="121727"/>
                  </a:lnTo>
                  <a:lnTo>
                    <a:pt x="74065" y="152124"/>
                  </a:lnTo>
                  <a:lnTo>
                    <a:pt x="80499" y="170474"/>
                  </a:lnTo>
                  <a:lnTo>
                    <a:pt x="80097" y="178613"/>
                  </a:lnTo>
                  <a:lnTo>
                    <a:pt x="74006" y="193300"/>
                  </a:lnTo>
                  <a:lnTo>
                    <a:pt x="60481" y="205002"/>
                  </a:lnTo>
                  <a:lnTo>
                    <a:pt x="51936" y="210098"/>
                  </a:lnTo>
                  <a:lnTo>
                    <a:pt x="34914" y="213879"/>
                  </a:lnTo>
                  <a:lnTo>
                    <a:pt x="13228" y="212041"/>
                  </a:lnTo>
                  <a:lnTo>
                    <a:pt x="4070" y="208863"/>
                  </a:lnTo>
                  <a:lnTo>
                    <a:pt x="1628" y="207027"/>
                  </a:lnTo>
                  <a:lnTo>
                    <a:pt x="0" y="205099"/>
                  </a:lnTo>
                  <a:lnTo>
                    <a:pt x="326" y="203107"/>
                  </a:lnTo>
                  <a:lnTo>
                    <a:pt x="4451" y="199012"/>
                  </a:lnTo>
                  <a:lnTo>
                    <a:pt x="16632" y="198604"/>
                  </a:lnTo>
                  <a:lnTo>
                    <a:pt x="33100" y="202185"/>
                  </a:lnTo>
                  <a:lnTo>
                    <a:pt x="49826" y="210832"/>
                  </a:lnTo>
                  <a:lnTo>
                    <a:pt x="61023" y="223612"/>
                  </a:lnTo>
                  <a:lnTo>
                    <a:pt x="64997" y="230971"/>
                  </a:lnTo>
                  <a:lnTo>
                    <a:pt x="67530" y="246674"/>
                  </a:lnTo>
                  <a:lnTo>
                    <a:pt x="67218" y="254813"/>
                  </a:lnTo>
                  <a:lnTo>
                    <a:pt x="61226" y="271381"/>
                  </a:lnTo>
                  <a:lnTo>
                    <a:pt x="29904" y="315008"/>
                  </a:lnTo>
                  <a:lnTo>
                    <a:pt x="22770" y="326592"/>
                  </a:lnTo>
                  <a:lnTo>
                    <a:pt x="21857" y="330669"/>
                  </a:lnTo>
                  <a:lnTo>
                    <a:pt x="21953" y="334093"/>
                  </a:lnTo>
                  <a:lnTo>
                    <a:pt x="23427" y="337081"/>
                  </a:lnTo>
                  <a:lnTo>
                    <a:pt x="28828" y="342282"/>
                  </a:lnTo>
                  <a:lnTo>
                    <a:pt x="43459" y="343183"/>
                  </a:lnTo>
                  <a:lnTo>
                    <a:pt x="79260" y="339723"/>
                  </a:lnTo>
                  <a:lnTo>
                    <a:pt x="123744" y="3345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7444">
              <a:extLst>
                <a:ext uri="{FF2B5EF4-FFF2-40B4-BE49-F238E27FC236}">
                  <a16:creationId xmlns:a16="http://schemas.microsoft.com/office/drawing/2014/main" xmlns="" id="{B89B5CD0-10C3-4897-BECB-9CC02CC62BA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81650" y="5781479"/>
              <a:ext cx="146051" cy="187522"/>
            </a:xfrm>
            <a:custGeom>
              <a:avLst/>
              <a:gdLst/>
              <a:ahLst/>
              <a:cxnLst/>
              <a:rect l="0" t="0" r="0" b="0"/>
              <a:pathLst>
                <a:path w="146051" h="187522">
                  <a:moveTo>
                    <a:pt x="146050" y="3371"/>
                  </a:moveTo>
                  <a:lnTo>
                    <a:pt x="146050" y="3371"/>
                  </a:lnTo>
                  <a:lnTo>
                    <a:pt x="139308" y="0"/>
                  </a:lnTo>
                  <a:lnTo>
                    <a:pt x="135911" y="418"/>
                  </a:lnTo>
                  <a:lnTo>
                    <a:pt x="128374" y="4646"/>
                  </a:lnTo>
                  <a:lnTo>
                    <a:pt x="97182" y="47354"/>
                  </a:lnTo>
                  <a:lnTo>
                    <a:pt x="70422" y="87664"/>
                  </a:lnTo>
                  <a:lnTo>
                    <a:pt x="44619" y="129005"/>
                  </a:lnTo>
                  <a:lnTo>
                    <a:pt x="9325" y="176366"/>
                  </a:lnTo>
                  <a:lnTo>
                    <a:pt x="0" y="1875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7445">
              <a:extLst>
                <a:ext uri="{FF2B5EF4-FFF2-40B4-BE49-F238E27FC236}">
                  <a16:creationId xmlns:a16="http://schemas.microsoft.com/office/drawing/2014/main" xmlns="" id="{E0BB2242-E83D-4F40-A3E4-70F4E8729A9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581650" y="5803900"/>
              <a:ext cx="127001" cy="146051"/>
            </a:xfrm>
            <a:custGeom>
              <a:avLst/>
              <a:gdLst/>
              <a:ahLst/>
              <a:cxnLst/>
              <a:rect l="0" t="0" r="0" b="0"/>
              <a:pathLst>
                <a:path w="127001" h="146051">
                  <a:moveTo>
                    <a:pt x="0" y="0"/>
                  </a:moveTo>
                  <a:lnTo>
                    <a:pt x="0" y="0"/>
                  </a:lnTo>
                  <a:lnTo>
                    <a:pt x="31802" y="43338"/>
                  </a:lnTo>
                  <a:lnTo>
                    <a:pt x="63928" y="88054"/>
                  </a:lnTo>
                  <a:lnTo>
                    <a:pt x="104479" y="133813"/>
                  </a:lnTo>
                  <a:lnTo>
                    <a:pt x="12700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7446">
              <a:extLst>
                <a:ext uri="{FF2B5EF4-FFF2-40B4-BE49-F238E27FC236}">
                  <a16:creationId xmlns:a16="http://schemas.microsoft.com/office/drawing/2014/main" xmlns="" id="{E1D958BC-57BF-488D-B919-D6CC987D67C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36879" y="5962650"/>
              <a:ext cx="147872" cy="28471"/>
            </a:xfrm>
            <a:custGeom>
              <a:avLst/>
              <a:gdLst/>
              <a:ahLst/>
              <a:cxnLst/>
              <a:rect l="0" t="0" r="0" b="0"/>
              <a:pathLst>
                <a:path w="147872" h="28471">
                  <a:moveTo>
                    <a:pt x="8171" y="19050"/>
                  </a:moveTo>
                  <a:lnTo>
                    <a:pt x="8171" y="19050"/>
                  </a:lnTo>
                  <a:lnTo>
                    <a:pt x="1429" y="22421"/>
                  </a:lnTo>
                  <a:lnTo>
                    <a:pt x="148" y="24120"/>
                  </a:lnTo>
                  <a:lnTo>
                    <a:pt x="0" y="25957"/>
                  </a:lnTo>
                  <a:lnTo>
                    <a:pt x="607" y="27889"/>
                  </a:lnTo>
                  <a:lnTo>
                    <a:pt x="3834" y="28470"/>
                  </a:lnTo>
                  <a:lnTo>
                    <a:pt x="38698" y="24335"/>
                  </a:lnTo>
                  <a:lnTo>
                    <a:pt x="71128" y="19281"/>
                  </a:lnTo>
                  <a:lnTo>
                    <a:pt x="109059" y="9981"/>
                  </a:lnTo>
                  <a:lnTo>
                    <a:pt x="1478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7447">
              <a:extLst>
                <a:ext uri="{FF2B5EF4-FFF2-40B4-BE49-F238E27FC236}">
                  <a16:creationId xmlns:a16="http://schemas.microsoft.com/office/drawing/2014/main" xmlns="" id="{2C23899D-71E0-4A49-9546-A6A34C4F0F3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784242" y="5884241"/>
              <a:ext cx="168759" cy="27610"/>
            </a:xfrm>
            <a:custGeom>
              <a:avLst/>
              <a:gdLst/>
              <a:ahLst/>
              <a:cxnLst/>
              <a:rect l="0" t="0" r="0" b="0"/>
              <a:pathLst>
                <a:path w="168759" h="27610">
                  <a:moveTo>
                    <a:pt x="3658" y="27609"/>
                  </a:moveTo>
                  <a:lnTo>
                    <a:pt x="3658" y="27609"/>
                  </a:lnTo>
                  <a:lnTo>
                    <a:pt x="287" y="24238"/>
                  </a:lnTo>
                  <a:lnTo>
                    <a:pt x="0" y="22539"/>
                  </a:lnTo>
                  <a:lnTo>
                    <a:pt x="514" y="20702"/>
                  </a:lnTo>
                  <a:lnTo>
                    <a:pt x="1561" y="18770"/>
                  </a:lnTo>
                  <a:lnTo>
                    <a:pt x="45211" y="6238"/>
                  </a:lnTo>
                  <a:lnTo>
                    <a:pt x="80923" y="942"/>
                  </a:lnTo>
                  <a:lnTo>
                    <a:pt x="116550" y="0"/>
                  </a:lnTo>
                  <a:lnTo>
                    <a:pt x="168758" y="22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89690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1402">
            <a:extLst>
              <a:ext uri="{FF2B5EF4-FFF2-40B4-BE49-F238E27FC236}">
                <a16:creationId xmlns:a16="http://schemas.microsoft.com/office/drawing/2014/main" xmlns="" id="{90B248A7-3B5A-4052-A72A-3449ABD4426D}"/>
              </a:ext>
            </a:extLst>
          </p:cNvPr>
          <p:cNvGrpSpPr/>
          <p:nvPr/>
        </p:nvGrpSpPr>
        <p:grpSpPr>
          <a:xfrm>
            <a:off x="1578051" y="1028700"/>
            <a:ext cx="720650" cy="331171"/>
            <a:chOff x="1578051" y="1028700"/>
            <a:chExt cx="720650" cy="331171"/>
          </a:xfrm>
        </p:grpSpPr>
        <p:sp>
          <p:nvSpPr>
            <p:cNvPr id="2" name="SMARTInkShape-7448">
              <a:extLst>
                <a:ext uri="{FF2B5EF4-FFF2-40B4-BE49-F238E27FC236}">
                  <a16:creationId xmlns:a16="http://schemas.microsoft.com/office/drawing/2014/main" xmlns="" id="{2368DA98-EB30-49CC-80D7-191FF35999A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578051" y="1060209"/>
              <a:ext cx="269800" cy="299662"/>
            </a:xfrm>
            <a:custGeom>
              <a:avLst/>
              <a:gdLst/>
              <a:ahLst/>
              <a:cxnLst/>
              <a:rect l="0" t="0" r="0" b="0"/>
              <a:pathLst>
                <a:path w="269800" h="299662">
                  <a:moveTo>
                    <a:pt x="3099" y="101841"/>
                  </a:moveTo>
                  <a:lnTo>
                    <a:pt x="3099" y="101841"/>
                  </a:lnTo>
                  <a:lnTo>
                    <a:pt x="3099" y="95099"/>
                  </a:lnTo>
                  <a:lnTo>
                    <a:pt x="4981" y="89907"/>
                  </a:lnTo>
                  <a:lnTo>
                    <a:pt x="9187" y="83208"/>
                  </a:lnTo>
                  <a:lnTo>
                    <a:pt x="12742" y="89656"/>
                  </a:lnTo>
                  <a:lnTo>
                    <a:pt x="18902" y="137074"/>
                  </a:lnTo>
                  <a:lnTo>
                    <a:pt x="17816" y="176094"/>
                  </a:lnTo>
                  <a:lnTo>
                    <a:pt x="16397" y="215564"/>
                  </a:lnTo>
                  <a:lnTo>
                    <a:pt x="12605" y="254070"/>
                  </a:lnTo>
                  <a:lnTo>
                    <a:pt x="3872" y="299087"/>
                  </a:lnTo>
                  <a:lnTo>
                    <a:pt x="3614" y="299661"/>
                  </a:lnTo>
                  <a:lnTo>
                    <a:pt x="3442" y="299337"/>
                  </a:lnTo>
                  <a:lnTo>
                    <a:pt x="0" y="253568"/>
                  </a:lnTo>
                  <a:lnTo>
                    <a:pt x="1721" y="221486"/>
                  </a:lnTo>
                  <a:lnTo>
                    <a:pt x="2487" y="181357"/>
                  </a:lnTo>
                  <a:lnTo>
                    <a:pt x="4708" y="137652"/>
                  </a:lnTo>
                  <a:lnTo>
                    <a:pt x="8048" y="95179"/>
                  </a:lnTo>
                  <a:lnTo>
                    <a:pt x="11884" y="59839"/>
                  </a:lnTo>
                  <a:lnTo>
                    <a:pt x="19390" y="14235"/>
                  </a:lnTo>
                  <a:lnTo>
                    <a:pt x="20922" y="3403"/>
                  </a:lnTo>
                  <a:lnTo>
                    <a:pt x="22037" y="938"/>
                  </a:lnTo>
                  <a:lnTo>
                    <a:pt x="23485" y="0"/>
                  </a:lnTo>
                  <a:lnTo>
                    <a:pt x="25156" y="80"/>
                  </a:lnTo>
                  <a:lnTo>
                    <a:pt x="34251" y="13677"/>
                  </a:lnTo>
                  <a:lnTo>
                    <a:pt x="52624" y="49064"/>
                  </a:lnTo>
                  <a:lnTo>
                    <a:pt x="75942" y="88555"/>
                  </a:lnTo>
                  <a:lnTo>
                    <a:pt x="100725" y="113584"/>
                  </a:lnTo>
                  <a:lnTo>
                    <a:pt x="125943" y="129936"/>
                  </a:lnTo>
                  <a:lnTo>
                    <a:pt x="135089" y="130449"/>
                  </a:lnTo>
                  <a:lnTo>
                    <a:pt x="154659" y="123493"/>
                  </a:lnTo>
                  <a:lnTo>
                    <a:pt x="182140" y="100338"/>
                  </a:lnTo>
                  <a:lnTo>
                    <a:pt x="214563" y="54327"/>
                  </a:lnTo>
                  <a:lnTo>
                    <a:pt x="230185" y="27831"/>
                  </a:lnTo>
                  <a:lnTo>
                    <a:pt x="231395" y="29218"/>
                  </a:lnTo>
                  <a:lnTo>
                    <a:pt x="237175" y="46927"/>
                  </a:lnTo>
                  <a:lnTo>
                    <a:pt x="243775" y="79316"/>
                  </a:lnTo>
                  <a:lnTo>
                    <a:pt x="249531" y="113937"/>
                  </a:lnTo>
                  <a:lnTo>
                    <a:pt x="253735" y="147434"/>
                  </a:lnTo>
                  <a:lnTo>
                    <a:pt x="256808" y="193353"/>
                  </a:lnTo>
                  <a:lnTo>
                    <a:pt x="261168" y="231967"/>
                  </a:lnTo>
                  <a:lnTo>
                    <a:pt x="263315" y="272879"/>
                  </a:lnTo>
                  <a:lnTo>
                    <a:pt x="263360" y="273016"/>
                  </a:lnTo>
                  <a:lnTo>
                    <a:pt x="269799" y="247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7449">
              <a:extLst>
                <a:ext uri="{FF2B5EF4-FFF2-40B4-BE49-F238E27FC236}">
                  <a16:creationId xmlns:a16="http://schemas.microsoft.com/office/drawing/2014/main" xmlns="" id="{DBF95196-865A-402A-BC52-E4E08F7BF9B3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133600" y="116840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0" y="38100"/>
                  </a:moveTo>
                  <a:lnTo>
                    <a:pt x="0" y="38100"/>
                  </a:lnTo>
                  <a:lnTo>
                    <a:pt x="31161" y="34729"/>
                  </a:lnTo>
                  <a:lnTo>
                    <a:pt x="68578" y="22520"/>
                  </a:lnTo>
                  <a:lnTo>
                    <a:pt x="114315" y="886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7450">
              <a:extLst>
                <a:ext uri="{FF2B5EF4-FFF2-40B4-BE49-F238E27FC236}">
                  <a16:creationId xmlns:a16="http://schemas.microsoft.com/office/drawing/2014/main" xmlns="" id="{D5B937BE-559E-4593-AE78-829C53505D1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140571" y="1028700"/>
              <a:ext cx="158130" cy="275630"/>
            </a:xfrm>
            <a:custGeom>
              <a:avLst/>
              <a:gdLst/>
              <a:ahLst/>
              <a:cxnLst/>
              <a:rect l="0" t="0" r="0" b="0"/>
              <a:pathLst>
                <a:path w="158130" h="275630">
                  <a:moveTo>
                    <a:pt x="158129" y="0"/>
                  </a:moveTo>
                  <a:lnTo>
                    <a:pt x="158129" y="0"/>
                  </a:lnTo>
                  <a:lnTo>
                    <a:pt x="136460" y="0"/>
                  </a:lnTo>
                  <a:lnTo>
                    <a:pt x="91911" y="10935"/>
                  </a:lnTo>
                  <a:lnTo>
                    <a:pt x="59232" y="18126"/>
                  </a:lnTo>
                  <a:lnTo>
                    <a:pt x="28506" y="33048"/>
                  </a:lnTo>
                  <a:lnTo>
                    <a:pt x="21026" y="39618"/>
                  </a:lnTo>
                  <a:lnTo>
                    <a:pt x="18044" y="43345"/>
                  </a:lnTo>
                  <a:lnTo>
                    <a:pt x="16611" y="55013"/>
                  </a:lnTo>
                  <a:lnTo>
                    <a:pt x="21441" y="92241"/>
                  </a:lnTo>
                  <a:lnTo>
                    <a:pt x="23790" y="127990"/>
                  </a:lnTo>
                  <a:lnTo>
                    <a:pt x="21115" y="168764"/>
                  </a:lnTo>
                  <a:lnTo>
                    <a:pt x="13184" y="215944"/>
                  </a:lnTo>
                  <a:lnTo>
                    <a:pt x="777" y="263379"/>
                  </a:lnTo>
                  <a:lnTo>
                    <a:pt x="0" y="268752"/>
                  </a:lnTo>
                  <a:lnTo>
                    <a:pt x="1204" y="270890"/>
                  </a:lnTo>
                  <a:lnTo>
                    <a:pt x="6305" y="275147"/>
                  </a:lnTo>
                  <a:lnTo>
                    <a:pt x="17039" y="275629"/>
                  </a:lnTo>
                  <a:lnTo>
                    <a:pt x="59429" y="263956"/>
                  </a:lnTo>
                  <a:lnTo>
                    <a:pt x="102920" y="252079"/>
                  </a:lnTo>
                  <a:lnTo>
                    <a:pt x="126379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451">
              <a:extLst>
                <a:ext uri="{FF2B5EF4-FFF2-40B4-BE49-F238E27FC236}">
                  <a16:creationId xmlns:a16="http://schemas.microsoft.com/office/drawing/2014/main" xmlns="" id="{8F9C7303-49B9-4361-852F-A975CC012C6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905481" y="1052917"/>
              <a:ext cx="196370" cy="271944"/>
            </a:xfrm>
            <a:custGeom>
              <a:avLst/>
              <a:gdLst/>
              <a:ahLst/>
              <a:cxnLst/>
              <a:rect l="0" t="0" r="0" b="0"/>
              <a:pathLst>
                <a:path w="196370" h="271944">
                  <a:moveTo>
                    <a:pt x="31269" y="32933"/>
                  </a:moveTo>
                  <a:lnTo>
                    <a:pt x="31269" y="32933"/>
                  </a:lnTo>
                  <a:lnTo>
                    <a:pt x="41408" y="10407"/>
                  </a:lnTo>
                  <a:lnTo>
                    <a:pt x="48946" y="2225"/>
                  </a:lnTo>
                  <a:lnTo>
                    <a:pt x="51520" y="467"/>
                  </a:lnTo>
                  <a:lnTo>
                    <a:pt x="53236" y="0"/>
                  </a:lnTo>
                  <a:lnTo>
                    <a:pt x="54381" y="394"/>
                  </a:lnTo>
                  <a:lnTo>
                    <a:pt x="59362" y="17804"/>
                  </a:lnTo>
                  <a:lnTo>
                    <a:pt x="56521" y="61773"/>
                  </a:lnTo>
                  <a:lnTo>
                    <a:pt x="46904" y="107173"/>
                  </a:lnTo>
                  <a:lnTo>
                    <a:pt x="39158" y="139777"/>
                  </a:lnTo>
                  <a:lnTo>
                    <a:pt x="26865" y="186495"/>
                  </a:lnTo>
                  <a:lnTo>
                    <a:pt x="14285" y="224875"/>
                  </a:lnTo>
                  <a:lnTo>
                    <a:pt x="0" y="271943"/>
                  </a:lnTo>
                  <a:lnTo>
                    <a:pt x="13145" y="270183"/>
                  </a:lnTo>
                  <a:lnTo>
                    <a:pt x="53716" y="254540"/>
                  </a:lnTo>
                  <a:lnTo>
                    <a:pt x="93581" y="244958"/>
                  </a:lnTo>
                  <a:lnTo>
                    <a:pt x="131811" y="234906"/>
                  </a:lnTo>
                  <a:lnTo>
                    <a:pt x="172929" y="230795"/>
                  </a:lnTo>
                  <a:lnTo>
                    <a:pt x="196369" y="229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1403">
            <a:extLst>
              <a:ext uri="{FF2B5EF4-FFF2-40B4-BE49-F238E27FC236}">
                <a16:creationId xmlns:a16="http://schemas.microsoft.com/office/drawing/2014/main" xmlns="" id="{D790F130-EBA4-415E-9226-DDE4F8A8CCA7}"/>
              </a:ext>
            </a:extLst>
          </p:cNvPr>
          <p:cNvGrpSpPr/>
          <p:nvPr/>
        </p:nvGrpSpPr>
        <p:grpSpPr>
          <a:xfrm>
            <a:off x="3050691" y="902583"/>
            <a:ext cx="584262" cy="390345"/>
            <a:chOff x="3050691" y="902583"/>
            <a:chExt cx="584262" cy="390345"/>
          </a:xfrm>
        </p:grpSpPr>
        <p:sp>
          <p:nvSpPr>
            <p:cNvPr id="7" name="SMARTInkShape-7452">
              <a:extLst>
                <a:ext uri="{FF2B5EF4-FFF2-40B4-BE49-F238E27FC236}">
                  <a16:creationId xmlns:a16="http://schemas.microsoft.com/office/drawing/2014/main" xmlns="" id="{76EF42B5-C4EC-421C-8FDD-92B189C8F21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378200" y="11430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883" y="4419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453">
              <a:extLst>
                <a:ext uri="{FF2B5EF4-FFF2-40B4-BE49-F238E27FC236}">
                  <a16:creationId xmlns:a16="http://schemas.microsoft.com/office/drawing/2014/main" xmlns="" id="{AA62688E-1B8C-43D2-BAAE-196944D0234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403600" y="1044092"/>
              <a:ext cx="1" cy="3659"/>
            </a:xfrm>
            <a:custGeom>
              <a:avLst/>
              <a:gdLst/>
              <a:ahLst/>
              <a:cxnLst/>
              <a:rect l="0" t="0" r="0" b="0"/>
              <a:pathLst>
                <a:path w="1" h="3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7454">
              <a:extLst>
                <a:ext uri="{FF2B5EF4-FFF2-40B4-BE49-F238E27FC236}">
                  <a16:creationId xmlns:a16="http://schemas.microsoft.com/office/drawing/2014/main" xmlns="" id="{686F0B02-F655-430C-84CC-A6C9AD13B91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232150" y="1123950"/>
              <a:ext cx="63501" cy="133214"/>
            </a:xfrm>
            <a:custGeom>
              <a:avLst/>
              <a:gdLst/>
              <a:ahLst/>
              <a:cxnLst/>
              <a:rect l="0" t="0" r="0" b="0"/>
              <a:pathLst>
                <a:path w="63501" h="133214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6606" y="10845"/>
                  </a:lnTo>
                  <a:lnTo>
                    <a:pt x="36990" y="34519"/>
                  </a:lnTo>
                  <a:lnTo>
                    <a:pt x="44662" y="50620"/>
                  </a:lnTo>
                  <a:lnTo>
                    <a:pt x="48276" y="79518"/>
                  </a:lnTo>
                  <a:lnTo>
                    <a:pt x="44486" y="108306"/>
                  </a:lnTo>
                  <a:lnTo>
                    <a:pt x="38351" y="121278"/>
                  </a:lnTo>
                  <a:lnTo>
                    <a:pt x="30921" y="129866"/>
                  </a:lnTo>
                  <a:lnTo>
                    <a:pt x="26964" y="133144"/>
                  </a:lnTo>
                  <a:lnTo>
                    <a:pt x="23620" y="133213"/>
                  </a:lnTo>
                  <a:lnTo>
                    <a:pt x="20686" y="131142"/>
                  </a:lnTo>
                  <a:lnTo>
                    <a:pt x="18024" y="127645"/>
                  </a:lnTo>
                  <a:lnTo>
                    <a:pt x="16948" y="114351"/>
                  </a:lnTo>
                  <a:lnTo>
                    <a:pt x="20232" y="95978"/>
                  </a:lnTo>
                  <a:lnTo>
                    <a:pt x="41470" y="51571"/>
                  </a:lnTo>
                  <a:lnTo>
                    <a:pt x="635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455">
              <a:extLst>
                <a:ext uri="{FF2B5EF4-FFF2-40B4-BE49-F238E27FC236}">
                  <a16:creationId xmlns:a16="http://schemas.microsoft.com/office/drawing/2014/main" xmlns="" id="{CA886DD6-40A2-46EE-BC3A-010B0F4B30C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050691" y="1130300"/>
              <a:ext cx="156060" cy="57151"/>
            </a:xfrm>
            <a:custGeom>
              <a:avLst/>
              <a:gdLst/>
              <a:ahLst/>
              <a:cxnLst/>
              <a:rect l="0" t="0" r="0" b="0"/>
              <a:pathLst>
                <a:path w="156060" h="57151">
                  <a:moveTo>
                    <a:pt x="3659" y="57150"/>
                  </a:moveTo>
                  <a:lnTo>
                    <a:pt x="3659" y="57150"/>
                  </a:lnTo>
                  <a:lnTo>
                    <a:pt x="288" y="50408"/>
                  </a:lnTo>
                  <a:lnTo>
                    <a:pt x="0" y="47716"/>
                  </a:lnTo>
                  <a:lnTo>
                    <a:pt x="1563" y="42844"/>
                  </a:lnTo>
                  <a:lnTo>
                    <a:pt x="19893" y="29393"/>
                  </a:lnTo>
                  <a:lnTo>
                    <a:pt x="67125" y="11660"/>
                  </a:lnTo>
                  <a:lnTo>
                    <a:pt x="105249" y="3768"/>
                  </a:lnTo>
                  <a:lnTo>
                    <a:pt x="156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456">
              <a:extLst>
                <a:ext uri="{FF2B5EF4-FFF2-40B4-BE49-F238E27FC236}">
                  <a16:creationId xmlns:a16="http://schemas.microsoft.com/office/drawing/2014/main" xmlns="" id="{34E9ED71-E793-48B0-924F-447588741FF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084781" y="902583"/>
              <a:ext cx="121970" cy="390345"/>
            </a:xfrm>
            <a:custGeom>
              <a:avLst/>
              <a:gdLst/>
              <a:ahLst/>
              <a:cxnLst/>
              <a:rect l="0" t="0" r="0" b="0"/>
              <a:pathLst>
                <a:path w="121970" h="390345">
                  <a:moveTo>
                    <a:pt x="58469" y="5467"/>
                  </a:moveTo>
                  <a:lnTo>
                    <a:pt x="58469" y="5467"/>
                  </a:lnTo>
                  <a:lnTo>
                    <a:pt x="58469" y="0"/>
                  </a:lnTo>
                  <a:lnTo>
                    <a:pt x="61840" y="9491"/>
                  </a:lnTo>
                  <a:lnTo>
                    <a:pt x="64231" y="49693"/>
                  </a:lnTo>
                  <a:lnTo>
                    <a:pt x="64558" y="83919"/>
                  </a:lnTo>
                  <a:lnTo>
                    <a:pt x="60940" y="124531"/>
                  </a:lnTo>
                  <a:lnTo>
                    <a:pt x="52511" y="169157"/>
                  </a:lnTo>
                  <a:lnTo>
                    <a:pt x="45325" y="192910"/>
                  </a:lnTo>
                  <a:lnTo>
                    <a:pt x="29343" y="240469"/>
                  </a:lnTo>
                  <a:lnTo>
                    <a:pt x="15186" y="285125"/>
                  </a:lnTo>
                  <a:lnTo>
                    <a:pt x="5600" y="320965"/>
                  </a:lnTo>
                  <a:lnTo>
                    <a:pt x="0" y="359298"/>
                  </a:lnTo>
                  <a:lnTo>
                    <a:pt x="2810" y="380298"/>
                  </a:lnTo>
                  <a:lnTo>
                    <a:pt x="4429" y="384471"/>
                  </a:lnTo>
                  <a:lnTo>
                    <a:pt x="6920" y="387253"/>
                  </a:lnTo>
                  <a:lnTo>
                    <a:pt x="13451" y="390344"/>
                  </a:lnTo>
                  <a:lnTo>
                    <a:pt x="38545" y="385342"/>
                  </a:lnTo>
                  <a:lnTo>
                    <a:pt x="76163" y="371552"/>
                  </a:lnTo>
                  <a:lnTo>
                    <a:pt x="121969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457">
              <a:extLst>
                <a:ext uri="{FF2B5EF4-FFF2-40B4-BE49-F238E27FC236}">
                  <a16:creationId xmlns:a16="http://schemas.microsoft.com/office/drawing/2014/main" xmlns="" id="{D310A22A-B841-4764-BB4C-585289B172E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435350" y="1091312"/>
              <a:ext cx="88901" cy="140124"/>
            </a:xfrm>
            <a:custGeom>
              <a:avLst/>
              <a:gdLst/>
              <a:ahLst/>
              <a:cxnLst/>
              <a:rect l="0" t="0" r="0" b="0"/>
              <a:pathLst>
                <a:path w="88901" h="140124">
                  <a:moveTo>
                    <a:pt x="0" y="77088"/>
                  </a:moveTo>
                  <a:lnTo>
                    <a:pt x="0" y="77088"/>
                  </a:lnTo>
                  <a:lnTo>
                    <a:pt x="43033" y="43475"/>
                  </a:lnTo>
                  <a:lnTo>
                    <a:pt x="69271" y="11339"/>
                  </a:lnTo>
                  <a:lnTo>
                    <a:pt x="70875" y="7150"/>
                  </a:lnTo>
                  <a:lnTo>
                    <a:pt x="71239" y="3651"/>
                  </a:lnTo>
                  <a:lnTo>
                    <a:pt x="70776" y="614"/>
                  </a:lnTo>
                  <a:lnTo>
                    <a:pt x="68350" y="0"/>
                  </a:lnTo>
                  <a:lnTo>
                    <a:pt x="60011" y="3080"/>
                  </a:lnTo>
                  <a:lnTo>
                    <a:pt x="43416" y="19490"/>
                  </a:lnTo>
                  <a:lnTo>
                    <a:pt x="20257" y="60458"/>
                  </a:lnTo>
                  <a:lnTo>
                    <a:pt x="9306" y="105553"/>
                  </a:lnTo>
                  <a:lnTo>
                    <a:pt x="8320" y="115115"/>
                  </a:lnTo>
                  <a:lnTo>
                    <a:pt x="9780" y="122900"/>
                  </a:lnTo>
                  <a:lnTo>
                    <a:pt x="17047" y="135314"/>
                  </a:lnTo>
                  <a:lnTo>
                    <a:pt x="22653" y="138483"/>
                  </a:lnTo>
                  <a:lnTo>
                    <a:pt x="36409" y="140123"/>
                  </a:lnTo>
                  <a:lnTo>
                    <a:pt x="88900" y="121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458">
              <a:extLst>
                <a:ext uri="{FF2B5EF4-FFF2-40B4-BE49-F238E27FC236}">
                  <a16:creationId xmlns:a16="http://schemas.microsoft.com/office/drawing/2014/main" xmlns="" id="{C6A2999F-5E5F-41C5-904A-B3278C1FB5F9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575050" y="1088829"/>
              <a:ext cx="59903" cy="174822"/>
            </a:xfrm>
            <a:custGeom>
              <a:avLst/>
              <a:gdLst/>
              <a:ahLst/>
              <a:cxnLst/>
              <a:rect l="0" t="0" r="0" b="0"/>
              <a:pathLst>
                <a:path w="59903" h="174822">
                  <a:moveTo>
                    <a:pt x="57150" y="3371"/>
                  </a:moveTo>
                  <a:lnTo>
                    <a:pt x="57150" y="3371"/>
                  </a:lnTo>
                  <a:lnTo>
                    <a:pt x="47037" y="0"/>
                  </a:lnTo>
                  <a:lnTo>
                    <a:pt x="38309" y="226"/>
                  </a:lnTo>
                  <a:lnTo>
                    <a:pt x="34006" y="1275"/>
                  </a:lnTo>
                  <a:lnTo>
                    <a:pt x="25462" y="8084"/>
                  </a:lnTo>
                  <a:lnTo>
                    <a:pt x="17666" y="18166"/>
                  </a:lnTo>
                  <a:lnTo>
                    <a:pt x="11850" y="29702"/>
                  </a:lnTo>
                  <a:lnTo>
                    <a:pt x="10676" y="43766"/>
                  </a:lnTo>
                  <a:lnTo>
                    <a:pt x="13211" y="59424"/>
                  </a:lnTo>
                  <a:lnTo>
                    <a:pt x="28219" y="92472"/>
                  </a:lnTo>
                  <a:lnTo>
                    <a:pt x="58103" y="139326"/>
                  </a:lnTo>
                  <a:lnTo>
                    <a:pt x="59902" y="144807"/>
                  </a:lnTo>
                  <a:lnTo>
                    <a:pt x="57574" y="150579"/>
                  </a:lnTo>
                  <a:lnTo>
                    <a:pt x="45579" y="162635"/>
                  </a:lnTo>
                  <a:lnTo>
                    <a:pt x="28489" y="169405"/>
                  </a:lnTo>
                  <a:lnTo>
                    <a:pt x="0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1404">
            <a:extLst>
              <a:ext uri="{FF2B5EF4-FFF2-40B4-BE49-F238E27FC236}">
                <a16:creationId xmlns:a16="http://schemas.microsoft.com/office/drawing/2014/main" xmlns="" id="{F15F4797-4E86-43B6-A9C9-1BF44B2E15BB}"/>
              </a:ext>
            </a:extLst>
          </p:cNvPr>
          <p:cNvGrpSpPr/>
          <p:nvPr/>
        </p:nvGrpSpPr>
        <p:grpSpPr>
          <a:xfrm>
            <a:off x="4282879" y="920750"/>
            <a:ext cx="289122" cy="375849"/>
            <a:chOff x="4282879" y="920750"/>
            <a:chExt cx="289122" cy="375849"/>
          </a:xfrm>
        </p:grpSpPr>
        <p:sp>
          <p:nvSpPr>
            <p:cNvPr id="15" name="SMARTInkShape-7459">
              <a:extLst>
                <a:ext uri="{FF2B5EF4-FFF2-40B4-BE49-F238E27FC236}">
                  <a16:creationId xmlns:a16="http://schemas.microsoft.com/office/drawing/2014/main" xmlns="" id="{4C8D89E9-C285-4906-9CC3-2D3298C65A9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372051" y="920750"/>
              <a:ext cx="176221" cy="375849"/>
            </a:xfrm>
            <a:custGeom>
              <a:avLst/>
              <a:gdLst/>
              <a:ahLst/>
              <a:cxnLst/>
              <a:rect l="0" t="0" r="0" b="0"/>
              <a:pathLst>
                <a:path w="176221" h="375849">
                  <a:moveTo>
                    <a:pt x="66599" y="0"/>
                  </a:moveTo>
                  <a:lnTo>
                    <a:pt x="66599" y="0"/>
                  </a:lnTo>
                  <a:lnTo>
                    <a:pt x="63228" y="6742"/>
                  </a:lnTo>
                  <a:lnTo>
                    <a:pt x="55062" y="54196"/>
                  </a:lnTo>
                  <a:lnTo>
                    <a:pt x="48301" y="92996"/>
                  </a:lnTo>
                  <a:lnTo>
                    <a:pt x="40592" y="136111"/>
                  </a:lnTo>
                  <a:lnTo>
                    <a:pt x="31757" y="182555"/>
                  </a:lnTo>
                  <a:lnTo>
                    <a:pt x="26438" y="207781"/>
                  </a:lnTo>
                  <a:lnTo>
                    <a:pt x="20775" y="233771"/>
                  </a:lnTo>
                  <a:lnTo>
                    <a:pt x="10720" y="279581"/>
                  </a:lnTo>
                  <a:lnTo>
                    <a:pt x="2958" y="318286"/>
                  </a:lnTo>
                  <a:lnTo>
                    <a:pt x="0" y="357793"/>
                  </a:lnTo>
                  <a:lnTo>
                    <a:pt x="4309" y="373273"/>
                  </a:lnTo>
                  <a:lnTo>
                    <a:pt x="9550" y="375848"/>
                  </a:lnTo>
                  <a:lnTo>
                    <a:pt x="16572" y="375449"/>
                  </a:lnTo>
                  <a:lnTo>
                    <a:pt x="24781" y="373066"/>
                  </a:lnTo>
                  <a:lnTo>
                    <a:pt x="49818" y="352857"/>
                  </a:lnTo>
                  <a:lnTo>
                    <a:pt x="71740" y="314414"/>
                  </a:lnTo>
                  <a:lnTo>
                    <a:pt x="91630" y="269592"/>
                  </a:lnTo>
                  <a:lnTo>
                    <a:pt x="95362" y="260930"/>
                  </a:lnTo>
                  <a:lnTo>
                    <a:pt x="94947" y="260031"/>
                  </a:lnTo>
                  <a:lnTo>
                    <a:pt x="90722" y="262795"/>
                  </a:lnTo>
                  <a:lnTo>
                    <a:pt x="77039" y="282398"/>
                  </a:lnTo>
                  <a:lnTo>
                    <a:pt x="69692" y="310549"/>
                  </a:lnTo>
                  <a:lnTo>
                    <a:pt x="70887" y="334490"/>
                  </a:lnTo>
                  <a:lnTo>
                    <a:pt x="73690" y="340116"/>
                  </a:lnTo>
                  <a:lnTo>
                    <a:pt x="82451" y="348248"/>
                  </a:lnTo>
                  <a:lnTo>
                    <a:pt x="97162" y="350451"/>
                  </a:lnTo>
                  <a:lnTo>
                    <a:pt x="106025" y="350050"/>
                  </a:lnTo>
                  <a:lnTo>
                    <a:pt x="138723" y="336003"/>
                  </a:lnTo>
                  <a:lnTo>
                    <a:pt x="165110" y="310596"/>
                  </a:lnTo>
                  <a:lnTo>
                    <a:pt x="173881" y="292795"/>
                  </a:lnTo>
                  <a:lnTo>
                    <a:pt x="176220" y="284096"/>
                  </a:lnTo>
                  <a:lnTo>
                    <a:pt x="174958" y="276181"/>
                  </a:lnTo>
                  <a:lnTo>
                    <a:pt x="166029" y="261741"/>
                  </a:lnTo>
                  <a:lnTo>
                    <a:pt x="138393" y="241712"/>
                  </a:lnTo>
                  <a:lnTo>
                    <a:pt x="85649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7460">
              <a:extLst>
                <a:ext uri="{FF2B5EF4-FFF2-40B4-BE49-F238E27FC236}">
                  <a16:creationId xmlns:a16="http://schemas.microsoft.com/office/drawing/2014/main" xmlns="" id="{4556E834-1AE2-4A65-8488-054EC2ED43A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282879" y="1054100"/>
              <a:ext cx="289122" cy="76201"/>
            </a:xfrm>
            <a:custGeom>
              <a:avLst/>
              <a:gdLst/>
              <a:ahLst/>
              <a:cxnLst/>
              <a:rect l="0" t="0" r="0" b="0"/>
              <a:pathLst>
                <a:path w="289122" h="76201">
                  <a:moveTo>
                    <a:pt x="3371" y="76200"/>
                  </a:moveTo>
                  <a:lnTo>
                    <a:pt x="3371" y="76200"/>
                  </a:lnTo>
                  <a:lnTo>
                    <a:pt x="0" y="72829"/>
                  </a:lnTo>
                  <a:lnTo>
                    <a:pt x="418" y="70425"/>
                  </a:lnTo>
                  <a:lnTo>
                    <a:pt x="4645" y="63991"/>
                  </a:lnTo>
                  <a:lnTo>
                    <a:pt x="35185" y="49064"/>
                  </a:lnTo>
                  <a:lnTo>
                    <a:pt x="81246" y="35447"/>
                  </a:lnTo>
                  <a:lnTo>
                    <a:pt x="110321" y="27865"/>
                  </a:lnTo>
                  <a:lnTo>
                    <a:pt x="143109" y="21399"/>
                  </a:lnTo>
                  <a:lnTo>
                    <a:pt x="178374" y="15677"/>
                  </a:lnTo>
                  <a:lnTo>
                    <a:pt x="215289" y="10451"/>
                  </a:lnTo>
                  <a:lnTo>
                    <a:pt x="289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405">
            <a:extLst>
              <a:ext uri="{FF2B5EF4-FFF2-40B4-BE49-F238E27FC236}">
                <a16:creationId xmlns:a16="http://schemas.microsoft.com/office/drawing/2014/main" xmlns="" id="{EF915348-D930-4CB7-9891-A1786E69EAC3}"/>
              </a:ext>
            </a:extLst>
          </p:cNvPr>
          <p:cNvGrpSpPr/>
          <p:nvPr/>
        </p:nvGrpSpPr>
        <p:grpSpPr>
          <a:xfrm>
            <a:off x="5311834" y="1143000"/>
            <a:ext cx="561917" cy="209551"/>
            <a:chOff x="5311834" y="1143000"/>
            <a:chExt cx="561917" cy="209551"/>
          </a:xfrm>
        </p:grpSpPr>
        <p:sp>
          <p:nvSpPr>
            <p:cNvPr id="18" name="SMARTInkShape-7461">
              <a:extLst>
                <a:ext uri="{FF2B5EF4-FFF2-40B4-BE49-F238E27FC236}">
                  <a16:creationId xmlns:a16="http://schemas.microsoft.com/office/drawing/2014/main" xmlns="" id="{E4585DD7-E8F0-4DD1-8D1E-4611F40903F7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509585" y="1170921"/>
              <a:ext cx="160966" cy="111780"/>
            </a:xfrm>
            <a:custGeom>
              <a:avLst/>
              <a:gdLst/>
              <a:ahLst/>
              <a:cxnLst/>
              <a:rect l="0" t="0" r="0" b="0"/>
              <a:pathLst>
                <a:path w="160966" h="111780">
                  <a:moveTo>
                    <a:pt x="97465" y="41929"/>
                  </a:moveTo>
                  <a:lnTo>
                    <a:pt x="97465" y="41929"/>
                  </a:lnTo>
                  <a:lnTo>
                    <a:pt x="97465" y="18785"/>
                  </a:lnTo>
                  <a:lnTo>
                    <a:pt x="93702" y="10241"/>
                  </a:lnTo>
                  <a:lnTo>
                    <a:pt x="90723" y="5987"/>
                  </a:lnTo>
                  <a:lnTo>
                    <a:pt x="86620" y="3151"/>
                  </a:lnTo>
                  <a:lnTo>
                    <a:pt x="76417" y="0"/>
                  </a:lnTo>
                  <a:lnTo>
                    <a:pt x="62946" y="2362"/>
                  </a:lnTo>
                  <a:lnTo>
                    <a:pt x="47551" y="9527"/>
                  </a:lnTo>
                  <a:lnTo>
                    <a:pt x="23723" y="30133"/>
                  </a:lnTo>
                  <a:lnTo>
                    <a:pt x="9657" y="48446"/>
                  </a:lnTo>
                  <a:lnTo>
                    <a:pt x="1994" y="68344"/>
                  </a:lnTo>
                  <a:lnTo>
                    <a:pt x="0" y="86830"/>
                  </a:lnTo>
                  <a:lnTo>
                    <a:pt x="3817" y="99750"/>
                  </a:lnTo>
                  <a:lnTo>
                    <a:pt x="7517" y="103759"/>
                  </a:lnTo>
                  <a:lnTo>
                    <a:pt x="17271" y="108215"/>
                  </a:lnTo>
                  <a:lnTo>
                    <a:pt x="30544" y="106432"/>
                  </a:lnTo>
                  <a:lnTo>
                    <a:pt x="38035" y="103981"/>
                  </a:lnTo>
                  <a:lnTo>
                    <a:pt x="83682" y="62060"/>
                  </a:lnTo>
                  <a:lnTo>
                    <a:pt x="101722" y="38554"/>
                  </a:lnTo>
                  <a:lnTo>
                    <a:pt x="102420" y="39679"/>
                  </a:lnTo>
                  <a:lnTo>
                    <a:pt x="107002" y="62355"/>
                  </a:lnTo>
                  <a:lnTo>
                    <a:pt x="119341" y="80437"/>
                  </a:lnTo>
                  <a:lnTo>
                    <a:pt x="146756" y="103044"/>
                  </a:lnTo>
                  <a:lnTo>
                    <a:pt x="160965" y="111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7462">
              <a:extLst>
                <a:ext uri="{FF2B5EF4-FFF2-40B4-BE49-F238E27FC236}">
                  <a16:creationId xmlns:a16="http://schemas.microsoft.com/office/drawing/2014/main" xmlns="" id="{1D6F0E47-D43A-4C8E-B7D4-0142EBEB4CC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311834" y="1151290"/>
              <a:ext cx="155517" cy="151157"/>
            </a:xfrm>
            <a:custGeom>
              <a:avLst/>
              <a:gdLst/>
              <a:ahLst/>
              <a:cxnLst/>
              <a:rect l="0" t="0" r="0" b="0"/>
              <a:pathLst>
                <a:path w="155517" h="151157">
                  <a:moveTo>
                    <a:pt x="3116" y="4410"/>
                  </a:moveTo>
                  <a:lnTo>
                    <a:pt x="3116" y="4410"/>
                  </a:lnTo>
                  <a:lnTo>
                    <a:pt x="7480" y="42692"/>
                  </a:lnTo>
                  <a:lnTo>
                    <a:pt x="8878" y="79645"/>
                  </a:lnTo>
                  <a:lnTo>
                    <a:pt x="7468" y="122570"/>
                  </a:lnTo>
                  <a:lnTo>
                    <a:pt x="3976" y="148322"/>
                  </a:lnTo>
                  <a:lnTo>
                    <a:pt x="2983" y="150446"/>
                  </a:lnTo>
                  <a:lnTo>
                    <a:pt x="1616" y="151156"/>
                  </a:lnTo>
                  <a:lnTo>
                    <a:pt x="0" y="150924"/>
                  </a:lnTo>
                  <a:lnTo>
                    <a:pt x="85" y="141259"/>
                  </a:lnTo>
                  <a:lnTo>
                    <a:pt x="9259" y="99567"/>
                  </a:lnTo>
                  <a:lnTo>
                    <a:pt x="20615" y="54790"/>
                  </a:lnTo>
                  <a:lnTo>
                    <a:pt x="36288" y="19259"/>
                  </a:lnTo>
                  <a:lnTo>
                    <a:pt x="50967" y="970"/>
                  </a:lnTo>
                  <a:lnTo>
                    <a:pt x="54771" y="0"/>
                  </a:lnTo>
                  <a:lnTo>
                    <a:pt x="58014" y="1470"/>
                  </a:lnTo>
                  <a:lnTo>
                    <a:pt x="64205" y="10159"/>
                  </a:lnTo>
                  <a:lnTo>
                    <a:pt x="80418" y="54408"/>
                  </a:lnTo>
                  <a:lnTo>
                    <a:pt x="85359" y="100508"/>
                  </a:lnTo>
                  <a:lnTo>
                    <a:pt x="85530" y="103565"/>
                  </a:lnTo>
                  <a:lnTo>
                    <a:pt x="97194" y="58179"/>
                  </a:lnTo>
                  <a:lnTo>
                    <a:pt x="108446" y="32885"/>
                  </a:lnTo>
                  <a:lnTo>
                    <a:pt x="124166" y="13788"/>
                  </a:lnTo>
                  <a:lnTo>
                    <a:pt x="133586" y="8578"/>
                  </a:lnTo>
                  <a:lnTo>
                    <a:pt x="137368" y="10011"/>
                  </a:lnTo>
                  <a:lnTo>
                    <a:pt x="143452" y="19129"/>
                  </a:lnTo>
                  <a:lnTo>
                    <a:pt x="150295" y="64822"/>
                  </a:lnTo>
                  <a:lnTo>
                    <a:pt x="154485" y="109633"/>
                  </a:lnTo>
                  <a:lnTo>
                    <a:pt x="155516" y="131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463">
              <a:extLst>
                <a:ext uri="{FF2B5EF4-FFF2-40B4-BE49-F238E27FC236}">
                  <a16:creationId xmlns:a16="http://schemas.microsoft.com/office/drawing/2014/main" xmlns="" id="{5493088F-4DC2-444C-8D1B-4A75F2F5598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673241" y="1164742"/>
              <a:ext cx="149710" cy="149709"/>
            </a:xfrm>
            <a:custGeom>
              <a:avLst/>
              <a:gdLst/>
              <a:ahLst/>
              <a:cxnLst/>
              <a:rect l="0" t="0" r="0" b="0"/>
              <a:pathLst>
                <a:path w="149710" h="14970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45936" y="45003"/>
                  </a:lnTo>
                  <a:lnTo>
                    <a:pt x="88289" y="84732"/>
                  </a:lnTo>
                  <a:lnTo>
                    <a:pt x="132405" y="126422"/>
                  </a:lnTo>
                  <a:lnTo>
                    <a:pt x="144582" y="140221"/>
                  </a:lnTo>
                  <a:lnTo>
                    <a:pt x="149709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7464">
              <a:extLst>
                <a:ext uri="{FF2B5EF4-FFF2-40B4-BE49-F238E27FC236}">
                  <a16:creationId xmlns:a16="http://schemas.microsoft.com/office/drawing/2014/main" xmlns="" id="{8D4806FB-1846-4261-B31A-81F314F988D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861050" y="12763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7233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465">
              <a:extLst>
                <a:ext uri="{FF2B5EF4-FFF2-40B4-BE49-F238E27FC236}">
                  <a16:creationId xmlns:a16="http://schemas.microsoft.com/office/drawing/2014/main" xmlns="" id="{6CCFDB1B-ADFC-4B64-80CF-00E6F340F79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689600" y="1143000"/>
              <a:ext cx="133351" cy="209551"/>
            </a:xfrm>
            <a:custGeom>
              <a:avLst/>
              <a:gdLst/>
              <a:ahLst/>
              <a:cxnLst/>
              <a:rect l="0" t="0" r="0" b="0"/>
              <a:pathLst>
                <a:path w="133351" h="209551">
                  <a:moveTo>
                    <a:pt x="133350" y="0"/>
                  </a:moveTo>
                  <a:lnTo>
                    <a:pt x="133350" y="0"/>
                  </a:lnTo>
                  <a:lnTo>
                    <a:pt x="127883" y="0"/>
                  </a:lnTo>
                  <a:lnTo>
                    <a:pt x="93821" y="44192"/>
                  </a:lnTo>
                  <a:lnTo>
                    <a:pt x="64566" y="81376"/>
                  </a:lnTo>
                  <a:lnTo>
                    <a:pt x="40297" y="123673"/>
                  </a:lnTo>
                  <a:lnTo>
                    <a:pt x="19701" y="160743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1406">
            <a:extLst>
              <a:ext uri="{FF2B5EF4-FFF2-40B4-BE49-F238E27FC236}">
                <a16:creationId xmlns:a16="http://schemas.microsoft.com/office/drawing/2014/main" xmlns="" id="{1B1E9559-6FB6-4615-ABB9-4E6A7D34C2F2}"/>
              </a:ext>
            </a:extLst>
          </p:cNvPr>
          <p:cNvGrpSpPr/>
          <p:nvPr/>
        </p:nvGrpSpPr>
        <p:grpSpPr>
          <a:xfrm>
            <a:off x="6616883" y="1029844"/>
            <a:ext cx="1257118" cy="378958"/>
            <a:chOff x="6616883" y="1029844"/>
            <a:chExt cx="1257118" cy="378958"/>
          </a:xfrm>
        </p:grpSpPr>
        <p:sp>
          <p:nvSpPr>
            <p:cNvPr id="24" name="SMARTInkShape-7466">
              <a:extLst>
                <a:ext uri="{FF2B5EF4-FFF2-40B4-BE49-F238E27FC236}">
                  <a16:creationId xmlns:a16="http://schemas.microsoft.com/office/drawing/2014/main" xmlns="" id="{417A374C-C413-4923-A7F5-55B1F603FC9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616883" y="1029844"/>
              <a:ext cx="209368" cy="377818"/>
            </a:xfrm>
            <a:custGeom>
              <a:avLst/>
              <a:gdLst/>
              <a:ahLst/>
              <a:cxnLst/>
              <a:rect l="0" t="0" r="0" b="0"/>
              <a:pathLst>
                <a:path w="209368" h="377818">
                  <a:moveTo>
                    <a:pt x="126817" y="11556"/>
                  </a:moveTo>
                  <a:lnTo>
                    <a:pt x="126817" y="11556"/>
                  </a:lnTo>
                  <a:lnTo>
                    <a:pt x="123446" y="11556"/>
                  </a:lnTo>
                  <a:lnTo>
                    <a:pt x="122453" y="10850"/>
                  </a:lnTo>
                  <a:lnTo>
                    <a:pt x="121791" y="9675"/>
                  </a:lnTo>
                  <a:lnTo>
                    <a:pt x="120729" y="2718"/>
                  </a:lnTo>
                  <a:lnTo>
                    <a:pt x="119936" y="1430"/>
                  </a:lnTo>
                  <a:lnTo>
                    <a:pt x="118701" y="572"/>
                  </a:lnTo>
                  <a:lnTo>
                    <a:pt x="117173" y="0"/>
                  </a:lnTo>
                  <a:lnTo>
                    <a:pt x="116859" y="1030"/>
                  </a:lnTo>
                  <a:lnTo>
                    <a:pt x="118393" y="5937"/>
                  </a:lnTo>
                  <a:lnTo>
                    <a:pt x="115693" y="41569"/>
                  </a:lnTo>
                  <a:lnTo>
                    <a:pt x="112467" y="84106"/>
                  </a:lnTo>
                  <a:lnTo>
                    <a:pt x="104211" y="123293"/>
                  </a:lnTo>
                  <a:lnTo>
                    <a:pt x="93486" y="166580"/>
                  </a:lnTo>
                  <a:lnTo>
                    <a:pt x="80959" y="209572"/>
                  </a:lnTo>
                  <a:lnTo>
                    <a:pt x="65984" y="247495"/>
                  </a:lnTo>
                  <a:lnTo>
                    <a:pt x="51803" y="281282"/>
                  </a:lnTo>
                  <a:lnTo>
                    <a:pt x="30037" y="324308"/>
                  </a:lnTo>
                  <a:lnTo>
                    <a:pt x="1287" y="365433"/>
                  </a:lnTo>
                  <a:lnTo>
                    <a:pt x="92" y="369535"/>
                  </a:lnTo>
                  <a:lnTo>
                    <a:pt x="0" y="372976"/>
                  </a:lnTo>
                  <a:lnTo>
                    <a:pt x="2761" y="375269"/>
                  </a:lnTo>
                  <a:lnTo>
                    <a:pt x="13354" y="377817"/>
                  </a:lnTo>
                  <a:lnTo>
                    <a:pt x="48670" y="375881"/>
                  </a:lnTo>
                  <a:lnTo>
                    <a:pt x="88140" y="374210"/>
                  </a:lnTo>
                  <a:lnTo>
                    <a:pt x="126646" y="370344"/>
                  </a:lnTo>
                  <a:lnTo>
                    <a:pt x="171807" y="367080"/>
                  </a:lnTo>
                  <a:lnTo>
                    <a:pt x="209367" y="360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7467">
              <a:extLst>
                <a:ext uri="{FF2B5EF4-FFF2-40B4-BE49-F238E27FC236}">
                  <a16:creationId xmlns:a16="http://schemas.microsoft.com/office/drawing/2014/main" xmlns="" id="{74B405D4-3B19-4A99-97D2-3EA583EDE33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946034" y="1075700"/>
              <a:ext cx="165967" cy="333102"/>
            </a:xfrm>
            <a:custGeom>
              <a:avLst/>
              <a:gdLst/>
              <a:ahLst/>
              <a:cxnLst/>
              <a:rect l="0" t="0" r="0" b="0"/>
              <a:pathLst>
                <a:path w="165967" h="333102">
                  <a:moveTo>
                    <a:pt x="165966" y="29200"/>
                  </a:moveTo>
                  <a:lnTo>
                    <a:pt x="165966" y="29200"/>
                  </a:lnTo>
                  <a:lnTo>
                    <a:pt x="158793" y="3187"/>
                  </a:lnTo>
                  <a:lnTo>
                    <a:pt x="156245" y="1275"/>
                  </a:lnTo>
                  <a:lnTo>
                    <a:pt x="153135" y="0"/>
                  </a:lnTo>
                  <a:lnTo>
                    <a:pt x="144036" y="465"/>
                  </a:lnTo>
                  <a:lnTo>
                    <a:pt x="138645" y="1576"/>
                  </a:lnTo>
                  <a:lnTo>
                    <a:pt x="117576" y="16625"/>
                  </a:lnTo>
                  <a:lnTo>
                    <a:pt x="80808" y="58544"/>
                  </a:lnTo>
                  <a:lnTo>
                    <a:pt x="54264" y="104295"/>
                  </a:lnTo>
                  <a:lnTo>
                    <a:pt x="37063" y="139481"/>
                  </a:lnTo>
                  <a:lnTo>
                    <a:pt x="21892" y="176286"/>
                  </a:lnTo>
                  <a:lnTo>
                    <a:pt x="9505" y="213105"/>
                  </a:lnTo>
                  <a:lnTo>
                    <a:pt x="1649" y="248284"/>
                  </a:lnTo>
                  <a:lnTo>
                    <a:pt x="0" y="289709"/>
                  </a:lnTo>
                  <a:lnTo>
                    <a:pt x="7351" y="317584"/>
                  </a:lnTo>
                  <a:lnTo>
                    <a:pt x="12951" y="323762"/>
                  </a:lnTo>
                  <a:lnTo>
                    <a:pt x="28580" y="332507"/>
                  </a:lnTo>
                  <a:lnTo>
                    <a:pt x="49166" y="333101"/>
                  </a:lnTo>
                  <a:lnTo>
                    <a:pt x="83416" y="32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7468">
              <a:extLst>
                <a:ext uri="{FF2B5EF4-FFF2-40B4-BE49-F238E27FC236}">
                  <a16:creationId xmlns:a16="http://schemas.microsoft.com/office/drawing/2014/main" xmlns="" id="{C8999656-66EA-487F-A17E-87F598CD86E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134278" y="1140325"/>
              <a:ext cx="212673" cy="246752"/>
            </a:xfrm>
            <a:custGeom>
              <a:avLst/>
              <a:gdLst/>
              <a:ahLst/>
              <a:cxnLst/>
              <a:rect l="0" t="0" r="0" b="0"/>
              <a:pathLst>
                <a:path w="212673" h="246752">
                  <a:moveTo>
                    <a:pt x="123772" y="47125"/>
                  </a:moveTo>
                  <a:lnTo>
                    <a:pt x="123772" y="47125"/>
                  </a:lnTo>
                  <a:lnTo>
                    <a:pt x="123772" y="37012"/>
                  </a:lnTo>
                  <a:lnTo>
                    <a:pt x="122360" y="33327"/>
                  </a:lnTo>
                  <a:lnTo>
                    <a:pt x="117030" y="27352"/>
                  </a:lnTo>
                  <a:lnTo>
                    <a:pt x="114338" y="26182"/>
                  </a:lnTo>
                  <a:lnTo>
                    <a:pt x="111839" y="26107"/>
                  </a:lnTo>
                  <a:lnTo>
                    <a:pt x="104357" y="29317"/>
                  </a:lnTo>
                  <a:lnTo>
                    <a:pt x="81016" y="44436"/>
                  </a:lnTo>
                  <a:lnTo>
                    <a:pt x="47488" y="84197"/>
                  </a:lnTo>
                  <a:lnTo>
                    <a:pt x="25911" y="124902"/>
                  </a:lnTo>
                  <a:lnTo>
                    <a:pt x="10579" y="168242"/>
                  </a:lnTo>
                  <a:lnTo>
                    <a:pt x="863" y="206719"/>
                  </a:lnTo>
                  <a:lnTo>
                    <a:pt x="0" y="225300"/>
                  </a:lnTo>
                  <a:lnTo>
                    <a:pt x="4322" y="238262"/>
                  </a:lnTo>
                  <a:lnTo>
                    <a:pt x="8156" y="242283"/>
                  </a:lnTo>
                  <a:lnTo>
                    <a:pt x="18059" y="246751"/>
                  </a:lnTo>
                  <a:lnTo>
                    <a:pt x="31399" y="244974"/>
                  </a:lnTo>
                  <a:lnTo>
                    <a:pt x="58537" y="232276"/>
                  </a:lnTo>
                  <a:lnTo>
                    <a:pt x="105634" y="199331"/>
                  </a:lnTo>
                  <a:lnTo>
                    <a:pt x="139721" y="162465"/>
                  </a:lnTo>
                  <a:lnTo>
                    <a:pt x="168793" y="116891"/>
                  </a:lnTo>
                  <a:lnTo>
                    <a:pt x="179059" y="84247"/>
                  </a:lnTo>
                  <a:lnTo>
                    <a:pt x="181505" y="53746"/>
                  </a:lnTo>
                  <a:lnTo>
                    <a:pt x="175536" y="30782"/>
                  </a:lnTo>
                  <a:lnTo>
                    <a:pt x="160184" y="14932"/>
                  </a:lnTo>
                  <a:lnTo>
                    <a:pt x="138544" y="4595"/>
                  </a:lnTo>
                  <a:lnTo>
                    <a:pt x="112463" y="0"/>
                  </a:lnTo>
                  <a:lnTo>
                    <a:pt x="86291" y="3603"/>
                  </a:lnTo>
                  <a:lnTo>
                    <a:pt x="61957" y="12965"/>
                  </a:lnTo>
                  <a:lnTo>
                    <a:pt x="41735" y="26534"/>
                  </a:lnTo>
                  <a:lnTo>
                    <a:pt x="28985" y="43853"/>
                  </a:lnTo>
                  <a:lnTo>
                    <a:pt x="24597" y="53410"/>
                  </a:lnTo>
                  <a:lnTo>
                    <a:pt x="23789" y="63310"/>
                  </a:lnTo>
                  <a:lnTo>
                    <a:pt x="28535" y="83716"/>
                  </a:lnTo>
                  <a:lnTo>
                    <a:pt x="39582" y="98901"/>
                  </a:lnTo>
                  <a:lnTo>
                    <a:pt x="46478" y="104926"/>
                  </a:lnTo>
                  <a:lnTo>
                    <a:pt x="79782" y="116776"/>
                  </a:lnTo>
                  <a:lnTo>
                    <a:pt x="120929" y="118013"/>
                  </a:lnTo>
                  <a:lnTo>
                    <a:pt x="161030" y="117283"/>
                  </a:lnTo>
                  <a:lnTo>
                    <a:pt x="183134" y="111467"/>
                  </a:lnTo>
                  <a:lnTo>
                    <a:pt x="212672" y="97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7469">
              <a:extLst>
                <a:ext uri="{FF2B5EF4-FFF2-40B4-BE49-F238E27FC236}">
                  <a16:creationId xmlns:a16="http://schemas.microsoft.com/office/drawing/2014/main" xmlns="" id="{32A0C0B1-94E3-43F2-914A-2D72856F54A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321550" y="1066800"/>
              <a:ext cx="114837" cy="323851"/>
            </a:xfrm>
            <a:custGeom>
              <a:avLst/>
              <a:gdLst/>
              <a:ahLst/>
              <a:cxnLst/>
              <a:rect l="0" t="0" r="0" b="0"/>
              <a:pathLst>
                <a:path w="114837" h="323851">
                  <a:moveTo>
                    <a:pt x="44450" y="0"/>
                  </a:moveTo>
                  <a:lnTo>
                    <a:pt x="44450" y="0"/>
                  </a:lnTo>
                  <a:lnTo>
                    <a:pt x="71586" y="33878"/>
                  </a:lnTo>
                  <a:lnTo>
                    <a:pt x="89414" y="72754"/>
                  </a:lnTo>
                  <a:lnTo>
                    <a:pt x="99947" y="107594"/>
                  </a:lnTo>
                  <a:lnTo>
                    <a:pt x="108626" y="145892"/>
                  </a:lnTo>
                  <a:lnTo>
                    <a:pt x="114836" y="184080"/>
                  </a:lnTo>
                  <a:lnTo>
                    <a:pt x="110540" y="220337"/>
                  </a:lnTo>
                  <a:lnTo>
                    <a:pt x="97812" y="253856"/>
                  </a:lnTo>
                  <a:lnTo>
                    <a:pt x="67551" y="294409"/>
                  </a:lnTo>
                  <a:lnTo>
                    <a:pt x="46485" y="312882"/>
                  </a:lnTo>
                  <a:lnTo>
                    <a:pt x="27246" y="320622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7470">
              <a:extLst>
                <a:ext uri="{FF2B5EF4-FFF2-40B4-BE49-F238E27FC236}">
                  <a16:creationId xmlns:a16="http://schemas.microsoft.com/office/drawing/2014/main" xmlns="" id="{DB4D13C1-C87D-4ECF-9689-283213B99A40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631646" y="1346200"/>
              <a:ext cx="242355" cy="24102"/>
            </a:xfrm>
            <a:custGeom>
              <a:avLst/>
              <a:gdLst/>
              <a:ahLst/>
              <a:cxnLst/>
              <a:rect l="0" t="0" r="0" b="0"/>
              <a:pathLst>
                <a:path w="242355" h="24102">
                  <a:moveTo>
                    <a:pt x="32804" y="0"/>
                  </a:moveTo>
                  <a:lnTo>
                    <a:pt x="32804" y="0"/>
                  </a:lnTo>
                  <a:lnTo>
                    <a:pt x="6620" y="9434"/>
                  </a:lnTo>
                  <a:lnTo>
                    <a:pt x="0" y="14306"/>
                  </a:lnTo>
                  <a:lnTo>
                    <a:pt x="351" y="16593"/>
                  </a:lnTo>
                  <a:lnTo>
                    <a:pt x="6385" y="21015"/>
                  </a:lnTo>
                  <a:lnTo>
                    <a:pt x="41910" y="24101"/>
                  </a:lnTo>
                  <a:lnTo>
                    <a:pt x="84358" y="22941"/>
                  </a:lnTo>
                  <a:lnTo>
                    <a:pt x="109507" y="21644"/>
                  </a:lnTo>
                  <a:lnTo>
                    <a:pt x="135445" y="20074"/>
                  </a:lnTo>
                  <a:lnTo>
                    <a:pt x="161909" y="18321"/>
                  </a:lnTo>
                  <a:lnTo>
                    <a:pt x="206600" y="15198"/>
                  </a:lnTo>
                  <a:lnTo>
                    <a:pt x="24235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SMARTInkShape-7471">
            <a:extLst>
              <a:ext uri="{FF2B5EF4-FFF2-40B4-BE49-F238E27FC236}">
                <a16:creationId xmlns:a16="http://schemas.microsoft.com/office/drawing/2014/main" xmlns="" id="{075FD8A2-D24F-4182-8EF3-32F91542AB7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664450" y="1263650"/>
            <a:ext cx="127001" cy="6351"/>
          </a:xfrm>
          <a:custGeom>
            <a:avLst/>
            <a:gdLst/>
            <a:ahLst/>
            <a:cxnLst/>
            <a:rect l="0" t="0" r="0" b="0"/>
            <a:pathLst>
              <a:path w="127001" h="6351">
                <a:moveTo>
                  <a:pt x="0" y="6350"/>
                </a:moveTo>
                <a:lnTo>
                  <a:pt x="0" y="6350"/>
                </a:lnTo>
                <a:lnTo>
                  <a:pt x="46086" y="2979"/>
                </a:lnTo>
                <a:lnTo>
                  <a:pt x="93149" y="883"/>
                </a:lnTo>
                <a:lnTo>
                  <a:pt x="1270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Shape-7472">
            <a:extLst>
              <a:ext uri="{FF2B5EF4-FFF2-40B4-BE49-F238E27FC236}">
                <a16:creationId xmlns:a16="http://schemas.microsoft.com/office/drawing/2014/main" xmlns="" id="{B1540370-23C1-4AF3-9BB8-104C1C1478D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252933" y="897851"/>
            <a:ext cx="281468" cy="893238"/>
          </a:xfrm>
          <a:custGeom>
            <a:avLst/>
            <a:gdLst/>
            <a:ahLst/>
            <a:cxnLst/>
            <a:rect l="0" t="0" r="0" b="0"/>
            <a:pathLst>
              <a:path w="281468" h="893238">
                <a:moveTo>
                  <a:pt x="262417" y="22899"/>
                </a:moveTo>
                <a:lnTo>
                  <a:pt x="262417" y="22899"/>
                </a:lnTo>
                <a:lnTo>
                  <a:pt x="262417" y="12786"/>
                </a:lnTo>
                <a:lnTo>
                  <a:pt x="261005" y="9101"/>
                </a:lnTo>
                <a:lnTo>
                  <a:pt x="255675" y="3126"/>
                </a:lnTo>
                <a:lnTo>
                  <a:pt x="244839" y="0"/>
                </a:lnTo>
                <a:lnTo>
                  <a:pt x="219108" y="122"/>
                </a:lnTo>
                <a:lnTo>
                  <a:pt x="198719" y="4309"/>
                </a:lnTo>
                <a:lnTo>
                  <a:pt x="154885" y="33517"/>
                </a:lnTo>
                <a:lnTo>
                  <a:pt x="110257" y="75091"/>
                </a:lnTo>
                <a:lnTo>
                  <a:pt x="83826" y="107351"/>
                </a:lnTo>
                <a:lnTo>
                  <a:pt x="65620" y="149857"/>
                </a:lnTo>
                <a:lnTo>
                  <a:pt x="61369" y="160454"/>
                </a:lnTo>
                <a:lnTo>
                  <a:pt x="62290" y="181636"/>
                </a:lnTo>
                <a:lnTo>
                  <a:pt x="76590" y="217158"/>
                </a:lnTo>
                <a:lnTo>
                  <a:pt x="102464" y="258963"/>
                </a:lnTo>
                <a:lnTo>
                  <a:pt x="136942" y="302629"/>
                </a:lnTo>
                <a:lnTo>
                  <a:pt x="157967" y="332785"/>
                </a:lnTo>
                <a:lnTo>
                  <a:pt x="169663" y="365002"/>
                </a:lnTo>
                <a:lnTo>
                  <a:pt x="167806" y="396254"/>
                </a:lnTo>
                <a:lnTo>
                  <a:pt x="156161" y="425901"/>
                </a:lnTo>
                <a:lnTo>
                  <a:pt x="136876" y="453189"/>
                </a:lnTo>
                <a:lnTo>
                  <a:pt x="95476" y="485609"/>
                </a:lnTo>
                <a:lnTo>
                  <a:pt x="54203" y="502977"/>
                </a:lnTo>
                <a:lnTo>
                  <a:pt x="25276" y="505849"/>
                </a:lnTo>
                <a:lnTo>
                  <a:pt x="20362" y="504321"/>
                </a:lnTo>
                <a:lnTo>
                  <a:pt x="17791" y="501892"/>
                </a:lnTo>
                <a:lnTo>
                  <a:pt x="16783" y="498861"/>
                </a:lnTo>
                <a:lnTo>
                  <a:pt x="17522" y="496135"/>
                </a:lnTo>
                <a:lnTo>
                  <a:pt x="22106" y="491224"/>
                </a:lnTo>
                <a:lnTo>
                  <a:pt x="30729" y="488571"/>
                </a:lnTo>
                <a:lnTo>
                  <a:pt x="35991" y="487864"/>
                </a:lnTo>
                <a:lnTo>
                  <a:pt x="60253" y="493610"/>
                </a:lnTo>
                <a:lnTo>
                  <a:pt x="75905" y="504213"/>
                </a:lnTo>
                <a:lnTo>
                  <a:pt x="106571" y="534016"/>
                </a:lnTo>
                <a:lnTo>
                  <a:pt x="115541" y="552275"/>
                </a:lnTo>
                <a:lnTo>
                  <a:pt x="118116" y="572855"/>
                </a:lnTo>
                <a:lnTo>
                  <a:pt x="114557" y="596113"/>
                </a:lnTo>
                <a:lnTo>
                  <a:pt x="94506" y="636378"/>
                </a:lnTo>
                <a:lnTo>
                  <a:pt x="62852" y="682959"/>
                </a:lnTo>
                <a:lnTo>
                  <a:pt x="33405" y="725767"/>
                </a:lnTo>
                <a:lnTo>
                  <a:pt x="10177" y="765261"/>
                </a:lnTo>
                <a:lnTo>
                  <a:pt x="0" y="803775"/>
                </a:lnTo>
                <a:lnTo>
                  <a:pt x="3728" y="841997"/>
                </a:lnTo>
                <a:lnTo>
                  <a:pt x="13859" y="863663"/>
                </a:lnTo>
                <a:lnTo>
                  <a:pt x="20512" y="873392"/>
                </a:lnTo>
                <a:lnTo>
                  <a:pt x="41074" y="886083"/>
                </a:lnTo>
                <a:lnTo>
                  <a:pt x="67381" y="892664"/>
                </a:lnTo>
                <a:lnTo>
                  <a:pt x="97888" y="893237"/>
                </a:lnTo>
                <a:lnTo>
                  <a:pt x="137787" y="887377"/>
                </a:lnTo>
                <a:lnTo>
                  <a:pt x="183743" y="878423"/>
                </a:lnTo>
                <a:lnTo>
                  <a:pt x="207851" y="874059"/>
                </a:lnTo>
                <a:lnTo>
                  <a:pt x="248748" y="866859"/>
                </a:lnTo>
                <a:lnTo>
                  <a:pt x="281467" y="8610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SMARTInkShape-Group1409">
            <a:extLst>
              <a:ext uri="{FF2B5EF4-FFF2-40B4-BE49-F238E27FC236}">
                <a16:creationId xmlns:a16="http://schemas.microsoft.com/office/drawing/2014/main" xmlns="" id="{7149294D-ED39-47F6-A32D-AB85996F26E0}"/>
              </a:ext>
            </a:extLst>
          </p:cNvPr>
          <p:cNvGrpSpPr/>
          <p:nvPr/>
        </p:nvGrpSpPr>
        <p:grpSpPr>
          <a:xfrm>
            <a:off x="8868952" y="575455"/>
            <a:ext cx="1633058" cy="700706"/>
            <a:chOff x="8868952" y="575455"/>
            <a:chExt cx="1633058" cy="700706"/>
          </a:xfrm>
        </p:grpSpPr>
        <p:sp>
          <p:nvSpPr>
            <p:cNvPr id="32" name="SMARTInkShape-7473">
              <a:extLst>
                <a:ext uri="{FF2B5EF4-FFF2-40B4-BE49-F238E27FC236}">
                  <a16:creationId xmlns:a16="http://schemas.microsoft.com/office/drawing/2014/main" xmlns="" id="{DCC64E33-DABB-4E2C-9D83-9177D8DDA3F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010728" y="575455"/>
              <a:ext cx="107873" cy="116696"/>
            </a:xfrm>
            <a:custGeom>
              <a:avLst/>
              <a:gdLst/>
              <a:ahLst/>
              <a:cxnLst/>
              <a:rect l="0" t="0" r="0" b="0"/>
              <a:pathLst>
                <a:path w="107873" h="116696">
                  <a:moveTo>
                    <a:pt x="6272" y="8745"/>
                  </a:moveTo>
                  <a:lnTo>
                    <a:pt x="6272" y="8745"/>
                  </a:lnTo>
                  <a:lnTo>
                    <a:pt x="5566" y="55899"/>
                  </a:lnTo>
                  <a:lnTo>
                    <a:pt x="182" y="100725"/>
                  </a:lnTo>
                  <a:lnTo>
                    <a:pt x="0" y="92913"/>
                  </a:lnTo>
                  <a:lnTo>
                    <a:pt x="6687" y="70451"/>
                  </a:lnTo>
                  <a:lnTo>
                    <a:pt x="30315" y="28303"/>
                  </a:lnTo>
                  <a:lnTo>
                    <a:pt x="45460" y="6544"/>
                  </a:lnTo>
                  <a:lnTo>
                    <a:pt x="54498" y="711"/>
                  </a:lnTo>
                  <a:lnTo>
                    <a:pt x="63218" y="0"/>
                  </a:lnTo>
                  <a:lnTo>
                    <a:pt x="67519" y="798"/>
                  </a:lnTo>
                  <a:lnTo>
                    <a:pt x="76062" y="9211"/>
                  </a:lnTo>
                  <a:lnTo>
                    <a:pt x="83856" y="23063"/>
                  </a:lnTo>
                  <a:lnTo>
                    <a:pt x="92728" y="60701"/>
                  </a:lnTo>
                  <a:lnTo>
                    <a:pt x="98211" y="89756"/>
                  </a:lnTo>
                  <a:lnTo>
                    <a:pt x="107872" y="116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7474">
              <a:extLst>
                <a:ext uri="{FF2B5EF4-FFF2-40B4-BE49-F238E27FC236}">
                  <a16:creationId xmlns:a16="http://schemas.microsoft.com/office/drawing/2014/main" xmlns="" id="{ABAE87A8-3DFE-4E06-A3D8-98BB37887CA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093200" y="12001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5026" y="27612"/>
                  </a:lnTo>
                  <a:lnTo>
                    <a:pt x="7172" y="39083"/>
                  </a:lnTo>
                  <a:lnTo>
                    <a:pt x="190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7475">
              <a:extLst>
                <a:ext uri="{FF2B5EF4-FFF2-40B4-BE49-F238E27FC236}">
                  <a16:creationId xmlns:a16="http://schemas.microsoft.com/office/drawing/2014/main" xmlns="" id="{69A105A6-C265-4C42-9D82-13C9479C17C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967965" y="1244600"/>
              <a:ext cx="74436" cy="18790"/>
            </a:xfrm>
            <a:custGeom>
              <a:avLst/>
              <a:gdLst/>
              <a:ahLst/>
              <a:cxnLst/>
              <a:rect l="0" t="0" r="0" b="0"/>
              <a:pathLst>
                <a:path w="74436" h="18790">
                  <a:moveTo>
                    <a:pt x="10935" y="12700"/>
                  </a:moveTo>
                  <a:lnTo>
                    <a:pt x="10935" y="12700"/>
                  </a:lnTo>
                  <a:lnTo>
                    <a:pt x="0" y="18167"/>
                  </a:lnTo>
                  <a:lnTo>
                    <a:pt x="8871" y="18789"/>
                  </a:lnTo>
                  <a:lnTo>
                    <a:pt x="53174" y="6818"/>
                  </a:lnTo>
                  <a:lnTo>
                    <a:pt x="744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7476">
              <a:extLst>
                <a:ext uri="{FF2B5EF4-FFF2-40B4-BE49-F238E27FC236}">
                  <a16:creationId xmlns:a16="http://schemas.microsoft.com/office/drawing/2014/main" xmlns="" id="{57EE7D47-0781-42AD-AF93-976E0A09AD3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972550" y="120015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0"/>
                  </a:moveTo>
                  <a:lnTo>
                    <a:pt x="0" y="0"/>
                  </a:lnTo>
                  <a:lnTo>
                    <a:pt x="47530" y="5467"/>
                  </a:lnTo>
                  <a:lnTo>
                    <a:pt x="63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7477">
              <a:extLst>
                <a:ext uri="{FF2B5EF4-FFF2-40B4-BE49-F238E27FC236}">
                  <a16:creationId xmlns:a16="http://schemas.microsoft.com/office/drawing/2014/main" xmlns="" id="{D88AC1B4-4D80-4BFA-9431-0A952F95604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892691" y="1118483"/>
              <a:ext cx="16360" cy="5468"/>
            </a:xfrm>
            <a:custGeom>
              <a:avLst/>
              <a:gdLst/>
              <a:ahLst/>
              <a:cxnLst/>
              <a:rect l="0" t="0" r="0" b="0"/>
              <a:pathLst>
                <a:path w="16360" h="546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5" y="441"/>
                  </a:lnTo>
                  <a:lnTo>
                    <a:pt x="1563" y="0"/>
                  </a:lnTo>
                  <a:lnTo>
                    <a:pt x="16359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478">
              <a:extLst>
                <a:ext uri="{FF2B5EF4-FFF2-40B4-BE49-F238E27FC236}">
                  <a16:creationId xmlns:a16="http://schemas.microsoft.com/office/drawing/2014/main" xmlns="" id="{BBE3EAB7-8B4F-492E-B6E2-68C76C78FF6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868952" y="749300"/>
              <a:ext cx="624299" cy="69851"/>
            </a:xfrm>
            <a:custGeom>
              <a:avLst/>
              <a:gdLst/>
              <a:ahLst/>
              <a:cxnLst/>
              <a:rect l="0" t="0" r="0" b="0"/>
              <a:pathLst>
                <a:path w="624299" h="69851">
                  <a:moveTo>
                    <a:pt x="27398" y="69850"/>
                  </a:moveTo>
                  <a:lnTo>
                    <a:pt x="27398" y="69850"/>
                  </a:lnTo>
                  <a:lnTo>
                    <a:pt x="5578" y="60416"/>
                  </a:lnTo>
                  <a:lnTo>
                    <a:pt x="61" y="55544"/>
                  </a:lnTo>
                  <a:lnTo>
                    <a:pt x="0" y="52552"/>
                  </a:lnTo>
                  <a:lnTo>
                    <a:pt x="3697" y="45464"/>
                  </a:lnTo>
                  <a:lnTo>
                    <a:pt x="13807" y="39491"/>
                  </a:lnTo>
                  <a:lnTo>
                    <a:pt x="56061" y="30281"/>
                  </a:lnTo>
                  <a:lnTo>
                    <a:pt x="80374" y="26537"/>
                  </a:lnTo>
                  <a:lnTo>
                    <a:pt x="112104" y="22630"/>
                  </a:lnTo>
                  <a:lnTo>
                    <a:pt x="148779" y="18615"/>
                  </a:lnTo>
                  <a:lnTo>
                    <a:pt x="188752" y="14526"/>
                  </a:lnTo>
                  <a:lnTo>
                    <a:pt x="231628" y="11095"/>
                  </a:lnTo>
                  <a:lnTo>
                    <a:pt x="276441" y="8102"/>
                  </a:lnTo>
                  <a:lnTo>
                    <a:pt x="322543" y="5402"/>
                  </a:lnTo>
                  <a:lnTo>
                    <a:pt x="368800" y="3601"/>
                  </a:lnTo>
                  <a:lnTo>
                    <a:pt x="415160" y="2401"/>
                  </a:lnTo>
                  <a:lnTo>
                    <a:pt x="461589" y="1600"/>
                  </a:lnTo>
                  <a:lnTo>
                    <a:pt x="500304" y="1067"/>
                  </a:lnTo>
                  <a:lnTo>
                    <a:pt x="533874" y="711"/>
                  </a:lnTo>
                  <a:lnTo>
                    <a:pt x="564016" y="474"/>
                  </a:lnTo>
                  <a:lnTo>
                    <a:pt x="6242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479">
              <a:extLst>
                <a:ext uri="{FF2B5EF4-FFF2-40B4-BE49-F238E27FC236}">
                  <a16:creationId xmlns:a16="http://schemas.microsoft.com/office/drawing/2014/main" xmlns="" id="{6294963F-3E03-46B8-B93E-3C399D431C0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144000" y="755399"/>
              <a:ext cx="45601" cy="302247"/>
            </a:xfrm>
            <a:custGeom>
              <a:avLst/>
              <a:gdLst/>
              <a:ahLst/>
              <a:cxnLst/>
              <a:rect l="0" t="0" r="0" b="0"/>
              <a:pathLst>
                <a:path w="45601" h="302247">
                  <a:moveTo>
                    <a:pt x="19050" y="32001"/>
                  </a:moveTo>
                  <a:lnTo>
                    <a:pt x="19050" y="32001"/>
                  </a:lnTo>
                  <a:lnTo>
                    <a:pt x="32141" y="13134"/>
                  </a:lnTo>
                  <a:lnTo>
                    <a:pt x="35451" y="3390"/>
                  </a:lnTo>
                  <a:lnTo>
                    <a:pt x="37745" y="932"/>
                  </a:lnTo>
                  <a:lnTo>
                    <a:pt x="40686" y="0"/>
                  </a:lnTo>
                  <a:lnTo>
                    <a:pt x="44057" y="83"/>
                  </a:lnTo>
                  <a:lnTo>
                    <a:pt x="45600" y="5078"/>
                  </a:lnTo>
                  <a:lnTo>
                    <a:pt x="44886" y="50463"/>
                  </a:lnTo>
                  <a:lnTo>
                    <a:pt x="43232" y="82539"/>
                  </a:lnTo>
                  <a:lnTo>
                    <a:pt x="37794" y="120314"/>
                  </a:lnTo>
                  <a:lnTo>
                    <a:pt x="32555" y="160622"/>
                  </a:lnTo>
                  <a:lnTo>
                    <a:pt x="27169" y="200644"/>
                  </a:lnTo>
                  <a:lnTo>
                    <a:pt x="20072" y="237246"/>
                  </a:lnTo>
                  <a:lnTo>
                    <a:pt x="11513" y="279473"/>
                  </a:lnTo>
                  <a:lnTo>
                    <a:pt x="7879" y="300843"/>
                  </a:lnTo>
                  <a:lnTo>
                    <a:pt x="6664" y="302246"/>
                  </a:lnTo>
                  <a:lnTo>
                    <a:pt x="5148" y="301064"/>
                  </a:lnTo>
                  <a:lnTo>
                    <a:pt x="0" y="292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7480">
              <a:extLst>
                <a:ext uri="{FF2B5EF4-FFF2-40B4-BE49-F238E27FC236}">
                  <a16:creationId xmlns:a16="http://schemas.microsoft.com/office/drawing/2014/main" xmlns="" id="{7013DD79-A9CD-4A1E-BB79-36E2D8E74B7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956193" y="765280"/>
              <a:ext cx="92558" cy="262501"/>
            </a:xfrm>
            <a:custGeom>
              <a:avLst/>
              <a:gdLst/>
              <a:ahLst/>
              <a:cxnLst/>
              <a:rect l="0" t="0" r="0" b="0"/>
              <a:pathLst>
                <a:path w="92558" h="262501">
                  <a:moveTo>
                    <a:pt x="92557" y="9420"/>
                  </a:moveTo>
                  <a:lnTo>
                    <a:pt x="92557" y="9420"/>
                  </a:lnTo>
                  <a:lnTo>
                    <a:pt x="92557" y="0"/>
                  </a:lnTo>
                  <a:lnTo>
                    <a:pt x="89186" y="42908"/>
                  </a:lnTo>
                  <a:lnTo>
                    <a:pt x="70235" y="89898"/>
                  </a:lnTo>
                  <a:lnTo>
                    <a:pt x="53943" y="125621"/>
                  </a:lnTo>
                  <a:lnTo>
                    <a:pt x="38001" y="161254"/>
                  </a:lnTo>
                  <a:lnTo>
                    <a:pt x="17831" y="207670"/>
                  </a:lnTo>
                  <a:lnTo>
                    <a:pt x="1779" y="250030"/>
                  </a:lnTo>
                  <a:lnTo>
                    <a:pt x="0" y="260291"/>
                  </a:lnTo>
                  <a:lnTo>
                    <a:pt x="514" y="262040"/>
                  </a:lnTo>
                  <a:lnTo>
                    <a:pt x="1562" y="262500"/>
                  </a:lnTo>
                  <a:lnTo>
                    <a:pt x="29057" y="238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7481">
              <a:extLst>
                <a:ext uri="{FF2B5EF4-FFF2-40B4-BE49-F238E27FC236}">
                  <a16:creationId xmlns:a16="http://schemas.microsoft.com/office/drawing/2014/main" xmlns="" id="{CE3F8614-FFAF-473C-A104-5538A2E4FB2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798050" y="1066800"/>
              <a:ext cx="107951" cy="120651"/>
            </a:xfrm>
            <a:custGeom>
              <a:avLst/>
              <a:gdLst/>
              <a:ahLst/>
              <a:cxnLst/>
              <a:rect l="0" t="0" r="0" b="0"/>
              <a:pathLst>
                <a:path w="107951" h="120651">
                  <a:moveTo>
                    <a:pt x="107950" y="0"/>
                  </a:moveTo>
                  <a:lnTo>
                    <a:pt x="107950" y="0"/>
                  </a:lnTo>
                  <a:lnTo>
                    <a:pt x="66523" y="34519"/>
                  </a:lnTo>
                  <a:lnTo>
                    <a:pt x="22270" y="78106"/>
                  </a:lnTo>
                  <a:lnTo>
                    <a:pt x="3776" y="99578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7482">
              <a:extLst>
                <a:ext uri="{FF2B5EF4-FFF2-40B4-BE49-F238E27FC236}">
                  <a16:creationId xmlns:a16="http://schemas.microsoft.com/office/drawing/2014/main" xmlns="" id="{897C52AD-4F22-4B23-9C4D-4AEB2C8556B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791700" y="1054100"/>
              <a:ext cx="76201" cy="133351"/>
            </a:xfrm>
            <a:custGeom>
              <a:avLst/>
              <a:gdLst/>
              <a:ahLst/>
              <a:cxnLst/>
              <a:rect l="0" t="0" r="0" b="0"/>
              <a:pathLst>
                <a:path w="76201" h="1333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27970" y="44571"/>
                  </a:lnTo>
                  <a:lnTo>
                    <a:pt x="56076" y="91163"/>
                  </a:lnTo>
                  <a:lnTo>
                    <a:pt x="762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7483">
              <a:extLst>
                <a:ext uri="{FF2B5EF4-FFF2-40B4-BE49-F238E27FC236}">
                  <a16:creationId xmlns:a16="http://schemas.microsoft.com/office/drawing/2014/main" xmlns="" id="{7D95E84C-F6DC-4036-9F66-61FFA66D2B7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590090" y="837141"/>
              <a:ext cx="164313" cy="439020"/>
            </a:xfrm>
            <a:custGeom>
              <a:avLst/>
              <a:gdLst/>
              <a:ahLst/>
              <a:cxnLst/>
              <a:rect l="0" t="0" r="0" b="0"/>
              <a:pathLst>
                <a:path w="164313" h="439020">
                  <a:moveTo>
                    <a:pt x="49210" y="109009"/>
                  </a:moveTo>
                  <a:lnTo>
                    <a:pt x="49210" y="109009"/>
                  </a:lnTo>
                  <a:lnTo>
                    <a:pt x="43743" y="103542"/>
                  </a:lnTo>
                  <a:lnTo>
                    <a:pt x="43448" y="103953"/>
                  </a:lnTo>
                  <a:lnTo>
                    <a:pt x="42894" y="143807"/>
                  </a:lnTo>
                  <a:lnTo>
                    <a:pt x="40988" y="187994"/>
                  </a:lnTo>
                  <a:lnTo>
                    <a:pt x="37794" y="222430"/>
                  </a:lnTo>
                  <a:lnTo>
                    <a:pt x="34023" y="263605"/>
                  </a:lnTo>
                  <a:lnTo>
                    <a:pt x="28114" y="307776"/>
                  </a:lnTo>
                  <a:lnTo>
                    <a:pt x="20784" y="350455"/>
                  </a:lnTo>
                  <a:lnTo>
                    <a:pt x="12822" y="385887"/>
                  </a:lnTo>
                  <a:lnTo>
                    <a:pt x="1988" y="430845"/>
                  </a:lnTo>
                  <a:lnTo>
                    <a:pt x="0" y="439019"/>
                  </a:lnTo>
                  <a:lnTo>
                    <a:pt x="3645" y="407660"/>
                  </a:lnTo>
                  <a:lnTo>
                    <a:pt x="4969" y="373682"/>
                  </a:lnTo>
                  <a:lnTo>
                    <a:pt x="7910" y="328006"/>
                  </a:lnTo>
                  <a:lnTo>
                    <a:pt x="10388" y="300868"/>
                  </a:lnTo>
                  <a:lnTo>
                    <a:pt x="13451" y="271487"/>
                  </a:lnTo>
                  <a:lnTo>
                    <a:pt x="16903" y="240611"/>
                  </a:lnTo>
                  <a:lnTo>
                    <a:pt x="21322" y="210149"/>
                  </a:lnTo>
                  <a:lnTo>
                    <a:pt x="26384" y="179964"/>
                  </a:lnTo>
                  <a:lnTo>
                    <a:pt x="31876" y="149962"/>
                  </a:lnTo>
                  <a:lnTo>
                    <a:pt x="38359" y="123611"/>
                  </a:lnTo>
                  <a:lnTo>
                    <a:pt x="53090" y="77399"/>
                  </a:lnTo>
                  <a:lnTo>
                    <a:pt x="67162" y="43219"/>
                  </a:lnTo>
                  <a:lnTo>
                    <a:pt x="81178" y="18386"/>
                  </a:lnTo>
                  <a:lnTo>
                    <a:pt x="96814" y="2645"/>
                  </a:lnTo>
                  <a:lnTo>
                    <a:pt x="105641" y="0"/>
                  </a:lnTo>
                  <a:lnTo>
                    <a:pt x="124855" y="2705"/>
                  </a:lnTo>
                  <a:lnTo>
                    <a:pt x="141391" y="16607"/>
                  </a:lnTo>
                  <a:lnTo>
                    <a:pt x="154385" y="38308"/>
                  </a:lnTo>
                  <a:lnTo>
                    <a:pt x="164256" y="82259"/>
                  </a:lnTo>
                  <a:lnTo>
                    <a:pt x="164312" y="114524"/>
                  </a:lnTo>
                  <a:lnTo>
                    <a:pt x="152577" y="145797"/>
                  </a:lnTo>
                  <a:lnTo>
                    <a:pt x="133251" y="174043"/>
                  </a:lnTo>
                  <a:lnTo>
                    <a:pt x="98570" y="204400"/>
                  </a:lnTo>
                  <a:lnTo>
                    <a:pt x="63600" y="220842"/>
                  </a:lnTo>
                  <a:lnTo>
                    <a:pt x="46433" y="222683"/>
                  </a:lnTo>
                  <a:lnTo>
                    <a:pt x="37392" y="221149"/>
                  </a:lnTo>
                  <a:lnTo>
                    <a:pt x="30160" y="216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484">
              <a:extLst>
                <a:ext uri="{FF2B5EF4-FFF2-40B4-BE49-F238E27FC236}">
                  <a16:creationId xmlns:a16="http://schemas.microsoft.com/office/drawing/2014/main" xmlns="" id="{CF017E98-736F-473A-954E-DB4F293224D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152531" y="882650"/>
              <a:ext cx="178920" cy="266701"/>
            </a:xfrm>
            <a:custGeom>
              <a:avLst/>
              <a:gdLst/>
              <a:ahLst/>
              <a:cxnLst/>
              <a:rect l="0" t="0" r="0" b="0"/>
              <a:pathLst>
                <a:path w="178920" h="266701">
                  <a:moveTo>
                    <a:pt x="178919" y="0"/>
                  </a:moveTo>
                  <a:lnTo>
                    <a:pt x="178919" y="0"/>
                  </a:lnTo>
                  <a:lnTo>
                    <a:pt x="175548" y="0"/>
                  </a:lnTo>
                  <a:lnTo>
                    <a:pt x="159967" y="10113"/>
                  </a:lnTo>
                  <a:lnTo>
                    <a:pt x="120606" y="56173"/>
                  </a:lnTo>
                  <a:lnTo>
                    <a:pt x="83324" y="98724"/>
                  </a:lnTo>
                  <a:lnTo>
                    <a:pt x="49231" y="143316"/>
                  </a:lnTo>
                  <a:lnTo>
                    <a:pt x="21253" y="185221"/>
                  </a:lnTo>
                  <a:lnTo>
                    <a:pt x="2617" y="223273"/>
                  </a:lnTo>
                  <a:lnTo>
                    <a:pt x="0" y="233515"/>
                  </a:lnTo>
                  <a:lnTo>
                    <a:pt x="373" y="241755"/>
                  </a:lnTo>
                  <a:lnTo>
                    <a:pt x="1381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7485">
              <a:extLst>
                <a:ext uri="{FF2B5EF4-FFF2-40B4-BE49-F238E27FC236}">
                  <a16:creationId xmlns:a16="http://schemas.microsoft.com/office/drawing/2014/main" xmlns="" id="{FADE1B12-8E60-4CF2-B45B-0E2B4C40965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141832" y="880874"/>
              <a:ext cx="138819" cy="243077"/>
            </a:xfrm>
            <a:custGeom>
              <a:avLst/>
              <a:gdLst/>
              <a:ahLst/>
              <a:cxnLst/>
              <a:rect l="0" t="0" r="0" b="0"/>
              <a:pathLst>
                <a:path w="138819" h="243077">
                  <a:moveTo>
                    <a:pt x="5468" y="14476"/>
                  </a:moveTo>
                  <a:lnTo>
                    <a:pt x="5468" y="14476"/>
                  </a:lnTo>
                  <a:lnTo>
                    <a:pt x="442" y="2542"/>
                  </a:lnTo>
                  <a:lnTo>
                    <a:pt x="0" y="170"/>
                  </a:lnTo>
                  <a:lnTo>
                    <a:pt x="1117" y="0"/>
                  </a:lnTo>
                  <a:lnTo>
                    <a:pt x="6121" y="3574"/>
                  </a:lnTo>
                  <a:lnTo>
                    <a:pt x="30266" y="33986"/>
                  </a:lnTo>
                  <a:lnTo>
                    <a:pt x="51150" y="73565"/>
                  </a:lnTo>
                  <a:lnTo>
                    <a:pt x="69280" y="107060"/>
                  </a:lnTo>
                  <a:lnTo>
                    <a:pt x="87216" y="139350"/>
                  </a:lnTo>
                  <a:lnTo>
                    <a:pt x="111299" y="183415"/>
                  </a:lnTo>
                  <a:lnTo>
                    <a:pt x="134044" y="228112"/>
                  </a:lnTo>
                  <a:lnTo>
                    <a:pt x="138818" y="243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7486">
              <a:extLst>
                <a:ext uri="{FF2B5EF4-FFF2-40B4-BE49-F238E27FC236}">
                  <a16:creationId xmlns:a16="http://schemas.microsoft.com/office/drawing/2014/main" xmlns="" id="{13F04E91-0F5B-47EA-B187-800B4CC42BA4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946453" y="835653"/>
              <a:ext cx="142293" cy="288298"/>
            </a:xfrm>
            <a:custGeom>
              <a:avLst/>
              <a:gdLst/>
              <a:ahLst/>
              <a:cxnLst/>
              <a:rect l="0" t="0" r="0" b="0"/>
              <a:pathLst>
                <a:path w="142293" h="288298">
                  <a:moveTo>
                    <a:pt x="124647" y="27947"/>
                  </a:moveTo>
                  <a:lnTo>
                    <a:pt x="124647" y="27947"/>
                  </a:lnTo>
                  <a:lnTo>
                    <a:pt x="141588" y="3166"/>
                  </a:lnTo>
                  <a:lnTo>
                    <a:pt x="142292" y="843"/>
                  </a:lnTo>
                  <a:lnTo>
                    <a:pt x="141348" y="0"/>
                  </a:lnTo>
                  <a:lnTo>
                    <a:pt x="136539" y="945"/>
                  </a:lnTo>
                  <a:lnTo>
                    <a:pt x="106038" y="24625"/>
                  </a:lnTo>
                  <a:lnTo>
                    <a:pt x="70684" y="63103"/>
                  </a:lnTo>
                  <a:lnTo>
                    <a:pt x="40927" y="98840"/>
                  </a:lnTo>
                  <a:lnTo>
                    <a:pt x="18293" y="134479"/>
                  </a:lnTo>
                  <a:lnTo>
                    <a:pt x="4000" y="168428"/>
                  </a:lnTo>
                  <a:lnTo>
                    <a:pt x="0" y="199979"/>
                  </a:lnTo>
                  <a:lnTo>
                    <a:pt x="4337" y="226702"/>
                  </a:lnTo>
                  <a:lnTo>
                    <a:pt x="8456" y="238767"/>
                  </a:lnTo>
                  <a:lnTo>
                    <a:pt x="28087" y="257817"/>
                  </a:lnTo>
                  <a:lnTo>
                    <a:pt x="56332" y="271928"/>
                  </a:lnTo>
                  <a:lnTo>
                    <a:pt x="101583" y="283133"/>
                  </a:lnTo>
                  <a:lnTo>
                    <a:pt x="124647" y="288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7487">
              <a:extLst>
                <a:ext uri="{FF2B5EF4-FFF2-40B4-BE49-F238E27FC236}">
                  <a16:creationId xmlns:a16="http://schemas.microsoft.com/office/drawing/2014/main" xmlns="" id="{09E3F5BF-E466-43DA-8600-23D4CB54B69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344150" y="10922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4123" y="4206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7488">
              <a:extLst>
                <a:ext uri="{FF2B5EF4-FFF2-40B4-BE49-F238E27FC236}">
                  <a16:creationId xmlns:a16="http://schemas.microsoft.com/office/drawing/2014/main" xmlns="" id="{CBA0232B-D3AB-4154-B385-2DB0FE7DF60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0388861" y="1010533"/>
              <a:ext cx="6090" cy="5468"/>
            </a:xfrm>
            <a:custGeom>
              <a:avLst/>
              <a:gdLst/>
              <a:ahLst/>
              <a:cxnLst/>
              <a:rect l="0" t="0" r="0" b="0"/>
              <a:pathLst>
                <a:path w="6090" h="5468">
                  <a:moveTo>
                    <a:pt x="6089" y="5467"/>
                  </a:moveTo>
                  <a:lnTo>
                    <a:pt x="6089" y="5467"/>
                  </a:lnTo>
                  <a:lnTo>
                    <a:pt x="621" y="0"/>
                  </a:lnTo>
                  <a:lnTo>
                    <a:pt x="327" y="411"/>
                  </a:lnTo>
                  <a:lnTo>
                    <a:pt x="0" y="2749"/>
                  </a:lnTo>
                  <a:lnTo>
                    <a:pt x="619" y="3655"/>
                  </a:lnTo>
                  <a:lnTo>
                    <a:pt x="1737" y="4259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489">
              <a:extLst>
                <a:ext uri="{FF2B5EF4-FFF2-40B4-BE49-F238E27FC236}">
                  <a16:creationId xmlns:a16="http://schemas.microsoft.com/office/drawing/2014/main" xmlns="" id="{E9BD4AA4-3ADB-46A1-989B-727FCBD5C5B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382250" y="866292"/>
              <a:ext cx="119760" cy="308459"/>
            </a:xfrm>
            <a:custGeom>
              <a:avLst/>
              <a:gdLst/>
              <a:ahLst/>
              <a:cxnLst/>
              <a:rect l="0" t="0" r="0" b="0"/>
              <a:pathLst>
                <a:path w="119760" h="308459">
                  <a:moveTo>
                    <a:pt x="88900" y="3658"/>
                  </a:moveTo>
                  <a:lnTo>
                    <a:pt x="88900" y="3658"/>
                  </a:lnTo>
                  <a:lnTo>
                    <a:pt x="88900" y="287"/>
                  </a:lnTo>
                  <a:lnTo>
                    <a:pt x="89605" y="0"/>
                  </a:lnTo>
                  <a:lnTo>
                    <a:pt x="92271" y="1562"/>
                  </a:lnTo>
                  <a:lnTo>
                    <a:pt x="107410" y="48590"/>
                  </a:lnTo>
                  <a:lnTo>
                    <a:pt x="117587" y="80072"/>
                  </a:lnTo>
                  <a:lnTo>
                    <a:pt x="119759" y="117583"/>
                  </a:lnTo>
                  <a:lnTo>
                    <a:pt x="114610" y="157773"/>
                  </a:lnTo>
                  <a:lnTo>
                    <a:pt x="105266" y="197037"/>
                  </a:lnTo>
                  <a:lnTo>
                    <a:pt x="94057" y="230950"/>
                  </a:lnTo>
                  <a:lnTo>
                    <a:pt x="65733" y="271068"/>
                  </a:lnTo>
                  <a:lnTo>
                    <a:pt x="37272" y="295184"/>
                  </a:lnTo>
                  <a:lnTo>
                    <a:pt x="21504" y="302559"/>
                  </a:lnTo>
                  <a:lnTo>
                    <a:pt x="0" y="30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490">
              <a:extLst>
                <a:ext uri="{FF2B5EF4-FFF2-40B4-BE49-F238E27FC236}">
                  <a16:creationId xmlns:a16="http://schemas.microsoft.com/office/drawing/2014/main" xmlns="" id="{436BD75D-D758-49AE-981E-44EF733EAE2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883650" y="12065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0" y="8838"/>
                  </a:lnTo>
                  <a:lnTo>
                    <a:pt x="10126" y="31510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1410">
            <a:extLst>
              <a:ext uri="{FF2B5EF4-FFF2-40B4-BE49-F238E27FC236}">
                <a16:creationId xmlns:a16="http://schemas.microsoft.com/office/drawing/2014/main" xmlns="" id="{36AB160A-0FBC-4AA8-B745-642E107D2224}"/>
              </a:ext>
            </a:extLst>
          </p:cNvPr>
          <p:cNvGrpSpPr/>
          <p:nvPr/>
        </p:nvGrpSpPr>
        <p:grpSpPr>
          <a:xfrm>
            <a:off x="8934450" y="1696002"/>
            <a:ext cx="469901" cy="329649"/>
            <a:chOff x="8934450" y="1696002"/>
            <a:chExt cx="469901" cy="329649"/>
          </a:xfrm>
        </p:grpSpPr>
        <p:sp>
          <p:nvSpPr>
            <p:cNvPr id="51" name="SMARTInkShape-7491">
              <a:extLst>
                <a:ext uri="{FF2B5EF4-FFF2-40B4-BE49-F238E27FC236}">
                  <a16:creationId xmlns:a16="http://schemas.microsoft.com/office/drawing/2014/main" xmlns="" id="{E737F263-CB77-4D9A-9EA4-EEB92AFDCF9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959767" y="1707486"/>
              <a:ext cx="167316" cy="280065"/>
            </a:xfrm>
            <a:custGeom>
              <a:avLst/>
              <a:gdLst/>
              <a:ahLst/>
              <a:cxnLst/>
              <a:rect l="0" t="0" r="0" b="0"/>
              <a:pathLst>
                <a:path w="167316" h="280065">
                  <a:moveTo>
                    <a:pt x="139783" y="38764"/>
                  </a:moveTo>
                  <a:lnTo>
                    <a:pt x="139783" y="38764"/>
                  </a:lnTo>
                  <a:lnTo>
                    <a:pt x="166266" y="726"/>
                  </a:lnTo>
                  <a:lnTo>
                    <a:pt x="167315" y="0"/>
                  </a:lnTo>
                  <a:lnTo>
                    <a:pt x="167311" y="927"/>
                  </a:lnTo>
                  <a:lnTo>
                    <a:pt x="143773" y="43816"/>
                  </a:lnTo>
                  <a:lnTo>
                    <a:pt x="123212" y="78639"/>
                  </a:lnTo>
                  <a:lnTo>
                    <a:pt x="98081" y="117634"/>
                  </a:lnTo>
                  <a:lnTo>
                    <a:pt x="70449" y="157779"/>
                  </a:lnTo>
                  <a:lnTo>
                    <a:pt x="41704" y="196787"/>
                  </a:lnTo>
                  <a:lnTo>
                    <a:pt x="14610" y="244336"/>
                  </a:lnTo>
                  <a:lnTo>
                    <a:pt x="0" y="275933"/>
                  </a:lnTo>
                  <a:lnTo>
                    <a:pt x="733" y="278016"/>
                  </a:lnTo>
                  <a:lnTo>
                    <a:pt x="6433" y="280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492">
              <a:extLst>
                <a:ext uri="{FF2B5EF4-FFF2-40B4-BE49-F238E27FC236}">
                  <a16:creationId xmlns:a16="http://schemas.microsoft.com/office/drawing/2014/main" xmlns="" id="{4CD3A6E5-5F69-42D9-9B0C-0A1FA27919E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194800" y="1696002"/>
              <a:ext cx="58756" cy="329649"/>
            </a:xfrm>
            <a:custGeom>
              <a:avLst/>
              <a:gdLst/>
              <a:ahLst/>
              <a:cxnLst/>
              <a:rect l="0" t="0" r="0" b="0"/>
              <a:pathLst>
                <a:path w="58756" h="329649">
                  <a:moveTo>
                    <a:pt x="44450" y="18498"/>
                  </a:moveTo>
                  <a:lnTo>
                    <a:pt x="44450" y="18498"/>
                  </a:lnTo>
                  <a:lnTo>
                    <a:pt x="51191" y="5014"/>
                  </a:lnTo>
                  <a:lnTo>
                    <a:pt x="53883" y="1747"/>
                  </a:lnTo>
                  <a:lnTo>
                    <a:pt x="56383" y="275"/>
                  </a:lnTo>
                  <a:lnTo>
                    <a:pt x="58755" y="0"/>
                  </a:lnTo>
                  <a:lnTo>
                    <a:pt x="57628" y="12863"/>
                  </a:lnTo>
                  <a:lnTo>
                    <a:pt x="47179" y="55399"/>
                  </a:lnTo>
                  <a:lnTo>
                    <a:pt x="37195" y="95576"/>
                  </a:lnTo>
                  <a:lnTo>
                    <a:pt x="28056" y="139303"/>
                  </a:lnTo>
                  <a:lnTo>
                    <a:pt x="21170" y="182726"/>
                  </a:lnTo>
                  <a:lnTo>
                    <a:pt x="15759" y="224133"/>
                  </a:lnTo>
                  <a:lnTo>
                    <a:pt x="11002" y="261350"/>
                  </a:lnTo>
                  <a:lnTo>
                    <a:pt x="7729" y="303924"/>
                  </a:lnTo>
                  <a:lnTo>
                    <a:pt x="6759" y="325397"/>
                  </a:lnTo>
                  <a:lnTo>
                    <a:pt x="5916" y="328225"/>
                  </a:lnTo>
                  <a:lnTo>
                    <a:pt x="4650" y="329405"/>
                  </a:lnTo>
                  <a:lnTo>
                    <a:pt x="0" y="329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7493">
              <a:extLst>
                <a:ext uri="{FF2B5EF4-FFF2-40B4-BE49-F238E27FC236}">
                  <a16:creationId xmlns:a16="http://schemas.microsoft.com/office/drawing/2014/main" xmlns="" id="{AE4C6707-45A1-419B-8C33-1E9A5F5B4F6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934450" y="1705791"/>
              <a:ext cx="469901" cy="18431"/>
            </a:xfrm>
            <a:custGeom>
              <a:avLst/>
              <a:gdLst/>
              <a:ahLst/>
              <a:cxnLst/>
              <a:rect l="0" t="0" r="0" b="0"/>
              <a:pathLst>
                <a:path w="469901" h="18431">
                  <a:moveTo>
                    <a:pt x="0" y="15059"/>
                  </a:moveTo>
                  <a:lnTo>
                    <a:pt x="0" y="15059"/>
                  </a:lnTo>
                  <a:lnTo>
                    <a:pt x="6741" y="18430"/>
                  </a:lnTo>
                  <a:lnTo>
                    <a:pt x="41273" y="17155"/>
                  </a:lnTo>
                  <a:lnTo>
                    <a:pt x="63498" y="15045"/>
                  </a:lnTo>
                  <a:lnTo>
                    <a:pt x="91015" y="12228"/>
                  </a:lnTo>
                  <a:lnTo>
                    <a:pt x="122060" y="8938"/>
                  </a:lnTo>
                  <a:lnTo>
                    <a:pt x="160396" y="6039"/>
                  </a:lnTo>
                  <a:lnTo>
                    <a:pt x="203591" y="3402"/>
                  </a:lnTo>
                  <a:lnTo>
                    <a:pt x="250027" y="937"/>
                  </a:lnTo>
                  <a:lnTo>
                    <a:pt x="295096" y="0"/>
                  </a:lnTo>
                  <a:lnTo>
                    <a:pt x="339254" y="81"/>
                  </a:lnTo>
                  <a:lnTo>
                    <a:pt x="382802" y="840"/>
                  </a:lnTo>
                  <a:lnTo>
                    <a:pt x="411835" y="1347"/>
                  </a:lnTo>
                  <a:lnTo>
                    <a:pt x="469900" y="2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1411">
            <a:extLst>
              <a:ext uri="{FF2B5EF4-FFF2-40B4-BE49-F238E27FC236}">
                <a16:creationId xmlns:a16="http://schemas.microsoft.com/office/drawing/2014/main" xmlns="" id="{3507F33F-795A-4C16-A72D-6AFAD0FA5B10}"/>
              </a:ext>
            </a:extLst>
          </p:cNvPr>
          <p:cNvGrpSpPr/>
          <p:nvPr/>
        </p:nvGrpSpPr>
        <p:grpSpPr>
          <a:xfrm>
            <a:off x="8915400" y="2147967"/>
            <a:ext cx="247651" cy="195184"/>
            <a:chOff x="8915400" y="2147967"/>
            <a:chExt cx="247651" cy="195184"/>
          </a:xfrm>
        </p:grpSpPr>
        <p:sp>
          <p:nvSpPr>
            <p:cNvPr id="55" name="SMARTInkShape-7494">
              <a:extLst>
                <a:ext uri="{FF2B5EF4-FFF2-40B4-BE49-F238E27FC236}">
                  <a16:creationId xmlns:a16="http://schemas.microsoft.com/office/drawing/2014/main" xmlns="" id="{5C6C24DA-6A64-4181-94B8-87E761F2B8B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144000" y="22479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2308" y="3371"/>
                  </a:lnTo>
                  <a:lnTo>
                    <a:pt x="11027" y="5775"/>
                  </a:lnTo>
                  <a:lnTo>
                    <a:pt x="10880" y="8789"/>
                  </a:lnTo>
                  <a:lnTo>
                    <a:pt x="11486" y="12209"/>
                  </a:lnTo>
                  <a:lnTo>
                    <a:pt x="3755" y="5380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495">
              <a:extLst>
                <a:ext uri="{FF2B5EF4-FFF2-40B4-BE49-F238E27FC236}">
                  <a16:creationId xmlns:a16="http://schemas.microsoft.com/office/drawing/2014/main" xmlns="" id="{89F0EA63-C999-42EE-A084-9E23DC2838A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998832" y="2305050"/>
              <a:ext cx="75319" cy="17907"/>
            </a:xfrm>
            <a:custGeom>
              <a:avLst/>
              <a:gdLst/>
              <a:ahLst/>
              <a:cxnLst/>
              <a:rect l="0" t="0" r="0" b="0"/>
              <a:pathLst>
                <a:path w="75319" h="17907">
                  <a:moveTo>
                    <a:pt x="5468" y="6350"/>
                  </a:moveTo>
                  <a:lnTo>
                    <a:pt x="5468" y="6350"/>
                  </a:lnTo>
                  <a:lnTo>
                    <a:pt x="2097" y="9721"/>
                  </a:lnTo>
                  <a:lnTo>
                    <a:pt x="442" y="13258"/>
                  </a:lnTo>
                  <a:lnTo>
                    <a:pt x="0" y="15188"/>
                  </a:lnTo>
                  <a:lnTo>
                    <a:pt x="1116" y="16476"/>
                  </a:lnTo>
                  <a:lnTo>
                    <a:pt x="6121" y="17906"/>
                  </a:lnTo>
                  <a:lnTo>
                    <a:pt x="42460" y="10110"/>
                  </a:lnTo>
                  <a:lnTo>
                    <a:pt x="75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496">
              <a:extLst>
                <a:ext uri="{FF2B5EF4-FFF2-40B4-BE49-F238E27FC236}">
                  <a16:creationId xmlns:a16="http://schemas.microsoft.com/office/drawing/2014/main" xmlns="" id="{4DE02A20-29C5-435C-B92D-DB6657FCB41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997950" y="222250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6677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497">
              <a:extLst>
                <a:ext uri="{FF2B5EF4-FFF2-40B4-BE49-F238E27FC236}">
                  <a16:creationId xmlns:a16="http://schemas.microsoft.com/office/drawing/2014/main" xmlns="" id="{3B1018E8-96EF-4109-895F-B5A4A822A0C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928100" y="2147967"/>
              <a:ext cx="19051" cy="23734"/>
            </a:xfrm>
            <a:custGeom>
              <a:avLst/>
              <a:gdLst/>
              <a:ahLst/>
              <a:cxnLst/>
              <a:rect l="0" t="0" r="0" b="0"/>
              <a:pathLst>
                <a:path w="19051" h="23734">
                  <a:moveTo>
                    <a:pt x="0" y="23733"/>
                  </a:moveTo>
                  <a:lnTo>
                    <a:pt x="0" y="23733"/>
                  </a:lnTo>
                  <a:lnTo>
                    <a:pt x="705" y="9935"/>
                  </a:lnTo>
                  <a:lnTo>
                    <a:pt x="5467" y="0"/>
                  </a:lnTo>
                  <a:lnTo>
                    <a:pt x="9721" y="956"/>
                  </a:lnTo>
                  <a:lnTo>
                    <a:pt x="19050" y="4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498">
              <a:extLst>
                <a:ext uri="{FF2B5EF4-FFF2-40B4-BE49-F238E27FC236}">
                  <a16:creationId xmlns:a16="http://schemas.microsoft.com/office/drawing/2014/main" xmlns="" id="{1E47BB57-0364-4EAC-B33B-F25F7952C70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915400" y="22415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3370" y="15580"/>
                  </a:lnTo>
                  <a:lnTo>
                    <a:pt x="4778" y="61669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SMARTInkShape-7499">
            <a:extLst>
              <a:ext uri="{FF2B5EF4-FFF2-40B4-BE49-F238E27FC236}">
                <a16:creationId xmlns:a16="http://schemas.microsoft.com/office/drawing/2014/main" xmlns="" id="{267035C3-1A4A-4050-95F0-5352A83A03D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013629" y="1504185"/>
            <a:ext cx="130372" cy="127766"/>
          </a:xfrm>
          <a:custGeom>
            <a:avLst/>
            <a:gdLst/>
            <a:ahLst/>
            <a:cxnLst/>
            <a:rect l="0" t="0" r="0" b="0"/>
            <a:pathLst>
              <a:path w="130372" h="127766">
                <a:moveTo>
                  <a:pt x="3371" y="32515"/>
                </a:moveTo>
                <a:lnTo>
                  <a:pt x="3371" y="32515"/>
                </a:lnTo>
                <a:lnTo>
                  <a:pt x="0" y="35886"/>
                </a:lnTo>
                <a:lnTo>
                  <a:pt x="227" y="43185"/>
                </a:lnTo>
                <a:lnTo>
                  <a:pt x="2750" y="65118"/>
                </a:lnTo>
                <a:lnTo>
                  <a:pt x="144" y="97390"/>
                </a:lnTo>
                <a:lnTo>
                  <a:pt x="1937" y="102976"/>
                </a:lnTo>
                <a:lnTo>
                  <a:pt x="2414" y="103478"/>
                </a:lnTo>
                <a:lnTo>
                  <a:pt x="12679" y="91667"/>
                </a:lnTo>
                <a:lnTo>
                  <a:pt x="17620" y="81382"/>
                </a:lnTo>
                <a:lnTo>
                  <a:pt x="25552" y="39377"/>
                </a:lnTo>
                <a:lnTo>
                  <a:pt x="36048" y="17380"/>
                </a:lnTo>
                <a:lnTo>
                  <a:pt x="44000" y="7444"/>
                </a:lnTo>
                <a:lnTo>
                  <a:pt x="52236" y="676"/>
                </a:lnTo>
                <a:lnTo>
                  <a:pt x="55703" y="0"/>
                </a:lnTo>
                <a:lnTo>
                  <a:pt x="58720" y="961"/>
                </a:lnTo>
                <a:lnTo>
                  <a:pt x="61437" y="3012"/>
                </a:lnTo>
                <a:lnTo>
                  <a:pt x="72002" y="19383"/>
                </a:lnTo>
                <a:lnTo>
                  <a:pt x="87364" y="60297"/>
                </a:lnTo>
                <a:lnTo>
                  <a:pt x="100929" y="86608"/>
                </a:lnTo>
                <a:lnTo>
                  <a:pt x="130371" y="1277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SMARTInkShape-Group1413">
            <a:extLst>
              <a:ext uri="{FF2B5EF4-FFF2-40B4-BE49-F238E27FC236}">
                <a16:creationId xmlns:a16="http://schemas.microsoft.com/office/drawing/2014/main" xmlns="" id="{5459C131-4DAE-4192-8F8A-3504E5B58213}"/>
              </a:ext>
            </a:extLst>
          </p:cNvPr>
          <p:cNvGrpSpPr/>
          <p:nvPr/>
        </p:nvGrpSpPr>
        <p:grpSpPr>
          <a:xfrm>
            <a:off x="9572141" y="1754468"/>
            <a:ext cx="981605" cy="499783"/>
            <a:chOff x="9572141" y="1754468"/>
            <a:chExt cx="981605" cy="499783"/>
          </a:xfrm>
        </p:grpSpPr>
        <p:sp>
          <p:nvSpPr>
            <p:cNvPr id="62" name="SMARTInkShape-7500">
              <a:extLst>
                <a:ext uri="{FF2B5EF4-FFF2-40B4-BE49-F238E27FC236}">
                  <a16:creationId xmlns:a16="http://schemas.microsoft.com/office/drawing/2014/main" xmlns="" id="{1D755008-AA7B-4F6D-B0AB-820F1CAB199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414000" y="1909529"/>
              <a:ext cx="139746" cy="332022"/>
            </a:xfrm>
            <a:custGeom>
              <a:avLst/>
              <a:gdLst/>
              <a:ahLst/>
              <a:cxnLst/>
              <a:rect l="0" t="0" r="0" b="0"/>
              <a:pathLst>
                <a:path w="139746" h="332022">
                  <a:moveTo>
                    <a:pt x="95250" y="8171"/>
                  </a:moveTo>
                  <a:lnTo>
                    <a:pt x="95250" y="8171"/>
                  </a:lnTo>
                  <a:lnTo>
                    <a:pt x="95250" y="1429"/>
                  </a:lnTo>
                  <a:lnTo>
                    <a:pt x="96661" y="148"/>
                  </a:lnTo>
                  <a:lnTo>
                    <a:pt x="99013" y="0"/>
                  </a:lnTo>
                  <a:lnTo>
                    <a:pt x="101991" y="607"/>
                  </a:lnTo>
                  <a:lnTo>
                    <a:pt x="109065" y="12571"/>
                  </a:lnTo>
                  <a:lnTo>
                    <a:pt x="122861" y="46869"/>
                  </a:lnTo>
                  <a:lnTo>
                    <a:pt x="132921" y="78287"/>
                  </a:lnTo>
                  <a:lnTo>
                    <a:pt x="139745" y="115769"/>
                  </a:lnTo>
                  <a:lnTo>
                    <a:pt x="137602" y="157827"/>
                  </a:lnTo>
                  <a:lnTo>
                    <a:pt x="127480" y="200274"/>
                  </a:lnTo>
                  <a:lnTo>
                    <a:pt x="108868" y="237954"/>
                  </a:lnTo>
                  <a:lnTo>
                    <a:pt x="71219" y="284158"/>
                  </a:lnTo>
                  <a:lnTo>
                    <a:pt x="28784" y="314547"/>
                  </a:lnTo>
                  <a:lnTo>
                    <a:pt x="0" y="332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7501">
              <a:extLst>
                <a:ext uri="{FF2B5EF4-FFF2-40B4-BE49-F238E27FC236}">
                  <a16:creationId xmlns:a16="http://schemas.microsoft.com/office/drawing/2014/main" xmlns="" id="{4A4A823F-5DB0-4CDF-A747-A55F4F4401A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629488" y="1754468"/>
              <a:ext cx="149513" cy="401479"/>
            </a:xfrm>
            <a:custGeom>
              <a:avLst/>
              <a:gdLst/>
              <a:ahLst/>
              <a:cxnLst/>
              <a:rect l="0" t="0" r="0" b="0"/>
              <a:pathLst>
                <a:path w="149513" h="401479">
                  <a:moveTo>
                    <a:pt x="149512" y="48932"/>
                  </a:moveTo>
                  <a:lnTo>
                    <a:pt x="149512" y="48932"/>
                  </a:lnTo>
                  <a:lnTo>
                    <a:pt x="145148" y="38793"/>
                  </a:lnTo>
                  <a:lnTo>
                    <a:pt x="141925" y="11260"/>
                  </a:lnTo>
                  <a:lnTo>
                    <a:pt x="136497" y="4437"/>
                  </a:lnTo>
                  <a:lnTo>
                    <a:pt x="131263" y="934"/>
                  </a:lnTo>
                  <a:lnTo>
                    <a:pt x="128879" y="0"/>
                  </a:lnTo>
                  <a:lnTo>
                    <a:pt x="122468" y="844"/>
                  </a:lnTo>
                  <a:lnTo>
                    <a:pt x="113503" y="4982"/>
                  </a:lnTo>
                  <a:lnTo>
                    <a:pt x="100111" y="13876"/>
                  </a:lnTo>
                  <a:lnTo>
                    <a:pt x="80077" y="40897"/>
                  </a:lnTo>
                  <a:lnTo>
                    <a:pt x="57363" y="85827"/>
                  </a:lnTo>
                  <a:lnTo>
                    <a:pt x="44821" y="121069"/>
                  </a:lnTo>
                  <a:lnTo>
                    <a:pt x="35249" y="157193"/>
                  </a:lnTo>
                  <a:lnTo>
                    <a:pt x="28643" y="192063"/>
                  </a:lnTo>
                  <a:lnTo>
                    <a:pt x="23356" y="228257"/>
                  </a:lnTo>
                  <a:lnTo>
                    <a:pt x="18653" y="264098"/>
                  </a:lnTo>
                  <a:lnTo>
                    <a:pt x="12745" y="311338"/>
                  </a:lnTo>
                  <a:lnTo>
                    <a:pt x="9975" y="351048"/>
                  </a:lnTo>
                  <a:lnTo>
                    <a:pt x="3422" y="396608"/>
                  </a:lnTo>
                  <a:lnTo>
                    <a:pt x="2024" y="399249"/>
                  </a:lnTo>
                  <a:lnTo>
                    <a:pt x="0" y="401478"/>
                  </a:lnTo>
                  <a:lnTo>
                    <a:pt x="3462" y="398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7502">
              <a:extLst>
                <a:ext uri="{FF2B5EF4-FFF2-40B4-BE49-F238E27FC236}">
                  <a16:creationId xmlns:a16="http://schemas.microsoft.com/office/drawing/2014/main" xmlns="" id="{DFAC8E2F-87D4-49C0-91B2-B1F5605CBC2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572141" y="1978137"/>
              <a:ext cx="219560" cy="47514"/>
            </a:xfrm>
            <a:custGeom>
              <a:avLst/>
              <a:gdLst/>
              <a:ahLst/>
              <a:cxnLst/>
              <a:rect l="0" t="0" r="0" b="0"/>
              <a:pathLst>
                <a:path w="219560" h="47514">
                  <a:moveTo>
                    <a:pt x="3659" y="47513"/>
                  </a:moveTo>
                  <a:lnTo>
                    <a:pt x="3659" y="47513"/>
                  </a:lnTo>
                  <a:lnTo>
                    <a:pt x="288" y="44142"/>
                  </a:lnTo>
                  <a:lnTo>
                    <a:pt x="0" y="42443"/>
                  </a:lnTo>
                  <a:lnTo>
                    <a:pt x="514" y="40605"/>
                  </a:lnTo>
                  <a:lnTo>
                    <a:pt x="1563" y="38675"/>
                  </a:lnTo>
                  <a:lnTo>
                    <a:pt x="9780" y="32586"/>
                  </a:lnTo>
                  <a:lnTo>
                    <a:pt x="48766" y="18335"/>
                  </a:lnTo>
                  <a:lnTo>
                    <a:pt x="75212" y="9851"/>
                  </a:lnTo>
                  <a:lnTo>
                    <a:pt x="121128" y="4369"/>
                  </a:lnTo>
                  <a:lnTo>
                    <a:pt x="165621" y="0"/>
                  </a:lnTo>
                  <a:lnTo>
                    <a:pt x="219559" y="3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7503">
              <a:extLst>
                <a:ext uri="{FF2B5EF4-FFF2-40B4-BE49-F238E27FC236}">
                  <a16:creationId xmlns:a16="http://schemas.microsoft.com/office/drawing/2014/main" xmlns="" id="{809B8C1C-D566-4798-9C2A-F6F3A0795AA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737241" y="2133600"/>
              <a:ext cx="79860" cy="114301"/>
            </a:xfrm>
            <a:custGeom>
              <a:avLst/>
              <a:gdLst/>
              <a:ahLst/>
              <a:cxnLst/>
              <a:rect l="0" t="0" r="0" b="0"/>
              <a:pathLst>
                <a:path w="79860" h="1143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3151" y="0"/>
                  </a:lnTo>
                  <a:lnTo>
                    <a:pt x="17748" y="2117"/>
                  </a:lnTo>
                  <a:lnTo>
                    <a:pt x="37147" y="22604"/>
                  </a:lnTo>
                  <a:lnTo>
                    <a:pt x="57781" y="53619"/>
                  </a:lnTo>
                  <a:lnTo>
                    <a:pt x="72832" y="96605"/>
                  </a:lnTo>
                  <a:lnTo>
                    <a:pt x="79859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504">
              <a:extLst>
                <a:ext uri="{FF2B5EF4-FFF2-40B4-BE49-F238E27FC236}">
                  <a16:creationId xmlns:a16="http://schemas.microsoft.com/office/drawing/2014/main" xmlns="" id="{805CC792-7C6A-4446-BDC8-95DAAFD1ACA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721850" y="2139950"/>
              <a:ext cx="120651" cy="114301"/>
            </a:xfrm>
            <a:custGeom>
              <a:avLst/>
              <a:gdLst/>
              <a:ahLst/>
              <a:cxnLst/>
              <a:rect l="0" t="0" r="0" b="0"/>
              <a:pathLst>
                <a:path w="120651" h="114301">
                  <a:moveTo>
                    <a:pt x="120650" y="0"/>
                  </a:moveTo>
                  <a:lnTo>
                    <a:pt x="120650" y="0"/>
                  </a:lnTo>
                  <a:lnTo>
                    <a:pt x="113908" y="0"/>
                  </a:lnTo>
                  <a:lnTo>
                    <a:pt x="106835" y="5644"/>
                  </a:lnTo>
                  <a:lnTo>
                    <a:pt x="66756" y="47385"/>
                  </a:lnTo>
                  <a:lnTo>
                    <a:pt x="23006" y="87614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7505">
              <a:extLst>
                <a:ext uri="{FF2B5EF4-FFF2-40B4-BE49-F238E27FC236}">
                  <a16:creationId xmlns:a16="http://schemas.microsoft.com/office/drawing/2014/main" xmlns="" id="{F3C9D021-0E8F-4BB1-A4ED-57232B3771B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976219" y="1811515"/>
              <a:ext cx="158382" cy="341136"/>
            </a:xfrm>
            <a:custGeom>
              <a:avLst/>
              <a:gdLst/>
              <a:ahLst/>
              <a:cxnLst/>
              <a:rect l="0" t="0" r="0" b="0"/>
              <a:pathLst>
                <a:path w="158382" h="341136">
                  <a:moveTo>
                    <a:pt x="158381" y="10935"/>
                  </a:moveTo>
                  <a:lnTo>
                    <a:pt x="158381" y="10935"/>
                  </a:lnTo>
                  <a:lnTo>
                    <a:pt x="155010" y="4193"/>
                  </a:lnTo>
                  <a:lnTo>
                    <a:pt x="152605" y="2207"/>
                  </a:lnTo>
                  <a:lnTo>
                    <a:pt x="146171" y="0"/>
                  </a:lnTo>
                  <a:lnTo>
                    <a:pt x="131244" y="2129"/>
                  </a:lnTo>
                  <a:lnTo>
                    <a:pt x="110045" y="17341"/>
                  </a:lnTo>
                  <a:lnTo>
                    <a:pt x="82519" y="53207"/>
                  </a:lnTo>
                  <a:lnTo>
                    <a:pt x="62341" y="87343"/>
                  </a:lnTo>
                  <a:lnTo>
                    <a:pt x="42319" y="126033"/>
                  </a:lnTo>
                  <a:lnTo>
                    <a:pt x="24012" y="166747"/>
                  </a:lnTo>
                  <a:lnTo>
                    <a:pt x="10232" y="206479"/>
                  </a:lnTo>
                  <a:lnTo>
                    <a:pt x="1519" y="243188"/>
                  </a:lnTo>
                  <a:lnTo>
                    <a:pt x="0" y="273614"/>
                  </a:lnTo>
                  <a:lnTo>
                    <a:pt x="7321" y="299366"/>
                  </a:lnTo>
                  <a:lnTo>
                    <a:pt x="13225" y="311173"/>
                  </a:lnTo>
                  <a:lnTo>
                    <a:pt x="31072" y="328054"/>
                  </a:lnTo>
                  <a:lnTo>
                    <a:pt x="41758" y="334531"/>
                  </a:lnTo>
                  <a:lnTo>
                    <a:pt x="66801" y="339846"/>
                  </a:lnTo>
                  <a:lnTo>
                    <a:pt x="107581" y="341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7506">
              <a:extLst>
                <a:ext uri="{FF2B5EF4-FFF2-40B4-BE49-F238E27FC236}">
                  <a16:creationId xmlns:a16="http://schemas.microsoft.com/office/drawing/2014/main" xmlns="" id="{903535BD-68E2-46A6-967E-1CE995E8601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140949" y="1895279"/>
              <a:ext cx="152402" cy="257372"/>
            </a:xfrm>
            <a:custGeom>
              <a:avLst/>
              <a:gdLst/>
              <a:ahLst/>
              <a:cxnLst/>
              <a:rect l="0" t="0" r="0" b="0"/>
              <a:pathLst>
                <a:path w="152402" h="257372">
                  <a:moveTo>
                    <a:pt x="1" y="3371"/>
                  </a:moveTo>
                  <a:lnTo>
                    <a:pt x="1" y="3371"/>
                  </a:lnTo>
                  <a:lnTo>
                    <a:pt x="0" y="0"/>
                  </a:lnTo>
                  <a:lnTo>
                    <a:pt x="3371" y="21701"/>
                  </a:lnTo>
                  <a:lnTo>
                    <a:pt x="26040" y="64298"/>
                  </a:lnTo>
                  <a:lnTo>
                    <a:pt x="50206" y="108756"/>
                  </a:lnTo>
                  <a:lnTo>
                    <a:pt x="78691" y="152816"/>
                  </a:lnTo>
                  <a:lnTo>
                    <a:pt x="105319" y="191584"/>
                  </a:lnTo>
                  <a:lnTo>
                    <a:pt x="133954" y="230683"/>
                  </a:lnTo>
                  <a:lnTo>
                    <a:pt x="144349" y="249463"/>
                  </a:lnTo>
                  <a:lnTo>
                    <a:pt x="152401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7507">
              <a:extLst>
                <a:ext uri="{FF2B5EF4-FFF2-40B4-BE49-F238E27FC236}">
                  <a16:creationId xmlns:a16="http://schemas.microsoft.com/office/drawing/2014/main" xmlns="" id="{EE0C9C0E-6502-4B8E-97A9-A54EC3F1747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140950" y="1905883"/>
              <a:ext cx="209551" cy="272168"/>
            </a:xfrm>
            <a:custGeom>
              <a:avLst/>
              <a:gdLst/>
              <a:ahLst/>
              <a:cxnLst/>
              <a:rect l="0" t="0" r="0" b="0"/>
              <a:pathLst>
                <a:path w="209551" h="272168">
                  <a:moveTo>
                    <a:pt x="209550" y="5467"/>
                  </a:moveTo>
                  <a:lnTo>
                    <a:pt x="209550" y="5467"/>
                  </a:lnTo>
                  <a:lnTo>
                    <a:pt x="206179" y="2096"/>
                  </a:lnTo>
                  <a:lnTo>
                    <a:pt x="202643" y="441"/>
                  </a:lnTo>
                  <a:lnTo>
                    <a:pt x="200712" y="0"/>
                  </a:lnTo>
                  <a:lnTo>
                    <a:pt x="194804" y="3272"/>
                  </a:lnTo>
                  <a:lnTo>
                    <a:pt x="172770" y="26984"/>
                  </a:lnTo>
                  <a:lnTo>
                    <a:pt x="146048" y="62250"/>
                  </a:lnTo>
                  <a:lnTo>
                    <a:pt x="115790" y="107350"/>
                  </a:lnTo>
                  <a:lnTo>
                    <a:pt x="91208" y="139883"/>
                  </a:lnTo>
                  <a:lnTo>
                    <a:pt x="65936" y="172452"/>
                  </a:lnTo>
                  <a:lnTo>
                    <a:pt x="36548" y="216438"/>
                  </a:lnTo>
                  <a:lnTo>
                    <a:pt x="4915" y="264046"/>
                  </a:lnTo>
                  <a:lnTo>
                    <a:pt x="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7508">
              <a:extLst>
                <a:ext uri="{FF2B5EF4-FFF2-40B4-BE49-F238E27FC236}">
                  <a16:creationId xmlns:a16="http://schemas.microsoft.com/office/drawing/2014/main" xmlns="" id="{E8DAD0EB-8C42-42ED-B607-44AB6CCAC0D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369550" y="216535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0"/>
                  </a:moveTo>
                  <a:lnTo>
                    <a:pt x="19050" y="0"/>
                  </a:lnTo>
                  <a:lnTo>
                    <a:pt x="9616" y="10844"/>
                  </a:lnTo>
                  <a:lnTo>
                    <a:pt x="2110" y="28875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7509">
              <a:extLst>
                <a:ext uri="{FF2B5EF4-FFF2-40B4-BE49-F238E27FC236}">
                  <a16:creationId xmlns:a16="http://schemas.microsoft.com/office/drawing/2014/main" xmlns="" id="{2E4D0C00-D156-4DD2-BFAA-5D328B56AC3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395833" y="2060092"/>
              <a:ext cx="18168" cy="16359"/>
            </a:xfrm>
            <a:custGeom>
              <a:avLst/>
              <a:gdLst/>
              <a:ahLst/>
              <a:cxnLst/>
              <a:rect l="0" t="0" r="0" b="0"/>
              <a:pathLst>
                <a:path w="18168" h="1635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0" y="513"/>
                  </a:lnTo>
                  <a:lnTo>
                    <a:pt x="0" y="1562"/>
                  </a:lnTo>
                  <a:lnTo>
                    <a:pt x="410" y="2260"/>
                  </a:lnTo>
                  <a:lnTo>
                    <a:pt x="6141" y="5263"/>
                  </a:lnTo>
                  <a:lnTo>
                    <a:pt x="18167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1414">
            <a:extLst>
              <a:ext uri="{FF2B5EF4-FFF2-40B4-BE49-F238E27FC236}">
                <a16:creationId xmlns:a16="http://schemas.microsoft.com/office/drawing/2014/main" xmlns="" id="{9A12C3C4-9408-43E2-A120-E9F824B142E5}"/>
              </a:ext>
            </a:extLst>
          </p:cNvPr>
          <p:cNvGrpSpPr/>
          <p:nvPr/>
        </p:nvGrpSpPr>
        <p:grpSpPr>
          <a:xfrm>
            <a:off x="2178050" y="2647113"/>
            <a:ext cx="1386986" cy="1324084"/>
            <a:chOff x="2178050" y="2647113"/>
            <a:chExt cx="1386986" cy="1324084"/>
          </a:xfrm>
        </p:grpSpPr>
        <p:sp>
          <p:nvSpPr>
            <p:cNvPr id="73" name="SMARTInkShape-7510">
              <a:extLst>
                <a:ext uri="{FF2B5EF4-FFF2-40B4-BE49-F238E27FC236}">
                  <a16:creationId xmlns:a16="http://schemas.microsoft.com/office/drawing/2014/main" xmlns="" id="{969669A0-23FC-4B99-ACDF-C635FB2D6E7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372145" y="2647113"/>
              <a:ext cx="244056" cy="475682"/>
            </a:xfrm>
            <a:custGeom>
              <a:avLst/>
              <a:gdLst/>
              <a:ahLst/>
              <a:cxnLst/>
              <a:rect l="0" t="0" r="0" b="0"/>
              <a:pathLst>
                <a:path w="244056" h="475682">
                  <a:moveTo>
                    <a:pt x="136105" y="280237"/>
                  </a:moveTo>
                  <a:lnTo>
                    <a:pt x="136105" y="280237"/>
                  </a:lnTo>
                  <a:lnTo>
                    <a:pt x="141572" y="260464"/>
                  </a:lnTo>
                  <a:lnTo>
                    <a:pt x="141161" y="257883"/>
                  </a:lnTo>
                  <a:lnTo>
                    <a:pt x="138822" y="253133"/>
                  </a:lnTo>
                  <a:lnTo>
                    <a:pt x="113199" y="240057"/>
                  </a:lnTo>
                  <a:lnTo>
                    <a:pt x="98879" y="241448"/>
                  </a:lnTo>
                  <a:lnTo>
                    <a:pt x="80754" y="248181"/>
                  </a:lnTo>
                  <a:lnTo>
                    <a:pt x="50717" y="269249"/>
                  </a:lnTo>
                  <a:lnTo>
                    <a:pt x="29951" y="290170"/>
                  </a:lnTo>
                  <a:lnTo>
                    <a:pt x="8540" y="332491"/>
                  </a:lnTo>
                  <a:lnTo>
                    <a:pt x="0" y="377407"/>
                  </a:lnTo>
                  <a:lnTo>
                    <a:pt x="4212" y="418624"/>
                  </a:lnTo>
                  <a:lnTo>
                    <a:pt x="12575" y="439109"/>
                  </a:lnTo>
                  <a:lnTo>
                    <a:pt x="17768" y="447535"/>
                  </a:lnTo>
                  <a:lnTo>
                    <a:pt x="24053" y="453153"/>
                  </a:lnTo>
                  <a:lnTo>
                    <a:pt x="38561" y="459394"/>
                  </a:lnTo>
                  <a:lnTo>
                    <a:pt x="56298" y="456523"/>
                  </a:lnTo>
                  <a:lnTo>
                    <a:pt x="75235" y="446781"/>
                  </a:lnTo>
                  <a:lnTo>
                    <a:pt x="93059" y="430692"/>
                  </a:lnTo>
                  <a:lnTo>
                    <a:pt x="115589" y="388316"/>
                  </a:lnTo>
                  <a:lnTo>
                    <a:pt x="129103" y="348028"/>
                  </a:lnTo>
                  <a:lnTo>
                    <a:pt x="135671" y="325431"/>
                  </a:lnTo>
                  <a:lnTo>
                    <a:pt x="141460" y="299783"/>
                  </a:lnTo>
                  <a:lnTo>
                    <a:pt x="146731" y="272101"/>
                  </a:lnTo>
                  <a:lnTo>
                    <a:pt x="151656" y="243063"/>
                  </a:lnTo>
                  <a:lnTo>
                    <a:pt x="155644" y="215237"/>
                  </a:lnTo>
                  <a:lnTo>
                    <a:pt x="159009" y="188221"/>
                  </a:lnTo>
                  <a:lnTo>
                    <a:pt x="161957" y="161743"/>
                  </a:lnTo>
                  <a:lnTo>
                    <a:pt x="163923" y="137035"/>
                  </a:lnTo>
                  <a:lnTo>
                    <a:pt x="166108" y="90768"/>
                  </a:lnTo>
                  <a:lnTo>
                    <a:pt x="163315" y="54212"/>
                  </a:lnTo>
                  <a:lnTo>
                    <a:pt x="155691" y="15476"/>
                  </a:lnTo>
                  <a:lnTo>
                    <a:pt x="153396" y="6363"/>
                  </a:lnTo>
                  <a:lnTo>
                    <a:pt x="149749" y="1699"/>
                  </a:lnTo>
                  <a:lnTo>
                    <a:pt x="145201" y="0"/>
                  </a:lnTo>
                  <a:lnTo>
                    <a:pt x="140052" y="279"/>
                  </a:lnTo>
                  <a:lnTo>
                    <a:pt x="135209" y="6110"/>
                  </a:lnTo>
                  <a:lnTo>
                    <a:pt x="121650" y="44811"/>
                  </a:lnTo>
                  <a:lnTo>
                    <a:pt x="112982" y="88349"/>
                  </a:lnTo>
                  <a:lnTo>
                    <a:pt x="110106" y="114917"/>
                  </a:lnTo>
                  <a:lnTo>
                    <a:pt x="108189" y="143918"/>
                  </a:lnTo>
                  <a:lnTo>
                    <a:pt x="106911" y="174541"/>
                  </a:lnTo>
                  <a:lnTo>
                    <a:pt x="106765" y="203423"/>
                  </a:lnTo>
                  <a:lnTo>
                    <a:pt x="107372" y="231145"/>
                  </a:lnTo>
                  <a:lnTo>
                    <a:pt x="108483" y="258092"/>
                  </a:lnTo>
                  <a:lnTo>
                    <a:pt x="109930" y="283112"/>
                  </a:lnTo>
                  <a:lnTo>
                    <a:pt x="113418" y="329728"/>
                  </a:lnTo>
                  <a:lnTo>
                    <a:pt x="121083" y="372083"/>
                  </a:lnTo>
                  <a:lnTo>
                    <a:pt x="132251" y="409957"/>
                  </a:lnTo>
                  <a:lnTo>
                    <a:pt x="146622" y="440902"/>
                  </a:lnTo>
                  <a:lnTo>
                    <a:pt x="164297" y="461240"/>
                  </a:lnTo>
                  <a:lnTo>
                    <a:pt x="173950" y="468639"/>
                  </a:lnTo>
                  <a:lnTo>
                    <a:pt x="192201" y="474979"/>
                  </a:lnTo>
                  <a:lnTo>
                    <a:pt x="201019" y="475681"/>
                  </a:lnTo>
                  <a:lnTo>
                    <a:pt x="218342" y="468936"/>
                  </a:lnTo>
                  <a:lnTo>
                    <a:pt x="244055" y="451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7511">
              <a:extLst>
                <a:ext uri="{FF2B5EF4-FFF2-40B4-BE49-F238E27FC236}">
                  <a16:creationId xmlns:a16="http://schemas.microsoft.com/office/drawing/2014/main" xmlns="" id="{D41FDC53-7D33-468C-BFFD-DDC0005377C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667628" y="2699971"/>
              <a:ext cx="240673" cy="388118"/>
            </a:xfrm>
            <a:custGeom>
              <a:avLst/>
              <a:gdLst/>
              <a:ahLst/>
              <a:cxnLst/>
              <a:rect l="0" t="0" r="0" b="0"/>
              <a:pathLst>
                <a:path w="240673" h="388118">
                  <a:moveTo>
                    <a:pt x="139072" y="17829"/>
                  </a:moveTo>
                  <a:lnTo>
                    <a:pt x="139072" y="17829"/>
                  </a:lnTo>
                  <a:lnTo>
                    <a:pt x="139072" y="0"/>
                  </a:lnTo>
                  <a:lnTo>
                    <a:pt x="133297" y="35735"/>
                  </a:lnTo>
                  <a:lnTo>
                    <a:pt x="122466" y="76443"/>
                  </a:lnTo>
                  <a:lnTo>
                    <a:pt x="111936" y="110202"/>
                  </a:lnTo>
                  <a:lnTo>
                    <a:pt x="100200" y="146372"/>
                  </a:lnTo>
                  <a:lnTo>
                    <a:pt x="86518" y="182909"/>
                  </a:lnTo>
                  <a:lnTo>
                    <a:pt x="68677" y="217963"/>
                  </a:lnTo>
                  <a:lnTo>
                    <a:pt x="50871" y="250476"/>
                  </a:lnTo>
                  <a:lnTo>
                    <a:pt x="26860" y="296546"/>
                  </a:lnTo>
                  <a:lnTo>
                    <a:pt x="10104" y="335832"/>
                  </a:lnTo>
                  <a:lnTo>
                    <a:pt x="0" y="374088"/>
                  </a:lnTo>
                  <a:lnTo>
                    <a:pt x="1202" y="376691"/>
                  </a:lnTo>
                  <a:lnTo>
                    <a:pt x="6300" y="381464"/>
                  </a:lnTo>
                  <a:lnTo>
                    <a:pt x="23846" y="388117"/>
                  </a:lnTo>
                  <a:lnTo>
                    <a:pt x="53661" y="384445"/>
                  </a:lnTo>
                  <a:lnTo>
                    <a:pt x="92676" y="374420"/>
                  </a:lnTo>
                  <a:lnTo>
                    <a:pt x="132145" y="365883"/>
                  </a:lnTo>
                  <a:lnTo>
                    <a:pt x="178338" y="356678"/>
                  </a:lnTo>
                  <a:lnTo>
                    <a:pt x="217671" y="351828"/>
                  </a:lnTo>
                  <a:lnTo>
                    <a:pt x="240672" y="354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7512">
              <a:extLst>
                <a:ext uri="{FF2B5EF4-FFF2-40B4-BE49-F238E27FC236}">
                  <a16:creationId xmlns:a16="http://schemas.microsoft.com/office/drawing/2014/main" xmlns="" id="{3C6C11DE-A0D6-4C5E-9670-9DAA04A43FA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998936" y="2717800"/>
              <a:ext cx="118915" cy="373933"/>
            </a:xfrm>
            <a:custGeom>
              <a:avLst/>
              <a:gdLst/>
              <a:ahLst/>
              <a:cxnLst/>
              <a:rect l="0" t="0" r="0" b="0"/>
              <a:pathLst>
                <a:path w="118915" h="373933">
                  <a:moveTo>
                    <a:pt x="118914" y="0"/>
                  </a:moveTo>
                  <a:lnTo>
                    <a:pt x="118914" y="0"/>
                  </a:lnTo>
                  <a:lnTo>
                    <a:pt x="105430" y="0"/>
                  </a:lnTo>
                  <a:lnTo>
                    <a:pt x="86932" y="6742"/>
                  </a:lnTo>
                  <a:lnTo>
                    <a:pt x="68045" y="21048"/>
                  </a:lnTo>
                  <a:lnTo>
                    <a:pt x="42700" y="60759"/>
                  </a:lnTo>
                  <a:lnTo>
                    <a:pt x="24366" y="102591"/>
                  </a:lnTo>
                  <a:lnTo>
                    <a:pt x="14333" y="136612"/>
                  </a:lnTo>
                  <a:lnTo>
                    <a:pt x="7052" y="174781"/>
                  </a:lnTo>
                  <a:lnTo>
                    <a:pt x="2170" y="214558"/>
                  </a:lnTo>
                  <a:lnTo>
                    <a:pt x="0" y="253404"/>
                  </a:lnTo>
                  <a:lnTo>
                    <a:pt x="2149" y="300860"/>
                  </a:lnTo>
                  <a:lnTo>
                    <a:pt x="13997" y="334991"/>
                  </a:lnTo>
                  <a:lnTo>
                    <a:pt x="34284" y="359607"/>
                  </a:lnTo>
                  <a:lnTo>
                    <a:pt x="58169" y="373564"/>
                  </a:lnTo>
                  <a:lnTo>
                    <a:pt x="78511" y="373932"/>
                  </a:lnTo>
                  <a:lnTo>
                    <a:pt x="112564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7513">
              <a:extLst>
                <a:ext uri="{FF2B5EF4-FFF2-40B4-BE49-F238E27FC236}">
                  <a16:creationId xmlns:a16="http://schemas.microsoft.com/office/drawing/2014/main" xmlns="" id="{1D17B0AD-3CCD-43EA-957B-976426BB00B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234719" y="2793080"/>
              <a:ext cx="213332" cy="266065"/>
            </a:xfrm>
            <a:custGeom>
              <a:avLst/>
              <a:gdLst/>
              <a:ahLst/>
              <a:cxnLst/>
              <a:rect l="0" t="0" r="0" b="0"/>
              <a:pathLst>
                <a:path w="213332" h="266065">
                  <a:moveTo>
                    <a:pt x="105381" y="32670"/>
                  </a:moveTo>
                  <a:lnTo>
                    <a:pt x="105381" y="32670"/>
                  </a:lnTo>
                  <a:lnTo>
                    <a:pt x="90634" y="19805"/>
                  </a:lnTo>
                  <a:lnTo>
                    <a:pt x="87083" y="17743"/>
                  </a:lnTo>
                  <a:lnTo>
                    <a:pt x="84010" y="17780"/>
                  </a:lnTo>
                  <a:lnTo>
                    <a:pt x="81256" y="19215"/>
                  </a:lnTo>
                  <a:lnTo>
                    <a:pt x="59426" y="42710"/>
                  </a:lnTo>
                  <a:lnTo>
                    <a:pt x="33352" y="87334"/>
                  </a:lnTo>
                  <a:lnTo>
                    <a:pt x="19746" y="115526"/>
                  </a:lnTo>
                  <a:lnTo>
                    <a:pt x="8119" y="161720"/>
                  </a:lnTo>
                  <a:lnTo>
                    <a:pt x="911" y="202141"/>
                  </a:lnTo>
                  <a:lnTo>
                    <a:pt x="0" y="242116"/>
                  </a:lnTo>
                  <a:lnTo>
                    <a:pt x="3512" y="254169"/>
                  </a:lnTo>
                  <a:lnTo>
                    <a:pt x="9776" y="264229"/>
                  </a:lnTo>
                  <a:lnTo>
                    <a:pt x="14833" y="266064"/>
                  </a:lnTo>
                  <a:lnTo>
                    <a:pt x="27978" y="264342"/>
                  </a:lnTo>
                  <a:lnTo>
                    <a:pt x="54616" y="248696"/>
                  </a:lnTo>
                  <a:lnTo>
                    <a:pt x="81481" y="219444"/>
                  </a:lnTo>
                  <a:lnTo>
                    <a:pt x="103943" y="180595"/>
                  </a:lnTo>
                  <a:lnTo>
                    <a:pt x="124005" y="134434"/>
                  </a:lnTo>
                  <a:lnTo>
                    <a:pt x="136612" y="88379"/>
                  </a:lnTo>
                  <a:lnTo>
                    <a:pt x="141446" y="46825"/>
                  </a:lnTo>
                  <a:lnTo>
                    <a:pt x="138813" y="26261"/>
                  </a:lnTo>
                  <a:lnTo>
                    <a:pt x="136136" y="17814"/>
                  </a:lnTo>
                  <a:lnTo>
                    <a:pt x="127516" y="6547"/>
                  </a:lnTo>
                  <a:lnTo>
                    <a:pt x="122255" y="2555"/>
                  </a:lnTo>
                  <a:lnTo>
                    <a:pt x="108882" y="0"/>
                  </a:lnTo>
                  <a:lnTo>
                    <a:pt x="93531" y="1922"/>
                  </a:lnTo>
                  <a:lnTo>
                    <a:pt x="77302" y="7480"/>
                  </a:lnTo>
                  <a:lnTo>
                    <a:pt x="52297" y="28656"/>
                  </a:lnTo>
                  <a:lnTo>
                    <a:pt x="25045" y="62346"/>
                  </a:lnTo>
                  <a:lnTo>
                    <a:pt x="17230" y="79256"/>
                  </a:lnTo>
                  <a:lnTo>
                    <a:pt x="16980" y="87716"/>
                  </a:lnTo>
                  <a:lnTo>
                    <a:pt x="22347" y="104642"/>
                  </a:lnTo>
                  <a:lnTo>
                    <a:pt x="28153" y="110990"/>
                  </a:lnTo>
                  <a:lnTo>
                    <a:pt x="44011" y="119925"/>
                  </a:lnTo>
                  <a:lnTo>
                    <a:pt x="82885" y="122180"/>
                  </a:lnTo>
                  <a:lnTo>
                    <a:pt x="130152" y="115009"/>
                  </a:lnTo>
                  <a:lnTo>
                    <a:pt x="163192" y="105954"/>
                  </a:lnTo>
                  <a:lnTo>
                    <a:pt x="213331" y="89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7514">
              <a:extLst>
                <a:ext uri="{FF2B5EF4-FFF2-40B4-BE49-F238E27FC236}">
                  <a16:creationId xmlns:a16="http://schemas.microsoft.com/office/drawing/2014/main" xmlns="" id="{09B99FCF-3357-41BF-BD66-0ED1B4D944B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435350" y="2736850"/>
              <a:ext cx="129686" cy="330177"/>
            </a:xfrm>
            <a:custGeom>
              <a:avLst/>
              <a:gdLst/>
              <a:ahLst/>
              <a:cxnLst/>
              <a:rect l="0" t="0" r="0" b="0"/>
              <a:pathLst>
                <a:path w="129686" h="330177">
                  <a:moveTo>
                    <a:pt x="76200" y="0"/>
                  </a:moveTo>
                  <a:lnTo>
                    <a:pt x="76200" y="0"/>
                  </a:lnTo>
                  <a:lnTo>
                    <a:pt x="76200" y="6742"/>
                  </a:lnTo>
                  <a:lnTo>
                    <a:pt x="96922" y="45190"/>
                  </a:lnTo>
                  <a:lnTo>
                    <a:pt x="114795" y="90295"/>
                  </a:lnTo>
                  <a:lnTo>
                    <a:pt x="125104" y="128326"/>
                  </a:lnTo>
                  <a:lnTo>
                    <a:pt x="129685" y="168747"/>
                  </a:lnTo>
                  <a:lnTo>
                    <a:pt x="126077" y="208348"/>
                  </a:lnTo>
                  <a:lnTo>
                    <a:pt x="116006" y="245705"/>
                  </a:lnTo>
                  <a:lnTo>
                    <a:pt x="89798" y="292386"/>
                  </a:lnTo>
                  <a:lnTo>
                    <a:pt x="67427" y="315040"/>
                  </a:lnTo>
                  <a:lnTo>
                    <a:pt x="47136" y="326990"/>
                  </a:lnTo>
                  <a:lnTo>
                    <a:pt x="37774" y="330176"/>
                  </a:lnTo>
                  <a:lnTo>
                    <a:pt x="21727" y="329954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7515">
              <a:extLst>
                <a:ext uri="{FF2B5EF4-FFF2-40B4-BE49-F238E27FC236}">
                  <a16:creationId xmlns:a16="http://schemas.microsoft.com/office/drawing/2014/main" xmlns="" id="{A993F2A1-3C9C-47F1-A412-FF1236493C7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178050" y="3384550"/>
              <a:ext cx="1250951" cy="25553"/>
            </a:xfrm>
            <a:custGeom>
              <a:avLst/>
              <a:gdLst/>
              <a:ahLst/>
              <a:cxnLst/>
              <a:rect l="0" t="0" r="0" b="0"/>
              <a:pathLst>
                <a:path w="1250951" h="25553">
                  <a:moveTo>
                    <a:pt x="0" y="0"/>
                  </a:moveTo>
                  <a:lnTo>
                    <a:pt x="0" y="0"/>
                  </a:lnTo>
                  <a:lnTo>
                    <a:pt x="46996" y="5069"/>
                  </a:lnTo>
                  <a:lnTo>
                    <a:pt x="92748" y="12865"/>
                  </a:lnTo>
                  <a:lnTo>
                    <a:pt x="136372" y="20981"/>
                  </a:lnTo>
                  <a:lnTo>
                    <a:pt x="171382" y="25552"/>
                  </a:lnTo>
                  <a:lnTo>
                    <a:pt x="215164" y="22881"/>
                  </a:lnTo>
                  <a:lnTo>
                    <a:pt x="244337" y="20898"/>
                  </a:lnTo>
                  <a:lnTo>
                    <a:pt x="277897" y="18871"/>
                  </a:lnTo>
                  <a:lnTo>
                    <a:pt x="314381" y="16814"/>
                  </a:lnTo>
                  <a:lnTo>
                    <a:pt x="355638" y="14737"/>
                  </a:lnTo>
                  <a:lnTo>
                    <a:pt x="400075" y="12647"/>
                  </a:lnTo>
                  <a:lnTo>
                    <a:pt x="446633" y="10548"/>
                  </a:lnTo>
                  <a:lnTo>
                    <a:pt x="496722" y="9854"/>
                  </a:lnTo>
                  <a:lnTo>
                    <a:pt x="549165" y="10097"/>
                  </a:lnTo>
                  <a:lnTo>
                    <a:pt x="603176" y="10965"/>
                  </a:lnTo>
                  <a:lnTo>
                    <a:pt x="658940" y="11543"/>
                  </a:lnTo>
                  <a:lnTo>
                    <a:pt x="715871" y="11929"/>
                  </a:lnTo>
                  <a:lnTo>
                    <a:pt x="773580" y="12186"/>
                  </a:lnTo>
                  <a:lnTo>
                    <a:pt x="829693" y="12357"/>
                  </a:lnTo>
                  <a:lnTo>
                    <a:pt x="884740" y="12472"/>
                  </a:lnTo>
                  <a:lnTo>
                    <a:pt x="939077" y="12547"/>
                  </a:lnTo>
                  <a:lnTo>
                    <a:pt x="988707" y="12598"/>
                  </a:lnTo>
                  <a:lnTo>
                    <a:pt x="1035199" y="12632"/>
                  </a:lnTo>
                  <a:lnTo>
                    <a:pt x="1079599" y="12655"/>
                  </a:lnTo>
                  <a:lnTo>
                    <a:pt x="1116961" y="13375"/>
                  </a:lnTo>
                  <a:lnTo>
                    <a:pt x="1149629" y="14561"/>
                  </a:lnTo>
                  <a:lnTo>
                    <a:pt x="1179169" y="16058"/>
                  </a:lnTo>
                  <a:lnTo>
                    <a:pt x="1215755" y="17720"/>
                  </a:lnTo>
                  <a:lnTo>
                    <a:pt x="12509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7516">
              <a:extLst>
                <a:ext uri="{FF2B5EF4-FFF2-40B4-BE49-F238E27FC236}">
                  <a16:creationId xmlns:a16="http://schemas.microsoft.com/office/drawing/2014/main" xmlns="" id="{F997593A-960C-4EC0-A85A-B0E890306D9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679875" y="3528725"/>
              <a:ext cx="272876" cy="442472"/>
            </a:xfrm>
            <a:custGeom>
              <a:avLst/>
              <a:gdLst/>
              <a:ahLst/>
              <a:cxnLst/>
              <a:rect l="0" t="0" r="0" b="0"/>
              <a:pathLst>
                <a:path w="272876" h="442472">
                  <a:moveTo>
                    <a:pt x="107775" y="287625"/>
                  </a:moveTo>
                  <a:lnTo>
                    <a:pt x="107775" y="287625"/>
                  </a:lnTo>
                  <a:lnTo>
                    <a:pt x="102000" y="268758"/>
                  </a:lnTo>
                  <a:lnTo>
                    <a:pt x="84010" y="245595"/>
                  </a:lnTo>
                  <a:lnTo>
                    <a:pt x="78526" y="243377"/>
                  </a:lnTo>
                  <a:lnTo>
                    <a:pt x="64907" y="242795"/>
                  </a:lnTo>
                  <a:lnTo>
                    <a:pt x="51328" y="250532"/>
                  </a:lnTo>
                  <a:lnTo>
                    <a:pt x="29902" y="276399"/>
                  </a:lnTo>
                  <a:lnTo>
                    <a:pt x="9442" y="319106"/>
                  </a:lnTo>
                  <a:lnTo>
                    <a:pt x="1277" y="352416"/>
                  </a:lnTo>
                  <a:lnTo>
                    <a:pt x="0" y="383684"/>
                  </a:lnTo>
                  <a:lnTo>
                    <a:pt x="5547" y="408399"/>
                  </a:lnTo>
                  <a:lnTo>
                    <a:pt x="15774" y="427380"/>
                  </a:lnTo>
                  <a:lnTo>
                    <a:pt x="29726" y="440520"/>
                  </a:lnTo>
                  <a:lnTo>
                    <a:pt x="38809" y="442471"/>
                  </a:lnTo>
                  <a:lnTo>
                    <a:pt x="60190" y="438996"/>
                  </a:lnTo>
                  <a:lnTo>
                    <a:pt x="96028" y="415025"/>
                  </a:lnTo>
                  <a:lnTo>
                    <a:pt x="133457" y="370999"/>
                  </a:lnTo>
                  <a:lnTo>
                    <a:pt x="156819" y="334087"/>
                  </a:lnTo>
                  <a:lnTo>
                    <a:pt x="176844" y="292047"/>
                  </a:lnTo>
                  <a:lnTo>
                    <a:pt x="184160" y="267995"/>
                  </a:lnTo>
                  <a:lnTo>
                    <a:pt x="190449" y="242788"/>
                  </a:lnTo>
                  <a:lnTo>
                    <a:pt x="194640" y="216106"/>
                  </a:lnTo>
                  <a:lnTo>
                    <a:pt x="197435" y="188440"/>
                  </a:lnTo>
                  <a:lnTo>
                    <a:pt x="199299" y="160118"/>
                  </a:lnTo>
                  <a:lnTo>
                    <a:pt x="199130" y="132770"/>
                  </a:lnTo>
                  <a:lnTo>
                    <a:pt x="197606" y="106072"/>
                  </a:lnTo>
                  <a:lnTo>
                    <a:pt x="191445" y="58768"/>
                  </a:lnTo>
                  <a:lnTo>
                    <a:pt x="176075" y="15126"/>
                  </a:lnTo>
                  <a:lnTo>
                    <a:pt x="164236" y="1179"/>
                  </a:lnTo>
                  <a:lnTo>
                    <a:pt x="158116" y="0"/>
                  </a:lnTo>
                  <a:lnTo>
                    <a:pt x="151919" y="2036"/>
                  </a:lnTo>
                  <a:lnTo>
                    <a:pt x="145671" y="6216"/>
                  </a:lnTo>
                  <a:lnTo>
                    <a:pt x="136847" y="27793"/>
                  </a:lnTo>
                  <a:lnTo>
                    <a:pt x="131279" y="60666"/>
                  </a:lnTo>
                  <a:lnTo>
                    <a:pt x="128805" y="103499"/>
                  </a:lnTo>
                  <a:lnTo>
                    <a:pt x="129586" y="148876"/>
                  </a:lnTo>
                  <a:lnTo>
                    <a:pt x="132286" y="195620"/>
                  </a:lnTo>
                  <a:lnTo>
                    <a:pt x="133993" y="219938"/>
                  </a:lnTo>
                  <a:lnTo>
                    <a:pt x="139889" y="266008"/>
                  </a:lnTo>
                  <a:lnTo>
                    <a:pt x="151916" y="302947"/>
                  </a:lnTo>
                  <a:lnTo>
                    <a:pt x="170432" y="330183"/>
                  </a:lnTo>
                  <a:lnTo>
                    <a:pt x="192067" y="349579"/>
                  </a:lnTo>
                  <a:lnTo>
                    <a:pt x="213442" y="360550"/>
                  </a:lnTo>
                  <a:lnTo>
                    <a:pt x="256745" y="368274"/>
                  </a:lnTo>
                  <a:lnTo>
                    <a:pt x="272875" y="370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7517">
              <a:extLst>
                <a:ext uri="{FF2B5EF4-FFF2-40B4-BE49-F238E27FC236}">
                  <a16:creationId xmlns:a16="http://schemas.microsoft.com/office/drawing/2014/main" xmlns="" id="{BCD753D2-C113-4D7A-BB84-8B412D061BE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027791" y="3563850"/>
              <a:ext cx="331360" cy="341671"/>
            </a:xfrm>
            <a:custGeom>
              <a:avLst/>
              <a:gdLst/>
              <a:ahLst/>
              <a:cxnLst/>
              <a:rect l="0" t="0" r="0" b="0"/>
              <a:pathLst>
                <a:path w="331360" h="341671">
                  <a:moveTo>
                    <a:pt x="102759" y="112800"/>
                  </a:moveTo>
                  <a:lnTo>
                    <a:pt x="102759" y="112800"/>
                  </a:lnTo>
                  <a:lnTo>
                    <a:pt x="102053" y="83979"/>
                  </a:lnTo>
                  <a:lnTo>
                    <a:pt x="97689" y="72902"/>
                  </a:lnTo>
                  <a:lnTo>
                    <a:pt x="93921" y="67316"/>
                  </a:lnTo>
                  <a:lnTo>
                    <a:pt x="91222" y="66955"/>
                  </a:lnTo>
                  <a:lnTo>
                    <a:pt x="84461" y="70317"/>
                  </a:lnTo>
                  <a:lnTo>
                    <a:pt x="63553" y="100593"/>
                  </a:lnTo>
                  <a:lnTo>
                    <a:pt x="45281" y="140854"/>
                  </a:lnTo>
                  <a:lnTo>
                    <a:pt x="32764" y="177010"/>
                  </a:lnTo>
                  <a:lnTo>
                    <a:pt x="20145" y="216597"/>
                  </a:lnTo>
                  <a:lnTo>
                    <a:pt x="8891" y="254887"/>
                  </a:lnTo>
                  <a:lnTo>
                    <a:pt x="0" y="298833"/>
                  </a:lnTo>
                  <a:lnTo>
                    <a:pt x="174" y="320600"/>
                  </a:lnTo>
                  <a:lnTo>
                    <a:pt x="2619" y="328239"/>
                  </a:lnTo>
                  <a:lnTo>
                    <a:pt x="10980" y="338608"/>
                  </a:lnTo>
                  <a:lnTo>
                    <a:pt x="16173" y="340950"/>
                  </a:lnTo>
                  <a:lnTo>
                    <a:pt x="27588" y="341670"/>
                  </a:lnTo>
                  <a:lnTo>
                    <a:pt x="56027" y="324625"/>
                  </a:lnTo>
                  <a:lnTo>
                    <a:pt x="94635" y="290490"/>
                  </a:lnTo>
                  <a:lnTo>
                    <a:pt x="121020" y="259506"/>
                  </a:lnTo>
                  <a:lnTo>
                    <a:pt x="145447" y="223864"/>
                  </a:lnTo>
                  <a:lnTo>
                    <a:pt x="165711" y="184504"/>
                  </a:lnTo>
                  <a:lnTo>
                    <a:pt x="182243" y="143492"/>
                  </a:lnTo>
                  <a:lnTo>
                    <a:pt x="193119" y="102452"/>
                  </a:lnTo>
                  <a:lnTo>
                    <a:pt x="193249" y="63045"/>
                  </a:lnTo>
                  <a:lnTo>
                    <a:pt x="184840" y="31890"/>
                  </a:lnTo>
                  <a:lnTo>
                    <a:pt x="178646" y="18643"/>
                  </a:lnTo>
                  <a:lnTo>
                    <a:pt x="170990" y="9812"/>
                  </a:lnTo>
                  <a:lnTo>
                    <a:pt x="153074" y="0"/>
                  </a:lnTo>
                  <a:lnTo>
                    <a:pt x="129589" y="1283"/>
                  </a:lnTo>
                  <a:lnTo>
                    <a:pt x="116413" y="4589"/>
                  </a:lnTo>
                  <a:lnTo>
                    <a:pt x="92364" y="21432"/>
                  </a:lnTo>
                  <a:lnTo>
                    <a:pt x="72033" y="45381"/>
                  </a:lnTo>
                  <a:lnTo>
                    <a:pt x="58294" y="72487"/>
                  </a:lnTo>
                  <a:lnTo>
                    <a:pt x="53128" y="99116"/>
                  </a:lnTo>
                  <a:lnTo>
                    <a:pt x="54595" y="122946"/>
                  </a:lnTo>
                  <a:lnTo>
                    <a:pt x="62303" y="140592"/>
                  </a:lnTo>
                  <a:lnTo>
                    <a:pt x="78428" y="153610"/>
                  </a:lnTo>
                  <a:lnTo>
                    <a:pt x="88655" y="159056"/>
                  </a:lnTo>
                  <a:lnTo>
                    <a:pt x="113189" y="161345"/>
                  </a:lnTo>
                  <a:lnTo>
                    <a:pt x="160412" y="152819"/>
                  </a:lnTo>
                  <a:lnTo>
                    <a:pt x="198233" y="143286"/>
                  </a:lnTo>
                  <a:lnTo>
                    <a:pt x="236208" y="134345"/>
                  </a:lnTo>
                  <a:lnTo>
                    <a:pt x="274253" y="125668"/>
                  </a:lnTo>
                  <a:lnTo>
                    <a:pt x="331359" y="112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1415">
            <a:extLst>
              <a:ext uri="{FF2B5EF4-FFF2-40B4-BE49-F238E27FC236}">
                <a16:creationId xmlns:a16="http://schemas.microsoft.com/office/drawing/2014/main" xmlns="" id="{34C21DC4-6672-464D-ADDC-5BCE72688AAE}"/>
              </a:ext>
            </a:extLst>
          </p:cNvPr>
          <p:cNvGrpSpPr/>
          <p:nvPr/>
        </p:nvGrpSpPr>
        <p:grpSpPr>
          <a:xfrm>
            <a:off x="4172645" y="3179223"/>
            <a:ext cx="714214" cy="285590"/>
            <a:chOff x="4172645" y="3179223"/>
            <a:chExt cx="714214" cy="285590"/>
          </a:xfrm>
        </p:grpSpPr>
        <p:sp>
          <p:nvSpPr>
            <p:cNvPr id="82" name="SMARTInkShape-7518">
              <a:extLst>
                <a:ext uri="{FF2B5EF4-FFF2-40B4-BE49-F238E27FC236}">
                  <a16:creationId xmlns:a16="http://schemas.microsoft.com/office/drawing/2014/main" xmlns="" id="{42359D9C-A337-4D1B-8265-8809F4FEB4A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178300" y="3327400"/>
              <a:ext cx="196851" cy="12701"/>
            </a:xfrm>
            <a:custGeom>
              <a:avLst/>
              <a:gdLst/>
              <a:ahLst/>
              <a:cxnLst/>
              <a:rect l="0" t="0" r="0" b="0"/>
              <a:pathLst>
                <a:path w="196851" h="12701">
                  <a:moveTo>
                    <a:pt x="0" y="12700"/>
                  </a:moveTo>
                  <a:lnTo>
                    <a:pt x="0" y="12700"/>
                  </a:lnTo>
                  <a:lnTo>
                    <a:pt x="43369" y="3862"/>
                  </a:lnTo>
                  <a:lnTo>
                    <a:pt x="78777" y="1717"/>
                  </a:lnTo>
                  <a:lnTo>
                    <a:pt x="118973" y="763"/>
                  </a:lnTo>
                  <a:lnTo>
                    <a:pt x="158005" y="339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519">
              <a:extLst>
                <a:ext uri="{FF2B5EF4-FFF2-40B4-BE49-F238E27FC236}">
                  <a16:creationId xmlns:a16="http://schemas.microsoft.com/office/drawing/2014/main" xmlns="" id="{89B54976-2A93-4F06-9F4B-EABA24D801F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172645" y="3429000"/>
              <a:ext cx="304106" cy="35813"/>
            </a:xfrm>
            <a:custGeom>
              <a:avLst/>
              <a:gdLst/>
              <a:ahLst/>
              <a:cxnLst/>
              <a:rect l="0" t="0" r="0" b="0"/>
              <a:pathLst>
                <a:path w="304106" h="35813">
                  <a:moveTo>
                    <a:pt x="31055" y="12700"/>
                  </a:moveTo>
                  <a:lnTo>
                    <a:pt x="31055" y="12700"/>
                  </a:lnTo>
                  <a:lnTo>
                    <a:pt x="8530" y="22839"/>
                  </a:lnTo>
                  <a:lnTo>
                    <a:pt x="347" y="30377"/>
                  </a:lnTo>
                  <a:lnTo>
                    <a:pt x="0" y="32951"/>
                  </a:lnTo>
                  <a:lnTo>
                    <a:pt x="1885" y="34667"/>
                  </a:lnTo>
                  <a:lnTo>
                    <a:pt x="5258" y="35812"/>
                  </a:lnTo>
                  <a:lnTo>
                    <a:pt x="40345" y="34051"/>
                  </a:lnTo>
                  <a:lnTo>
                    <a:pt x="80810" y="29010"/>
                  </a:lnTo>
                  <a:lnTo>
                    <a:pt x="104442" y="25690"/>
                  </a:lnTo>
                  <a:lnTo>
                    <a:pt x="129368" y="22771"/>
                  </a:lnTo>
                  <a:lnTo>
                    <a:pt x="155158" y="20120"/>
                  </a:lnTo>
                  <a:lnTo>
                    <a:pt x="181524" y="17647"/>
                  </a:lnTo>
                  <a:lnTo>
                    <a:pt x="206862" y="14586"/>
                  </a:lnTo>
                  <a:lnTo>
                    <a:pt x="231515" y="11135"/>
                  </a:lnTo>
                  <a:lnTo>
                    <a:pt x="271843" y="4949"/>
                  </a:lnTo>
                  <a:lnTo>
                    <a:pt x="3041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520">
              <a:extLst>
                <a:ext uri="{FF2B5EF4-FFF2-40B4-BE49-F238E27FC236}">
                  <a16:creationId xmlns:a16="http://schemas.microsoft.com/office/drawing/2014/main" xmlns="" id="{CBE8070E-3CCE-444A-AE70-9553FA0D7D9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683108" y="3179223"/>
              <a:ext cx="203751" cy="275299"/>
            </a:xfrm>
            <a:custGeom>
              <a:avLst/>
              <a:gdLst/>
              <a:ahLst/>
              <a:cxnLst/>
              <a:rect l="0" t="0" r="0" b="0"/>
              <a:pathLst>
                <a:path w="203751" h="275299">
                  <a:moveTo>
                    <a:pt x="168292" y="27527"/>
                  </a:moveTo>
                  <a:lnTo>
                    <a:pt x="168292" y="27527"/>
                  </a:lnTo>
                  <a:lnTo>
                    <a:pt x="159503" y="13712"/>
                  </a:lnTo>
                  <a:lnTo>
                    <a:pt x="151686" y="6571"/>
                  </a:lnTo>
                  <a:lnTo>
                    <a:pt x="141156" y="1045"/>
                  </a:lnTo>
                  <a:lnTo>
                    <a:pt x="127539" y="0"/>
                  </a:lnTo>
                  <a:lnTo>
                    <a:pt x="111374" y="3298"/>
                  </a:lnTo>
                  <a:lnTo>
                    <a:pt x="81028" y="19877"/>
                  </a:lnTo>
                  <a:lnTo>
                    <a:pt x="43501" y="54816"/>
                  </a:lnTo>
                  <a:lnTo>
                    <a:pt x="15684" y="97153"/>
                  </a:lnTo>
                  <a:lnTo>
                    <a:pt x="5686" y="128792"/>
                  </a:lnTo>
                  <a:lnTo>
                    <a:pt x="773" y="161669"/>
                  </a:lnTo>
                  <a:lnTo>
                    <a:pt x="0" y="194390"/>
                  </a:lnTo>
                  <a:lnTo>
                    <a:pt x="8910" y="238461"/>
                  </a:lnTo>
                  <a:lnTo>
                    <a:pt x="21490" y="260505"/>
                  </a:lnTo>
                  <a:lnTo>
                    <a:pt x="30208" y="267512"/>
                  </a:lnTo>
                  <a:lnTo>
                    <a:pt x="51182" y="275298"/>
                  </a:lnTo>
                  <a:lnTo>
                    <a:pt x="74616" y="273114"/>
                  </a:lnTo>
                  <a:lnTo>
                    <a:pt x="98435" y="263677"/>
                  </a:lnTo>
                  <a:lnTo>
                    <a:pt x="131680" y="237118"/>
                  </a:lnTo>
                  <a:lnTo>
                    <a:pt x="163166" y="197892"/>
                  </a:lnTo>
                  <a:lnTo>
                    <a:pt x="181771" y="166980"/>
                  </a:lnTo>
                  <a:lnTo>
                    <a:pt x="195685" y="132545"/>
                  </a:lnTo>
                  <a:lnTo>
                    <a:pt x="203750" y="97485"/>
                  </a:lnTo>
                  <a:lnTo>
                    <a:pt x="202630" y="65440"/>
                  </a:lnTo>
                  <a:lnTo>
                    <a:pt x="193666" y="40379"/>
                  </a:lnTo>
                  <a:lnTo>
                    <a:pt x="187325" y="29745"/>
                  </a:lnTo>
                  <a:lnTo>
                    <a:pt x="168990" y="16048"/>
                  </a:lnTo>
                  <a:lnTo>
                    <a:pt x="146730" y="9020"/>
                  </a:lnTo>
                  <a:lnTo>
                    <a:pt x="98442" y="8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1416">
            <a:extLst>
              <a:ext uri="{FF2B5EF4-FFF2-40B4-BE49-F238E27FC236}">
                <a16:creationId xmlns:a16="http://schemas.microsoft.com/office/drawing/2014/main" xmlns="" id="{3BD58D2E-1737-4855-89C8-93D7D9F7CB62}"/>
              </a:ext>
            </a:extLst>
          </p:cNvPr>
          <p:cNvGrpSpPr/>
          <p:nvPr/>
        </p:nvGrpSpPr>
        <p:grpSpPr>
          <a:xfrm>
            <a:off x="2570783" y="4776478"/>
            <a:ext cx="1261030" cy="1344923"/>
            <a:chOff x="2570783" y="4776478"/>
            <a:chExt cx="1261030" cy="1344923"/>
          </a:xfrm>
        </p:grpSpPr>
        <p:sp>
          <p:nvSpPr>
            <p:cNvPr id="86" name="SMARTInkShape-7521">
              <a:extLst>
                <a:ext uri="{FF2B5EF4-FFF2-40B4-BE49-F238E27FC236}">
                  <a16:creationId xmlns:a16="http://schemas.microsoft.com/office/drawing/2014/main" xmlns="" id="{39B110F3-E042-41F6-AC90-0DE0028A2AE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591013" y="4858454"/>
              <a:ext cx="190288" cy="442189"/>
            </a:xfrm>
            <a:custGeom>
              <a:avLst/>
              <a:gdLst/>
              <a:ahLst/>
              <a:cxnLst/>
              <a:rect l="0" t="0" r="0" b="0"/>
              <a:pathLst>
                <a:path w="190288" h="442189">
                  <a:moveTo>
                    <a:pt x="177587" y="253296"/>
                  </a:moveTo>
                  <a:lnTo>
                    <a:pt x="177587" y="253296"/>
                  </a:lnTo>
                  <a:lnTo>
                    <a:pt x="160009" y="218759"/>
                  </a:lnTo>
                  <a:lnTo>
                    <a:pt x="133428" y="178662"/>
                  </a:lnTo>
                  <a:lnTo>
                    <a:pt x="116803" y="163446"/>
                  </a:lnTo>
                  <a:lnTo>
                    <a:pt x="107431" y="157412"/>
                  </a:lnTo>
                  <a:lnTo>
                    <a:pt x="97655" y="154801"/>
                  </a:lnTo>
                  <a:lnTo>
                    <a:pt x="77386" y="155663"/>
                  </a:lnTo>
                  <a:lnTo>
                    <a:pt x="54736" y="173920"/>
                  </a:lnTo>
                  <a:lnTo>
                    <a:pt x="32676" y="205318"/>
                  </a:lnTo>
                  <a:lnTo>
                    <a:pt x="15815" y="247495"/>
                  </a:lnTo>
                  <a:lnTo>
                    <a:pt x="5029" y="292580"/>
                  </a:lnTo>
                  <a:lnTo>
                    <a:pt x="0" y="337078"/>
                  </a:lnTo>
                  <a:lnTo>
                    <a:pt x="2469" y="378021"/>
                  </a:lnTo>
                  <a:lnTo>
                    <a:pt x="18534" y="423288"/>
                  </a:lnTo>
                  <a:lnTo>
                    <a:pt x="25690" y="432241"/>
                  </a:lnTo>
                  <a:lnTo>
                    <a:pt x="41168" y="442188"/>
                  </a:lnTo>
                  <a:lnTo>
                    <a:pt x="49952" y="442018"/>
                  </a:lnTo>
                  <a:lnTo>
                    <a:pt x="69120" y="434304"/>
                  </a:lnTo>
                  <a:lnTo>
                    <a:pt x="99744" y="393868"/>
                  </a:lnTo>
                  <a:lnTo>
                    <a:pt x="120648" y="349404"/>
                  </a:lnTo>
                  <a:lnTo>
                    <a:pt x="131161" y="323718"/>
                  </a:lnTo>
                  <a:lnTo>
                    <a:pt x="140992" y="293894"/>
                  </a:lnTo>
                  <a:lnTo>
                    <a:pt x="150368" y="261311"/>
                  </a:lnTo>
                  <a:lnTo>
                    <a:pt x="159441" y="226889"/>
                  </a:lnTo>
                  <a:lnTo>
                    <a:pt x="166901" y="193359"/>
                  </a:lnTo>
                  <a:lnTo>
                    <a:pt x="173285" y="160421"/>
                  </a:lnTo>
                  <a:lnTo>
                    <a:pt x="178952" y="127879"/>
                  </a:lnTo>
                  <a:lnTo>
                    <a:pt x="182731" y="101246"/>
                  </a:lnTo>
                  <a:lnTo>
                    <a:pt x="186929" y="58483"/>
                  </a:lnTo>
                  <a:lnTo>
                    <a:pt x="182550" y="16754"/>
                  </a:lnTo>
                  <a:lnTo>
                    <a:pt x="177911" y="3527"/>
                  </a:lnTo>
                  <a:lnTo>
                    <a:pt x="175686" y="0"/>
                  </a:lnTo>
                  <a:lnTo>
                    <a:pt x="173498" y="471"/>
                  </a:lnTo>
                  <a:lnTo>
                    <a:pt x="169184" y="8520"/>
                  </a:lnTo>
                  <a:lnTo>
                    <a:pt x="156047" y="49145"/>
                  </a:lnTo>
                  <a:lnTo>
                    <a:pt x="144730" y="95534"/>
                  </a:lnTo>
                  <a:lnTo>
                    <a:pt x="138749" y="122721"/>
                  </a:lnTo>
                  <a:lnTo>
                    <a:pt x="134056" y="151430"/>
                  </a:lnTo>
                  <a:lnTo>
                    <a:pt x="130222" y="181152"/>
                  </a:lnTo>
                  <a:lnTo>
                    <a:pt x="126960" y="211550"/>
                  </a:lnTo>
                  <a:lnTo>
                    <a:pt x="124786" y="238871"/>
                  </a:lnTo>
                  <a:lnTo>
                    <a:pt x="123336" y="264140"/>
                  </a:lnTo>
                  <a:lnTo>
                    <a:pt x="123842" y="308915"/>
                  </a:lnTo>
                  <a:lnTo>
                    <a:pt x="131123" y="345279"/>
                  </a:lnTo>
                  <a:lnTo>
                    <a:pt x="145177" y="370377"/>
                  </a:lnTo>
                  <a:lnTo>
                    <a:pt x="161771" y="385765"/>
                  </a:lnTo>
                  <a:lnTo>
                    <a:pt x="190287" y="392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522">
              <a:extLst>
                <a:ext uri="{FF2B5EF4-FFF2-40B4-BE49-F238E27FC236}">
                  <a16:creationId xmlns:a16="http://schemas.microsoft.com/office/drawing/2014/main" xmlns="" id="{36D1CA05-23F5-4057-A8BB-576186A1A80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263900" y="5728844"/>
              <a:ext cx="171451" cy="125365"/>
            </a:xfrm>
            <a:custGeom>
              <a:avLst/>
              <a:gdLst/>
              <a:ahLst/>
              <a:cxnLst/>
              <a:rect l="0" t="0" r="0" b="0"/>
              <a:pathLst>
                <a:path w="171451" h="125365">
                  <a:moveTo>
                    <a:pt x="0" y="11556"/>
                  </a:moveTo>
                  <a:lnTo>
                    <a:pt x="0" y="11556"/>
                  </a:lnTo>
                  <a:lnTo>
                    <a:pt x="5775" y="6487"/>
                  </a:lnTo>
                  <a:lnTo>
                    <a:pt x="12209" y="2718"/>
                  </a:lnTo>
                  <a:lnTo>
                    <a:pt x="27136" y="0"/>
                  </a:lnTo>
                  <a:lnTo>
                    <a:pt x="41593" y="2566"/>
                  </a:lnTo>
                  <a:lnTo>
                    <a:pt x="44662" y="6268"/>
                  </a:lnTo>
                  <a:lnTo>
                    <a:pt x="48072" y="17908"/>
                  </a:lnTo>
                  <a:lnTo>
                    <a:pt x="46621" y="40327"/>
                  </a:lnTo>
                  <a:lnTo>
                    <a:pt x="37888" y="54682"/>
                  </a:lnTo>
                  <a:lnTo>
                    <a:pt x="5847" y="97007"/>
                  </a:lnTo>
                  <a:lnTo>
                    <a:pt x="1732" y="110645"/>
                  </a:lnTo>
                  <a:lnTo>
                    <a:pt x="2566" y="114305"/>
                  </a:lnTo>
                  <a:lnTo>
                    <a:pt x="7255" y="120252"/>
                  </a:lnTo>
                  <a:lnTo>
                    <a:pt x="17806" y="123365"/>
                  </a:lnTo>
                  <a:lnTo>
                    <a:pt x="57688" y="125364"/>
                  </a:lnTo>
                  <a:lnTo>
                    <a:pt x="102151" y="122338"/>
                  </a:lnTo>
                  <a:lnTo>
                    <a:pt x="144332" y="120345"/>
                  </a:lnTo>
                  <a:lnTo>
                    <a:pt x="171450" y="119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523">
              <a:extLst>
                <a:ext uri="{FF2B5EF4-FFF2-40B4-BE49-F238E27FC236}">
                  <a16:creationId xmlns:a16="http://schemas.microsoft.com/office/drawing/2014/main" xmlns="" id="{54F5FE58-4580-40AC-86DE-207006E35F5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023088" y="5818666"/>
              <a:ext cx="183663" cy="282406"/>
            </a:xfrm>
            <a:custGeom>
              <a:avLst/>
              <a:gdLst/>
              <a:ahLst/>
              <a:cxnLst/>
              <a:rect l="0" t="0" r="0" b="0"/>
              <a:pathLst>
                <a:path w="183663" h="282406">
                  <a:moveTo>
                    <a:pt x="139212" y="61434"/>
                  </a:moveTo>
                  <a:lnTo>
                    <a:pt x="139212" y="61434"/>
                  </a:lnTo>
                  <a:lnTo>
                    <a:pt x="124907" y="32823"/>
                  </a:lnTo>
                  <a:lnTo>
                    <a:pt x="114745" y="25670"/>
                  </a:lnTo>
                  <a:lnTo>
                    <a:pt x="108084" y="22774"/>
                  </a:lnTo>
                  <a:lnTo>
                    <a:pt x="93157" y="23320"/>
                  </a:lnTo>
                  <a:lnTo>
                    <a:pt x="85225" y="25442"/>
                  </a:lnTo>
                  <a:lnTo>
                    <a:pt x="57207" y="48653"/>
                  </a:lnTo>
                  <a:lnTo>
                    <a:pt x="33305" y="92454"/>
                  </a:lnTo>
                  <a:lnTo>
                    <a:pt x="19470" y="129313"/>
                  </a:lnTo>
                  <a:lnTo>
                    <a:pt x="8382" y="167802"/>
                  </a:lnTo>
                  <a:lnTo>
                    <a:pt x="3454" y="203723"/>
                  </a:lnTo>
                  <a:lnTo>
                    <a:pt x="7422" y="248938"/>
                  </a:lnTo>
                  <a:lnTo>
                    <a:pt x="17535" y="275662"/>
                  </a:lnTo>
                  <a:lnTo>
                    <a:pt x="22816" y="279747"/>
                  </a:lnTo>
                  <a:lnTo>
                    <a:pt x="36210" y="282405"/>
                  </a:lnTo>
                  <a:lnTo>
                    <a:pt x="43733" y="279304"/>
                  </a:lnTo>
                  <a:lnTo>
                    <a:pt x="91169" y="232638"/>
                  </a:lnTo>
                  <a:lnTo>
                    <a:pt x="109393" y="201731"/>
                  </a:lnTo>
                  <a:lnTo>
                    <a:pt x="123843" y="166827"/>
                  </a:lnTo>
                  <a:lnTo>
                    <a:pt x="134968" y="130147"/>
                  </a:lnTo>
                  <a:lnTo>
                    <a:pt x="142735" y="96442"/>
                  </a:lnTo>
                  <a:lnTo>
                    <a:pt x="146422" y="65704"/>
                  </a:lnTo>
                  <a:lnTo>
                    <a:pt x="143357" y="37932"/>
                  </a:lnTo>
                  <a:lnTo>
                    <a:pt x="133528" y="17122"/>
                  </a:lnTo>
                  <a:lnTo>
                    <a:pt x="126956" y="8610"/>
                  </a:lnTo>
                  <a:lnTo>
                    <a:pt x="117636" y="3641"/>
                  </a:lnTo>
                  <a:lnTo>
                    <a:pt x="94110" y="0"/>
                  </a:lnTo>
                  <a:lnTo>
                    <a:pt x="69072" y="6378"/>
                  </a:lnTo>
                  <a:lnTo>
                    <a:pt x="45244" y="20031"/>
                  </a:lnTo>
                  <a:lnTo>
                    <a:pt x="25247" y="40211"/>
                  </a:lnTo>
                  <a:lnTo>
                    <a:pt x="4863" y="78742"/>
                  </a:lnTo>
                  <a:lnTo>
                    <a:pt x="245" y="103228"/>
                  </a:lnTo>
                  <a:lnTo>
                    <a:pt x="0" y="114697"/>
                  </a:lnTo>
                  <a:lnTo>
                    <a:pt x="7255" y="133084"/>
                  </a:lnTo>
                  <a:lnTo>
                    <a:pt x="13140" y="140951"/>
                  </a:lnTo>
                  <a:lnTo>
                    <a:pt x="32850" y="151573"/>
                  </a:lnTo>
                  <a:lnTo>
                    <a:pt x="45021" y="155393"/>
                  </a:lnTo>
                  <a:lnTo>
                    <a:pt x="92489" y="154028"/>
                  </a:lnTo>
                  <a:lnTo>
                    <a:pt x="128324" y="144451"/>
                  </a:lnTo>
                  <a:lnTo>
                    <a:pt x="183662" y="124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524">
              <a:extLst>
                <a:ext uri="{FF2B5EF4-FFF2-40B4-BE49-F238E27FC236}">
                  <a16:creationId xmlns:a16="http://schemas.microsoft.com/office/drawing/2014/main" xmlns="" id="{A09F3789-86BA-4229-8582-B28A2173EBA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732518" y="5747404"/>
              <a:ext cx="188483" cy="373997"/>
            </a:xfrm>
            <a:custGeom>
              <a:avLst/>
              <a:gdLst/>
              <a:ahLst/>
              <a:cxnLst/>
              <a:rect l="0" t="0" r="0" b="0"/>
              <a:pathLst>
                <a:path w="188483" h="373997">
                  <a:moveTo>
                    <a:pt x="144032" y="202546"/>
                  </a:moveTo>
                  <a:lnTo>
                    <a:pt x="144032" y="202546"/>
                  </a:lnTo>
                  <a:lnTo>
                    <a:pt x="129285" y="176816"/>
                  </a:lnTo>
                  <a:lnTo>
                    <a:pt x="125734" y="172692"/>
                  </a:lnTo>
                  <a:lnTo>
                    <a:pt x="119839" y="170649"/>
                  </a:lnTo>
                  <a:lnTo>
                    <a:pt x="103882" y="170260"/>
                  </a:lnTo>
                  <a:lnTo>
                    <a:pt x="85030" y="178084"/>
                  </a:lnTo>
                  <a:lnTo>
                    <a:pt x="37441" y="216215"/>
                  </a:lnTo>
                  <a:lnTo>
                    <a:pt x="8497" y="260375"/>
                  </a:lnTo>
                  <a:lnTo>
                    <a:pt x="1009" y="288926"/>
                  </a:lnTo>
                  <a:lnTo>
                    <a:pt x="0" y="302466"/>
                  </a:lnTo>
                  <a:lnTo>
                    <a:pt x="6405" y="325036"/>
                  </a:lnTo>
                  <a:lnTo>
                    <a:pt x="12064" y="335005"/>
                  </a:lnTo>
                  <a:lnTo>
                    <a:pt x="20070" y="341652"/>
                  </a:lnTo>
                  <a:lnTo>
                    <a:pt x="40255" y="349038"/>
                  </a:lnTo>
                  <a:lnTo>
                    <a:pt x="65218" y="344794"/>
                  </a:lnTo>
                  <a:lnTo>
                    <a:pt x="91365" y="332089"/>
                  </a:lnTo>
                  <a:lnTo>
                    <a:pt x="125918" y="299020"/>
                  </a:lnTo>
                  <a:lnTo>
                    <a:pt x="147741" y="267296"/>
                  </a:lnTo>
                  <a:lnTo>
                    <a:pt x="163554" y="224504"/>
                  </a:lnTo>
                  <a:lnTo>
                    <a:pt x="169747" y="200251"/>
                  </a:lnTo>
                  <a:lnTo>
                    <a:pt x="174581" y="174910"/>
                  </a:lnTo>
                  <a:lnTo>
                    <a:pt x="178509" y="148845"/>
                  </a:lnTo>
                  <a:lnTo>
                    <a:pt x="181833" y="122295"/>
                  </a:lnTo>
                  <a:lnTo>
                    <a:pt x="181764" y="77743"/>
                  </a:lnTo>
                  <a:lnTo>
                    <a:pt x="177029" y="41950"/>
                  </a:lnTo>
                  <a:lnTo>
                    <a:pt x="170222" y="16635"/>
                  </a:lnTo>
                  <a:lnTo>
                    <a:pt x="165019" y="8755"/>
                  </a:lnTo>
                  <a:lnTo>
                    <a:pt x="158730" y="3502"/>
                  </a:lnTo>
                  <a:lnTo>
                    <a:pt x="151714" y="0"/>
                  </a:lnTo>
                  <a:lnTo>
                    <a:pt x="144920" y="1899"/>
                  </a:lnTo>
                  <a:lnTo>
                    <a:pt x="131726" y="15298"/>
                  </a:lnTo>
                  <a:lnTo>
                    <a:pt x="120689" y="44771"/>
                  </a:lnTo>
                  <a:lnTo>
                    <a:pt x="111785" y="85152"/>
                  </a:lnTo>
                  <a:lnTo>
                    <a:pt x="108423" y="108761"/>
                  </a:lnTo>
                  <a:lnTo>
                    <a:pt x="105476" y="133673"/>
                  </a:lnTo>
                  <a:lnTo>
                    <a:pt x="104922" y="159453"/>
                  </a:lnTo>
                  <a:lnTo>
                    <a:pt x="105965" y="185812"/>
                  </a:lnTo>
                  <a:lnTo>
                    <a:pt x="108070" y="212556"/>
                  </a:lnTo>
                  <a:lnTo>
                    <a:pt x="116055" y="259206"/>
                  </a:lnTo>
                  <a:lnTo>
                    <a:pt x="128070" y="298284"/>
                  </a:lnTo>
                  <a:lnTo>
                    <a:pt x="153962" y="338707"/>
                  </a:lnTo>
                  <a:lnTo>
                    <a:pt x="188482" y="373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525">
              <a:extLst>
                <a:ext uri="{FF2B5EF4-FFF2-40B4-BE49-F238E27FC236}">
                  <a16:creationId xmlns:a16="http://schemas.microsoft.com/office/drawing/2014/main" xmlns="" id="{369E1AD1-7157-4395-9C5C-32A802E4247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570783" y="5566508"/>
              <a:ext cx="947118" cy="41187"/>
            </a:xfrm>
            <a:custGeom>
              <a:avLst/>
              <a:gdLst/>
              <a:ahLst/>
              <a:cxnLst/>
              <a:rect l="0" t="0" r="0" b="0"/>
              <a:pathLst>
                <a:path w="947118" h="41187">
                  <a:moveTo>
                    <a:pt x="7317" y="15142"/>
                  </a:moveTo>
                  <a:lnTo>
                    <a:pt x="7317" y="15142"/>
                  </a:lnTo>
                  <a:lnTo>
                    <a:pt x="575" y="15142"/>
                  </a:lnTo>
                  <a:lnTo>
                    <a:pt x="0" y="17259"/>
                  </a:lnTo>
                  <a:lnTo>
                    <a:pt x="3124" y="25255"/>
                  </a:lnTo>
                  <a:lnTo>
                    <a:pt x="43156" y="38286"/>
                  </a:lnTo>
                  <a:lnTo>
                    <a:pt x="70015" y="40449"/>
                  </a:lnTo>
                  <a:lnTo>
                    <a:pt x="103443" y="41186"/>
                  </a:lnTo>
                  <a:lnTo>
                    <a:pt x="141251" y="40971"/>
                  </a:lnTo>
                  <a:lnTo>
                    <a:pt x="189034" y="39417"/>
                  </a:lnTo>
                  <a:lnTo>
                    <a:pt x="243467" y="36970"/>
                  </a:lnTo>
                  <a:lnTo>
                    <a:pt x="302334" y="33927"/>
                  </a:lnTo>
                  <a:lnTo>
                    <a:pt x="365567" y="29782"/>
                  </a:lnTo>
                  <a:lnTo>
                    <a:pt x="431712" y="24902"/>
                  </a:lnTo>
                  <a:lnTo>
                    <a:pt x="499796" y="19532"/>
                  </a:lnTo>
                  <a:lnTo>
                    <a:pt x="562826" y="15247"/>
                  </a:lnTo>
                  <a:lnTo>
                    <a:pt x="622484" y="11684"/>
                  </a:lnTo>
                  <a:lnTo>
                    <a:pt x="679895" y="8603"/>
                  </a:lnTo>
                  <a:lnTo>
                    <a:pt x="729457" y="5844"/>
                  </a:lnTo>
                  <a:lnTo>
                    <a:pt x="773788" y="3299"/>
                  </a:lnTo>
                  <a:lnTo>
                    <a:pt x="814631" y="896"/>
                  </a:lnTo>
                  <a:lnTo>
                    <a:pt x="847504" y="0"/>
                  </a:lnTo>
                  <a:lnTo>
                    <a:pt x="875064" y="108"/>
                  </a:lnTo>
                  <a:lnTo>
                    <a:pt x="915093" y="1405"/>
                  </a:lnTo>
                  <a:lnTo>
                    <a:pt x="947117" y="2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526">
              <a:extLst>
                <a:ext uri="{FF2B5EF4-FFF2-40B4-BE49-F238E27FC236}">
                  <a16:creationId xmlns:a16="http://schemas.microsoft.com/office/drawing/2014/main" xmlns="" id="{72C0EB38-BE3E-4741-9D16-6A10FE7E919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870200" y="4776478"/>
              <a:ext cx="152401" cy="141767"/>
            </a:xfrm>
            <a:custGeom>
              <a:avLst/>
              <a:gdLst/>
              <a:ahLst/>
              <a:cxnLst/>
              <a:rect l="0" t="0" r="0" b="0"/>
              <a:pathLst>
                <a:path w="152401" h="141767">
                  <a:moveTo>
                    <a:pt x="0" y="49522"/>
                  </a:moveTo>
                  <a:lnTo>
                    <a:pt x="0" y="49522"/>
                  </a:lnTo>
                  <a:lnTo>
                    <a:pt x="706" y="21976"/>
                  </a:lnTo>
                  <a:lnTo>
                    <a:pt x="3371" y="16583"/>
                  </a:lnTo>
                  <a:lnTo>
                    <a:pt x="10670" y="11834"/>
                  </a:lnTo>
                  <a:lnTo>
                    <a:pt x="38669" y="1598"/>
                  </a:lnTo>
                  <a:lnTo>
                    <a:pt x="51053" y="0"/>
                  </a:lnTo>
                  <a:lnTo>
                    <a:pt x="55907" y="1691"/>
                  </a:lnTo>
                  <a:lnTo>
                    <a:pt x="63183" y="9214"/>
                  </a:lnTo>
                  <a:lnTo>
                    <a:pt x="65006" y="21495"/>
                  </a:lnTo>
                  <a:lnTo>
                    <a:pt x="62052" y="37065"/>
                  </a:lnTo>
                  <a:lnTo>
                    <a:pt x="40444" y="82724"/>
                  </a:lnTo>
                  <a:lnTo>
                    <a:pt x="17077" y="127408"/>
                  </a:lnTo>
                  <a:lnTo>
                    <a:pt x="17030" y="130374"/>
                  </a:lnTo>
                  <a:lnTo>
                    <a:pt x="17703" y="133056"/>
                  </a:lnTo>
                  <a:lnTo>
                    <a:pt x="19563" y="134845"/>
                  </a:lnTo>
                  <a:lnTo>
                    <a:pt x="25393" y="136832"/>
                  </a:lnTo>
                  <a:lnTo>
                    <a:pt x="60911" y="141766"/>
                  </a:lnTo>
                  <a:lnTo>
                    <a:pt x="97070" y="139727"/>
                  </a:lnTo>
                  <a:lnTo>
                    <a:pt x="152400" y="138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527">
              <a:extLst>
                <a:ext uri="{FF2B5EF4-FFF2-40B4-BE49-F238E27FC236}">
                  <a16:creationId xmlns:a16="http://schemas.microsoft.com/office/drawing/2014/main" xmlns="" id="{665EFBE7-1AB7-4B4D-87B1-EB01F0044E9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101187" y="4931294"/>
              <a:ext cx="200814" cy="356203"/>
            </a:xfrm>
            <a:custGeom>
              <a:avLst/>
              <a:gdLst/>
              <a:ahLst/>
              <a:cxnLst/>
              <a:rect l="0" t="0" r="0" b="0"/>
              <a:pathLst>
                <a:path w="200814" h="356203">
                  <a:moveTo>
                    <a:pt x="111913" y="40756"/>
                  </a:moveTo>
                  <a:lnTo>
                    <a:pt x="111913" y="40756"/>
                  </a:lnTo>
                  <a:lnTo>
                    <a:pt x="120702" y="15008"/>
                  </a:lnTo>
                  <a:lnTo>
                    <a:pt x="128936" y="0"/>
                  </a:lnTo>
                  <a:lnTo>
                    <a:pt x="129612" y="886"/>
                  </a:lnTo>
                  <a:lnTo>
                    <a:pt x="130362" y="7514"/>
                  </a:lnTo>
                  <a:lnTo>
                    <a:pt x="114930" y="51410"/>
                  </a:lnTo>
                  <a:lnTo>
                    <a:pt x="101025" y="86649"/>
                  </a:lnTo>
                  <a:lnTo>
                    <a:pt x="83555" y="129592"/>
                  </a:lnTo>
                  <a:lnTo>
                    <a:pt x="64737" y="175488"/>
                  </a:lnTo>
                  <a:lnTo>
                    <a:pt x="46966" y="219406"/>
                  </a:lnTo>
                  <a:lnTo>
                    <a:pt x="29660" y="256798"/>
                  </a:lnTo>
                  <a:lnTo>
                    <a:pt x="9696" y="301854"/>
                  </a:lnTo>
                  <a:lnTo>
                    <a:pt x="0" y="338570"/>
                  </a:lnTo>
                  <a:lnTo>
                    <a:pt x="555" y="347861"/>
                  </a:lnTo>
                  <a:lnTo>
                    <a:pt x="1691" y="351325"/>
                  </a:lnTo>
                  <a:lnTo>
                    <a:pt x="5271" y="353636"/>
                  </a:lnTo>
                  <a:lnTo>
                    <a:pt x="16774" y="356202"/>
                  </a:lnTo>
                  <a:lnTo>
                    <a:pt x="54341" y="352075"/>
                  </a:lnTo>
                  <a:lnTo>
                    <a:pt x="96579" y="343646"/>
                  </a:lnTo>
                  <a:lnTo>
                    <a:pt x="136532" y="339816"/>
                  </a:lnTo>
                  <a:lnTo>
                    <a:pt x="180432" y="334440"/>
                  </a:lnTo>
                  <a:lnTo>
                    <a:pt x="200813" y="33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528">
              <a:extLst>
                <a:ext uri="{FF2B5EF4-FFF2-40B4-BE49-F238E27FC236}">
                  <a16:creationId xmlns:a16="http://schemas.microsoft.com/office/drawing/2014/main" xmlns="" id="{81AA7DE7-2EEE-454C-A531-49C5CF6C219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358128" y="4944517"/>
              <a:ext cx="178823" cy="367147"/>
            </a:xfrm>
            <a:custGeom>
              <a:avLst/>
              <a:gdLst/>
              <a:ahLst/>
              <a:cxnLst/>
              <a:rect l="0" t="0" r="0" b="0"/>
              <a:pathLst>
                <a:path w="178823" h="367147">
                  <a:moveTo>
                    <a:pt x="178822" y="27533"/>
                  </a:moveTo>
                  <a:lnTo>
                    <a:pt x="178822" y="27533"/>
                  </a:lnTo>
                  <a:lnTo>
                    <a:pt x="178116" y="6576"/>
                  </a:lnTo>
                  <a:lnTo>
                    <a:pt x="175451" y="1050"/>
                  </a:lnTo>
                  <a:lnTo>
                    <a:pt x="172341" y="0"/>
                  </a:lnTo>
                  <a:lnTo>
                    <a:pt x="163242" y="715"/>
                  </a:lnTo>
                  <a:lnTo>
                    <a:pt x="142847" y="11826"/>
                  </a:lnTo>
                  <a:lnTo>
                    <a:pt x="101239" y="50458"/>
                  </a:lnTo>
                  <a:lnTo>
                    <a:pt x="68267" y="92808"/>
                  </a:lnTo>
                  <a:lnTo>
                    <a:pt x="44314" y="129451"/>
                  </a:lnTo>
                  <a:lnTo>
                    <a:pt x="25202" y="169256"/>
                  </a:lnTo>
                  <a:lnTo>
                    <a:pt x="11063" y="209760"/>
                  </a:lnTo>
                  <a:lnTo>
                    <a:pt x="2427" y="248928"/>
                  </a:lnTo>
                  <a:lnTo>
                    <a:pt x="0" y="283740"/>
                  </a:lnTo>
                  <a:lnTo>
                    <a:pt x="341" y="299938"/>
                  </a:lnTo>
                  <a:lnTo>
                    <a:pt x="10127" y="327343"/>
                  </a:lnTo>
                  <a:lnTo>
                    <a:pt x="26941" y="349165"/>
                  </a:lnTo>
                  <a:lnTo>
                    <a:pt x="48525" y="363568"/>
                  </a:lnTo>
                  <a:lnTo>
                    <a:pt x="74110" y="367146"/>
                  </a:lnTo>
                  <a:lnTo>
                    <a:pt x="115322" y="364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7529">
              <a:extLst>
                <a:ext uri="{FF2B5EF4-FFF2-40B4-BE49-F238E27FC236}">
                  <a16:creationId xmlns:a16="http://schemas.microsoft.com/office/drawing/2014/main" xmlns="" id="{02A3E07E-98F3-4D09-B091-D8773474EAD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545480" y="5034180"/>
              <a:ext cx="201021" cy="247939"/>
            </a:xfrm>
            <a:custGeom>
              <a:avLst/>
              <a:gdLst/>
              <a:ahLst/>
              <a:cxnLst/>
              <a:rect l="0" t="0" r="0" b="0"/>
              <a:pathLst>
                <a:path w="201021" h="247939">
                  <a:moveTo>
                    <a:pt x="143870" y="45820"/>
                  </a:moveTo>
                  <a:lnTo>
                    <a:pt x="143870" y="45820"/>
                  </a:lnTo>
                  <a:lnTo>
                    <a:pt x="135032" y="17209"/>
                  </a:lnTo>
                  <a:lnTo>
                    <a:pt x="128943" y="7160"/>
                  </a:lnTo>
                  <a:lnTo>
                    <a:pt x="125452" y="5936"/>
                  </a:lnTo>
                  <a:lnTo>
                    <a:pt x="115929" y="6457"/>
                  </a:lnTo>
                  <a:lnTo>
                    <a:pt x="95296" y="20829"/>
                  </a:lnTo>
                  <a:lnTo>
                    <a:pt x="62335" y="63226"/>
                  </a:lnTo>
                  <a:lnTo>
                    <a:pt x="42956" y="95184"/>
                  </a:lnTo>
                  <a:lnTo>
                    <a:pt x="26347" y="130554"/>
                  </a:lnTo>
                  <a:lnTo>
                    <a:pt x="13321" y="165324"/>
                  </a:lnTo>
                  <a:lnTo>
                    <a:pt x="2726" y="207287"/>
                  </a:lnTo>
                  <a:lnTo>
                    <a:pt x="0" y="228591"/>
                  </a:lnTo>
                  <a:lnTo>
                    <a:pt x="1390" y="236106"/>
                  </a:lnTo>
                  <a:lnTo>
                    <a:pt x="4434" y="241822"/>
                  </a:lnTo>
                  <a:lnTo>
                    <a:pt x="8579" y="246338"/>
                  </a:lnTo>
                  <a:lnTo>
                    <a:pt x="14165" y="247938"/>
                  </a:lnTo>
                  <a:lnTo>
                    <a:pt x="27897" y="245952"/>
                  </a:lnTo>
                  <a:lnTo>
                    <a:pt x="65484" y="222334"/>
                  </a:lnTo>
                  <a:lnTo>
                    <a:pt x="111061" y="180667"/>
                  </a:lnTo>
                  <a:lnTo>
                    <a:pt x="141675" y="139632"/>
                  </a:lnTo>
                  <a:lnTo>
                    <a:pt x="157005" y="110797"/>
                  </a:lnTo>
                  <a:lnTo>
                    <a:pt x="164930" y="67503"/>
                  </a:lnTo>
                  <a:lnTo>
                    <a:pt x="164284" y="40640"/>
                  </a:lnTo>
                  <a:lnTo>
                    <a:pt x="156000" y="20235"/>
                  </a:lnTo>
                  <a:lnTo>
                    <a:pt x="149840" y="11829"/>
                  </a:lnTo>
                  <a:lnTo>
                    <a:pt x="140795" y="6226"/>
                  </a:lnTo>
                  <a:lnTo>
                    <a:pt x="117573" y="0"/>
                  </a:lnTo>
                  <a:lnTo>
                    <a:pt x="96435" y="996"/>
                  </a:lnTo>
                  <a:lnTo>
                    <a:pt x="86846" y="3237"/>
                  </a:lnTo>
                  <a:lnTo>
                    <a:pt x="70549" y="15135"/>
                  </a:lnTo>
                  <a:lnTo>
                    <a:pt x="63239" y="23247"/>
                  </a:lnTo>
                  <a:lnTo>
                    <a:pt x="55117" y="41666"/>
                  </a:lnTo>
                  <a:lnTo>
                    <a:pt x="52919" y="60908"/>
                  </a:lnTo>
                  <a:lnTo>
                    <a:pt x="56645" y="78866"/>
                  </a:lnTo>
                  <a:lnTo>
                    <a:pt x="61731" y="86196"/>
                  </a:lnTo>
                  <a:lnTo>
                    <a:pt x="76790" y="98101"/>
                  </a:lnTo>
                  <a:lnTo>
                    <a:pt x="118585" y="109367"/>
                  </a:lnTo>
                  <a:lnTo>
                    <a:pt x="151212" y="110987"/>
                  </a:lnTo>
                  <a:lnTo>
                    <a:pt x="201020" y="109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7530">
              <a:extLst>
                <a:ext uri="{FF2B5EF4-FFF2-40B4-BE49-F238E27FC236}">
                  <a16:creationId xmlns:a16="http://schemas.microsoft.com/office/drawing/2014/main" xmlns="" id="{96871C85-66F1-4458-B9AC-03CD23DDA9E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702050" y="5016500"/>
              <a:ext cx="129763" cy="311151"/>
            </a:xfrm>
            <a:custGeom>
              <a:avLst/>
              <a:gdLst/>
              <a:ahLst/>
              <a:cxnLst/>
              <a:rect l="0" t="0" r="0" b="0"/>
              <a:pathLst>
                <a:path w="129763" h="311151">
                  <a:moveTo>
                    <a:pt x="82550" y="0"/>
                  </a:moveTo>
                  <a:lnTo>
                    <a:pt x="82550" y="0"/>
                  </a:lnTo>
                  <a:lnTo>
                    <a:pt x="103597" y="12209"/>
                  </a:lnTo>
                  <a:lnTo>
                    <a:pt x="121242" y="37249"/>
                  </a:lnTo>
                  <a:lnTo>
                    <a:pt x="129762" y="78221"/>
                  </a:lnTo>
                  <a:lnTo>
                    <a:pt x="124229" y="115434"/>
                  </a:lnTo>
                  <a:lnTo>
                    <a:pt x="112363" y="156432"/>
                  </a:lnTo>
                  <a:lnTo>
                    <a:pt x="97682" y="195819"/>
                  </a:lnTo>
                  <a:lnTo>
                    <a:pt x="77986" y="230729"/>
                  </a:lnTo>
                  <a:lnTo>
                    <a:pt x="41216" y="274386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SMARTInkShape-7531">
            <a:extLst>
              <a:ext uri="{FF2B5EF4-FFF2-40B4-BE49-F238E27FC236}">
                <a16:creationId xmlns:a16="http://schemas.microsoft.com/office/drawing/2014/main" xmlns="" id="{7BC92ACA-DC73-48CD-989A-50D054C09BD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231923" y="5323066"/>
            <a:ext cx="310336" cy="379235"/>
          </a:xfrm>
          <a:custGeom>
            <a:avLst/>
            <a:gdLst/>
            <a:ahLst/>
            <a:cxnLst/>
            <a:rect l="0" t="0" r="0" b="0"/>
            <a:pathLst>
              <a:path w="310336" h="379235">
                <a:moveTo>
                  <a:pt x="251177" y="10934"/>
                </a:moveTo>
                <a:lnTo>
                  <a:pt x="251177" y="10934"/>
                </a:lnTo>
                <a:lnTo>
                  <a:pt x="251177" y="0"/>
                </a:lnTo>
                <a:lnTo>
                  <a:pt x="251177" y="2128"/>
                </a:lnTo>
                <a:lnTo>
                  <a:pt x="242338" y="30883"/>
                </a:lnTo>
                <a:lnTo>
                  <a:pt x="226137" y="52671"/>
                </a:lnTo>
                <a:lnTo>
                  <a:pt x="183828" y="89682"/>
                </a:lnTo>
                <a:lnTo>
                  <a:pt x="138716" y="115562"/>
                </a:lnTo>
                <a:lnTo>
                  <a:pt x="106179" y="130107"/>
                </a:lnTo>
                <a:lnTo>
                  <a:pt x="59499" y="150196"/>
                </a:lnTo>
                <a:lnTo>
                  <a:pt x="16099" y="165808"/>
                </a:lnTo>
                <a:lnTo>
                  <a:pt x="3000" y="171018"/>
                </a:lnTo>
                <a:lnTo>
                  <a:pt x="353" y="174807"/>
                </a:lnTo>
                <a:lnTo>
                  <a:pt x="0" y="179449"/>
                </a:lnTo>
                <a:lnTo>
                  <a:pt x="1176" y="184661"/>
                </a:lnTo>
                <a:lnTo>
                  <a:pt x="11889" y="196096"/>
                </a:lnTo>
                <a:lnTo>
                  <a:pt x="43399" y="214434"/>
                </a:lnTo>
                <a:lnTo>
                  <a:pt x="90365" y="237036"/>
                </a:lnTo>
                <a:lnTo>
                  <a:pt x="126083" y="255357"/>
                </a:lnTo>
                <a:lnTo>
                  <a:pt x="163124" y="272908"/>
                </a:lnTo>
                <a:lnTo>
                  <a:pt x="202635" y="290115"/>
                </a:lnTo>
                <a:lnTo>
                  <a:pt x="240892" y="305759"/>
                </a:lnTo>
                <a:lnTo>
                  <a:pt x="283407" y="322499"/>
                </a:lnTo>
                <a:lnTo>
                  <a:pt x="299839" y="331911"/>
                </a:lnTo>
                <a:lnTo>
                  <a:pt x="308082" y="340798"/>
                </a:lnTo>
                <a:lnTo>
                  <a:pt x="310280" y="345143"/>
                </a:lnTo>
                <a:lnTo>
                  <a:pt x="310335" y="350156"/>
                </a:lnTo>
                <a:lnTo>
                  <a:pt x="306632" y="361372"/>
                </a:lnTo>
                <a:lnTo>
                  <a:pt x="298402" y="369649"/>
                </a:lnTo>
                <a:lnTo>
                  <a:pt x="282927" y="3792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InkShape-7532">
            <a:extLst>
              <a:ext uri="{FF2B5EF4-FFF2-40B4-BE49-F238E27FC236}">
                <a16:creationId xmlns:a16="http://schemas.microsoft.com/office/drawing/2014/main" xmlns="" id="{E2C346D1-1A35-4F65-A9DB-B87B96DC3AD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849759" y="5321300"/>
            <a:ext cx="260754" cy="324086"/>
          </a:xfrm>
          <a:custGeom>
            <a:avLst/>
            <a:gdLst/>
            <a:ahLst/>
            <a:cxnLst/>
            <a:rect l="0" t="0" r="0" b="0"/>
            <a:pathLst>
              <a:path w="260754" h="324086">
                <a:moveTo>
                  <a:pt x="198491" y="57150"/>
                </a:moveTo>
                <a:lnTo>
                  <a:pt x="198491" y="57150"/>
                </a:lnTo>
                <a:lnTo>
                  <a:pt x="199197" y="47011"/>
                </a:lnTo>
                <a:lnTo>
                  <a:pt x="207329" y="27297"/>
                </a:lnTo>
                <a:lnTo>
                  <a:pt x="207206" y="23842"/>
                </a:lnTo>
                <a:lnTo>
                  <a:pt x="205711" y="20833"/>
                </a:lnTo>
                <a:lnTo>
                  <a:pt x="203305" y="18122"/>
                </a:lnTo>
                <a:lnTo>
                  <a:pt x="193104" y="15110"/>
                </a:lnTo>
                <a:lnTo>
                  <a:pt x="167732" y="15296"/>
                </a:lnTo>
                <a:lnTo>
                  <a:pt x="144604" y="20203"/>
                </a:lnTo>
                <a:lnTo>
                  <a:pt x="103816" y="40951"/>
                </a:lnTo>
                <a:lnTo>
                  <a:pt x="61862" y="78142"/>
                </a:lnTo>
                <a:lnTo>
                  <a:pt x="37814" y="108578"/>
                </a:lnTo>
                <a:lnTo>
                  <a:pt x="19129" y="144683"/>
                </a:lnTo>
                <a:lnTo>
                  <a:pt x="5885" y="182837"/>
                </a:lnTo>
                <a:lnTo>
                  <a:pt x="0" y="218609"/>
                </a:lnTo>
                <a:lnTo>
                  <a:pt x="1147" y="251441"/>
                </a:lnTo>
                <a:lnTo>
                  <a:pt x="7771" y="280379"/>
                </a:lnTo>
                <a:lnTo>
                  <a:pt x="20123" y="302648"/>
                </a:lnTo>
                <a:lnTo>
                  <a:pt x="38783" y="316308"/>
                </a:lnTo>
                <a:lnTo>
                  <a:pt x="61187" y="323321"/>
                </a:lnTo>
                <a:lnTo>
                  <a:pt x="85256" y="324085"/>
                </a:lnTo>
                <a:lnTo>
                  <a:pt x="132719" y="303694"/>
                </a:lnTo>
                <a:lnTo>
                  <a:pt x="166672" y="280555"/>
                </a:lnTo>
                <a:lnTo>
                  <a:pt x="213758" y="237879"/>
                </a:lnTo>
                <a:lnTo>
                  <a:pt x="246994" y="191367"/>
                </a:lnTo>
                <a:lnTo>
                  <a:pt x="258148" y="161958"/>
                </a:lnTo>
                <a:lnTo>
                  <a:pt x="260753" y="134775"/>
                </a:lnTo>
                <a:lnTo>
                  <a:pt x="251511" y="95673"/>
                </a:lnTo>
                <a:lnTo>
                  <a:pt x="233580" y="71920"/>
                </a:lnTo>
                <a:lnTo>
                  <a:pt x="193835" y="40594"/>
                </a:lnTo>
                <a:lnTo>
                  <a:pt x="151957" y="17202"/>
                </a:lnTo>
                <a:lnTo>
                  <a:pt x="11594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InkShape-7533">
            <a:extLst>
              <a:ext uri="{FF2B5EF4-FFF2-40B4-BE49-F238E27FC236}">
                <a16:creationId xmlns:a16="http://schemas.microsoft.com/office/drawing/2014/main" xmlns="" id="{B349EF9D-8982-4E1B-9440-306712576E7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597450" y="2030161"/>
            <a:ext cx="4153628" cy="2450906"/>
          </a:xfrm>
          <a:custGeom>
            <a:avLst/>
            <a:gdLst/>
            <a:ahLst/>
            <a:cxnLst/>
            <a:rect l="0" t="0" r="0" b="0"/>
            <a:pathLst>
              <a:path w="4153628" h="2450906">
                <a:moveTo>
                  <a:pt x="117050" y="522539"/>
                </a:moveTo>
                <a:lnTo>
                  <a:pt x="117050" y="522539"/>
                </a:lnTo>
                <a:lnTo>
                  <a:pt x="106998" y="498672"/>
                </a:lnTo>
                <a:lnTo>
                  <a:pt x="106232" y="487942"/>
                </a:lnTo>
                <a:lnTo>
                  <a:pt x="108244" y="473766"/>
                </a:lnTo>
                <a:lnTo>
                  <a:pt x="115253" y="459940"/>
                </a:lnTo>
                <a:lnTo>
                  <a:pt x="140370" y="430446"/>
                </a:lnTo>
                <a:lnTo>
                  <a:pt x="181109" y="409174"/>
                </a:lnTo>
                <a:lnTo>
                  <a:pt x="221015" y="392192"/>
                </a:lnTo>
                <a:lnTo>
                  <a:pt x="243510" y="382724"/>
                </a:lnTo>
                <a:lnTo>
                  <a:pt x="269796" y="372885"/>
                </a:lnTo>
                <a:lnTo>
                  <a:pt x="298608" y="362797"/>
                </a:lnTo>
                <a:lnTo>
                  <a:pt x="329105" y="352545"/>
                </a:lnTo>
                <a:lnTo>
                  <a:pt x="363548" y="340065"/>
                </a:lnTo>
                <a:lnTo>
                  <a:pt x="400621" y="326100"/>
                </a:lnTo>
                <a:lnTo>
                  <a:pt x="439447" y="311147"/>
                </a:lnTo>
                <a:lnTo>
                  <a:pt x="480854" y="296944"/>
                </a:lnTo>
                <a:lnTo>
                  <a:pt x="523980" y="283242"/>
                </a:lnTo>
                <a:lnTo>
                  <a:pt x="568253" y="269874"/>
                </a:lnTo>
                <a:lnTo>
                  <a:pt x="613291" y="257435"/>
                </a:lnTo>
                <a:lnTo>
                  <a:pt x="658838" y="245614"/>
                </a:lnTo>
                <a:lnTo>
                  <a:pt x="704726" y="234206"/>
                </a:lnTo>
                <a:lnTo>
                  <a:pt x="755073" y="222367"/>
                </a:lnTo>
                <a:lnTo>
                  <a:pt x="808393" y="210241"/>
                </a:lnTo>
                <a:lnTo>
                  <a:pt x="863695" y="197924"/>
                </a:lnTo>
                <a:lnTo>
                  <a:pt x="919613" y="185479"/>
                </a:lnTo>
                <a:lnTo>
                  <a:pt x="975942" y="172949"/>
                </a:lnTo>
                <a:lnTo>
                  <a:pt x="1032545" y="160362"/>
                </a:lnTo>
                <a:lnTo>
                  <a:pt x="1089330" y="149149"/>
                </a:lnTo>
                <a:lnTo>
                  <a:pt x="1146237" y="138851"/>
                </a:lnTo>
                <a:lnTo>
                  <a:pt x="1203224" y="129164"/>
                </a:lnTo>
                <a:lnTo>
                  <a:pt x="1260266" y="119883"/>
                </a:lnTo>
                <a:lnTo>
                  <a:pt x="1317344" y="110874"/>
                </a:lnTo>
                <a:lnTo>
                  <a:pt x="1374446" y="102046"/>
                </a:lnTo>
                <a:lnTo>
                  <a:pt x="1432270" y="92632"/>
                </a:lnTo>
                <a:lnTo>
                  <a:pt x="1490574" y="82829"/>
                </a:lnTo>
                <a:lnTo>
                  <a:pt x="1549199" y="72765"/>
                </a:lnTo>
                <a:lnTo>
                  <a:pt x="1607333" y="63940"/>
                </a:lnTo>
                <a:lnTo>
                  <a:pt x="1665138" y="55940"/>
                </a:lnTo>
                <a:lnTo>
                  <a:pt x="1722725" y="48489"/>
                </a:lnTo>
                <a:lnTo>
                  <a:pt x="1781578" y="41406"/>
                </a:lnTo>
                <a:lnTo>
                  <a:pt x="1841274" y="34567"/>
                </a:lnTo>
                <a:lnTo>
                  <a:pt x="1901533" y="27891"/>
                </a:lnTo>
                <a:lnTo>
                  <a:pt x="1962166" y="22029"/>
                </a:lnTo>
                <a:lnTo>
                  <a:pt x="2023050" y="16710"/>
                </a:lnTo>
                <a:lnTo>
                  <a:pt x="2084100" y="11753"/>
                </a:lnTo>
                <a:lnTo>
                  <a:pt x="2144555" y="7743"/>
                </a:lnTo>
                <a:lnTo>
                  <a:pt x="2204614" y="4364"/>
                </a:lnTo>
                <a:lnTo>
                  <a:pt x="2264410" y="1405"/>
                </a:lnTo>
                <a:lnTo>
                  <a:pt x="2322618" y="139"/>
                </a:lnTo>
                <a:lnTo>
                  <a:pt x="2379767" y="0"/>
                </a:lnTo>
                <a:lnTo>
                  <a:pt x="2436211" y="613"/>
                </a:lnTo>
                <a:lnTo>
                  <a:pt x="2493596" y="2433"/>
                </a:lnTo>
                <a:lnTo>
                  <a:pt x="2551608" y="5057"/>
                </a:lnTo>
                <a:lnTo>
                  <a:pt x="2610039" y="8218"/>
                </a:lnTo>
                <a:lnTo>
                  <a:pt x="2665926" y="13147"/>
                </a:lnTo>
                <a:lnTo>
                  <a:pt x="2720117" y="19255"/>
                </a:lnTo>
                <a:lnTo>
                  <a:pt x="2773178" y="26150"/>
                </a:lnTo>
                <a:lnTo>
                  <a:pt x="2824074" y="34274"/>
                </a:lnTo>
                <a:lnTo>
                  <a:pt x="2873527" y="43218"/>
                </a:lnTo>
                <a:lnTo>
                  <a:pt x="2922018" y="52708"/>
                </a:lnTo>
                <a:lnTo>
                  <a:pt x="2970573" y="63268"/>
                </a:lnTo>
                <a:lnTo>
                  <a:pt x="3019171" y="74542"/>
                </a:lnTo>
                <a:lnTo>
                  <a:pt x="3067797" y="86291"/>
                </a:lnTo>
                <a:lnTo>
                  <a:pt x="3113621" y="99063"/>
                </a:lnTo>
                <a:lnTo>
                  <a:pt x="3157575" y="112516"/>
                </a:lnTo>
                <a:lnTo>
                  <a:pt x="3200283" y="126424"/>
                </a:lnTo>
                <a:lnTo>
                  <a:pt x="3242867" y="141340"/>
                </a:lnTo>
                <a:lnTo>
                  <a:pt x="3285366" y="156928"/>
                </a:lnTo>
                <a:lnTo>
                  <a:pt x="3327811" y="172965"/>
                </a:lnTo>
                <a:lnTo>
                  <a:pt x="3370219" y="189301"/>
                </a:lnTo>
                <a:lnTo>
                  <a:pt x="3412601" y="205836"/>
                </a:lnTo>
                <a:lnTo>
                  <a:pt x="3454968" y="222503"/>
                </a:lnTo>
                <a:lnTo>
                  <a:pt x="3494500" y="240671"/>
                </a:lnTo>
                <a:lnTo>
                  <a:pt x="3532145" y="259838"/>
                </a:lnTo>
                <a:lnTo>
                  <a:pt x="3568530" y="279672"/>
                </a:lnTo>
                <a:lnTo>
                  <a:pt x="3601959" y="299949"/>
                </a:lnTo>
                <a:lnTo>
                  <a:pt x="3633417" y="320524"/>
                </a:lnTo>
                <a:lnTo>
                  <a:pt x="3663561" y="341295"/>
                </a:lnTo>
                <a:lnTo>
                  <a:pt x="3692124" y="362904"/>
                </a:lnTo>
                <a:lnTo>
                  <a:pt x="3719632" y="385071"/>
                </a:lnTo>
                <a:lnTo>
                  <a:pt x="3746438" y="407611"/>
                </a:lnTo>
                <a:lnTo>
                  <a:pt x="3772776" y="431103"/>
                </a:lnTo>
                <a:lnTo>
                  <a:pt x="3798800" y="455232"/>
                </a:lnTo>
                <a:lnTo>
                  <a:pt x="3824617" y="479784"/>
                </a:lnTo>
                <a:lnTo>
                  <a:pt x="3848883" y="504619"/>
                </a:lnTo>
                <a:lnTo>
                  <a:pt x="3872117" y="529642"/>
                </a:lnTo>
                <a:lnTo>
                  <a:pt x="3894661" y="554791"/>
                </a:lnTo>
                <a:lnTo>
                  <a:pt x="3916041" y="580729"/>
                </a:lnTo>
                <a:lnTo>
                  <a:pt x="3936644" y="607194"/>
                </a:lnTo>
                <a:lnTo>
                  <a:pt x="3956729" y="634009"/>
                </a:lnTo>
                <a:lnTo>
                  <a:pt x="3975058" y="661058"/>
                </a:lnTo>
                <a:lnTo>
                  <a:pt x="3992216" y="688263"/>
                </a:lnTo>
                <a:lnTo>
                  <a:pt x="4008594" y="715571"/>
                </a:lnTo>
                <a:lnTo>
                  <a:pt x="4023746" y="742244"/>
                </a:lnTo>
                <a:lnTo>
                  <a:pt x="4038080" y="768492"/>
                </a:lnTo>
                <a:lnTo>
                  <a:pt x="4051870" y="794458"/>
                </a:lnTo>
                <a:lnTo>
                  <a:pt x="4065297" y="820940"/>
                </a:lnTo>
                <a:lnTo>
                  <a:pt x="4078481" y="847768"/>
                </a:lnTo>
                <a:lnTo>
                  <a:pt x="4091504" y="874825"/>
                </a:lnTo>
                <a:lnTo>
                  <a:pt x="4101597" y="901329"/>
                </a:lnTo>
                <a:lnTo>
                  <a:pt x="4109737" y="927466"/>
                </a:lnTo>
                <a:lnTo>
                  <a:pt x="4116574" y="953357"/>
                </a:lnTo>
                <a:lnTo>
                  <a:pt x="4123250" y="980496"/>
                </a:lnTo>
                <a:lnTo>
                  <a:pt x="4129817" y="1008466"/>
                </a:lnTo>
                <a:lnTo>
                  <a:pt x="4136311" y="1036990"/>
                </a:lnTo>
                <a:lnTo>
                  <a:pt x="4141346" y="1065884"/>
                </a:lnTo>
                <a:lnTo>
                  <a:pt x="4145408" y="1095025"/>
                </a:lnTo>
                <a:lnTo>
                  <a:pt x="4148822" y="1124330"/>
                </a:lnTo>
                <a:lnTo>
                  <a:pt x="4151098" y="1154449"/>
                </a:lnTo>
                <a:lnTo>
                  <a:pt x="4152615" y="1185113"/>
                </a:lnTo>
                <a:lnTo>
                  <a:pt x="4153627" y="1216138"/>
                </a:lnTo>
                <a:lnTo>
                  <a:pt x="4152184" y="1245994"/>
                </a:lnTo>
                <a:lnTo>
                  <a:pt x="4149106" y="1275070"/>
                </a:lnTo>
                <a:lnTo>
                  <a:pt x="4144937" y="1303626"/>
                </a:lnTo>
                <a:lnTo>
                  <a:pt x="4139336" y="1332541"/>
                </a:lnTo>
                <a:lnTo>
                  <a:pt x="4132779" y="1361696"/>
                </a:lnTo>
                <a:lnTo>
                  <a:pt x="4125586" y="1391010"/>
                </a:lnTo>
                <a:lnTo>
                  <a:pt x="4116557" y="1419725"/>
                </a:lnTo>
                <a:lnTo>
                  <a:pt x="4106305" y="1448041"/>
                </a:lnTo>
                <a:lnTo>
                  <a:pt x="4095237" y="1476090"/>
                </a:lnTo>
                <a:lnTo>
                  <a:pt x="4083625" y="1503962"/>
                </a:lnTo>
                <a:lnTo>
                  <a:pt x="4071649" y="1531716"/>
                </a:lnTo>
                <a:lnTo>
                  <a:pt x="4059433" y="1559390"/>
                </a:lnTo>
                <a:lnTo>
                  <a:pt x="4044938" y="1586306"/>
                </a:lnTo>
                <a:lnTo>
                  <a:pt x="4028925" y="1612717"/>
                </a:lnTo>
                <a:lnTo>
                  <a:pt x="4011900" y="1638791"/>
                </a:lnTo>
                <a:lnTo>
                  <a:pt x="3994906" y="1664640"/>
                </a:lnTo>
                <a:lnTo>
                  <a:pt x="3977932" y="1690340"/>
                </a:lnTo>
                <a:lnTo>
                  <a:pt x="3960971" y="1715939"/>
                </a:lnTo>
                <a:lnTo>
                  <a:pt x="3923312" y="1763198"/>
                </a:lnTo>
                <a:lnTo>
                  <a:pt x="3881644" y="1808426"/>
                </a:lnTo>
                <a:lnTo>
                  <a:pt x="3834903" y="1854398"/>
                </a:lnTo>
                <a:lnTo>
                  <a:pt x="3810585" y="1876817"/>
                </a:lnTo>
                <a:lnTo>
                  <a:pt x="3785907" y="1898819"/>
                </a:lnTo>
                <a:lnTo>
                  <a:pt x="3760988" y="1920542"/>
                </a:lnTo>
                <a:lnTo>
                  <a:pt x="3735909" y="1942080"/>
                </a:lnTo>
                <a:lnTo>
                  <a:pt x="3710723" y="1963494"/>
                </a:lnTo>
                <a:lnTo>
                  <a:pt x="3685465" y="1984825"/>
                </a:lnTo>
                <a:lnTo>
                  <a:pt x="3658043" y="2006102"/>
                </a:lnTo>
                <a:lnTo>
                  <a:pt x="3629179" y="2027342"/>
                </a:lnTo>
                <a:lnTo>
                  <a:pt x="3599353" y="2048557"/>
                </a:lnTo>
                <a:lnTo>
                  <a:pt x="3567473" y="2069052"/>
                </a:lnTo>
                <a:lnTo>
                  <a:pt x="3534227" y="2089064"/>
                </a:lnTo>
                <a:lnTo>
                  <a:pt x="3500068" y="2108756"/>
                </a:lnTo>
                <a:lnTo>
                  <a:pt x="3464595" y="2127528"/>
                </a:lnTo>
                <a:lnTo>
                  <a:pt x="3428247" y="2145687"/>
                </a:lnTo>
                <a:lnTo>
                  <a:pt x="3391314" y="2163438"/>
                </a:lnTo>
                <a:lnTo>
                  <a:pt x="3352582" y="2180210"/>
                </a:lnTo>
                <a:lnTo>
                  <a:pt x="3312648" y="2196331"/>
                </a:lnTo>
                <a:lnTo>
                  <a:pt x="3271916" y="2212017"/>
                </a:lnTo>
                <a:lnTo>
                  <a:pt x="3231354" y="2227413"/>
                </a:lnTo>
                <a:lnTo>
                  <a:pt x="3190909" y="2242617"/>
                </a:lnTo>
                <a:lnTo>
                  <a:pt x="3150539" y="2257690"/>
                </a:lnTo>
                <a:lnTo>
                  <a:pt x="3109515" y="2271973"/>
                </a:lnTo>
                <a:lnTo>
                  <a:pt x="3068054" y="2285728"/>
                </a:lnTo>
                <a:lnTo>
                  <a:pt x="3026303" y="2299132"/>
                </a:lnTo>
                <a:lnTo>
                  <a:pt x="2982946" y="2311595"/>
                </a:lnTo>
                <a:lnTo>
                  <a:pt x="2938520" y="2323432"/>
                </a:lnTo>
                <a:lnTo>
                  <a:pt x="2893379" y="2334851"/>
                </a:lnTo>
                <a:lnTo>
                  <a:pt x="2847764" y="2345286"/>
                </a:lnTo>
                <a:lnTo>
                  <a:pt x="2801831" y="2355064"/>
                </a:lnTo>
                <a:lnTo>
                  <a:pt x="2755687" y="2364406"/>
                </a:lnTo>
                <a:lnTo>
                  <a:pt x="2709402" y="2373455"/>
                </a:lnTo>
                <a:lnTo>
                  <a:pt x="2663024" y="2382311"/>
                </a:lnTo>
                <a:lnTo>
                  <a:pt x="2616582" y="2391037"/>
                </a:lnTo>
                <a:lnTo>
                  <a:pt x="2567983" y="2398971"/>
                </a:lnTo>
                <a:lnTo>
                  <a:pt x="2517944" y="2406377"/>
                </a:lnTo>
                <a:lnTo>
                  <a:pt x="2466946" y="2413431"/>
                </a:lnTo>
                <a:lnTo>
                  <a:pt x="2416014" y="2420250"/>
                </a:lnTo>
                <a:lnTo>
                  <a:pt x="2365126" y="2426913"/>
                </a:lnTo>
                <a:lnTo>
                  <a:pt x="2314267" y="2433472"/>
                </a:lnTo>
                <a:lnTo>
                  <a:pt x="2263428" y="2438550"/>
                </a:lnTo>
                <a:lnTo>
                  <a:pt x="2212602" y="2442640"/>
                </a:lnTo>
                <a:lnTo>
                  <a:pt x="2161784" y="2446073"/>
                </a:lnTo>
                <a:lnTo>
                  <a:pt x="2109562" y="2448362"/>
                </a:lnTo>
                <a:lnTo>
                  <a:pt x="2056403" y="2449888"/>
                </a:lnTo>
                <a:lnTo>
                  <a:pt x="2002618" y="2450905"/>
                </a:lnTo>
                <a:lnTo>
                  <a:pt x="1950534" y="2450877"/>
                </a:lnTo>
                <a:lnTo>
                  <a:pt x="1899584" y="2450154"/>
                </a:lnTo>
                <a:lnTo>
                  <a:pt x="1849389" y="2448965"/>
                </a:lnTo>
                <a:lnTo>
                  <a:pt x="1799698" y="2447468"/>
                </a:lnTo>
                <a:lnTo>
                  <a:pt x="1750343" y="2445763"/>
                </a:lnTo>
                <a:lnTo>
                  <a:pt x="1701212" y="2443922"/>
                </a:lnTo>
                <a:lnTo>
                  <a:pt x="1650114" y="2441989"/>
                </a:lnTo>
                <a:lnTo>
                  <a:pt x="1597703" y="2439994"/>
                </a:lnTo>
                <a:lnTo>
                  <a:pt x="1544419" y="2437959"/>
                </a:lnTo>
                <a:lnTo>
                  <a:pt x="1492668" y="2435192"/>
                </a:lnTo>
                <a:lnTo>
                  <a:pt x="1441940" y="2431935"/>
                </a:lnTo>
                <a:lnTo>
                  <a:pt x="1391893" y="2428353"/>
                </a:lnTo>
                <a:lnTo>
                  <a:pt x="1343712" y="2424554"/>
                </a:lnTo>
                <a:lnTo>
                  <a:pt x="1296774" y="2420610"/>
                </a:lnTo>
                <a:lnTo>
                  <a:pt x="1250666" y="2416570"/>
                </a:lnTo>
                <a:lnTo>
                  <a:pt x="1203700" y="2411054"/>
                </a:lnTo>
                <a:lnTo>
                  <a:pt x="1156161" y="2404554"/>
                </a:lnTo>
                <a:lnTo>
                  <a:pt x="1108241" y="2397399"/>
                </a:lnTo>
                <a:lnTo>
                  <a:pt x="1061477" y="2390512"/>
                </a:lnTo>
                <a:lnTo>
                  <a:pt x="1015485" y="2383804"/>
                </a:lnTo>
                <a:lnTo>
                  <a:pt x="970006" y="2377216"/>
                </a:lnTo>
                <a:lnTo>
                  <a:pt x="924871" y="2369296"/>
                </a:lnTo>
                <a:lnTo>
                  <a:pt x="879964" y="2360488"/>
                </a:lnTo>
                <a:lnTo>
                  <a:pt x="835209" y="2351088"/>
                </a:lnTo>
                <a:lnTo>
                  <a:pt x="792673" y="2339883"/>
                </a:lnTo>
                <a:lnTo>
                  <a:pt x="751615" y="2327474"/>
                </a:lnTo>
                <a:lnTo>
                  <a:pt x="711543" y="2314262"/>
                </a:lnTo>
                <a:lnTo>
                  <a:pt x="672834" y="2299810"/>
                </a:lnTo>
                <a:lnTo>
                  <a:pt x="635034" y="2284530"/>
                </a:lnTo>
                <a:lnTo>
                  <a:pt x="597839" y="2268700"/>
                </a:lnTo>
                <a:lnTo>
                  <a:pt x="561754" y="2251796"/>
                </a:lnTo>
                <a:lnTo>
                  <a:pt x="526408" y="2234177"/>
                </a:lnTo>
                <a:lnTo>
                  <a:pt x="491555" y="2216081"/>
                </a:lnTo>
                <a:lnTo>
                  <a:pt x="457737" y="2196256"/>
                </a:lnTo>
                <a:lnTo>
                  <a:pt x="424608" y="2175278"/>
                </a:lnTo>
                <a:lnTo>
                  <a:pt x="391938" y="2153532"/>
                </a:lnTo>
                <a:lnTo>
                  <a:pt x="360987" y="2131273"/>
                </a:lnTo>
                <a:lnTo>
                  <a:pt x="331180" y="2108673"/>
                </a:lnTo>
                <a:lnTo>
                  <a:pt x="302137" y="2085845"/>
                </a:lnTo>
                <a:lnTo>
                  <a:pt x="275719" y="2061454"/>
                </a:lnTo>
                <a:lnTo>
                  <a:pt x="251052" y="2036021"/>
                </a:lnTo>
                <a:lnTo>
                  <a:pt x="227551" y="2009894"/>
                </a:lnTo>
                <a:lnTo>
                  <a:pt x="204828" y="1981892"/>
                </a:lnTo>
                <a:lnTo>
                  <a:pt x="182624" y="1952641"/>
                </a:lnTo>
                <a:lnTo>
                  <a:pt x="160766" y="1922557"/>
                </a:lnTo>
                <a:lnTo>
                  <a:pt x="141255" y="1891917"/>
                </a:lnTo>
                <a:lnTo>
                  <a:pt x="123309" y="1860908"/>
                </a:lnTo>
                <a:lnTo>
                  <a:pt x="106406" y="1829651"/>
                </a:lnTo>
                <a:lnTo>
                  <a:pt x="91609" y="1797525"/>
                </a:lnTo>
                <a:lnTo>
                  <a:pt x="78217" y="1764819"/>
                </a:lnTo>
                <a:lnTo>
                  <a:pt x="65762" y="1731725"/>
                </a:lnTo>
                <a:lnTo>
                  <a:pt x="54635" y="1698374"/>
                </a:lnTo>
                <a:lnTo>
                  <a:pt x="44396" y="1664851"/>
                </a:lnTo>
                <a:lnTo>
                  <a:pt x="34747" y="1631214"/>
                </a:lnTo>
                <a:lnTo>
                  <a:pt x="26198" y="1596794"/>
                </a:lnTo>
                <a:lnTo>
                  <a:pt x="18382" y="1561853"/>
                </a:lnTo>
                <a:lnTo>
                  <a:pt x="11055" y="1526565"/>
                </a:lnTo>
                <a:lnTo>
                  <a:pt x="6170" y="1490340"/>
                </a:lnTo>
                <a:lnTo>
                  <a:pt x="2913" y="1453490"/>
                </a:lnTo>
                <a:lnTo>
                  <a:pt x="742" y="1416223"/>
                </a:lnTo>
                <a:lnTo>
                  <a:pt x="0" y="1378678"/>
                </a:lnTo>
                <a:lnTo>
                  <a:pt x="211" y="1340948"/>
                </a:lnTo>
                <a:lnTo>
                  <a:pt x="1058" y="1303095"/>
                </a:lnTo>
                <a:lnTo>
                  <a:pt x="3738" y="1263748"/>
                </a:lnTo>
                <a:lnTo>
                  <a:pt x="7642" y="1223407"/>
                </a:lnTo>
                <a:lnTo>
                  <a:pt x="12361" y="1182400"/>
                </a:lnTo>
                <a:lnTo>
                  <a:pt x="18330" y="1142364"/>
                </a:lnTo>
                <a:lnTo>
                  <a:pt x="25131" y="1102972"/>
                </a:lnTo>
                <a:lnTo>
                  <a:pt x="32487" y="1064011"/>
                </a:lnTo>
                <a:lnTo>
                  <a:pt x="40214" y="1025337"/>
                </a:lnTo>
                <a:lnTo>
                  <a:pt x="48187" y="986854"/>
                </a:lnTo>
                <a:lnTo>
                  <a:pt x="56325" y="948499"/>
                </a:lnTo>
                <a:lnTo>
                  <a:pt x="65278" y="910935"/>
                </a:lnTo>
                <a:lnTo>
                  <a:pt x="74774" y="873897"/>
                </a:lnTo>
                <a:lnTo>
                  <a:pt x="84633" y="837211"/>
                </a:lnTo>
                <a:lnTo>
                  <a:pt x="94027" y="802170"/>
                </a:lnTo>
                <a:lnTo>
                  <a:pt x="103113" y="768227"/>
                </a:lnTo>
                <a:lnTo>
                  <a:pt x="111992" y="735014"/>
                </a:lnTo>
                <a:lnTo>
                  <a:pt x="121439" y="703700"/>
                </a:lnTo>
                <a:lnTo>
                  <a:pt x="131265" y="673652"/>
                </a:lnTo>
                <a:lnTo>
                  <a:pt x="141343" y="644447"/>
                </a:lnTo>
                <a:lnTo>
                  <a:pt x="153001" y="615806"/>
                </a:lnTo>
                <a:lnTo>
                  <a:pt x="165712" y="587539"/>
                </a:lnTo>
                <a:lnTo>
                  <a:pt x="179125" y="559522"/>
                </a:lnTo>
                <a:lnTo>
                  <a:pt x="192300" y="532378"/>
                </a:lnTo>
                <a:lnTo>
                  <a:pt x="205316" y="505815"/>
                </a:lnTo>
                <a:lnTo>
                  <a:pt x="218228" y="479639"/>
                </a:lnTo>
                <a:lnTo>
                  <a:pt x="231068" y="455134"/>
                </a:lnTo>
                <a:lnTo>
                  <a:pt x="256625" y="409090"/>
                </a:lnTo>
                <a:lnTo>
                  <a:pt x="283976" y="366990"/>
                </a:lnTo>
                <a:lnTo>
                  <a:pt x="312595" y="327817"/>
                </a:lnTo>
                <a:lnTo>
                  <a:pt x="341777" y="291592"/>
                </a:lnTo>
                <a:lnTo>
                  <a:pt x="385973" y="252948"/>
                </a:lnTo>
                <a:lnTo>
                  <a:pt x="415500" y="23043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78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1421">
            <a:extLst>
              <a:ext uri="{FF2B5EF4-FFF2-40B4-BE49-F238E27FC236}">
                <a16:creationId xmlns:a16="http://schemas.microsoft.com/office/drawing/2014/main" xmlns="" id="{AD846C79-A4C4-487C-AC96-B05A15B46BC9}"/>
              </a:ext>
            </a:extLst>
          </p:cNvPr>
          <p:cNvGrpSpPr/>
          <p:nvPr/>
        </p:nvGrpSpPr>
        <p:grpSpPr>
          <a:xfrm>
            <a:off x="979835" y="604656"/>
            <a:ext cx="760066" cy="414429"/>
            <a:chOff x="979835" y="604656"/>
            <a:chExt cx="760066" cy="414429"/>
          </a:xfrm>
        </p:grpSpPr>
        <p:sp>
          <p:nvSpPr>
            <p:cNvPr id="2" name="SMARTInkShape-7534">
              <a:extLst>
                <a:ext uri="{FF2B5EF4-FFF2-40B4-BE49-F238E27FC236}">
                  <a16:creationId xmlns:a16="http://schemas.microsoft.com/office/drawing/2014/main" xmlns="" id="{BA7D4410-41D1-4B56-B4C2-8252CC78222F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212850" y="637648"/>
              <a:ext cx="190501" cy="314853"/>
            </a:xfrm>
            <a:custGeom>
              <a:avLst/>
              <a:gdLst/>
              <a:ahLst/>
              <a:cxnLst/>
              <a:rect l="0" t="0" r="0" b="0"/>
              <a:pathLst>
                <a:path w="190501" h="314853">
                  <a:moveTo>
                    <a:pt x="190500" y="16402"/>
                  </a:moveTo>
                  <a:lnTo>
                    <a:pt x="190500" y="16402"/>
                  </a:lnTo>
                  <a:lnTo>
                    <a:pt x="190500" y="0"/>
                  </a:lnTo>
                  <a:lnTo>
                    <a:pt x="166081" y="46422"/>
                  </a:lnTo>
                  <a:lnTo>
                    <a:pt x="147192" y="78427"/>
                  </a:lnTo>
                  <a:lnTo>
                    <a:pt x="123980" y="113819"/>
                  </a:lnTo>
                  <a:lnTo>
                    <a:pt x="97200" y="150715"/>
                  </a:lnTo>
                  <a:lnTo>
                    <a:pt x="70717" y="186399"/>
                  </a:lnTo>
                  <a:lnTo>
                    <a:pt x="46246" y="220367"/>
                  </a:lnTo>
                  <a:lnTo>
                    <a:pt x="18720" y="264436"/>
                  </a:lnTo>
                  <a:lnTo>
                    <a:pt x="3907" y="297838"/>
                  </a:lnTo>
                  <a:lnTo>
                    <a:pt x="0" y="314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7535">
              <a:extLst>
                <a:ext uri="{FF2B5EF4-FFF2-40B4-BE49-F238E27FC236}">
                  <a16:creationId xmlns:a16="http://schemas.microsoft.com/office/drawing/2014/main" xmlns="" id="{FF62E73E-833A-41AC-B6A6-017E18FD2177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174750" y="685800"/>
              <a:ext cx="203201" cy="234951"/>
            </a:xfrm>
            <a:custGeom>
              <a:avLst/>
              <a:gdLst/>
              <a:ahLst/>
              <a:cxnLst/>
              <a:rect l="0" t="0" r="0" b="0"/>
              <a:pathLst>
                <a:path w="203201" h="234951">
                  <a:moveTo>
                    <a:pt x="0" y="0"/>
                  </a:moveTo>
                  <a:lnTo>
                    <a:pt x="0" y="0"/>
                  </a:lnTo>
                  <a:lnTo>
                    <a:pt x="27790" y="18951"/>
                  </a:lnTo>
                  <a:lnTo>
                    <a:pt x="70871" y="59639"/>
                  </a:lnTo>
                  <a:lnTo>
                    <a:pt x="104803" y="97399"/>
                  </a:lnTo>
                  <a:lnTo>
                    <a:pt x="142687" y="143002"/>
                  </a:lnTo>
                  <a:lnTo>
                    <a:pt x="168572" y="185285"/>
                  </a:lnTo>
                  <a:lnTo>
                    <a:pt x="2032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7536">
              <a:extLst>
                <a:ext uri="{FF2B5EF4-FFF2-40B4-BE49-F238E27FC236}">
                  <a16:creationId xmlns:a16="http://schemas.microsoft.com/office/drawing/2014/main" xmlns="" id="{04CB313D-B169-4606-AD3D-EE64C340F03E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979835" y="604656"/>
              <a:ext cx="150466" cy="414429"/>
            </a:xfrm>
            <a:custGeom>
              <a:avLst/>
              <a:gdLst/>
              <a:ahLst/>
              <a:cxnLst/>
              <a:rect l="0" t="0" r="0" b="0"/>
              <a:pathLst>
                <a:path w="150466" h="414429">
                  <a:moveTo>
                    <a:pt x="131415" y="17644"/>
                  </a:moveTo>
                  <a:lnTo>
                    <a:pt x="131415" y="17644"/>
                  </a:lnTo>
                  <a:lnTo>
                    <a:pt x="120570" y="8210"/>
                  </a:lnTo>
                  <a:lnTo>
                    <a:pt x="110367" y="3338"/>
                  </a:lnTo>
                  <a:lnTo>
                    <a:pt x="85981" y="0"/>
                  </a:lnTo>
                  <a:lnTo>
                    <a:pt x="66537" y="4863"/>
                  </a:lnTo>
                  <a:lnTo>
                    <a:pt x="47547" y="14786"/>
                  </a:lnTo>
                  <a:lnTo>
                    <a:pt x="14799" y="48878"/>
                  </a:lnTo>
                  <a:lnTo>
                    <a:pt x="12043" y="55400"/>
                  </a:lnTo>
                  <a:lnTo>
                    <a:pt x="10863" y="68291"/>
                  </a:lnTo>
                  <a:lnTo>
                    <a:pt x="18334" y="82958"/>
                  </a:lnTo>
                  <a:lnTo>
                    <a:pt x="31768" y="98178"/>
                  </a:lnTo>
                  <a:lnTo>
                    <a:pt x="79313" y="135049"/>
                  </a:lnTo>
                  <a:lnTo>
                    <a:pt x="100377" y="159754"/>
                  </a:lnTo>
                  <a:lnTo>
                    <a:pt x="105155" y="180287"/>
                  </a:lnTo>
                  <a:lnTo>
                    <a:pt x="105442" y="191689"/>
                  </a:lnTo>
                  <a:lnTo>
                    <a:pt x="98234" y="213766"/>
                  </a:lnTo>
                  <a:lnTo>
                    <a:pt x="84918" y="234632"/>
                  </a:lnTo>
                  <a:lnTo>
                    <a:pt x="47624" y="269141"/>
                  </a:lnTo>
                  <a:lnTo>
                    <a:pt x="22392" y="284308"/>
                  </a:lnTo>
                  <a:lnTo>
                    <a:pt x="4595" y="289433"/>
                  </a:lnTo>
                  <a:lnTo>
                    <a:pt x="2418" y="289147"/>
                  </a:lnTo>
                  <a:lnTo>
                    <a:pt x="967" y="288252"/>
                  </a:lnTo>
                  <a:lnTo>
                    <a:pt x="0" y="286949"/>
                  </a:lnTo>
                  <a:lnTo>
                    <a:pt x="766" y="286786"/>
                  </a:lnTo>
                  <a:lnTo>
                    <a:pt x="15911" y="293411"/>
                  </a:lnTo>
                  <a:lnTo>
                    <a:pt x="31340" y="309451"/>
                  </a:lnTo>
                  <a:lnTo>
                    <a:pt x="49741" y="344520"/>
                  </a:lnTo>
                  <a:lnTo>
                    <a:pt x="63240" y="387902"/>
                  </a:lnTo>
                  <a:lnTo>
                    <a:pt x="73272" y="406672"/>
                  </a:lnTo>
                  <a:lnTo>
                    <a:pt x="78542" y="410346"/>
                  </a:lnTo>
                  <a:lnTo>
                    <a:pt x="91923" y="414428"/>
                  </a:lnTo>
                  <a:lnTo>
                    <a:pt x="112922" y="408716"/>
                  </a:lnTo>
                  <a:lnTo>
                    <a:pt x="150465" y="392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537">
              <a:extLst>
                <a:ext uri="{FF2B5EF4-FFF2-40B4-BE49-F238E27FC236}">
                  <a16:creationId xmlns:a16="http://schemas.microsoft.com/office/drawing/2014/main" xmlns="" id="{2A4ECDED-A1A9-4BDF-B463-7AB451839AB9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441450" y="8572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1881" y="38872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7538">
              <a:extLst>
                <a:ext uri="{FF2B5EF4-FFF2-40B4-BE49-F238E27FC236}">
                  <a16:creationId xmlns:a16="http://schemas.microsoft.com/office/drawing/2014/main" xmlns="" id="{F6F2A269-C2E1-4228-A874-8C39961A5EA0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536700" y="895350"/>
              <a:ext cx="38101" cy="31751"/>
            </a:xfrm>
            <a:custGeom>
              <a:avLst/>
              <a:gdLst/>
              <a:ahLst/>
              <a:cxnLst/>
              <a:rect l="0" t="0" r="0" b="0"/>
              <a:pathLst>
                <a:path w="38101" h="31751">
                  <a:moveTo>
                    <a:pt x="38100" y="0"/>
                  </a:moveTo>
                  <a:lnTo>
                    <a:pt x="38100" y="0"/>
                  </a:lnTo>
                  <a:lnTo>
                    <a:pt x="24285" y="11933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7539">
              <a:extLst>
                <a:ext uri="{FF2B5EF4-FFF2-40B4-BE49-F238E27FC236}">
                  <a16:creationId xmlns:a16="http://schemas.microsoft.com/office/drawing/2014/main" xmlns="" id="{91923CE7-A263-4C56-87BA-55FCD3B8095A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689100" y="89535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0" y="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1422">
            <a:extLst>
              <a:ext uri="{FF2B5EF4-FFF2-40B4-BE49-F238E27FC236}">
                <a16:creationId xmlns:a16="http://schemas.microsoft.com/office/drawing/2014/main" xmlns="" id="{8088DED8-E191-4C03-96DF-4325EA000AFD}"/>
              </a:ext>
            </a:extLst>
          </p:cNvPr>
          <p:cNvGrpSpPr/>
          <p:nvPr/>
        </p:nvGrpSpPr>
        <p:grpSpPr>
          <a:xfrm>
            <a:off x="2076450" y="541515"/>
            <a:ext cx="784809" cy="436386"/>
            <a:chOff x="2076450" y="541515"/>
            <a:chExt cx="784809" cy="436386"/>
          </a:xfrm>
        </p:grpSpPr>
        <p:sp>
          <p:nvSpPr>
            <p:cNvPr id="9" name="SMARTInkShape-7540">
              <a:extLst>
                <a:ext uri="{FF2B5EF4-FFF2-40B4-BE49-F238E27FC236}">
                  <a16:creationId xmlns:a16="http://schemas.microsoft.com/office/drawing/2014/main" xmlns="" id="{7B4D343B-AE89-4770-8575-F706278FF5DE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2076450" y="8953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541">
              <a:extLst>
                <a:ext uri="{FF2B5EF4-FFF2-40B4-BE49-F238E27FC236}">
                  <a16:creationId xmlns:a16="http://schemas.microsoft.com/office/drawing/2014/main" xmlns="" id="{E78CF675-9F79-4296-9717-86018F21ED57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2787650" y="541515"/>
              <a:ext cx="73609" cy="436386"/>
            </a:xfrm>
            <a:custGeom>
              <a:avLst/>
              <a:gdLst/>
              <a:ahLst/>
              <a:cxnLst/>
              <a:rect l="0" t="0" r="0" b="0"/>
              <a:pathLst>
                <a:path w="73609" h="436386">
                  <a:moveTo>
                    <a:pt x="12700" y="10935"/>
                  </a:moveTo>
                  <a:lnTo>
                    <a:pt x="12700" y="10935"/>
                  </a:lnTo>
                  <a:lnTo>
                    <a:pt x="12700" y="4193"/>
                  </a:lnTo>
                  <a:lnTo>
                    <a:pt x="14817" y="2207"/>
                  </a:lnTo>
                  <a:lnTo>
                    <a:pt x="22813" y="0"/>
                  </a:lnTo>
                  <a:lnTo>
                    <a:pt x="27908" y="1529"/>
                  </a:lnTo>
                  <a:lnTo>
                    <a:pt x="39215" y="8871"/>
                  </a:lnTo>
                  <a:lnTo>
                    <a:pt x="57480" y="28276"/>
                  </a:lnTo>
                  <a:lnTo>
                    <a:pt x="62471" y="47570"/>
                  </a:lnTo>
                  <a:lnTo>
                    <a:pt x="59926" y="94450"/>
                  </a:lnTo>
                  <a:lnTo>
                    <a:pt x="43195" y="138701"/>
                  </a:lnTo>
                  <a:lnTo>
                    <a:pt x="19126" y="182525"/>
                  </a:lnTo>
                  <a:lnTo>
                    <a:pt x="18613" y="192090"/>
                  </a:lnTo>
                  <a:lnTo>
                    <a:pt x="22291" y="205408"/>
                  </a:lnTo>
                  <a:lnTo>
                    <a:pt x="42516" y="250482"/>
                  </a:lnTo>
                  <a:lnTo>
                    <a:pt x="61686" y="290496"/>
                  </a:lnTo>
                  <a:lnTo>
                    <a:pt x="72602" y="330296"/>
                  </a:lnTo>
                  <a:lnTo>
                    <a:pt x="73608" y="366066"/>
                  </a:lnTo>
                  <a:lnTo>
                    <a:pt x="69404" y="383260"/>
                  </a:lnTo>
                  <a:lnTo>
                    <a:pt x="60479" y="400309"/>
                  </a:lnTo>
                  <a:lnTo>
                    <a:pt x="47576" y="413531"/>
                  </a:lnTo>
                  <a:lnTo>
                    <a:pt x="24445" y="427026"/>
                  </a:lnTo>
                  <a:lnTo>
                    <a:pt x="0" y="436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542">
              <a:extLst>
                <a:ext uri="{FF2B5EF4-FFF2-40B4-BE49-F238E27FC236}">
                  <a16:creationId xmlns:a16="http://schemas.microsoft.com/office/drawing/2014/main" xmlns="" id="{308EBF85-275B-422B-BA18-433EEEA21272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2584812" y="860705"/>
              <a:ext cx="82189" cy="98146"/>
            </a:xfrm>
            <a:custGeom>
              <a:avLst/>
              <a:gdLst/>
              <a:ahLst/>
              <a:cxnLst/>
              <a:rect l="0" t="0" r="0" b="0"/>
              <a:pathLst>
                <a:path w="82189" h="98146">
                  <a:moveTo>
                    <a:pt x="18688" y="34645"/>
                  </a:moveTo>
                  <a:lnTo>
                    <a:pt x="18688" y="34645"/>
                  </a:lnTo>
                  <a:lnTo>
                    <a:pt x="2387" y="79476"/>
                  </a:lnTo>
                  <a:lnTo>
                    <a:pt x="452" y="87126"/>
                  </a:lnTo>
                  <a:lnTo>
                    <a:pt x="181" y="87271"/>
                  </a:lnTo>
                  <a:lnTo>
                    <a:pt x="0" y="86662"/>
                  </a:lnTo>
                  <a:lnTo>
                    <a:pt x="15560" y="47248"/>
                  </a:lnTo>
                  <a:lnTo>
                    <a:pt x="32396" y="8204"/>
                  </a:lnTo>
                  <a:lnTo>
                    <a:pt x="35588" y="4318"/>
                  </a:lnTo>
                  <a:lnTo>
                    <a:pt x="42897" y="0"/>
                  </a:lnTo>
                  <a:lnTo>
                    <a:pt x="46822" y="259"/>
                  </a:lnTo>
                  <a:lnTo>
                    <a:pt x="54946" y="4311"/>
                  </a:lnTo>
                  <a:lnTo>
                    <a:pt x="67452" y="24638"/>
                  </a:lnTo>
                  <a:lnTo>
                    <a:pt x="78545" y="58042"/>
                  </a:lnTo>
                  <a:lnTo>
                    <a:pt x="82188" y="98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543">
              <a:extLst>
                <a:ext uri="{FF2B5EF4-FFF2-40B4-BE49-F238E27FC236}">
                  <a16:creationId xmlns:a16="http://schemas.microsoft.com/office/drawing/2014/main" xmlns="" id="{8CF212B4-E5FA-440D-88EA-1219BF4B78C8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2355850" y="577850"/>
              <a:ext cx="190501" cy="349251"/>
            </a:xfrm>
            <a:custGeom>
              <a:avLst/>
              <a:gdLst/>
              <a:ahLst/>
              <a:cxnLst/>
              <a:rect l="0" t="0" r="0" b="0"/>
              <a:pathLst>
                <a:path w="190501" h="349251">
                  <a:moveTo>
                    <a:pt x="190500" y="0"/>
                  </a:moveTo>
                  <a:lnTo>
                    <a:pt x="190500" y="0"/>
                  </a:lnTo>
                  <a:lnTo>
                    <a:pt x="180387" y="3371"/>
                  </a:lnTo>
                  <a:lnTo>
                    <a:pt x="163985" y="18951"/>
                  </a:lnTo>
                  <a:lnTo>
                    <a:pt x="138978" y="58297"/>
                  </a:lnTo>
                  <a:lnTo>
                    <a:pt x="115625" y="97876"/>
                  </a:lnTo>
                  <a:lnTo>
                    <a:pt x="89489" y="142278"/>
                  </a:lnTo>
                  <a:lnTo>
                    <a:pt x="63762" y="185531"/>
                  </a:lnTo>
                  <a:lnTo>
                    <a:pt x="40098" y="226392"/>
                  </a:lnTo>
                  <a:lnTo>
                    <a:pt x="19938" y="263602"/>
                  </a:lnTo>
                  <a:lnTo>
                    <a:pt x="2772" y="306939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544">
              <a:extLst>
                <a:ext uri="{FF2B5EF4-FFF2-40B4-BE49-F238E27FC236}">
                  <a16:creationId xmlns:a16="http://schemas.microsoft.com/office/drawing/2014/main" xmlns="" id="{DE14F4BF-ACD6-4C3C-A6D8-000EC984AA1D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2324100" y="622300"/>
              <a:ext cx="209551" cy="298451"/>
            </a:xfrm>
            <a:custGeom>
              <a:avLst/>
              <a:gdLst/>
              <a:ahLst/>
              <a:cxnLst/>
              <a:rect l="0" t="0" r="0" b="0"/>
              <a:pathLst>
                <a:path w="209551" h="2984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4419" y="10113"/>
                  </a:lnTo>
                  <a:lnTo>
                    <a:pt x="70884" y="54888"/>
                  </a:lnTo>
                  <a:lnTo>
                    <a:pt x="98767" y="90247"/>
                  </a:lnTo>
                  <a:lnTo>
                    <a:pt x="125741" y="129480"/>
                  </a:lnTo>
                  <a:lnTo>
                    <a:pt x="150429" y="169730"/>
                  </a:lnTo>
                  <a:lnTo>
                    <a:pt x="170809" y="208786"/>
                  </a:lnTo>
                  <a:lnTo>
                    <a:pt x="191408" y="256361"/>
                  </a:lnTo>
                  <a:lnTo>
                    <a:pt x="20955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MARTInkShape-7545">
            <a:extLst>
              <a:ext uri="{FF2B5EF4-FFF2-40B4-BE49-F238E27FC236}">
                <a16:creationId xmlns:a16="http://schemas.microsoft.com/office/drawing/2014/main" xmlns="" id="{AB07CFDB-DF9C-4D89-9D60-8C4E7DB8ECF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83390" y="752833"/>
            <a:ext cx="266261" cy="93851"/>
          </a:xfrm>
          <a:custGeom>
            <a:avLst/>
            <a:gdLst/>
            <a:ahLst/>
            <a:cxnLst/>
            <a:rect l="0" t="0" r="0" b="0"/>
            <a:pathLst>
              <a:path w="266261" h="93851">
                <a:moveTo>
                  <a:pt x="24960" y="66317"/>
                </a:moveTo>
                <a:lnTo>
                  <a:pt x="24960" y="66317"/>
                </a:lnTo>
                <a:lnTo>
                  <a:pt x="16171" y="80132"/>
                </a:lnTo>
                <a:lnTo>
                  <a:pt x="4566" y="92800"/>
                </a:lnTo>
                <a:lnTo>
                  <a:pt x="2897" y="93850"/>
                </a:lnTo>
                <a:lnTo>
                  <a:pt x="1785" y="93844"/>
                </a:lnTo>
                <a:lnTo>
                  <a:pt x="1043" y="93135"/>
                </a:lnTo>
                <a:lnTo>
                  <a:pt x="0" y="82024"/>
                </a:lnTo>
                <a:lnTo>
                  <a:pt x="3061" y="58584"/>
                </a:lnTo>
                <a:lnTo>
                  <a:pt x="15179" y="29297"/>
                </a:lnTo>
                <a:lnTo>
                  <a:pt x="28138" y="14351"/>
                </a:lnTo>
                <a:lnTo>
                  <a:pt x="42600" y="4415"/>
                </a:lnTo>
                <a:lnTo>
                  <a:pt x="56084" y="0"/>
                </a:lnTo>
                <a:lnTo>
                  <a:pt x="71013" y="3681"/>
                </a:lnTo>
                <a:lnTo>
                  <a:pt x="95285" y="19536"/>
                </a:lnTo>
                <a:lnTo>
                  <a:pt x="137911" y="56968"/>
                </a:lnTo>
                <a:lnTo>
                  <a:pt x="166220" y="71857"/>
                </a:lnTo>
                <a:lnTo>
                  <a:pt x="181581" y="75835"/>
                </a:lnTo>
                <a:lnTo>
                  <a:pt x="187935" y="75484"/>
                </a:lnTo>
                <a:lnTo>
                  <a:pt x="204325" y="68249"/>
                </a:lnTo>
                <a:lnTo>
                  <a:pt x="221568" y="56463"/>
                </a:lnTo>
                <a:lnTo>
                  <a:pt x="266260" y="91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SMARTInkShape-Group1424">
            <a:extLst>
              <a:ext uri="{FF2B5EF4-FFF2-40B4-BE49-F238E27FC236}">
                <a16:creationId xmlns:a16="http://schemas.microsoft.com/office/drawing/2014/main" xmlns="" id="{8522E0F8-7F9D-4492-A01C-4C435F1DF146}"/>
              </a:ext>
            </a:extLst>
          </p:cNvPr>
          <p:cNvGrpSpPr/>
          <p:nvPr/>
        </p:nvGrpSpPr>
        <p:grpSpPr>
          <a:xfrm>
            <a:off x="3819385" y="538523"/>
            <a:ext cx="1355866" cy="488057"/>
            <a:chOff x="3819385" y="538523"/>
            <a:chExt cx="1355866" cy="488057"/>
          </a:xfrm>
        </p:grpSpPr>
        <p:sp>
          <p:nvSpPr>
            <p:cNvPr id="16" name="SMARTInkShape-7546">
              <a:extLst>
                <a:ext uri="{FF2B5EF4-FFF2-40B4-BE49-F238E27FC236}">
                  <a16:creationId xmlns:a16="http://schemas.microsoft.com/office/drawing/2014/main" xmlns="" id="{B4CD0351-1D9F-4D9F-A61E-56CAC7030B6B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149850" y="8509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0"/>
                  </a:moveTo>
                  <a:lnTo>
                    <a:pt x="254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7547">
              <a:extLst>
                <a:ext uri="{FF2B5EF4-FFF2-40B4-BE49-F238E27FC236}">
                  <a16:creationId xmlns:a16="http://schemas.microsoft.com/office/drawing/2014/main" xmlns="" id="{A60FDF3A-DE80-4C98-869D-864A7649D976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883150" y="558800"/>
              <a:ext cx="103267" cy="336551"/>
            </a:xfrm>
            <a:custGeom>
              <a:avLst/>
              <a:gdLst/>
              <a:ahLst/>
              <a:cxnLst/>
              <a:rect l="0" t="0" r="0" b="0"/>
              <a:pathLst>
                <a:path w="103267" h="336551">
                  <a:moveTo>
                    <a:pt x="57150" y="0"/>
                  </a:moveTo>
                  <a:lnTo>
                    <a:pt x="57150" y="0"/>
                  </a:lnTo>
                  <a:lnTo>
                    <a:pt x="63892" y="6742"/>
                  </a:lnTo>
                  <a:lnTo>
                    <a:pt x="84762" y="53979"/>
                  </a:lnTo>
                  <a:lnTo>
                    <a:pt x="94822" y="87490"/>
                  </a:lnTo>
                  <a:lnTo>
                    <a:pt x="101645" y="125903"/>
                  </a:lnTo>
                  <a:lnTo>
                    <a:pt x="103266" y="166494"/>
                  </a:lnTo>
                  <a:lnTo>
                    <a:pt x="98813" y="206642"/>
                  </a:lnTo>
                  <a:lnTo>
                    <a:pt x="85074" y="243300"/>
                  </a:lnTo>
                  <a:lnTo>
                    <a:pt x="57506" y="288930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7548">
              <a:extLst>
                <a:ext uri="{FF2B5EF4-FFF2-40B4-BE49-F238E27FC236}">
                  <a16:creationId xmlns:a16="http://schemas.microsoft.com/office/drawing/2014/main" xmlns="" id="{4CF001F9-BF61-46E5-A57D-D654D8BB4FF6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720813" y="639688"/>
              <a:ext cx="132702" cy="386892"/>
            </a:xfrm>
            <a:custGeom>
              <a:avLst/>
              <a:gdLst/>
              <a:ahLst/>
              <a:cxnLst/>
              <a:rect l="0" t="0" r="0" b="0"/>
              <a:pathLst>
                <a:path w="132702" h="386892">
                  <a:moveTo>
                    <a:pt x="41687" y="141362"/>
                  </a:moveTo>
                  <a:lnTo>
                    <a:pt x="41687" y="141362"/>
                  </a:lnTo>
                  <a:lnTo>
                    <a:pt x="27381" y="180086"/>
                  </a:lnTo>
                  <a:lnTo>
                    <a:pt x="24043" y="220020"/>
                  </a:lnTo>
                  <a:lnTo>
                    <a:pt x="23053" y="267601"/>
                  </a:lnTo>
                  <a:lnTo>
                    <a:pt x="20941" y="302596"/>
                  </a:lnTo>
                  <a:lnTo>
                    <a:pt x="17649" y="336494"/>
                  </a:lnTo>
                  <a:lnTo>
                    <a:pt x="9788" y="379474"/>
                  </a:lnTo>
                  <a:lnTo>
                    <a:pt x="6343" y="386890"/>
                  </a:lnTo>
                  <a:lnTo>
                    <a:pt x="5424" y="386891"/>
                  </a:lnTo>
                  <a:lnTo>
                    <a:pt x="4812" y="385482"/>
                  </a:lnTo>
                  <a:lnTo>
                    <a:pt x="3123" y="349274"/>
                  </a:lnTo>
                  <a:lnTo>
                    <a:pt x="323" y="313025"/>
                  </a:lnTo>
                  <a:lnTo>
                    <a:pt x="0" y="288965"/>
                  </a:lnTo>
                  <a:lnTo>
                    <a:pt x="491" y="261636"/>
                  </a:lnTo>
                  <a:lnTo>
                    <a:pt x="1522" y="232128"/>
                  </a:lnTo>
                  <a:lnTo>
                    <a:pt x="3622" y="202578"/>
                  </a:lnTo>
                  <a:lnTo>
                    <a:pt x="6432" y="173001"/>
                  </a:lnTo>
                  <a:lnTo>
                    <a:pt x="9717" y="143404"/>
                  </a:lnTo>
                  <a:lnTo>
                    <a:pt x="14024" y="117324"/>
                  </a:lnTo>
                  <a:lnTo>
                    <a:pt x="24453" y="71412"/>
                  </a:lnTo>
                  <a:lnTo>
                    <a:pt x="38854" y="26719"/>
                  </a:lnTo>
                  <a:lnTo>
                    <a:pt x="53363" y="9035"/>
                  </a:lnTo>
                  <a:lnTo>
                    <a:pt x="62171" y="2344"/>
                  </a:lnTo>
                  <a:lnTo>
                    <a:pt x="71570" y="0"/>
                  </a:lnTo>
                  <a:lnTo>
                    <a:pt x="91422" y="3040"/>
                  </a:lnTo>
                  <a:lnTo>
                    <a:pt x="110123" y="17091"/>
                  </a:lnTo>
                  <a:lnTo>
                    <a:pt x="119061" y="26765"/>
                  </a:lnTo>
                  <a:lnTo>
                    <a:pt x="128992" y="52565"/>
                  </a:lnTo>
                  <a:lnTo>
                    <a:pt x="132701" y="98824"/>
                  </a:lnTo>
                  <a:lnTo>
                    <a:pt x="131997" y="115120"/>
                  </a:lnTo>
                  <a:lnTo>
                    <a:pt x="121806" y="142634"/>
                  </a:lnTo>
                  <a:lnTo>
                    <a:pt x="104812" y="165916"/>
                  </a:lnTo>
                  <a:lnTo>
                    <a:pt x="65053" y="198214"/>
                  </a:lnTo>
                  <a:lnTo>
                    <a:pt x="57264" y="202547"/>
                  </a:lnTo>
                  <a:lnTo>
                    <a:pt x="50661" y="204024"/>
                  </a:lnTo>
                  <a:lnTo>
                    <a:pt x="44847" y="203598"/>
                  </a:lnTo>
                  <a:lnTo>
                    <a:pt x="39560" y="201902"/>
                  </a:lnTo>
                  <a:lnTo>
                    <a:pt x="37447" y="197245"/>
                  </a:lnTo>
                  <a:lnTo>
                    <a:pt x="41687" y="166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7549">
              <a:extLst>
                <a:ext uri="{FF2B5EF4-FFF2-40B4-BE49-F238E27FC236}">
                  <a16:creationId xmlns:a16="http://schemas.microsoft.com/office/drawing/2014/main" xmlns="" id="{E6388E58-2DF8-45B5-83BA-7ECEAD589699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572096" y="538523"/>
              <a:ext cx="101505" cy="382228"/>
            </a:xfrm>
            <a:custGeom>
              <a:avLst/>
              <a:gdLst/>
              <a:ahLst/>
              <a:cxnLst/>
              <a:rect l="0" t="0" r="0" b="0"/>
              <a:pathLst>
                <a:path w="101505" h="382228">
                  <a:moveTo>
                    <a:pt x="95154" y="45677"/>
                  </a:moveTo>
                  <a:lnTo>
                    <a:pt x="95154" y="45677"/>
                  </a:lnTo>
                  <a:lnTo>
                    <a:pt x="98525" y="35564"/>
                  </a:lnTo>
                  <a:lnTo>
                    <a:pt x="95775" y="2171"/>
                  </a:lnTo>
                  <a:lnTo>
                    <a:pt x="94157" y="445"/>
                  </a:lnTo>
                  <a:lnTo>
                    <a:pt x="91667" y="0"/>
                  </a:lnTo>
                  <a:lnTo>
                    <a:pt x="88596" y="409"/>
                  </a:lnTo>
                  <a:lnTo>
                    <a:pt x="70790" y="21211"/>
                  </a:lnTo>
                  <a:lnTo>
                    <a:pt x="53751" y="53853"/>
                  </a:lnTo>
                  <a:lnTo>
                    <a:pt x="35830" y="97289"/>
                  </a:lnTo>
                  <a:lnTo>
                    <a:pt x="28088" y="121712"/>
                  </a:lnTo>
                  <a:lnTo>
                    <a:pt x="20810" y="147167"/>
                  </a:lnTo>
                  <a:lnTo>
                    <a:pt x="14547" y="172604"/>
                  </a:lnTo>
                  <a:lnTo>
                    <a:pt x="8960" y="198028"/>
                  </a:lnTo>
                  <a:lnTo>
                    <a:pt x="3825" y="223444"/>
                  </a:lnTo>
                  <a:lnTo>
                    <a:pt x="0" y="266737"/>
                  </a:lnTo>
                  <a:lnTo>
                    <a:pt x="2063" y="303381"/>
                  </a:lnTo>
                  <a:lnTo>
                    <a:pt x="10036" y="333779"/>
                  </a:lnTo>
                  <a:lnTo>
                    <a:pt x="28160" y="357637"/>
                  </a:lnTo>
                  <a:lnTo>
                    <a:pt x="39909" y="367950"/>
                  </a:lnTo>
                  <a:lnTo>
                    <a:pt x="64250" y="377528"/>
                  </a:lnTo>
                  <a:lnTo>
                    <a:pt x="101504" y="38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550">
              <a:extLst>
                <a:ext uri="{FF2B5EF4-FFF2-40B4-BE49-F238E27FC236}">
                  <a16:creationId xmlns:a16="http://schemas.microsoft.com/office/drawing/2014/main" xmlns="" id="{928CB398-6098-41BA-A846-918C5B0156D1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286334" y="711862"/>
              <a:ext cx="112146" cy="126339"/>
            </a:xfrm>
            <a:custGeom>
              <a:avLst/>
              <a:gdLst/>
              <a:ahLst/>
              <a:cxnLst/>
              <a:rect l="0" t="0" r="0" b="0"/>
              <a:pathLst>
                <a:path w="112146" h="126339">
                  <a:moveTo>
                    <a:pt x="12616" y="5688"/>
                  </a:moveTo>
                  <a:lnTo>
                    <a:pt x="12616" y="5688"/>
                  </a:lnTo>
                  <a:lnTo>
                    <a:pt x="9245" y="12430"/>
                  </a:lnTo>
                  <a:lnTo>
                    <a:pt x="2076" y="59966"/>
                  </a:lnTo>
                  <a:lnTo>
                    <a:pt x="42" y="107392"/>
                  </a:lnTo>
                  <a:lnTo>
                    <a:pt x="0" y="109474"/>
                  </a:lnTo>
                  <a:lnTo>
                    <a:pt x="678" y="109451"/>
                  </a:lnTo>
                  <a:lnTo>
                    <a:pt x="3312" y="105662"/>
                  </a:lnTo>
                  <a:lnTo>
                    <a:pt x="18216" y="59258"/>
                  </a:lnTo>
                  <a:lnTo>
                    <a:pt x="39122" y="18517"/>
                  </a:lnTo>
                  <a:lnTo>
                    <a:pt x="51207" y="5275"/>
                  </a:lnTo>
                  <a:lnTo>
                    <a:pt x="58100" y="1885"/>
                  </a:lnTo>
                  <a:lnTo>
                    <a:pt x="73282" y="0"/>
                  </a:lnTo>
                  <a:lnTo>
                    <a:pt x="80577" y="2601"/>
                  </a:lnTo>
                  <a:lnTo>
                    <a:pt x="94327" y="13018"/>
                  </a:lnTo>
                  <a:lnTo>
                    <a:pt x="103729" y="30818"/>
                  </a:lnTo>
                  <a:lnTo>
                    <a:pt x="112145" y="73368"/>
                  </a:lnTo>
                  <a:lnTo>
                    <a:pt x="107866" y="126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7551">
              <a:extLst>
                <a:ext uri="{FF2B5EF4-FFF2-40B4-BE49-F238E27FC236}">
                  <a16:creationId xmlns:a16="http://schemas.microsoft.com/office/drawing/2014/main" xmlns="" id="{ECAE9072-B3A2-47F4-90A9-EC399D68F08B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160544" y="717550"/>
              <a:ext cx="106657" cy="140844"/>
            </a:xfrm>
            <a:custGeom>
              <a:avLst/>
              <a:gdLst/>
              <a:ahLst/>
              <a:cxnLst/>
              <a:rect l="0" t="0" r="0" b="0"/>
              <a:pathLst>
                <a:path w="106657" h="140844">
                  <a:moveTo>
                    <a:pt x="5056" y="57150"/>
                  </a:moveTo>
                  <a:lnTo>
                    <a:pt x="5056" y="57150"/>
                  </a:lnTo>
                  <a:lnTo>
                    <a:pt x="30" y="36428"/>
                  </a:lnTo>
                  <a:lnTo>
                    <a:pt x="0" y="26068"/>
                  </a:lnTo>
                  <a:lnTo>
                    <a:pt x="2338" y="19112"/>
                  </a:lnTo>
                  <a:lnTo>
                    <a:pt x="4655" y="17680"/>
                  </a:lnTo>
                  <a:lnTo>
                    <a:pt x="7611" y="17431"/>
                  </a:lnTo>
                  <a:lnTo>
                    <a:pt x="10992" y="17971"/>
                  </a:lnTo>
                  <a:lnTo>
                    <a:pt x="22494" y="25472"/>
                  </a:lnTo>
                  <a:lnTo>
                    <a:pt x="38209" y="40003"/>
                  </a:lnTo>
                  <a:lnTo>
                    <a:pt x="46367" y="57290"/>
                  </a:lnTo>
                  <a:lnTo>
                    <a:pt x="53982" y="99511"/>
                  </a:lnTo>
                  <a:lnTo>
                    <a:pt x="51260" y="116899"/>
                  </a:lnTo>
                  <a:lnTo>
                    <a:pt x="41386" y="138567"/>
                  </a:lnTo>
                  <a:lnTo>
                    <a:pt x="39859" y="140356"/>
                  </a:lnTo>
                  <a:lnTo>
                    <a:pt x="38842" y="140843"/>
                  </a:lnTo>
                  <a:lnTo>
                    <a:pt x="38163" y="140462"/>
                  </a:lnTo>
                  <a:lnTo>
                    <a:pt x="33837" y="126442"/>
                  </a:lnTo>
                  <a:lnTo>
                    <a:pt x="31458" y="97672"/>
                  </a:lnTo>
                  <a:lnTo>
                    <a:pt x="40866" y="62336"/>
                  </a:lnTo>
                  <a:lnTo>
                    <a:pt x="60430" y="28426"/>
                  </a:lnTo>
                  <a:lnTo>
                    <a:pt x="77879" y="14280"/>
                  </a:lnTo>
                  <a:lnTo>
                    <a:pt x="1066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552">
              <a:extLst>
                <a:ext uri="{FF2B5EF4-FFF2-40B4-BE49-F238E27FC236}">
                  <a16:creationId xmlns:a16="http://schemas.microsoft.com/office/drawing/2014/main" xmlns="" id="{6F9C93FA-65E6-4E8B-BC6C-E2F5A9BC4EE1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014965" y="737355"/>
              <a:ext cx="106186" cy="113606"/>
            </a:xfrm>
            <a:custGeom>
              <a:avLst/>
              <a:gdLst/>
              <a:ahLst/>
              <a:cxnLst/>
              <a:rect l="0" t="0" r="0" b="0"/>
              <a:pathLst>
                <a:path w="106186" h="113606">
                  <a:moveTo>
                    <a:pt x="10935" y="69095"/>
                  </a:moveTo>
                  <a:lnTo>
                    <a:pt x="10935" y="69095"/>
                  </a:lnTo>
                  <a:lnTo>
                    <a:pt x="0" y="69095"/>
                  </a:lnTo>
                  <a:lnTo>
                    <a:pt x="17341" y="69095"/>
                  </a:lnTo>
                  <a:lnTo>
                    <a:pt x="30010" y="63451"/>
                  </a:lnTo>
                  <a:lnTo>
                    <a:pt x="55390" y="42580"/>
                  </a:lnTo>
                  <a:lnTo>
                    <a:pt x="67694" y="24315"/>
                  </a:lnTo>
                  <a:lnTo>
                    <a:pt x="69558" y="11798"/>
                  </a:lnTo>
                  <a:lnTo>
                    <a:pt x="69067" y="5497"/>
                  </a:lnTo>
                  <a:lnTo>
                    <a:pt x="67328" y="2002"/>
                  </a:lnTo>
                  <a:lnTo>
                    <a:pt x="64758" y="377"/>
                  </a:lnTo>
                  <a:lnTo>
                    <a:pt x="61634" y="0"/>
                  </a:lnTo>
                  <a:lnTo>
                    <a:pt x="43752" y="9582"/>
                  </a:lnTo>
                  <a:lnTo>
                    <a:pt x="27322" y="29197"/>
                  </a:lnTo>
                  <a:lnTo>
                    <a:pt x="16888" y="56254"/>
                  </a:lnTo>
                  <a:lnTo>
                    <a:pt x="17020" y="65473"/>
                  </a:lnTo>
                  <a:lnTo>
                    <a:pt x="22811" y="83243"/>
                  </a:lnTo>
                  <a:lnTo>
                    <a:pt x="34323" y="96785"/>
                  </a:lnTo>
                  <a:lnTo>
                    <a:pt x="48846" y="106802"/>
                  </a:lnTo>
                  <a:lnTo>
                    <a:pt x="64708" y="113605"/>
                  </a:lnTo>
                  <a:lnTo>
                    <a:pt x="81166" y="113337"/>
                  </a:lnTo>
                  <a:lnTo>
                    <a:pt x="106185" y="107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7553">
              <a:extLst>
                <a:ext uri="{FF2B5EF4-FFF2-40B4-BE49-F238E27FC236}">
                  <a16:creationId xmlns:a16="http://schemas.microsoft.com/office/drawing/2014/main" xmlns="" id="{B639ECE2-152F-4290-AE6D-4A5019E20BA6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819385" y="547167"/>
              <a:ext cx="144043" cy="344771"/>
            </a:xfrm>
            <a:custGeom>
              <a:avLst/>
              <a:gdLst/>
              <a:ahLst/>
              <a:cxnLst/>
              <a:rect l="0" t="0" r="0" b="0"/>
              <a:pathLst>
                <a:path w="144043" h="344771">
                  <a:moveTo>
                    <a:pt x="16015" y="87833"/>
                  </a:moveTo>
                  <a:lnTo>
                    <a:pt x="16015" y="87833"/>
                  </a:lnTo>
                  <a:lnTo>
                    <a:pt x="20379" y="126820"/>
                  </a:lnTo>
                  <a:lnTo>
                    <a:pt x="22482" y="170960"/>
                  </a:lnTo>
                  <a:lnTo>
                    <a:pt x="25475" y="208269"/>
                  </a:lnTo>
                  <a:lnTo>
                    <a:pt x="25393" y="246488"/>
                  </a:lnTo>
                  <a:lnTo>
                    <a:pt x="23711" y="282524"/>
                  </a:lnTo>
                  <a:lnTo>
                    <a:pt x="22763" y="323790"/>
                  </a:lnTo>
                  <a:lnTo>
                    <a:pt x="22444" y="344279"/>
                  </a:lnTo>
                  <a:lnTo>
                    <a:pt x="17346" y="299984"/>
                  </a:lnTo>
                  <a:lnTo>
                    <a:pt x="16606" y="264672"/>
                  </a:lnTo>
                  <a:lnTo>
                    <a:pt x="16278" y="218404"/>
                  </a:lnTo>
                  <a:lnTo>
                    <a:pt x="17602" y="191814"/>
                  </a:lnTo>
                  <a:lnTo>
                    <a:pt x="19895" y="163503"/>
                  </a:lnTo>
                  <a:lnTo>
                    <a:pt x="22835" y="134047"/>
                  </a:lnTo>
                  <a:lnTo>
                    <a:pt x="27617" y="108059"/>
                  </a:lnTo>
                  <a:lnTo>
                    <a:pt x="40456" y="62250"/>
                  </a:lnTo>
                  <a:lnTo>
                    <a:pt x="60181" y="17615"/>
                  </a:lnTo>
                  <a:lnTo>
                    <a:pt x="73039" y="3708"/>
                  </a:lnTo>
                  <a:lnTo>
                    <a:pt x="79431" y="0"/>
                  </a:lnTo>
                  <a:lnTo>
                    <a:pt x="85809" y="1055"/>
                  </a:lnTo>
                  <a:lnTo>
                    <a:pt x="98540" y="11636"/>
                  </a:lnTo>
                  <a:lnTo>
                    <a:pt x="114237" y="44168"/>
                  </a:lnTo>
                  <a:lnTo>
                    <a:pt x="117712" y="88457"/>
                  </a:lnTo>
                  <a:lnTo>
                    <a:pt x="114273" y="130587"/>
                  </a:lnTo>
                  <a:lnTo>
                    <a:pt x="98672" y="166509"/>
                  </a:lnTo>
                  <a:lnTo>
                    <a:pt x="82918" y="186012"/>
                  </a:lnTo>
                  <a:lnTo>
                    <a:pt x="75618" y="191440"/>
                  </a:lnTo>
                  <a:lnTo>
                    <a:pt x="72684" y="192888"/>
                  </a:lnTo>
                  <a:lnTo>
                    <a:pt x="72139" y="194558"/>
                  </a:lnTo>
                  <a:lnTo>
                    <a:pt x="73186" y="196378"/>
                  </a:lnTo>
                  <a:lnTo>
                    <a:pt x="85007" y="204367"/>
                  </a:lnTo>
                  <a:lnTo>
                    <a:pt x="126935" y="229169"/>
                  </a:lnTo>
                  <a:lnTo>
                    <a:pt x="137750" y="240960"/>
                  </a:lnTo>
                  <a:lnTo>
                    <a:pt x="141622" y="247068"/>
                  </a:lnTo>
                  <a:lnTo>
                    <a:pt x="144042" y="263261"/>
                  </a:lnTo>
                  <a:lnTo>
                    <a:pt x="141355" y="281512"/>
                  </a:lnTo>
                  <a:lnTo>
                    <a:pt x="133105" y="299031"/>
                  </a:lnTo>
                  <a:lnTo>
                    <a:pt x="116738" y="314343"/>
                  </a:lnTo>
                  <a:lnTo>
                    <a:pt x="93942" y="327499"/>
                  </a:lnTo>
                  <a:lnTo>
                    <a:pt x="50786" y="341427"/>
                  </a:lnTo>
                  <a:lnTo>
                    <a:pt x="14088" y="344770"/>
                  </a:lnTo>
                  <a:lnTo>
                    <a:pt x="1518" y="340551"/>
                  </a:lnTo>
                  <a:lnTo>
                    <a:pt x="0" y="336040"/>
                  </a:lnTo>
                  <a:lnTo>
                    <a:pt x="9665" y="310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1425">
            <a:extLst>
              <a:ext uri="{FF2B5EF4-FFF2-40B4-BE49-F238E27FC236}">
                <a16:creationId xmlns:a16="http://schemas.microsoft.com/office/drawing/2014/main" xmlns="" id="{92EE83C8-C72F-4642-BEF9-57C2E842BCC1}"/>
              </a:ext>
            </a:extLst>
          </p:cNvPr>
          <p:cNvGrpSpPr/>
          <p:nvPr/>
        </p:nvGrpSpPr>
        <p:grpSpPr>
          <a:xfrm>
            <a:off x="6446980" y="482325"/>
            <a:ext cx="766621" cy="737853"/>
            <a:chOff x="6446980" y="482325"/>
            <a:chExt cx="766621" cy="737853"/>
          </a:xfrm>
        </p:grpSpPr>
        <p:sp>
          <p:nvSpPr>
            <p:cNvPr id="25" name="SMARTInkShape-7554">
              <a:extLst>
                <a:ext uri="{FF2B5EF4-FFF2-40B4-BE49-F238E27FC236}">
                  <a16:creationId xmlns:a16="http://schemas.microsoft.com/office/drawing/2014/main" xmlns="" id="{2B7AB410-1E8B-4451-A9C4-01AF51ECD39C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070322" y="953799"/>
              <a:ext cx="97946" cy="163802"/>
            </a:xfrm>
            <a:custGeom>
              <a:avLst/>
              <a:gdLst/>
              <a:ahLst/>
              <a:cxnLst/>
              <a:rect l="0" t="0" r="0" b="0"/>
              <a:pathLst>
                <a:path w="97946" h="163802">
                  <a:moveTo>
                    <a:pt x="92478" y="24101"/>
                  </a:moveTo>
                  <a:lnTo>
                    <a:pt x="92478" y="24101"/>
                  </a:lnTo>
                  <a:lnTo>
                    <a:pt x="92478" y="17359"/>
                  </a:lnTo>
                  <a:lnTo>
                    <a:pt x="94359" y="12167"/>
                  </a:lnTo>
                  <a:lnTo>
                    <a:pt x="96841" y="7508"/>
                  </a:lnTo>
                  <a:lnTo>
                    <a:pt x="97945" y="3086"/>
                  </a:lnTo>
                  <a:lnTo>
                    <a:pt x="97534" y="1624"/>
                  </a:lnTo>
                  <a:lnTo>
                    <a:pt x="96554" y="650"/>
                  </a:lnTo>
                  <a:lnTo>
                    <a:pt x="95195" y="0"/>
                  </a:lnTo>
                  <a:lnTo>
                    <a:pt x="83171" y="2457"/>
                  </a:lnTo>
                  <a:lnTo>
                    <a:pt x="47971" y="16436"/>
                  </a:lnTo>
                  <a:lnTo>
                    <a:pt x="33821" y="27788"/>
                  </a:lnTo>
                  <a:lnTo>
                    <a:pt x="21398" y="44243"/>
                  </a:lnTo>
                  <a:lnTo>
                    <a:pt x="8206" y="78416"/>
                  </a:lnTo>
                  <a:lnTo>
                    <a:pt x="3984" y="121198"/>
                  </a:lnTo>
                  <a:lnTo>
                    <a:pt x="0" y="143705"/>
                  </a:lnTo>
                  <a:lnTo>
                    <a:pt x="1517" y="150871"/>
                  </a:lnTo>
                  <a:lnTo>
                    <a:pt x="6338" y="158872"/>
                  </a:lnTo>
                  <a:lnTo>
                    <a:pt x="13977" y="161611"/>
                  </a:lnTo>
                  <a:lnTo>
                    <a:pt x="58436" y="163609"/>
                  </a:lnTo>
                  <a:lnTo>
                    <a:pt x="79778" y="163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7555">
              <a:extLst>
                <a:ext uri="{FF2B5EF4-FFF2-40B4-BE49-F238E27FC236}">
                  <a16:creationId xmlns:a16="http://schemas.microsoft.com/office/drawing/2014/main" xmlns="" id="{FCE6D6E2-BB5E-420D-B445-6336F50771C3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921946" y="952500"/>
              <a:ext cx="101155" cy="181906"/>
            </a:xfrm>
            <a:custGeom>
              <a:avLst/>
              <a:gdLst/>
              <a:ahLst/>
              <a:cxnLst/>
              <a:rect l="0" t="0" r="0" b="0"/>
              <a:pathLst>
                <a:path w="101155" h="181906">
                  <a:moveTo>
                    <a:pt x="31304" y="0"/>
                  </a:moveTo>
                  <a:lnTo>
                    <a:pt x="31304" y="0"/>
                  </a:lnTo>
                  <a:lnTo>
                    <a:pt x="26235" y="43752"/>
                  </a:lnTo>
                  <a:lnTo>
                    <a:pt x="16557" y="90016"/>
                  </a:lnTo>
                  <a:lnTo>
                    <a:pt x="4637" y="136550"/>
                  </a:lnTo>
                  <a:lnTo>
                    <a:pt x="0" y="176574"/>
                  </a:lnTo>
                  <a:lnTo>
                    <a:pt x="1262" y="179099"/>
                  </a:lnTo>
                  <a:lnTo>
                    <a:pt x="3515" y="180783"/>
                  </a:lnTo>
                  <a:lnTo>
                    <a:pt x="6428" y="181905"/>
                  </a:lnTo>
                  <a:lnTo>
                    <a:pt x="15309" y="181271"/>
                  </a:lnTo>
                  <a:lnTo>
                    <a:pt x="57530" y="166171"/>
                  </a:lnTo>
                  <a:lnTo>
                    <a:pt x="73298" y="159932"/>
                  </a:lnTo>
                  <a:lnTo>
                    <a:pt x="101154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7556">
              <a:extLst>
                <a:ext uri="{FF2B5EF4-FFF2-40B4-BE49-F238E27FC236}">
                  <a16:creationId xmlns:a16="http://schemas.microsoft.com/office/drawing/2014/main" xmlns="" id="{3245AE6B-DB68-44E4-B545-530B635D606A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702490" y="957979"/>
              <a:ext cx="155511" cy="157530"/>
            </a:xfrm>
            <a:custGeom>
              <a:avLst/>
              <a:gdLst/>
              <a:ahLst/>
              <a:cxnLst/>
              <a:rect l="0" t="0" r="0" b="0"/>
              <a:pathLst>
                <a:path w="155511" h="157530">
                  <a:moveTo>
                    <a:pt x="9460" y="58021"/>
                  </a:moveTo>
                  <a:lnTo>
                    <a:pt x="9460" y="58021"/>
                  </a:lnTo>
                  <a:lnTo>
                    <a:pt x="9460" y="101759"/>
                  </a:lnTo>
                  <a:lnTo>
                    <a:pt x="8754" y="144797"/>
                  </a:lnTo>
                  <a:lnTo>
                    <a:pt x="3992" y="157529"/>
                  </a:lnTo>
                  <a:lnTo>
                    <a:pt x="0" y="145517"/>
                  </a:lnTo>
                  <a:lnTo>
                    <a:pt x="1091" y="110600"/>
                  </a:lnTo>
                  <a:lnTo>
                    <a:pt x="9253" y="64506"/>
                  </a:lnTo>
                  <a:lnTo>
                    <a:pt x="20609" y="21842"/>
                  </a:lnTo>
                  <a:lnTo>
                    <a:pt x="26880" y="6664"/>
                  </a:lnTo>
                  <a:lnTo>
                    <a:pt x="29540" y="2616"/>
                  </a:lnTo>
                  <a:lnTo>
                    <a:pt x="32018" y="623"/>
                  </a:lnTo>
                  <a:lnTo>
                    <a:pt x="34377" y="0"/>
                  </a:lnTo>
                  <a:lnTo>
                    <a:pt x="36654" y="291"/>
                  </a:lnTo>
                  <a:lnTo>
                    <a:pt x="42948" y="6257"/>
                  </a:lnTo>
                  <a:lnTo>
                    <a:pt x="49744" y="16671"/>
                  </a:lnTo>
                  <a:lnTo>
                    <a:pt x="58242" y="36283"/>
                  </a:lnTo>
                  <a:lnTo>
                    <a:pt x="65477" y="44362"/>
                  </a:lnTo>
                  <a:lnTo>
                    <a:pt x="75278" y="48422"/>
                  </a:lnTo>
                  <a:lnTo>
                    <a:pt x="80856" y="49505"/>
                  </a:lnTo>
                  <a:lnTo>
                    <a:pt x="85985" y="48110"/>
                  </a:lnTo>
                  <a:lnTo>
                    <a:pt x="123669" y="19044"/>
                  </a:lnTo>
                  <a:lnTo>
                    <a:pt x="126522" y="19336"/>
                  </a:lnTo>
                  <a:lnTo>
                    <a:pt x="129128" y="21648"/>
                  </a:lnTo>
                  <a:lnTo>
                    <a:pt x="133907" y="30566"/>
                  </a:lnTo>
                  <a:lnTo>
                    <a:pt x="139857" y="52160"/>
                  </a:lnTo>
                  <a:lnTo>
                    <a:pt x="145792" y="97605"/>
                  </a:lnTo>
                  <a:lnTo>
                    <a:pt x="155510" y="146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7557">
              <a:extLst>
                <a:ext uri="{FF2B5EF4-FFF2-40B4-BE49-F238E27FC236}">
                  <a16:creationId xmlns:a16="http://schemas.microsoft.com/office/drawing/2014/main" xmlns="" id="{2D06DA2C-1736-4B44-8C97-F7AD2AEE63FF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446980" y="482325"/>
              <a:ext cx="144321" cy="141050"/>
            </a:xfrm>
            <a:custGeom>
              <a:avLst/>
              <a:gdLst/>
              <a:ahLst/>
              <a:cxnLst/>
              <a:rect l="0" t="0" r="0" b="0"/>
              <a:pathLst>
                <a:path w="144321" h="141050">
                  <a:moveTo>
                    <a:pt x="61770" y="32025"/>
                  </a:moveTo>
                  <a:lnTo>
                    <a:pt x="61770" y="32025"/>
                  </a:lnTo>
                  <a:lnTo>
                    <a:pt x="61769" y="44234"/>
                  </a:lnTo>
                  <a:lnTo>
                    <a:pt x="36022" y="86593"/>
                  </a:lnTo>
                  <a:lnTo>
                    <a:pt x="10349" y="130201"/>
                  </a:lnTo>
                  <a:lnTo>
                    <a:pt x="2162" y="140528"/>
                  </a:lnTo>
                  <a:lnTo>
                    <a:pt x="865" y="141049"/>
                  </a:lnTo>
                  <a:lnTo>
                    <a:pt x="0" y="140691"/>
                  </a:lnTo>
                  <a:lnTo>
                    <a:pt x="2153" y="126703"/>
                  </a:lnTo>
                  <a:lnTo>
                    <a:pt x="14002" y="91201"/>
                  </a:lnTo>
                  <a:lnTo>
                    <a:pt x="34288" y="48304"/>
                  </a:lnTo>
                  <a:lnTo>
                    <a:pt x="58174" y="14427"/>
                  </a:lnTo>
                  <a:lnTo>
                    <a:pt x="72872" y="3037"/>
                  </a:lnTo>
                  <a:lnTo>
                    <a:pt x="79754" y="0"/>
                  </a:lnTo>
                  <a:lnTo>
                    <a:pt x="86459" y="1503"/>
                  </a:lnTo>
                  <a:lnTo>
                    <a:pt x="99555" y="12580"/>
                  </a:lnTo>
                  <a:lnTo>
                    <a:pt x="115455" y="38650"/>
                  </a:lnTo>
                  <a:lnTo>
                    <a:pt x="129106" y="78359"/>
                  </a:lnTo>
                  <a:lnTo>
                    <a:pt x="144320" y="114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7558">
              <a:extLst>
                <a:ext uri="{FF2B5EF4-FFF2-40B4-BE49-F238E27FC236}">
                  <a16:creationId xmlns:a16="http://schemas.microsoft.com/office/drawing/2014/main" xmlns="" id="{7360FE30-CEB0-44A3-924D-AAE8C21857A4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451600" y="707472"/>
              <a:ext cx="185511" cy="512706"/>
            </a:xfrm>
            <a:custGeom>
              <a:avLst/>
              <a:gdLst/>
              <a:ahLst/>
              <a:cxnLst/>
              <a:rect l="0" t="0" r="0" b="0"/>
              <a:pathLst>
                <a:path w="185511" h="512706">
                  <a:moveTo>
                    <a:pt x="0" y="156128"/>
                  </a:moveTo>
                  <a:lnTo>
                    <a:pt x="0" y="156128"/>
                  </a:lnTo>
                  <a:lnTo>
                    <a:pt x="705" y="142330"/>
                  </a:lnTo>
                  <a:lnTo>
                    <a:pt x="3371" y="136355"/>
                  </a:lnTo>
                  <a:lnTo>
                    <a:pt x="5775" y="135185"/>
                  </a:lnTo>
                  <a:lnTo>
                    <a:pt x="12209" y="135766"/>
                  </a:lnTo>
                  <a:lnTo>
                    <a:pt x="27136" y="167028"/>
                  </a:lnTo>
                  <a:lnTo>
                    <a:pt x="40753" y="210361"/>
                  </a:lnTo>
                  <a:lnTo>
                    <a:pt x="48335" y="236734"/>
                  </a:lnTo>
                  <a:lnTo>
                    <a:pt x="54096" y="264193"/>
                  </a:lnTo>
                  <a:lnTo>
                    <a:pt x="58642" y="292377"/>
                  </a:lnTo>
                  <a:lnTo>
                    <a:pt x="62378" y="321044"/>
                  </a:lnTo>
                  <a:lnTo>
                    <a:pt x="64163" y="349327"/>
                  </a:lnTo>
                  <a:lnTo>
                    <a:pt x="64647" y="377355"/>
                  </a:lnTo>
                  <a:lnTo>
                    <a:pt x="64265" y="405213"/>
                  </a:lnTo>
                  <a:lnTo>
                    <a:pt x="60077" y="451218"/>
                  </a:lnTo>
                  <a:lnTo>
                    <a:pt x="53549" y="497562"/>
                  </a:lnTo>
                  <a:lnTo>
                    <a:pt x="51316" y="511076"/>
                  </a:lnTo>
                  <a:lnTo>
                    <a:pt x="49733" y="512705"/>
                  </a:lnTo>
                  <a:lnTo>
                    <a:pt x="47972" y="512379"/>
                  </a:lnTo>
                  <a:lnTo>
                    <a:pt x="44440" y="469184"/>
                  </a:lnTo>
                  <a:lnTo>
                    <a:pt x="41388" y="430966"/>
                  </a:lnTo>
                  <a:lnTo>
                    <a:pt x="39586" y="407086"/>
                  </a:lnTo>
                  <a:lnTo>
                    <a:pt x="37680" y="380584"/>
                  </a:lnTo>
                  <a:lnTo>
                    <a:pt x="35704" y="352332"/>
                  </a:lnTo>
                  <a:lnTo>
                    <a:pt x="34385" y="321503"/>
                  </a:lnTo>
                  <a:lnTo>
                    <a:pt x="33507" y="288956"/>
                  </a:lnTo>
                  <a:lnTo>
                    <a:pt x="32920" y="255263"/>
                  </a:lnTo>
                  <a:lnTo>
                    <a:pt x="33942" y="222218"/>
                  </a:lnTo>
                  <a:lnTo>
                    <a:pt x="36033" y="189605"/>
                  </a:lnTo>
                  <a:lnTo>
                    <a:pt x="38839" y="157279"/>
                  </a:lnTo>
                  <a:lnTo>
                    <a:pt x="43531" y="127968"/>
                  </a:lnTo>
                  <a:lnTo>
                    <a:pt x="49481" y="100666"/>
                  </a:lnTo>
                  <a:lnTo>
                    <a:pt x="63619" y="53867"/>
                  </a:lnTo>
                  <a:lnTo>
                    <a:pt x="79310" y="21308"/>
                  </a:lnTo>
                  <a:lnTo>
                    <a:pt x="88151" y="11215"/>
                  </a:lnTo>
                  <a:lnTo>
                    <a:pt x="107382" y="0"/>
                  </a:lnTo>
                  <a:lnTo>
                    <a:pt x="118860" y="1243"/>
                  </a:lnTo>
                  <a:lnTo>
                    <a:pt x="144783" y="13912"/>
                  </a:lnTo>
                  <a:lnTo>
                    <a:pt x="165243" y="39299"/>
                  </a:lnTo>
                  <a:lnTo>
                    <a:pt x="179274" y="72454"/>
                  </a:lnTo>
                  <a:lnTo>
                    <a:pt x="185510" y="110708"/>
                  </a:lnTo>
                  <a:lnTo>
                    <a:pt x="178875" y="151228"/>
                  </a:lnTo>
                  <a:lnTo>
                    <a:pt x="163461" y="190639"/>
                  </a:lnTo>
                  <a:lnTo>
                    <a:pt x="142499" y="224618"/>
                  </a:lnTo>
                  <a:lnTo>
                    <a:pt x="100156" y="261402"/>
                  </a:lnTo>
                  <a:lnTo>
                    <a:pt x="44450" y="283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7559">
              <a:extLst>
                <a:ext uri="{FF2B5EF4-FFF2-40B4-BE49-F238E27FC236}">
                  <a16:creationId xmlns:a16="http://schemas.microsoft.com/office/drawing/2014/main" xmlns="" id="{3E0CD2DF-0FDE-4D3E-860F-B4AB57B3AD54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108341" y="1028700"/>
              <a:ext cx="105260" cy="31751"/>
            </a:xfrm>
            <a:custGeom>
              <a:avLst/>
              <a:gdLst/>
              <a:ahLst/>
              <a:cxnLst/>
              <a:rect l="0" t="0" r="0" b="0"/>
              <a:pathLst>
                <a:path w="105260" h="31751">
                  <a:moveTo>
                    <a:pt x="3659" y="31750"/>
                  </a:moveTo>
                  <a:lnTo>
                    <a:pt x="3659" y="31750"/>
                  </a:lnTo>
                  <a:lnTo>
                    <a:pt x="288" y="28379"/>
                  </a:lnTo>
                  <a:lnTo>
                    <a:pt x="0" y="26680"/>
                  </a:lnTo>
                  <a:lnTo>
                    <a:pt x="514" y="24842"/>
                  </a:lnTo>
                  <a:lnTo>
                    <a:pt x="1562" y="22912"/>
                  </a:lnTo>
                  <a:lnTo>
                    <a:pt x="3672" y="21624"/>
                  </a:lnTo>
                  <a:lnTo>
                    <a:pt x="43741" y="10412"/>
                  </a:lnTo>
                  <a:lnTo>
                    <a:pt x="86208" y="2057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1426">
            <a:extLst>
              <a:ext uri="{FF2B5EF4-FFF2-40B4-BE49-F238E27FC236}">
                <a16:creationId xmlns:a16="http://schemas.microsoft.com/office/drawing/2014/main" xmlns="" id="{8AA776CD-EF26-4119-AC4B-3916AC5852F9}"/>
              </a:ext>
            </a:extLst>
          </p:cNvPr>
          <p:cNvGrpSpPr/>
          <p:nvPr/>
        </p:nvGrpSpPr>
        <p:grpSpPr>
          <a:xfrm>
            <a:off x="7514741" y="614900"/>
            <a:ext cx="414641" cy="337601"/>
            <a:chOff x="7514741" y="614900"/>
            <a:chExt cx="414641" cy="337601"/>
          </a:xfrm>
        </p:grpSpPr>
        <p:sp>
          <p:nvSpPr>
            <p:cNvPr id="32" name="SMARTInkShape-7560">
              <a:extLst>
                <a:ext uri="{FF2B5EF4-FFF2-40B4-BE49-F238E27FC236}">
                  <a16:creationId xmlns:a16="http://schemas.microsoft.com/office/drawing/2014/main" xmlns="" id="{0ECA2CA8-D379-44A6-BAF2-A854371A733D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874000" y="946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7561">
              <a:extLst>
                <a:ext uri="{FF2B5EF4-FFF2-40B4-BE49-F238E27FC236}">
                  <a16:creationId xmlns:a16="http://schemas.microsoft.com/office/drawing/2014/main" xmlns="" id="{4F47A5DA-D69A-4F42-A0C9-7D54D7FD5B66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791450" y="614900"/>
              <a:ext cx="137932" cy="248701"/>
            </a:xfrm>
            <a:custGeom>
              <a:avLst/>
              <a:gdLst/>
              <a:ahLst/>
              <a:cxnLst/>
              <a:rect l="0" t="0" r="0" b="0"/>
              <a:pathLst>
                <a:path w="137932" h="248701">
                  <a:moveTo>
                    <a:pt x="0" y="26450"/>
                  </a:moveTo>
                  <a:lnTo>
                    <a:pt x="0" y="26450"/>
                  </a:lnTo>
                  <a:lnTo>
                    <a:pt x="13484" y="12966"/>
                  </a:lnTo>
                  <a:lnTo>
                    <a:pt x="38724" y="1210"/>
                  </a:lnTo>
                  <a:lnTo>
                    <a:pt x="68545" y="0"/>
                  </a:lnTo>
                  <a:lnTo>
                    <a:pt x="103095" y="7481"/>
                  </a:lnTo>
                  <a:lnTo>
                    <a:pt x="122020" y="18490"/>
                  </a:lnTo>
                  <a:lnTo>
                    <a:pt x="130030" y="25376"/>
                  </a:lnTo>
                  <a:lnTo>
                    <a:pt x="134664" y="33495"/>
                  </a:lnTo>
                  <a:lnTo>
                    <a:pt x="137931" y="51924"/>
                  </a:lnTo>
                  <a:lnTo>
                    <a:pt x="131388" y="73755"/>
                  </a:lnTo>
                  <a:lnTo>
                    <a:pt x="115600" y="109846"/>
                  </a:lnTo>
                  <a:lnTo>
                    <a:pt x="94252" y="153225"/>
                  </a:lnTo>
                  <a:lnTo>
                    <a:pt x="65250" y="195710"/>
                  </a:lnTo>
                  <a:lnTo>
                    <a:pt x="50283" y="219496"/>
                  </a:lnTo>
                  <a:lnTo>
                    <a:pt x="49750" y="224998"/>
                  </a:lnTo>
                  <a:lnTo>
                    <a:pt x="57150" y="248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7562">
              <a:extLst>
                <a:ext uri="{FF2B5EF4-FFF2-40B4-BE49-F238E27FC236}">
                  <a16:creationId xmlns:a16="http://schemas.microsoft.com/office/drawing/2014/main" xmlns="" id="{0DF83AA3-0FCC-4B2F-861C-D7CB48A8C01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543077" y="863600"/>
              <a:ext cx="172174" cy="24257"/>
            </a:xfrm>
            <a:custGeom>
              <a:avLst/>
              <a:gdLst/>
              <a:ahLst/>
              <a:cxnLst/>
              <a:rect l="0" t="0" r="0" b="0"/>
              <a:pathLst>
                <a:path w="172174" h="24257">
                  <a:moveTo>
                    <a:pt x="19773" y="12700"/>
                  </a:moveTo>
                  <a:lnTo>
                    <a:pt x="19773" y="12700"/>
                  </a:lnTo>
                  <a:lnTo>
                    <a:pt x="2814" y="19607"/>
                  </a:lnTo>
                  <a:lnTo>
                    <a:pt x="0" y="21538"/>
                  </a:lnTo>
                  <a:lnTo>
                    <a:pt x="946" y="22826"/>
                  </a:lnTo>
                  <a:lnTo>
                    <a:pt x="9525" y="24256"/>
                  </a:lnTo>
                  <a:lnTo>
                    <a:pt x="50988" y="15740"/>
                  </a:lnTo>
                  <a:lnTo>
                    <a:pt x="85387" y="10994"/>
                  </a:lnTo>
                  <a:lnTo>
                    <a:pt x="120430" y="6532"/>
                  </a:lnTo>
                  <a:lnTo>
                    <a:pt x="1721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7563">
              <a:extLst>
                <a:ext uri="{FF2B5EF4-FFF2-40B4-BE49-F238E27FC236}">
                  <a16:creationId xmlns:a16="http://schemas.microsoft.com/office/drawing/2014/main" xmlns="" id="{26BE156C-7147-4A50-A495-0FECE7C4A85B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514741" y="787400"/>
              <a:ext cx="86210" cy="19051"/>
            </a:xfrm>
            <a:custGeom>
              <a:avLst/>
              <a:gdLst/>
              <a:ahLst/>
              <a:cxnLst/>
              <a:rect l="0" t="0" r="0" b="0"/>
              <a:pathLst>
                <a:path w="8621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9050"/>
                  </a:lnTo>
                  <a:lnTo>
                    <a:pt x="0" y="18344"/>
                  </a:lnTo>
                  <a:lnTo>
                    <a:pt x="1563" y="15679"/>
                  </a:lnTo>
                  <a:lnTo>
                    <a:pt x="30709" y="8219"/>
                  </a:lnTo>
                  <a:lnTo>
                    <a:pt x="86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1427">
            <a:extLst>
              <a:ext uri="{FF2B5EF4-FFF2-40B4-BE49-F238E27FC236}">
                <a16:creationId xmlns:a16="http://schemas.microsoft.com/office/drawing/2014/main" xmlns="" id="{D261CB98-5D15-4844-AA43-F15B400F3294}"/>
              </a:ext>
            </a:extLst>
          </p:cNvPr>
          <p:cNvGrpSpPr/>
          <p:nvPr/>
        </p:nvGrpSpPr>
        <p:grpSpPr>
          <a:xfrm>
            <a:off x="1859605" y="2070361"/>
            <a:ext cx="875770" cy="495470"/>
            <a:chOff x="1859605" y="2070361"/>
            <a:chExt cx="875770" cy="495470"/>
          </a:xfrm>
        </p:grpSpPr>
        <p:sp>
          <p:nvSpPr>
            <p:cNvPr id="37" name="SMARTInkShape-7564">
              <a:extLst>
                <a:ext uri="{FF2B5EF4-FFF2-40B4-BE49-F238E27FC236}">
                  <a16:creationId xmlns:a16="http://schemas.microsoft.com/office/drawing/2014/main" xmlns="" id="{5980177B-0AB3-4678-BA56-32281666D565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2635250" y="2089150"/>
              <a:ext cx="100125" cy="311151"/>
            </a:xfrm>
            <a:custGeom>
              <a:avLst/>
              <a:gdLst/>
              <a:ahLst/>
              <a:cxnLst/>
              <a:rect l="0" t="0" r="0" b="0"/>
              <a:pathLst>
                <a:path w="100125" h="31115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0722" y="5644"/>
                  </a:lnTo>
                  <a:lnTo>
                    <a:pt x="33199" y="18031"/>
                  </a:lnTo>
                  <a:lnTo>
                    <a:pt x="57501" y="56299"/>
                  </a:lnTo>
                  <a:lnTo>
                    <a:pt x="79178" y="96988"/>
                  </a:lnTo>
                  <a:lnTo>
                    <a:pt x="93516" y="141413"/>
                  </a:lnTo>
                  <a:lnTo>
                    <a:pt x="100124" y="184912"/>
                  </a:lnTo>
                  <a:lnTo>
                    <a:pt x="98357" y="223059"/>
                  </a:lnTo>
                  <a:lnTo>
                    <a:pt x="87223" y="256947"/>
                  </a:lnTo>
                  <a:lnTo>
                    <a:pt x="70516" y="284943"/>
                  </a:lnTo>
                  <a:lnTo>
                    <a:pt x="51331" y="302089"/>
                  </a:lnTo>
                  <a:lnTo>
                    <a:pt x="32927" y="308769"/>
                  </a:lnTo>
                  <a:lnTo>
                    <a:pt x="635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565">
              <a:extLst>
                <a:ext uri="{FF2B5EF4-FFF2-40B4-BE49-F238E27FC236}">
                  <a16:creationId xmlns:a16="http://schemas.microsoft.com/office/drawing/2014/main" xmlns="" id="{81FE58DA-92FE-42CD-BACB-3376A7CCC86F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2445582" y="2176610"/>
              <a:ext cx="126282" cy="389221"/>
            </a:xfrm>
            <a:custGeom>
              <a:avLst/>
              <a:gdLst/>
              <a:ahLst/>
              <a:cxnLst/>
              <a:rect l="0" t="0" r="0" b="0"/>
              <a:pathLst>
                <a:path w="126282" h="389221">
                  <a:moveTo>
                    <a:pt x="37268" y="115740"/>
                  </a:moveTo>
                  <a:lnTo>
                    <a:pt x="37268" y="115740"/>
                  </a:lnTo>
                  <a:lnTo>
                    <a:pt x="33897" y="115740"/>
                  </a:lnTo>
                  <a:lnTo>
                    <a:pt x="32242" y="123266"/>
                  </a:lnTo>
                  <a:lnTo>
                    <a:pt x="26728" y="165545"/>
                  </a:lnTo>
                  <a:lnTo>
                    <a:pt x="24502" y="204737"/>
                  </a:lnTo>
                  <a:lnTo>
                    <a:pt x="19688" y="249040"/>
                  </a:lnTo>
                  <a:lnTo>
                    <a:pt x="15814" y="283640"/>
                  </a:lnTo>
                  <a:lnTo>
                    <a:pt x="11740" y="320185"/>
                  </a:lnTo>
                  <a:lnTo>
                    <a:pt x="5480" y="365170"/>
                  </a:lnTo>
                  <a:lnTo>
                    <a:pt x="415" y="389220"/>
                  </a:lnTo>
                  <a:lnTo>
                    <a:pt x="0" y="388371"/>
                  </a:lnTo>
                  <a:lnTo>
                    <a:pt x="1214" y="355441"/>
                  </a:lnTo>
                  <a:lnTo>
                    <a:pt x="4310" y="318230"/>
                  </a:lnTo>
                  <a:lnTo>
                    <a:pt x="6124" y="294478"/>
                  </a:lnTo>
                  <a:lnTo>
                    <a:pt x="8039" y="268765"/>
                  </a:lnTo>
                  <a:lnTo>
                    <a:pt x="10726" y="241040"/>
                  </a:lnTo>
                  <a:lnTo>
                    <a:pt x="13929" y="211973"/>
                  </a:lnTo>
                  <a:lnTo>
                    <a:pt x="17475" y="182012"/>
                  </a:lnTo>
                  <a:lnTo>
                    <a:pt x="21956" y="154277"/>
                  </a:lnTo>
                  <a:lnTo>
                    <a:pt x="27060" y="128026"/>
                  </a:lnTo>
                  <a:lnTo>
                    <a:pt x="37670" y="80984"/>
                  </a:lnTo>
                  <a:lnTo>
                    <a:pt x="47089" y="43613"/>
                  </a:lnTo>
                  <a:lnTo>
                    <a:pt x="57861" y="19948"/>
                  </a:lnTo>
                  <a:lnTo>
                    <a:pt x="63696" y="11662"/>
                  </a:lnTo>
                  <a:lnTo>
                    <a:pt x="71115" y="6138"/>
                  </a:lnTo>
                  <a:lnTo>
                    <a:pt x="88765" y="0"/>
                  </a:lnTo>
                  <a:lnTo>
                    <a:pt x="96999" y="1891"/>
                  </a:lnTo>
                  <a:lnTo>
                    <a:pt x="111793" y="13400"/>
                  </a:lnTo>
                  <a:lnTo>
                    <a:pt x="121660" y="37800"/>
                  </a:lnTo>
                  <a:lnTo>
                    <a:pt x="126281" y="69105"/>
                  </a:lnTo>
                  <a:lnTo>
                    <a:pt x="123631" y="101834"/>
                  </a:lnTo>
                  <a:lnTo>
                    <a:pt x="110835" y="148622"/>
                  </a:lnTo>
                  <a:lnTo>
                    <a:pt x="90267" y="183652"/>
                  </a:lnTo>
                  <a:lnTo>
                    <a:pt x="66298" y="205163"/>
                  </a:lnTo>
                  <a:lnTo>
                    <a:pt x="58738" y="207811"/>
                  </a:lnTo>
                  <a:lnTo>
                    <a:pt x="30918" y="204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7566">
              <a:extLst>
                <a:ext uri="{FF2B5EF4-FFF2-40B4-BE49-F238E27FC236}">
                  <a16:creationId xmlns:a16="http://schemas.microsoft.com/office/drawing/2014/main" xmlns="" id="{1A724E9E-A67C-4D6D-9406-ECF5211B732B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2244978" y="2072650"/>
              <a:ext cx="110873" cy="369662"/>
            </a:xfrm>
            <a:custGeom>
              <a:avLst/>
              <a:gdLst/>
              <a:ahLst/>
              <a:cxnLst/>
              <a:rect l="0" t="0" r="0" b="0"/>
              <a:pathLst>
                <a:path w="110873" h="369662">
                  <a:moveTo>
                    <a:pt x="110872" y="29200"/>
                  </a:moveTo>
                  <a:lnTo>
                    <a:pt x="110872" y="29200"/>
                  </a:lnTo>
                  <a:lnTo>
                    <a:pt x="105097" y="14697"/>
                  </a:lnTo>
                  <a:lnTo>
                    <a:pt x="95677" y="3187"/>
                  </a:lnTo>
                  <a:lnTo>
                    <a:pt x="90478" y="0"/>
                  </a:lnTo>
                  <a:lnTo>
                    <a:pt x="82052" y="2346"/>
                  </a:lnTo>
                  <a:lnTo>
                    <a:pt x="76842" y="4948"/>
                  </a:lnTo>
                  <a:lnTo>
                    <a:pt x="56025" y="35577"/>
                  </a:lnTo>
                  <a:lnTo>
                    <a:pt x="40164" y="68488"/>
                  </a:lnTo>
                  <a:lnTo>
                    <a:pt x="24413" y="107339"/>
                  </a:lnTo>
                  <a:lnTo>
                    <a:pt x="10357" y="150477"/>
                  </a:lnTo>
                  <a:lnTo>
                    <a:pt x="2698" y="193637"/>
                  </a:lnTo>
                  <a:lnTo>
                    <a:pt x="0" y="234222"/>
                  </a:lnTo>
                  <a:lnTo>
                    <a:pt x="1153" y="268723"/>
                  </a:lnTo>
                  <a:lnTo>
                    <a:pt x="9140" y="315913"/>
                  </a:lnTo>
                  <a:lnTo>
                    <a:pt x="20267" y="338662"/>
                  </a:lnTo>
                  <a:lnTo>
                    <a:pt x="36031" y="355122"/>
                  </a:lnTo>
                  <a:lnTo>
                    <a:pt x="57148" y="367141"/>
                  </a:lnTo>
                  <a:lnTo>
                    <a:pt x="78763" y="369661"/>
                  </a:lnTo>
                  <a:lnTo>
                    <a:pt x="110872" y="36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7567">
              <a:extLst>
                <a:ext uri="{FF2B5EF4-FFF2-40B4-BE49-F238E27FC236}">
                  <a16:creationId xmlns:a16="http://schemas.microsoft.com/office/drawing/2014/main" xmlns="" id="{F472DE7E-EA89-4A42-9D72-07532B67BEE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859605" y="2070361"/>
              <a:ext cx="280346" cy="383732"/>
            </a:xfrm>
            <a:custGeom>
              <a:avLst/>
              <a:gdLst/>
              <a:ahLst/>
              <a:cxnLst/>
              <a:rect l="0" t="0" r="0" b="0"/>
              <a:pathLst>
                <a:path w="280346" h="383732">
                  <a:moveTo>
                    <a:pt x="115245" y="6089"/>
                  </a:moveTo>
                  <a:lnTo>
                    <a:pt x="115245" y="6089"/>
                  </a:lnTo>
                  <a:lnTo>
                    <a:pt x="115245" y="2718"/>
                  </a:lnTo>
                  <a:lnTo>
                    <a:pt x="115951" y="1725"/>
                  </a:lnTo>
                  <a:lnTo>
                    <a:pt x="117126" y="1063"/>
                  </a:lnTo>
                  <a:lnTo>
                    <a:pt x="120712" y="0"/>
                  </a:lnTo>
                  <a:lnTo>
                    <a:pt x="117962" y="3187"/>
                  </a:lnTo>
                  <a:lnTo>
                    <a:pt x="111840" y="45889"/>
                  </a:lnTo>
                  <a:lnTo>
                    <a:pt x="101536" y="92905"/>
                  </a:lnTo>
                  <a:lnTo>
                    <a:pt x="92219" y="130752"/>
                  </a:lnTo>
                  <a:lnTo>
                    <a:pt x="78670" y="175795"/>
                  </a:lnTo>
                  <a:lnTo>
                    <a:pt x="61360" y="222154"/>
                  </a:lnTo>
                  <a:lnTo>
                    <a:pt x="42613" y="265101"/>
                  </a:lnTo>
                  <a:lnTo>
                    <a:pt x="18308" y="312374"/>
                  </a:lnTo>
                  <a:lnTo>
                    <a:pt x="2702" y="354665"/>
                  </a:lnTo>
                  <a:lnTo>
                    <a:pt x="0" y="361240"/>
                  </a:lnTo>
                  <a:lnTo>
                    <a:pt x="315" y="367034"/>
                  </a:lnTo>
                  <a:lnTo>
                    <a:pt x="2641" y="372308"/>
                  </a:lnTo>
                  <a:lnTo>
                    <a:pt x="6309" y="377235"/>
                  </a:lnTo>
                  <a:lnTo>
                    <a:pt x="19792" y="382709"/>
                  </a:lnTo>
                  <a:lnTo>
                    <a:pt x="38955" y="383731"/>
                  </a:lnTo>
                  <a:lnTo>
                    <a:pt x="78921" y="376373"/>
                  </a:lnTo>
                  <a:lnTo>
                    <a:pt x="112507" y="369156"/>
                  </a:lnTo>
                  <a:lnTo>
                    <a:pt x="148600" y="363126"/>
                  </a:lnTo>
                  <a:lnTo>
                    <a:pt x="182986" y="358094"/>
                  </a:lnTo>
                  <a:lnTo>
                    <a:pt x="222178" y="352000"/>
                  </a:lnTo>
                  <a:lnTo>
                    <a:pt x="261382" y="351465"/>
                  </a:lnTo>
                  <a:lnTo>
                    <a:pt x="280345" y="355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428">
            <a:extLst>
              <a:ext uri="{FF2B5EF4-FFF2-40B4-BE49-F238E27FC236}">
                <a16:creationId xmlns:a16="http://schemas.microsoft.com/office/drawing/2014/main" xmlns="" id="{A1D4813F-EECE-429D-A65B-E7B8336C5B86}"/>
              </a:ext>
            </a:extLst>
          </p:cNvPr>
          <p:cNvGrpSpPr/>
          <p:nvPr/>
        </p:nvGrpSpPr>
        <p:grpSpPr>
          <a:xfrm>
            <a:off x="2996704" y="2244947"/>
            <a:ext cx="184647" cy="153687"/>
            <a:chOff x="2996704" y="2244947"/>
            <a:chExt cx="184647" cy="153687"/>
          </a:xfrm>
        </p:grpSpPr>
        <p:sp>
          <p:nvSpPr>
            <p:cNvPr id="42" name="SMARTInkShape-7568">
              <a:extLst>
                <a:ext uri="{FF2B5EF4-FFF2-40B4-BE49-F238E27FC236}">
                  <a16:creationId xmlns:a16="http://schemas.microsoft.com/office/drawing/2014/main" xmlns="" id="{5A1FDDAD-C819-4C05-9352-FFF8BAD64ED8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003550" y="2244947"/>
              <a:ext cx="139701" cy="9304"/>
            </a:xfrm>
            <a:custGeom>
              <a:avLst/>
              <a:gdLst/>
              <a:ahLst/>
              <a:cxnLst/>
              <a:rect l="0" t="0" r="0" b="0"/>
              <a:pathLst>
                <a:path w="139701" h="9304">
                  <a:moveTo>
                    <a:pt x="0" y="2953"/>
                  </a:moveTo>
                  <a:lnTo>
                    <a:pt x="0" y="2953"/>
                  </a:lnTo>
                  <a:lnTo>
                    <a:pt x="42646" y="2247"/>
                  </a:lnTo>
                  <a:lnTo>
                    <a:pt x="82407" y="0"/>
                  </a:lnTo>
                  <a:lnTo>
                    <a:pt x="139700" y="9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569">
              <a:extLst>
                <a:ext uri="{FF2B5EF4-FFF2-40B4-BE49-F238E27FC236}">
                  <a16:creationId xmlns:a16="http://schemas.microsoft.com/office/drawing/2014/main" xmlns="" id="{79B4BEFE-6A11-41DA-91E2-02126B5AD014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996704" y="2374900"/>
              <a:ext cx="184647" cy="23734"/>
            </a:xfrm>
            <a:custGeom>
              <a:avLst/>
              <a:gdLst/>
              <a:ahLst/>
              <a:cxnLst/>
              <a:rect l="0" t="0" r="0" b="0"/>
              <a:pathLst>
                <a:path w="184647" h="23734">
                  <a:moveTo>
                    <a:pt x="13196" y="0"/>
                  </a:moveTo>
                  <a:lnTo>
                    <a:pt x="13196" y="0"/>
                  </a:lnTo>
                  <a:lnTo>
                    <a:pt x="3083" y="10113"/>
                  </a:lnTo>
                  <a:lnTo>
                    <a:pt x="810" y="13797"/>
                  </a:lnTo>
                  <a:lnTo>
                    <a:pt x="0" y="16959"/>
                  </a:lnTo>
                  <a:lnTo>
                    <a:pt x="165" y="19773"/>
                  </a:lnTo>
                  <a:lnTo>
                    <a:pt x="1686" y="21648"/>
                  </a:lnTo>
                  <a:lnTo>
                    <a:pt x="7140" y="23733"/>
                  </a:lnTo>
                  <a:lnTo>
                    <a:pt x="53262" y="15637"/>
                  </a:lnTo>
                  <a:lnTo>
                    <a:pt x="86742" y="10948"/>
                  </a:lnTo>
                  <a:lnTo>
                    <a:pt x="124670" y="6512"/>
                  </a:lnTo>
                  <a:lnTo>
                    <a:pt x="1846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1429">
            <a:extLst>
              <a:ext uri="{FF2B5EF4-FFF2-40B4-BE49-F238E27FC236}">
                <a16:creationId xmlns:a16="http://schemas.microsoft.com/office/drawing/2014/main" xmlns="" id="{FDB5297C-9BD6-4D6E-A9F8-C4D7480D2CB1}"/>
              </a:ext>
            </a:extLst>
          </p:cNvPr>
          <p:cNvGrpSpPr/>
          <p:nvPr/>
        </p:nvGrpSpPr>
        <p:grpSpPr>
          <a:xfrm>
            <a:off x="3530208" y="1776828"/>
            <a:ext cx="590943" cy="947323"/>
            <a:chOff x="3530208" y="1776828"/>
            <a:chExt cx="590943" cy="947323"/>
          </a:xfrm>
        </p:grpSpPr>
        <p:sp>
          <p:nvSpPr>
            <p:cNvPr id="45" name="SMARTInkShape-7570">
              <a:extLst>
                <a:ext uri="{FF2B5EF4-FFF2-40B4-BE49-F238E27FC236}">
                  <a16:creationId xmlns:a16="http://schemas.microsoft.com/office/drawing/2014/main" xmlns="" id="{F748EFA4-42DF-4DCF-A9FD-DE5303A8029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648227" y="2090033"/>
              <a:ext cx="110974" cy="324403"/>
            </a:xfrm>
            <a:custGeom>
              <a:avLst/>
              <a:gdLst/>
              <a:ahLst/>
              <a:cxnLst/>
              <a:rect l="0" t="0" r="0" b="0"/>
              <a:pathLst>
                <a:path w="110974" h="324403">
                  <a:moveTo>
                    <a:pt x="110973" y="5467"/>
                  </a:moveTo>
                  <a:lnTo>
                    <a:pt x="110973" y="5467"/>
                  </a:lnTo>
                  <a:lnTo>
                    <a:pt x="110973" y="0"/>
                  </a:lnTo>
                  <a:lnTo>
                    <a:pt x="107210" y="41297"/>
                  </a:lnTo>
                  <a:lnTo>
                    <a:pt x="98717" y="75013"/>
                  </a:lnTo>
                  <a:lnTo>
                    <a:pt x="83184" y="115869"/>
                  </a:lnTo>
                  <a:lnTo>
                    <a:pt x="64520" y="159898"/>
                  </a:lnTo>
                  <a:lnTo>
                    <a:pt x="45172" y="203925"/>
                  </a:lnTo>
                  <a:lnTo>
                    <a:pt x="27165" y="244659"/>
                  </a:lnTo>
                  <a:lnTo>
                    <a:pt x="7903" y="289808"/>
                  </a:lnTo>
                  <a:lnTo>
                    <a:pt x="0" y="318787"/>
                  </a:lnTo>
                  <a:lnTo>
                    <a:pt x="1008" y="323002"/>
                  </a:lnTo>
                  <a:lnTo>
                    <a:pt x="3796" y="324402"/>
                  </a:lnTo>
                  <a:lnTo>
                    <a:pt x="15723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7571">
              <a:extLst>
                <a:ext uri="{FF2B5EF4-FFF2-40B4-BE49-F238E27FC236}">
                  <a16:creationId xmlns:a16="http://schemas.microsoft.com/office/drawing/2014/main" xmlns="" id="{30E1BBFE-ADA8-474E-9D77-491328E02D80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835400" y="2082800"/>
              <a:ext cx="38101" cy="311151"/>
            </a:xfrm>
            <a:custGeom>
              <a:avLst/>
              <a:gdLst/>
              <a:ahLst/>
              <a:cxnLst/>
              <a:rect l="0" t="0" r="0" b="0"/>
              <a:pathLst>
                <a:path w="38101" h="311151">
                  <a:moveTo>
                    <a:pt x="38100" y="0"/>
                  </a:moveTo>
                  <a:lnTo>
                    <a:pt x="38100" y="0"/>
                  </a:lnTo>
                  <a:lnTo>
                    <a:pt x="29311" y="43945"/>
                  </a:lnTo>
                  <a:lnTo>
                    <a:pt x="23610" y="79503"/>
                  </a:lnTo>
                  <a:lnTo>
                    <a:pt x="21077" y="118825"/>
                  </a:lnTo>
                  <a:lnTo>
                    <a:pt x="16188" y="161702"/>
                  </a:lnTo>
                  <a:lnTo>
                    <a:pt x="10017" y="204512"/>
                  </a:lnTo>
                  <a:lnTo>
                    <a:pt x="4922" y="242353"/>
                  </a:lnTo>
                  <a:lnTo>
                    <a:pt x="1458" y="285278"/>
                  </a:lnTo>
                  <a:lnTo>
                    <a:pt x="192" y="310887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7572">
              <a:extLst>
                <a:ext uri="{FF2B5EF4-FFF2-40B4-BE49-F238E27FC236}">
                  <a16:creationId xmlns:a16="http://schemas.microsoft.com/office/drawing/2014/main" xmlns="" id="{43439FA8-F17A-41B9-8115-814988C7BC5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530208" y="2057400"/>
              <a:ext cx="590943" cy="47822"/>
            </a:xfrm>
            <a:custGeom>
              <a:avLst/>
              <a:gdLst/>
              <a:ahLst/>
              <a:cxnLst/>
              <a:rect l="0" t="0" r="0" b="0"/>
              <a:pathLst>
                <a:path w="590943" h="47822">
                  <a:moveTo>
                    <a:pt x="6742" y="44450"/>
                  </a:moveTo>
                  <a:lnTo>
                    <a:pt x="6742" y="44450"/>
                  </a:lnTo>
                  <a:lnTo>
                    <a:pt x="0" y="44450"/>
                  </a:lnTo>
                  <a:lnTo>
                    <a:pt x="836" y="45155"/>
                  </a:lnTo>
                  <a:lnTo>
                    <a:pt x="9291" y="47821"/>
                  </a:lnTo>
                  <a:lnTo>
                    <a:pt x="39390" y="45713"/>
                  </a:lnTo>
                  <a:lnTo>
                    <a:pt x="60257" y="43175"/>
                  </a:lnTo>
                  <a:lnTo>
                    <a:pt x="90397" y="39367"/>
                  </a:lnTo>
                  <a:lnTo>
                    <a:pt x="126717" y="34711"/>
                  </a:lnTo>
                  <a:lnTo>
                    <a:pt x="167159" y="29491"/>
                  </a:lnTo>
                  <a:lnTo>
                    <a:pt x="213170" y="24599"/>
                  </a:lnTo>
                  <a:lnTo>
                    <a:pt x="262894" y="19927"/>
                  </a:lnTo>
                  <a:lnTo>
                    <a:pt x="315093" y="15402"/>
                  </a:lnTo>
                  <a:lnTo>
                    <a:pt x="364004" y="12384"/>
                  </a:lnTo>
                  <a:lnTo>
                    <a:pt x="410722" y="10373"/>
                  </a:lnTo>
                  <a:lnTo>
                    <a:pt x="455979" y="9032"/>
                  </a:lnTo>
                  <a:lnTo>
                    <a:pt x="491089" y="7432"/>
                  </a:lnTo>
                  <a:lnTo>
                    <a:pt x="519434" y="5661"/>
                  </a:lnTo>
                  <a:lnTo>
                    <a:pt x="559161" y="2516"/>
                  </a:lnTo>
                  <a:lnTo>
                    <a:pt x="5909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573">
              <a:extLst>
                <a:ext uri="{FF2B5EF4-FFF2-40B4-BE49-F238E27FC236}">
                  <a16:creationId xmlns:a16="http://schemas.microsoft.com/office/drawing/2014/main" xmlns="" id="{2FE67184-39F0-4220-AC0C-8D295727B5AF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613150" y="26225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1882" y="46766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574">
              <a:extLst>
                <a:ext uri="{FF2B5EF4-FFF2-40B4-BE49-F238E27FC236}">
                  <a16:creationId xmlns:a16="http://schemas.microsoft.com/office/drawing/2014/main" xmlns="" id="{6EE16BB7-F58E-4B57-8CDC-85DB766B2AD8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619500" y="2502161"/>
              <a:ext cx="19051" cy="6090"/>
            </a:xfrm>
            <a:custGeom>
              <a:avLst/>
              <a:gdLst/>
              <a:ahLst/>
              <a:cxnLst/>
              <a:rect l="0" t="0" r="0" b="0"/>
              <a:pathLst>
                <a:path w="19051" h="60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1905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7575">
              <a:extLst>
                <a:ext uri="{FF2B5EF4-FFF2-40B4-BE49-F238E27FC236}">
                  <a16:creationId xmlns:a16="http://schemas.microsoft.com/office/drawing/2014/main" xmlns="" id="{5C9241D0-73F8-4EB4-B53C-F9A985F711FF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676650" y="2624019"/>
              <a:ext cx="107951" cy="11232"/>
            </a:xfrm>
            <a:custGeom>
              <a:avLst/>
              <a:gdLst/>
              <a:ahLst/>
              <a:cxnLst/>
              <a:rect l="0" t="0" r="0" b="0"/>
              <a:pathLst>
                <a:path w="107951" h="11232">
                  <a:moveTo>
                    <a:pt x="0" y="11231"/>
                  </a:moveTo>
                  <a:lnTo>
                    <a:pt x="0" y="11231"/>
                  </a:lnTo>
                  <a:lnTo>
                    <a:pt x="24419" y="2393"/>
                  </a:lnTo>
                  <a:lnTo>
                    <a:pt x="65109" y="0"/>
                  </a:lnTo>
                  <a:lnTo>
                    <a:pt x="107950" y="4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576">
              <a:extLst>
                <a:ext uri="{FF2B5EF4-FFF2-40B4-BE49-F238E27FC236}">
                  <a16:creationId xmlns:a16="http://schemas.microsoft.com/office/drawing/2014/main" xmlns="" id="{5454D84B-176E-47D5-A1E0-D14635A6FC3A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711459" y="2686050"/>
              <a:ext cx="130292" cy="31412"/>
            </a:xfrm>
            <a:custGeom>
              <a:avLst/>
              <a:gdLst/>
              <a:ahLst/>
              <a:cxnLst/>
              <a:rect l="0" t="0" r="0" b="0"/>
              <a:pathLst>
                <a:path w="130292" h="31412">
                  <a:moveTo>
                    <a:pt x="22341" y="19050"/>
                  </a:moveTo>
                  <a:lnTo>
                    <a:pt x="22341" y="19050"/>
                  </a:lnTo>
                  <a:lnTo>
                    <a:pt x="4885" y="24119"/>
                  </a:lnTo>
                  <a:lnTo>
                    <a:pt x="471" y="27888"/>
                  </a:lnTo>
                  <a:lnTo>
                    <a:pt x="0" y="29175"/>
                  </a:lnTo>
                  <a:lnTo>
                    <a:pt x="392" y="30034"/>
                  </a:lnTo>
                  <a:lnTo>
                    <a:pt x="1358" y="30606"/>
                  </a:lnTo>
                  <a:lnTo>
                    <a:pt x="16202" y="31411"/>
                  </a:lnTo>
                  <a:lnTo>
                    <a:pt x="51958" y="21537"/>
                  </a:lnTo>
                  <a:lnTo>
                    <a:pt x="98301" y="8576"/>
                  </a:lnTo>
                  <a:lnTo>
                    <a:pt x="1302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577">
              <a:extLst>
                <a:ext uri="{FF2B5EF4-FFF2-40B4-BE49-F238E27FC236}">
                  <a16:creationId xmlns:a16="http://schemas.microsoft.com/office/drawing/2014/main" xmlns="" id="{D76F25EE-6FD1-4BB5-B7E6-DB7271072A30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919274" y="2590800"/>
              <a:ext cx="5027" cy="133351"/>
            </a:xfrm>
            <a:custGeom>
              <a:avLst/>
              <a:gdLst/>
              <a:ahLst/>
              <a:cxnLst/>
              <a:rect l="0" t="0" r="0" b="0"/>
              <a:pathLst>
                <a:path w="5027" h="133351">
                  <a:moveTo>
                    <a:pt x="5026" y="0"/>
                  </a:moveTo>
                  <a:lnTo>
                    <a:pt x="5026" y="0"/>
                  </a:lnTo>
                  <a:lnTo>
                    <a:pt x="4320" y="6481"/>
                  </a:lnTo>
                  <a:lnTo>
                    <a:pt x="0" y="30443"/>
                  </a:lnTo>
                  <a:lnTo>
                    <a:pt x="2308" y="72100"/>
                  </a:lnTo>
                  <a:lnTo>
                    <a:pt x="4489" y="116861"/>
                  </a:lnTo>
                  <a:lnTo>
                    <a:pt x="502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7578">
              <a:extLst>
                <a:ext uri="{FF2B5EF4-FFF2-40B4-BE49-F238E27FC236}">
                  <a16:creationId xmlns:a16="http://schemas.microsoft.com/office/drawing/2014/main" xmlns="" id="{37FF3969-9C26-49DD-90C4-CA074B07329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676650" y="1776828"/>
              <a:ext cx="138715" cy="181659"/>
            </a:xfrm>
            <a:custGeom>
              <a:avLst/>
              <a:gdLst/>
              <a:ahLst/>
              <a:cxnLst/>
              <a:rect l="0" t="0" r="0" b="0"/>
              <a:pathLst>
                <a:path w="138715" h="181659">
                  <a:moveTo>
                    <a:pt x="0" y="71022"/>
                  </a:moveTo>
                  <a:lnTo>
                    <a:pt x="0" y="71022"/>
                  </a:lnTo>
                  <a:lnTo>
                    <a:pt x="8838" y="62184"/>
                  </a:lnTo>
                  <a:lnTo>
                    <a:pt x="10125" y="62307"/>
                  </a:lnTo>
                  <a:lnTo>
                    <a:pt x="10983" y="63801"/>
                  </a:lnTo>
                  <a:lnTo>
                    <a:pt x="16132" y="96124"/>
                  </a:lnTo>
                  <a:lnTo>
                    <a:pt x="13586" y="140186"/>
                  </a:lnTo>
                  <a:lnTo>
                    <a:pt x="7284" y="181658"/>
                  </a:lnTo>
                  <a:lnTo>
                    <a:pt x="6432" y="139534"/>
                  </a:lnTo>
                  <a:lnTo>
                    <a:pt x="10149" y="107351"/>
                  </a:lnTo>
                  <a:lnTo>
                    <a:pt x="17916" y="72352"/>
                  </a:lnTo>
                  <a:lnTo>
                    <a:pt x="38156" y="30964"/>
                  </a:lnTo>
                  <a:lnTo>
                    <a:pt x="53882" y="12296"/>
                  </a:lnTo>
                  <a:lnTo>
                    <a:pt x="74042" y="2588"/>
                  </a:lnTo>
                  <a:lnTo>
                    <a:pt x="85345" y="0"/>
                  </a:lnTo>
                  <a:lnTo>
                    <a:pt x="95702" y="1801"/>
                  </a:lnTo>
                  <a:lnTo>
                    <a:pt x="114736" y="13211"/>
                  </a:lnTo>
                  <a:lnTo>
                    <a:pt x="128840" y="33804"/>
                  </a:lnTo>
                  <a:lnTo>
                    <a:pt x="137695" y="59420"/>
                  </a:lnTo>
                  <a:lnTo>
                    <a:pt x="138714" y="100197"/>
                  </a:lnTo>
                  <a:lnTo>
                    <a:pt x="133842" y="133837"/>
                  </a:lnTo>
                  <a:lnTo>
                    <a:pt x="120650" y="166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1430">
            <a:extLst>
              <a:ext uri="{FF2B5EF4-FFF2-40B4-BE49-F238E27FC236}">
                <a16:creationId xmlns:a16="http://schemas.microsoft.com/office/drawing/2014/main" xmlns="" id="{E67FD382-6060-4BA7-9E39-327E5A10690C}"/>
              </a:ext>
            </a:extLst>
          </p:cNvPr>
          <p:cNvGrpSpPr/>
          <p:nvPr/>
        </p:nvGrpSpPr>
        <p:grpSpPr>
          <a:xfrm>
            <a:off x="4406900" y="2127511"/>
            <a:ext cx="1209110" cy="615924"/>
            <a:chOff x="4406900" y="2127511"/>
            <a:chExt cx="1209110" cy="615924"/>
          </a:xfrm>
        </p:grpSpPr>
        <p:sp>
          <p:nvSpPr>
            <p:cNvPr id="55" name="SMARTInkShape-7579">
              <a:extLst>
                <a:ext uri="{FF2B5EF4-FFF2-40B4-BE49-F238E27FC236}">
                  <a16:creationId xmlns:a16="http://schemas.microsoft.com/office/drawing/2014/main" xmlns="" id="{B3D51D00-9286-4303-B270-400C845C14F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437888" y="2292350"/>
              <a:ext cx="42163" cy="24101"/>
            </a:xfrm>
            <a:custGeom>
              <a:avLst/>
              <a:gdLst/>
              <a:ahLst/>
              <a:cxnLst/>
              <a:rect l="0" t="0" r="0" b="0"/>
              <a:pathLst>
                <a:path w="42163" h="24101">
                  <a:moveTo>
                    <a:pt x="23112" y="0"/>
                  </a:moveTo>
                  <a:lnTo>
                    <a:pt x="23112" y="0"/>
                  </a:lnTo>
                  <a:lnTo>
                    <a:pt x="16370" y="0"/>
                  </a:lnTo>
                  <a:lnTo>
                    <a:pt x="9297" y="3763"/>
                  </a:lnTo>
                  <a:lnTo>
                    <a:pt x="2861" y="9434"/>
                  </a:lnTo>
                  <a:lnTo>
                    <a:pt x="0" y="14306"/>
                  </a:lnTo>
                  <a:lnTo>
                    <a:pt x="1354" y="16592"/>
                  </a:lnTo>
                  <a:lnTo>
                    <a:pt x="8503" y="21015"/>
                  </a:lnTo>
                  <a:lnTo>
                    <a:pt x="21057" y="24100"/>
                  </a:lnTo>
                  <a:lnTo>
                    <a:pt x="29489" y="22941"/>
                  </a:lnTo>
                  <a:lnTo>
                    <a:pt x="36529" y="20074"/>
                  </a:lnTo>
                  <a:lnTo>
                    <a:pt x="38407" y="18321"/>
                  </a:lnTo>
                  <a:lnTo>
                    <a:pt x="4216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580">
              <a:extLst>
                <a:ext uri="{FF2B5EF4-FFF2-40B4-BE49-F238E27FC236}">
                  <a16:creationId xmlns:a16="http://schemas.microsoft.com/office/drawing/2014/main" xmlns="" id="{32A4A403-7DF0-4DD8-AC7C-E85DBFE97BD4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448300" y="2146300"/>
              <a:ext cx="167710" cy="412751"/>
            </a:xfrm>
            <a:custGeom>
              <a:avLst/>
              <a:gdLst/>
              <a:ahLst/>
              <a:cxnLst/>
              <a:rect l="0" t="0" r="0" b="0"/>
              <a:pathLst>
                <a:path w="167710" h="412751">
                  <a:moveTo>
                    <a:pt x="88900" y="0"/>
                  </a:moveTo>
                  <a:lnTo>
                    <a:pt x="88900" y="0"/>
                  </a:lnTo>
                  <a:lnTo>
                    <a:pt x="92271" y="0"/>
                  </a:lnTo>
                  <a:lnTo>
                    <a:pt x="104480" y="6742"/>
                  </a:lnTo>
                  <a:lnTo>
                    <a:pt x="121503" y="31161"/>
                  </a:lnTo>
                  <a:lnTo>
                    <a:pt x="139953" y="78691"/>
                  </a:lnTo>
                  <a:lnTo>
                    <a:pt x="152513" y="121052"/>
                  </a:lnTo>
                  <a:lnTo>
                    <a:pt x="163033" y="168101"/>
                  </a:lnTo>
                  <a:lnTo>
                    <a:pt x="165839" y="192500"/>
                  </a:lnTo>
                  <a:lnTo>
                    <a:pt x="167709" y="217234"/>
                  </a:lnTo>
                  <a:lnTo>
                    <a:pt x="166133" y="241483"/>
                  </a:lnTo>
                  <a:lnTo>
                    <a:pt x="162261" y="265411"/>
                  </a:lnTo>
                  <a:lnTo>
                    <a:pt x="147611" y="310577"/>
                  </a:lnTo>
                  <a:lnTo>
                    <a:pt x="122284" y="349466"/>
                  </a:lnTo>
                  <a:lnTo>
                    <a:pt x="90332" y="378038"/>
                  </a:lnTo>
                  <a:lnTo>
                    <a:pt x="57081" y="397323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581">
              <a:extLst>
                <a:ext uri="{FF2B5EF4-FFF2-40B4-BE49-F238E27FC236}">
                  <a16:creationId xmlns:a16="http://schemas.microsoft.com/office/drawing/2014/main" xmlns="" id="{A9410C04-5A7C-487E-A2FE-89003EBBAC8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403850" y="24384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10818" y="3263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582">
              <a:extLst>
                <a:ext uri="{FF2B5EF4-FFF2-40B4-BE49-F238E27FC236}">
                  <a16:creationId xmlns:a16="http://schemas.microsoft.com/office/drawing/2014/main" xmlns="" id="{978D2DB5-B8E7-4D48-BDCC-36A52D92D9F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175250" y="2165350"/>
              <a:ext cx="234951" cy="298451"/>
            </a:xfrm>
            <a:custGeom>
              <a:avLst/>
              <a:gdLst/>
              <a:ahLst/>
              <a:cxnLst/>
              <a:rect l="0" t="0" r="0" b="0"/>
              <a:pathLst>
                <a:path w="234951" h="298451">
                  <a:moveTo>
                    <a:pt x="234950" y="0"/>
                  </a:moveTo>
                  <a:lnTo>
                    <a:pt x="234950" y="0"/>
                  </a:lnTo>
                  <a:lnTo>
                    <a:pt x="224837" y="6742"/>
                  </a:lnTo>
                  <a:lnTo>
                    <a:pt x="192591" y="50216"/>
                  </a:lnTo>
                  <a:lnTo>
                    <a:pt x="160076" y="92490"/>
                  </a:lnTo>
                  <a:lnTo>
                    <a:pt x="131822" y="125068"/>
                  </a:lnTo>
                  <a:lnTo>
                    <a:pt x="98098" y="160713"/>
                  </a:lnTo>
                  <a:lnTo>
                    <a:pt x="67588" y="193960"/>
                  </a:lnTo>
                  <a:lnTo>
                    <a:pt x="32256" y="236681"/>
                  </a:lnTo>
                  <a:lnTo>
                    <a:pt x="4725" y="279350"/>
                  </a:lnTo>
                  <a:lnTo>
                    <a:pt x="454" y="289961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583">
              <a:extLst>
                <a:ext uri="{FF2B5EF4-FFF2-40B4-BE49-F238E27FC236}">
                  <a16:creationId xmlns:a16="http://schemas.microsoft.com/office/drawing/2014/main" xmlns="" id="{DBBD553B-FB3F-4A3B-A8E1-CC2A5DDA36B7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187950" y="2184400"/>
              <a:ext cx="152401" cy="267226"/>
            </a:xfrm>
            <a:custGeom>
              <a:avLst/>
              <a:gdLst/>
              <a:ahLst/>
              <a:cxnLst/>
              <a:rect l="0" t="0" r="0" b="0"/>
              <a:pathLst>
                <a:path w="152401" h="267226">
                  <a:moveTo>
                    <a:pt x="0" y="0"/>
                  </a:moveTo>
                  <a:lnTo>
                    <a:pt x="0" y="0"/>
                  </a:lnTo>
                  <a:lnTo>
                    <a:pt x="29886" y="36628"/>
                  </a:lnTo>
                  <a:lnTo>
                    <a:pt x="56990" y="78037"/>
                  </a:lnTo>
                  <a:lnTo>
                    <a:pt x="73307" y="109707"/>
                  </a:lnTo>
                  <a:lnTo>
                    <a:pt x="88319" y="141892"/>
                  </a:lnTo>
                  <a:lnTo>
                    <a:pt x="111933" y="187073"/>
                  </a:lnTo>
                  <a:lnTo>
                    <a:pt x="131238" y="226173"/>
                  </a:lnTo>
                  <a:lnTo>
                    <a:pt x="147331" y="264177"/>
                  </a:lnTo>
                  <a:lnTo>
                    <a:pt x="149021" y="266429"/>
                  </a:lnTo>
                  <a:lnTo>
                    <a:pt x="150147" y="267225"/>
                  </a:lnTo>
                  <a:lnTo>
                    <a:pt x="1524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584">
              <a:extLst>
                <a:ext uri="{FF2B5EF4-FFF2-40B4-BE49-F238E27FC236}">
                  <a16:creationId xmlns:a16="http://schemas.microsoft.com/office/drawing/2014/main" xmlns="" id="{F95236B0-1DE3-4193-8F00-F28319D514F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970606" y="2127511"/>
              <a:ext cx="166545" cy="341210"/>
            </a:xfrm>
            <a:custGeom>
              <a:avLst/>
              <a:gdLst/>
              <a:ahLst/>
              <a:cxnLst/>
              <a:rect l="0" t="0" r="0" b="0"/>
              <a:pathLst>
                <a:path w="166545" h="341210">
                  <a:moveTo>
                    <a:pt x="109394" y="6089"/>
                  </a:moveTo>
                  <a:lnTo>
                    <a:pt x="109394" y="6089"/>
                  </a:lnTo>
                  <a:lnTo>
                    <a:pt x="106023" y="2718"/>
                  </a:lnTo>
                  <a:lnTo>
                    <a:pt x="102487" y="1063"/>
                  </a:lnTo>
                  <a:lnTo>
                    <a:pt x="91096" y="0"/>
                  </a:lnTo>
                  <a:lnTo>
                    <a:pt x="81507" y="7381"/>
                  </a:lnTo>
                  <a:lnTo>
                    <a:pt x="54731" y="45228"/>
                  </a:lnTo>
                  <a:lnTo>
                    <a:pt x="33931" y="89339"/>
                  </a:lnTo>
                  <a:lnTo>
                    <a:pt x="20822" y="127285"/>
                  </a:lnTo>
                  <a:lnTo>
                    <a:pt x="9350" y="168610"/>
                  </a:lnTo>
                  <a:lnTo>
                    <a:pt x="1901" y="208143"/>
                  </a:lnTo>
                  <a:lnTo>
                    <a:pt x="0" y="243116"/>
                  </a:lnTo>
                  <a:lnTo>
                    <a:pt x="3625" y="273712"/>
                  </a:lnTo>
                  <a:lnTo>
                    <a:pt x="14642" y="299070"/>
                  </a:lnTo>
                  <a:lnTo>
                    <a:pt x="34592" y="318336"/>
                  </a:lnTo>
                  <a:lnTo>
                    <a:pt x="59921" y="332543"/>
                  </a:lnTo>
                  <a:lnTo>
                    <a:pt x="87641" y="341209"/>
                  </a:lnTo>
                  <a:lnTo>
                    <a:pt x="134385" y="339942"/>
                  </a:lnTo>
                  <a:lnTo>
                    <a:pt x="166544" y="336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7585">
              <a:extLst>
                <a:ext uri="{FF2B5EF4-FFF2-40B4-BE49-F238E27FC236}">
                  <a16:creationId xmlns:a16="http://schemas.microsoft.com/office/drawing/2014/main" xmlns="" id="{C2CD32A1-3B50-48D3-90B9-1A9991B68DBB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667250" y="2374900"/>
              <a:ext cx="152401" cy="228601"/>
            </a:xfrm>
            <a:custGeom>
              <a:avLst/>
              <a:gdLst/>
              <a:ahLst/>
              <a:cxnLst/>
              <a:rect l="0" t="0" r="0" b="0"/>
              <a:pathLst>
                <a:path w="152401" h="228601">
                  <a:moveTo>
                    <a:pt x="152400" y="0"/>
                  </a:moveTo>
                  <a:lnTo>
                    <a:pt x="152400" y="0"/>
                  </a:lnTo>
                  <a:lnTo>
                    <a:pt x="149029" y="0"/>
                  </a:lnTo>
                  <a:lnTo>
                    <a:pt x="113055" y="42095"/>
                  </a:lnTo>
                  <a:lnTo>
                    <a:pt x="83670" y="80755"/>
                  </a:lnTo>
                  <a:lnTo>
                    <a:pt x="55992" y="120118"/>
                  </a:lnTo>
                  <a:lnTo>
                    <a:pt x="33289" y="158592"/>
                  </a:lnTo>
                  <a:lnTo>
                    <a:pt x="12429" y="198674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7586">
              <a:extLst>
                <a:ext uri="{FF2B5EF4-FFF2-40B4-BE49-F238E27FC236}">
                  <a16:creationId xmlns:a16="http://schemas.microsoft.com/office/drawing/2014/main" xmlns="" id="{1492EB15-2A6B-4874-8D35-36EDD7D74A86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654550" y="2383015"/>
              <a:ext cx="114301" cy="169686"/>
            </a:xfrm>
            <a:custGeom>
              <a:avLst/>
              <a:gdLst/>
              <a:ahLst/>
              <a:cxnLst/>
              <a:rect l="0" t="0" r="0" b="0"/>
              <a:pathLst>
                <a:path w="114301" h="16968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3"/>
                  </a:lnTo>
                  <a:lnTo>
                    <a:pt x="3371" y="0"/>
                  </a:lnTo>
                  <a:lnTo>
                    <a:pt x="5775" y="1528"/>
                  </a:lnTo>
                  <a:lnTo>
                    <a:pt x="42340" y="40971"/>
                  </a:lnTo>
                  <a:lnTo>
                    <a:pt x="76201" y="83164"/>
                  </a:lnTo>
                  <a:lnTo>
                    <a:pt x="99954" y="125313"/>
                  </a:lnTo>
                  <a:lnTo>
                    <a:pt x="114300" y="169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7587">
              <a:extLst>
                <a:ext uri="{FF2B5EF4-FFF2-40B4-BE49-F238E27FC236}">
                  <a16:creationId xmlns:a16="http://schemas.microsoft.com/office/drawing/2014/main" xmlns="" id="{6ADD11E3-91CD-46BB-9E80-3D31AF5828B4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406900" y="2131957"/>
              <a:ext cx="217092" cy="611478"/>
            </a:xfrm>
            <a:custGeom>
              <a:avLst/>
              <a:gdLst/>
              <a:ahLst/>
              <a:cxnLst/>
              <a:rect l="0" t="0" r="0" b="0"/>
              <a:pathLst>
                <a:path w="217092" h="611478">
                  <a:moveTo>
                    <a:pt x="0" y="128643"/>
                  </a:moveTo>
                  <a:lnTo>
                    <a:pt x="0" y="128643"/>
                  </a:lnTo>
                  <a:lnTo>
                    <a:pt x="5775" y="163280"/>
                  </a:lnTo>
                  <a:lnTo>
                    <a:pt x="12209" y="195778"/>
                  </a:lnTo>
                  <a:lnTo>
                    <a:pt x="19773" y="237503"/>
                  </a:lnTo>
                  <a:lnTo>
                    <a:pt x="23765" y="260483"/>
                  </a:lnTo>
                  <a:lnTo>
                    <a:pt x="26427" y="285681"/>
                  </a:lnTo>
                  <a:lnTo>
                    <a:pt x="28201" y="312357"/>
                  </a:lnTo>
                  <a:lnTo>
                    <a:pt x="29384" y="340019"/>
                  </a:lnTo>
                  <a:lnTo>
                    <a:pt x="30172" y="369043"/>
                  </a:lnTo>
                  <a:lnTo>
                    <a:pt x="30698" y="398976"/>
                  </a:lnTo>
                  <a:lnTo>
                    <a:pt x="31049" y="429515"/>
                  </a:lnTo>
                  <a:lnTo>
                    <a:pt x="30577" y="457636"/>
                  </a:lnTo>
                  <a:lnTo>
                    <a:pt x="29557" y="484144"/>
                  </a:lnTo>
                  <a:lnTo>
                    <a:pt x="26542" y="531471"/>
                  </a:lnTo>
                  <a:lnTo>
                    <a:pt x="22850" y="568968"/>
                  </a:lnTo>
                  <a:lnTo>
                    <a:pt x="19550" y="611477"/>
                  </a:lnTo>
                  <a:lnTo>
                    <a:pt x="19383" y="611399"/>
                  </a:lnTo>
                  <a:lnTo>
                    <a:pt x="19116" y="567190"/>
                  </a:lnTo>
                  <a:lnTo>
                    <a:pt x="19079" y="523695"/>
                  </a:lnTo>
                  <a:lnTo>
                    <a:pt x="17658" y="497139"/>
                  </a:lnTo>
                  <a:lnTo>
                    <a:pt x="15300" y="468146"/>
                  </a:lnTo>
                  <a:lnTo>
                    <a:pt x="12316" y="437528"/>
                  </a:lnTo>
                  <a:lnTo>
                    <a:pt x="10328" y="405828"/>
                  </a:lnTo>
                  <a:lnTo>
                    <a:pt x="9002" y="373405"/>
                  </a:lnTo>
                  <a:lnTo>
                    <a:pt x="8118" y="340501"/>
                  </a:lnTo>
                  <a:lnTo>
                    <a:pt x="7529" y="306571"/>
                  </a:lnTo>
                  <a:lnTo>
                    <a:pt x="7136" y="271956"/>
                  </a:lnTo>
                  <a:lnTo>
                    <a:pt x="6874" y="236885"/>
                  </a:lnTo>
                  <a:lnTo>
                    <a:pt x="7405" y="204332"/>
                  </a:lnTo>
                  <a:lnTo>
                    <a:pt x="8464" y="173458"/>
                  </a:lnTo>
                  <a:lnTo>
                    <a:pt x="9876" y="143703"/>
                  </a:lnTo>
                  <a:lnTo>
                    <a:pt x="11523" y="117516"/>
                  </a:lnTo>
                  <a:lnTo>
                    <a:pt x="15234" y="71486"/>
                  </a:lnTo>
                  <a:lnTo>
                    <a:pt x="24880" y="37388"/>
                  </a:lnTo>
                  <a:lnTo>
                    <a:pt x="31404" y="23357"/>
                  </a:lnTo>
                  <a:lnTo>
                    <a:pt x="40691" y="13297"/>
                  </a:lnTo>
                  <a:lnTo>
                    <a:pt x="64181" y="237"/>
                  </a:lnTo>
                  <a:lnTo>
                    <a:pt x="77359" y="0"/>
                  </a:lnTo>
                  <a:lnTo>
                    <a:pt x="105172" y="9144"/>
                  </a:lnTo>
                  <a:lnTo>
                    <a:pt x="151969" y="47610"/>
                  </a:lnTo>
                  <a:lnTo>
                    <a:pt x="179255" y="85102"/>
                  </a:lnTo>
                  <a:lnTo>
                    <a:pt x="201025" y="126225"/>
                  </a:lnTo>
                  <a:lnTo>
                    <a:pt x="215404" y="165668"/>
                  </a:lnTo>
                  <a:lnTo>
                    <a:pt x="217091" y="200602"/>
                  </a:lnTo>
                  <a:lnTo>
                    <a:pt x="214577" y="216833"/>
                  </a:lnTo>
                  <a:lnTo>
                    <a:pt x="200495" y="244274"/>
                  </a:lnTo>
                  <a:lnTo>
                    <a:pt x="190814" y="256530"/>
                  </a:lnTo>
                  <a:lnTo>
                    <a:pt x="163123" y="273911"/>
                  </a:lnTo>
                  <a:lnTo>
                    <a:pt x="129649" y="284929"/>
                  </a:lnTo>
                  <a:lnTo>
                    <a:pt x="93605" y="289826"/>
                  </a:lnTo>
                  <a:lnTo>
                    <a:pt x="58300" y="288239"/>
                  </a:lnTo>
                  <a:lnTo>
                    <a:pt x="17980" y="283175"/>
                  </a:lnTo>
                  <a:lnTo>
                    <a:pt x="4621" y="281675"/>
                  </a:lnTo>
                  <a:lnTo>
                    <a:pt x="6350" y="281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1431">
            <a:extLst>
              <a:ext uri="{FF2B5EF4-FFF2-40B4-BE49-F238E27FC236}">
                <a16:creationId xmlns:a16="http://schemas.microsoft.com/office/drawing/2014/main" xmlns="" id="{A5B612E3-C759-424E-AB91-82D1AB8E4158}"/>
              </a:ext>
            </a:extLst>
          </p:cNvPr>
          <p:cNvGrpSpPr/>
          <p:nvPr/>
        </p:nvGrpSpPr>
        <p:grpSpPr>
          <a:xfrm>
            <a:off x="8075277" y="2347251"/>
            <a:ext cx="823332" cy="508877"/>
            <a:chOff x="8075277" y="2347251"/>
            <a:chExt cx="823332" cy="508877"/>
          </a:xfrm>
        </p:grpSpPr>
        <p:sp>
          <p:nvSpPr>
            <p:cNvPr id="65" name="SMARTInkShape-7588">
              <a:extLst>
                <a:ext uri="{FF2B5EF4-FFF2-40B4-BE49-F238E27FC236}">
                  <a16:creationId xmlns:a16="http://schemas.microsoft.com/office/drawing/2014/main" xmlns="" id="{CE532EAD-0CD3-4FF7-8E4F-644DCAC8DBC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627184" y="2460429"/>
              <a:ext cx="142167" cy="187522"/>
            </a:xfrm>
            <a:custGeom>
              <a:avLst/>
              <a:gdLst/>
              <a:ahLst/>
              <a:cxnLst/>
              <a:rect l="0" t="0" r="0" b="0"/>
              <a:pathLst>
                <a:path w="142167" h="187522">
                  <a:moveTo>
                    <a:pt x="142166" y="3371"/>
                  </a:moveTo>
                  <a:lnTo>
                    <a:pt x="142166" y="3371"/>
                  </a:lnTo>
                  <a:lnTo>
                    <a:pt x="142166" y="0"/>
                  </a:lnTo>
                  <a:lnTo>
                    <a:pt x="138795" y="8016"/>
                  </a:lnTo>
                  <a:lnTo>
                    <a:pt x="129923" y="45603"/>
                  </a:lnTo>
                  <a:lnTo>
                    <a:pt x="115020" y="85656"/>
                  </a:lnTo>
                  <a:lnTo>
                    <a:pt x="95787" y="128097"/>
                  </a:lnTo>
                  <a:lnTo>
                    <a:pt x="69078" y="164975"/>
                  </a:lnTo>
                  <a:lnTo>
                    <a:pt x="51591" y="180087"/>
                  </a:lnTo>
                  <a:lnTo>
                    <a:pt x="36294" y="185864"/>
                  </a:lnTo>
                  <a:lnTo>
                    <a:pt x="29250" y="186416"/>
                  </a:lnTo>
                  <a:lnTo>
                    <a:pt x="15781" y="181385"/>
                  </a:lnTo>
                  <a:lnTo>
                    <a:pt x="9226" y="177081"/>
                  </a:lnTo>
                  <a:lnTo>
                    <a:pt x="4857" y="170683"/>
                  </a:lnTo>
                  <a:lnTo>
                    <a:pt x="0" y="154167"/>
                  </a:lnTo>
                  <a:lnTo>
                    <a:pt x="638" y="128406"/>
                  </a:lnTo>
                  <a:lnTo>
                    <a:pt x="3364" y="122005"/>
                  </a:lnTo>
                  <a:lnTo>
                    <a:pt x="12038" y="113012"/>
                  </a:lnTo>
                  <a:lnTo>
                    <a:pt x="18019" y="111037"/>
                  </a:lnTo>
                  <a:lnTo>
                    <a:pt x="32191" y="110725"/>
                  </a:lnTo>
                  <a:lnTo>
                    <a:pt x="59407" y="121257"/>
                  </a:lnTo>
                  <a:lnTo>
                    <a:pt x="90070" y="144485"/>
                  </a:lnTo>
                  <a:lnTo>
                    <a:pt x="129466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589">
              <a:extLst>
                <a:ext uri="{FF2B5EF4-FFF2-40B4-BE49-F238E27FC236}">
                  <a16:creationId xmlns:a16="http://schemas.microsoft.com/office/drawing/2014/main" xmlns="" id="{549507FE-F7A2-4AAA-A90A-3D9ABCA0EDE1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801100" y="2384229"/>
              <a:ext cx="97509" cy="320872"/>
            </a:xfrm>
            <a:custGeom>
              <a:avLst/>
              <a:gdLst/>
              <a:ahLst/>
              <a:cxnLst/>
              <a:rect l="0" t="0" r="0" b="0"/>
              <a:pathLst>
                <a:path w="97509" h="320872">
                  <a:moveTo>
                    <a:pt x="50800" y="3371"/>
                  </a:moveTo>
                  <a:lnTo>
                    <a:pt x="50800" y="3371"/>
                  </a:lnTo>
                  <a:lnTo>
                    <a:pt x="54170" y="0"/>
                  </a:lnTo>
                  <a:lnTo>
                    <a:pt x="56575" y="1829"/>
                  </a:lnTo>
                  <a:lnTo>
                    <a:pt x="77936" y="39378"/>
                  </a:lnTo>
                  <a:lnTo>
                    <a:pt x="92393" y="81224"/>
                  </a:lnTo>
                  <a:lnTo>
                    <a:pt x="97508" y="114878"/>
                  </a:lnTo>
                  <a:lnTo>
                    <a:pt x="96958" y="151002"/>
                  </a:lnTo>
                  <a:lnTo>
                    <a:pt x="87307" y="188223"/>
                  </a:lnTo>
                  <a:lnTo>
                    <a:pt x="71728" y="224052"/>
                  </a:lnTo>
                  <a:lnTo>
                    <a:pt x="45007" y="270312"/>
                  </a:lnTo>
                  <a:lnTo>
                    <a:pt x="0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7590">
              <a:extLst>
                <a:ext uri="{FF2B5EF4-FFF2-40B4-BE49-F238E27FC236}">
                  <a16:creationId xmlns:a16="http://schemas.microsoft.com/office/drawing/2014/main" xmlns="" id="{8D549622-710D-4269-9909-8FD5B6849D87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238641" y="2645469"/>
              <a:ext cx="98910" cy="123132"/>
            </a:xfrm>
            <a:custGeom>
              <a:avLst/>
              <a:gdLst/>
              <a:ahLst/>
              <a:cxnLst/>
              <a:rect l="0" t="0" r="0" b="0"/>
              <a:pathLst>
                <a:path w="98910" h="123132">
                  <a:moveTo>
                    <a:pt x="3659" y="15181"/>
                  </a:moveTo>
                  <a:lnTo>
                    <a:pt x="3659" y="15181"/>
                  </a:lnTo>
                  <a:lnTo>
                    <a:pt x="288" y="8439"/>
                  </a:lnTo>
                  <a:lnTo>
                    <a:pt x="0" y="5747"/>
                  </a:lnTo>
                  <a:lnTo>
                    <a:pt x="1563" y="875"/>
                  </a:lnTo>
                  <a:lnTo>
                    <a:pt x="3672" y="0"/>
                  </a:lnTo>
                  <a:lnTo>
                    <a:pt x="9780" y="908"/>
                  </a:lnTo>
                  <a:lnTo>
                    <a:pt x="45667" y="32229"/>
                  </a:lnTo>
                  <a:lnTo>
                    <a:pt x="75979" y="69375"/>
                  </a:lnTo>
                  <a:lnTo>
                    <a:pt x="95374" y="115090"/>
                  </a:lnTo>
                  <a:lnTo>
                    <a:pt x="98909" y="123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7591">
              <a:extLst>
                <a:ext uri="{FF2B5EF4-FFF2-40B4-BE49-F238E27FC236}">
                  <a16:creationId xmlns:a16="http://schemas.microsoft.com/office/drawing/2014/main" xmlns="" id="{BB671FB9-9205-48AB-8E2D-B6AAF188BF68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242300" y="2628900"/>
              <a:ext cx="133351" cy="171451"/>
            </a:xfrm>
            <a:custGeom>
              <a:avLst/>
              <a:gdLst/>
              <a:ahLst/>
              <a:cxnLst/>
              <a:rect l="0" t="0" r="0" b="0"/>
              <a:pathLst>
                <a:path w="133351" h="171451">
                  <a:moveTo>
                    <a:pt x="133350" y="0"/>
                  </a:moveTo>
                  <a:lnTo>
                    <a:pt x="133350" y="0"/>
                  </a:lnTo>
                  <a:lnTo>
                    <a:pt x="93976" y="43752"/>
                  </a:lnTo>
                  <a:lnTo>
                    <a:pt x="62829" y="90017"/>
                  </a:lnTo>
                  <a:lnTo>
                    <a:pt x="29501" y="13654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7592">
              <a:extLst>
                <a:ext uri="{FF2B5EF4-FFF2-40B4-BE49-F238E27FC236}">
                  <a16:creationId xmlns:a16="http://schemas.microsoft.com/office/drawing/2014/main" xmlns="" id="{827F518A-AA54-4BEC-ABF1-FD5B0FD63C63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475839" y="2395356"/>
              <a:ext cx="83962" cy="277995"/>
            </a:xfrm>
            <a:custGeom>
              <a:avLst/>
              <a:gdLst/>
              <a:ahLst/>
              <a:cxnLst/>
              <a:rect l="0" t="0" r="0" b="0"/>
              <a:pathLst>
                <a:path w="83962" h="277995">
                  <a:moveTo>
                    <a:pt x="77611" y="17644"/>
                  </a:moveTo>
                  <a:lnTo>
                    <a:pt x="77611" y="17644"/>
                  </a:lnTo>
                  <a:lnTo>
                    <a:pt x="82636" y="5711"/>
                  </a:lnTo>
                  <a:lnTo>
                    <a:pt x="83078" y="3338"/>
                  </a:lnTo>
                  <a:lnTo>
                    <a:pt x="81256" y="1757"/>
                  </a:lnTo>
                  <a:lnTo>
                    <a:pt x="73587" y="0"/>
                  </a:lnTo>
                  <a:lnTo>
                    <a:pt x="63122" y="4863"/>
                  </a:lnTo>
                  <a:lnTo>
                    <a:pt x="50005" y="16903"/>
                  </a:lnTo>
                  <a:lnTo>
                    <a:pt x="24903" y="52859"/>
                  </a:lnTo>
                  <a:lnTo>
                    <a:pt x="12792" y="85506"/>
                  </a:lnTo>
                  <a:lnTo>
                    <a:pt x="4588" y="119301"/>
                  </a:lnTo>
                  <a:lnTo>
                    <a:pt x="0" y="152431"/>
                  </a:lnTo>
                  <a:lnTo>
                    <a:pt x="2090" y="197437"/>
                  </a:lnTo>
                  <a:lnTo>
                    <a:pt x="7828" y="222200"/>
                  </a:lnTo>
                  <a:lnTo>
                    <a:pt x="20725" y="241202"/>
                  </a:lnTo>
                  <a:lnTo>
                    <a:pt x="38923" y="255998"/>
                  </a:lnTo>
                  <a:lnTo>
                    <a:pt x="83961" y="277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7593">
              <a:extLst>
                <a:ext uri="{FF2B5EF4-FFF2-40B4-BE49-F238E27FC236}">
                  <a16:creationId xmlns:a16="http://schemas.microsoft.com/office/drawing/2014/main" xmlns="" id="{D96FF751-2E6B-4791-8D49-C933F6B9AE96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075277" y="2347251"/>
              <a:ext cx="197483" cy="508877"/>
            </a:xfrm>
            <a:custGeom>
              <a:avLst/>
              <a:gdLst/>
              <a:ahLst/>
              <a:cxnLst/>
              <a:rect l="0" t="0" r="0" b="0"/>
              <a:pathLst>
                <a:path w="197483" h="508877">
                  <a:moveTo>
                    <a:pt x="27323" y="186399"/>
                  </a:moveTo>
                  <a:lnTo>
                    <a:pt x="27323" y="186399"/>
                  </a:lnTo>
                  <a:lnTo>
                    <a:pt x="27323" y="180310"/>
                  </a:lnTo>
                  <a:lnTo>
                    <a:pt x="28028" y="218360"/>
                  </a:lnTo>
                  <a:lnTo>
                    <a:pt x="30693" y="249287"/>
                  </a:lnTo>
                  <a:lnTo>
                    <a:pt x="34230" y="286081"/>
                  </a:lnTo>
                  <a:lnTo>
                    <a:pt x="38154" y="325952"/>
                  </a:lnTo>
                  <a:lnTo>
                    <a:pt x="42250" y="367191"/>
                  </a:lnTo>
                  <a:lnTo>
                    <a:pt x="42658" y="407156"/>
                  </a:lnTo>
                  <a:lnTo>
                    <a:pt x="41194" y="443969"/>
                  </a:lnTo>
                  <a:lnTo>
                    <a:pt x="40369" y="485672"/>
                  </a:lnTo>
                  <a:lnTo>
                    <a:pt x="39420" y="506102"/>
                  </a:lnTo>
                  <a:lnTo>
                    <a:pt x="38210" y="508190"/>
                  </a:lnTo>
                  <a:lnTo>
                    <a:pt x="36698" y="508876"/>
                  </a:lnTo>
                  <a:lnTo>
                    <a:pt x="33136" y="500232"/>
                  </a:lnTo>
                  <a:lnTo>
                    <a:pt x="29045" y="468005"/>
                  </a:lnTo>
                  <a:lnTo>
                    <a:pt x="27382" y="433618"/>
                  </a:lnTo>
                  <a:lnTo>
                    <a:pt x="24291" y="390113"/>
                  </a:lnTo>
                  <a:lnTo>
                    <a:pt x="23184" y="364542"/>
                  </a:lnTo>
                  <a:lnTo>
                    <a:pt x="22447" y="336911"/>
                  </a:lnTo>
                  <a:lnTo>
                    <a:pt x="21956" y="307907"/>
                  </a:lnTo>
                  <a:lnTo>
                    <a:pt x="23040" y="277988"/>
                  </a:lnTo>
                  <a:lnTo>
                    <a:pt x="25173" y="247458"/>
                  </a:lnTo>
                  <a:lnTo>
                    <a:pt x="28006" y="216522"/>
                  </a:lnTo>
                  <a:lnTo>
                    <a:pt x="32012" y="188842"/>
                  </a:lnTo>
                  <a:lnTo>
                    <a:pt x="36798" y="163333"/>
                  </a:lnTo>
                  <a:lnTo>
                    <a:pt x="47762" y="117586"/>
                  </a:lnTo>
                  <a:lnTo>
                    <a:pt x="59690" y="78439"/>
                  </a:lnTo>
                  <a:lnTo>
                    <a:pt x="75810" y="44108"/>
                  </a:lnTo>
                  <a:lnTo>
                    <a:pt x="100956" y="8302"/>
                  </a:lnTo>
                  <a:lnTo>
                    <a:pt x="108161" y="2051"/>
                  </a:lnTo>
                  <a:lnTo>
                    <a:pt x="117198" y="0"/>
                  </a:lnTo>
                  <a:lnTo>
                    <a:pt x="138529" y="3366"/>
                  </a:lnTo>
                  <a:lnTo>
                    <a:pt x="158358" y="21325"/>
                  </a:lnTo>
                  <a:lnTo>
                    <a:pt x="183505" y="66932"/>
                  </a:lnTo>
                  <a:lnTo>
                    <a:pt x="194809" y="104375"/>
                  </a:lnTo>
                  <a:lnTo>
                    <a:pt x="197482" y="142183"/>
                  </a:lnTo>
                  <a:lnTo>
                    <a:pt x="192555" y="178271"/>
                  </a:lnTo>
                  <a:lnTo>
                    <a:pt x="188278" y="195797"/>
                  </a:lnTo>
                  <a:lnTo>
                    <a:pt x="168473" y="226559"/>
                  </a:lnTo>
                  <a:lnTo>
                    <a:pt x="140151" y="251520"/>
                  </a:lnTo>
                  <a:lnTo>
                    <a:pt x="106396" y="267318"/>
                  </a:lnTo>
                  <a:lnTo>
                    <a:pt x="72109" y="275279"/>
                  </a:lnTo>
                  <a:lnTo>
                    <a:pt x="40173" y="277407"/>
                  </a:lnTo>
                  <a:lnTo>
                    <a:pt x="6592" y="271377"/>
                  </a:lnTo>
                  <a:lnTo>
                    <a:pt x="2214" y="269156"/>
                  </a:lnTo>
                  <a:lnTo>
                    <a:pt x="0" y="266970"/>
                  </a:lnTo>
                  <a:lnTo>
                    <a:pt x="1346" y="264808"/>
                  </a:lnTo>
                  <a:lnTo>
                    <a:pt x="20973" y="256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1432">
            <a:extLst>
              <a:ext uri="{FF2B5EF4-FFF2-40B4-BE49-F238E27FC236}">
                <a16:creationId xmlns:a16="http://schemas.microsoft.com/office/drawing/2014/main" xmlns="" id="{AE866505-BA30-41B1-BABD-F9C58EB35CDA}"/>
              </a:ext>
            </a:extLst>
          </p:cNvPr>
          <p:cNvGrpSpPr/>
          <p:nvPr/>
        </p:nvGrpSpPr>
        <p:grpSpPr>
          <a:xfrm>
            <a:off x="9184749" y="2217033"/>
            <a:ext cx="1902090" cy="698474"/>
            <a:chOff x="9184749" y="2217033"/>
            <a:chExt cx="1902090" cy="698474"/>
          </a:xfrm>
        </p:grpSpPr>
        <p:sp>
          <p:nvSpPr>
            <p:cNvPr id="72" name="SMARTInkShape-7594">
              <a:extLst>
                <a:ext uri="{FF2B5EF4-FFF2-40B4-BE49-F238E27FC236}">
                  <a16:creationId xmlns:a16="http://schemas.microsoft.com/office/drawing/2014/main" xmlns="" id="{8CB1EFF4-5979-4CE9-A5F9-958BF5D6259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0963846" y="2254511"/>
              <a:ext cx="122993" cy="171190"/>
            </a:xfrm>
            <a:custGeom>
              <a:avLst/>
              <a:gdLst/>
              <a:ahLst/>
              <a:cxnLst/>
              <a:rect l="0" t="0" r="0" b="0"/>
              <a:pathLst>
                <a:path w="122993" h="171190">
                  <a:moveTo>
                    <a:pt x="116904" y="6089"/>
                  </a:moveTo>
                  <a:lnTo>
                    <a:pt x="116904" y="6089"/>
                  </a:lnTo>
                  <a:lnTo>
                    <a:pt x="116904" y="2718"/>
                  </a:lnTo>
                  <a:lnTo>
                    <a:pt x="117609" y="1725"/>
                  </a:lnTo>
                  <a:lnTo>
                    <a:pt x="118785" y="1063"/>
                  </a:lnTo>
                  <a:lnTo>
                    <a:pt x="122371" y="0"/>
                  </a:lnTo>
                  <a:lnTo>
                    <a:pt x="122992" y="6558"/>
                  </a:lnTo>
                  <a:lnTo>
                    <a:pt x="119805" y="24181"/>
                  </a:lnTo>
                  <a:lnTo>
                    <a:pt x="101563" y="59783"/>
                  </a:lnTo>
                  <a:lnTo>
                    <a:pt x="78806" y="85420"/>
                  </a:lnTo>
                  <a:lnTo>
                    <a:pt x="32935" y="116594"/>
                  </a:lnTo>
                  <a:lnTo>
                    <a:pt x="17495" y="120349"/>
                  </a:lnTo>
                  <a:lnTo>
                    <a:pt x="10414" y="120362"/>
                  </a:lnTo>
                  <a:lnTo>
                    <a:pt x="5695" y="118254"/>
                  </a:lnTo>
                  <a:lnTo>
                    <a:pt x="2547" y="114732"/>
                  </a:lnTo>
                  <a:lnTo>
                    <a:pt x="450" y="110268"/>
                  </a:lnTo>
                  <a:lnTo>
                    <a:pt x="0" y="97781"/>
                  </a:lnTo>
                  <a:lnTo>
                    <a:pt x="2857" y="84236"/>
                  </a:lnTo>
                  <a:lnTo>
                    <a:pt x="8832" y="73511"/>
                  </a:lnTo>
                  <a:lnTo>
                    <a:pt x="13106" y="70087"/>
                  </a:lnTo>
                  <a:lnTo>
                    <a:pt x="23500" y="66283"/>
                  </a:lnTo>
                  <a:lnTo>
                    <a:pt x="29235" y="67385"/>
                  </a:lnTo>
                  <a:lnTo>
                    <a:pt x="41250" y="74254"/>
                  </a:lnTo>
                  <a:lnTo>
                    <a:pt x="69871" y="100980"/>
                  </a:lnTo>
                  <a:lnTo>
                    <a:pt x="84466" y="124438"/>
                  </a:lnTo>
                  <a:lnTo>
                    <a:pt x="90114" y="151685"/>
                  </a:lnTo>
                  <a:lnTo>
                    <a:pt x="91504" y="171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7595">
              <a:extLst>
                <a:ext uri="{FF2B5EF4-FFF2-40B4-BE49-F238E27FC236}">
                  <a16:creationId xmlns:a16="http://schemas.microsoft.com/office/drawing/2014/main" xmlns="" id="{E730ADCE-B010-400A-AEDF-692238EA3AC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833100" y="2330711"/>
              <a:ext cx="107951" cy="6090"/>
            </a:xfrm>
            <a:custGeom>
              <a:avLst/>
              <a:gdLst/>
              <a:ahLst/>
              <a:cxnLst/>
              <a:rect l="0" t="0" r="0" b="0"/>
              <a:pathLst>
                <a:path w="107951" h="6090">
                  <a:moveTo>
                    <a:pt x="0" y="6089"/>
                  </a:moveTo>
                  <a:lnTo>
                    <a:pt x="0" y="6089"/>
                  </a:lnTo>
                  <a:lnTo>
                    <a:pt x="16619" y="1725"/>
                  </a:lnTo>
                  <a:lnTo>
                    <a:pt x="59086" y="0"/>
                  </a:lnTo>
                  <a:lnTo>
                    <a:pt x="10795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7596">
              <a:extLst>
                <a:ext uri="{FF2B5EF4-FFF2-40B4-BE49-F238E27FC236}">
                  <a16:creationId xmlns:a16="http://schemas.microsoft.com/office/drawing/2014/main" xmlns="" id="{9D14E4A9-4052-4F30-A8C9-4E24608AF05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0572750" y="2451100"/>
              <a:ext cx="112781" cy="228601"/>
            </a:xfrm>
            <a:custGeom>
              <a:avLst/>
              <a:gdLst/>
              <a:ahLst/>
              <a:cxnLst/>
              <a:rect l="0" t="0" r="0" b="0"/>
              <a:pathLst>
                <a:path w="112781" h="228601">
                  <a:moveTo>
                    <a:pt x="95250" y="0"/>
                  </a:moveTo>
                  <a:lnTo>
                    <a:pt x="95250" y="0"/>
                  </a:lnTo>
                  <a:lnTo>
                    <a:pt x="98620" y="0"/>
                  </a:lnTo>
                  <a:lnTo>
                    <a:pt x="102157" y="3763"/>
                  </a:lnTo>
                  <a:lnTo>
                    <a:pt x="104087" y="6742"/>
                  </a:lnTo>
                  <a:lnTo>
                    <a:pt x="111551" y="38282"/>
                  </a:lnTo>
                  <a:lnTo>
                    <a:pt x="112780" y="77351"/>
                  </a:lnTo>
                  <a:lnTo>
                    <a:pt x="106873" y="123657"/>
                  </a:lnTo>
                  <a:lnTo>
                    <a:pt x="95241" y="153971"/>
                  </a:lnTo>
                  <a:lnTo>
                    <a:pt x="62713" y="192063"/>
                  </a:lnTo>
                  <a:lnTo>
                    <a:pt x="16778" y="21992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7597">
              <a:extLst>
                <a:ext uri="{FF2B5EF4-FFF2-40B4-BE49-F238E27FC236}">
                  <a16:creationId xmlns:a16="http://schemas.microsoft.com/office/drawing/2014/main" xmlns="" id="{729A2CDF-201B-4ECF-AE28-15C736091FD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0750550" y="2251354"/>
              <a:ext cx="17701" cy="155297"/>
            </a:xfrm>
            <a:custGeom>
              <a:avLst/>
              <a:gdLst/>
              <a:ahLst/>
              <a:cxnLst/>
              <a:rect l="0" t="0" r="0" b="0"/>
              <a:pathLst>
                <a:path w="17701" h="155297">
                  <a:moveTo>
                    <a:pt x="0" y="15596"/>
                  </a:moveTo>
                  <a:lnTo>
                    <a:pt x="0" y="15596"/>
                  </a:lnTo>
                  <a:lnTo>
                    <a:pt x="3370" y="12225"/>
                  </a:lnTo>
                  <a:lnTo>
                    <a:pt x="5026" y="8688"/>
                  </a:lnTo>
                  <a:lnTo>
                    <a:pt x="5468" y="6758"/>
                  </a:lnTo>
                  <a:lnTo>
                    <a:pt x="9459" y="669"/>
                  </a:lnTo>
                  <a:lnTo>
                    <a:pt x="10540" y="0"/>
                  </a:lnTo>
                  <a:lnTo>
                    <a:pt x="11259" y="260"/>
                  </a:lnTo>
                  <a:lnTo>
                    <a:pt x="15787" y="12488"/>
                  </a:lnTo>
                  <a:lnTo>
                    <a:pt x="17700" y="50495"/>
                  </a:lnTo>
                  <a:lnTo>
                    <a:pt x="13896" y="96887"/>
                  </a:lnTo>
                  <a:lnTo>
                    <a:pt x="9661" y="143957"/>
                  </a:lnTo>
                  <a:lnTo>
                    <a:pt x="12700" y="155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7598">
              <a:extLst>
                <a:ext uri="{FF2B5EF4-FFF2-40B4-BE49-F238E27FC236}">
                  <a16:creationId xmlns:a16="http://schemas.microsoft.com/office/drawing/2014/main" xmlns="" id="{8B790069-DC67-42EA-89FF-799E2763F829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0440101" y="2476992"/>
              <a:ext cx="133734" cy="318580"/>
            </a:xfrm>
            <a:custGeom>
              <a:avLst/>
              <a:gdLst/>
              <a:ahLst/>
              <a:cxnLst/>
              <a:rect l="0" t="0" r="0" b="0"/>
              <a:pathLst>
                <a:path w="133734" h="318580">
                  <a:moveTo>
                    <a:pt x="43749" y="69358"/>
                  </a:moveTo>
                  <a:lnTo>
                    <a:pt x="43749" y="69358"/>
                  </a:lnTo>
                  <a:lnTo>
                    <a:pt x="34911" y="90406"/>
                  </a:lnTo>
                  <a:lnTo>
                    <a:pt x="31557" y="136117"/>
                  </a:lnTo>
                  <a:lnTo>
                    <a:pt x="29318" y="173806"/>
                  </a:lnTo>
                  <a:lnTo>
                    <a:pt x="22305" y="218133"/>
                  </a:lnTo>
                  <a:lnTo>
                    <a:pt x="11290" y="263253"/>
                  </a:lnTo>
                  <a:lnTo>
                    <a:pt x="1667" y="306311"/>
                  </a:lnTo>
                  <a:lnTo>
                    <a:pt x="0" y="318307"/>
                  </a:lnTo>
                  <a:lnTo>
                    <a:pt x="472" y="318579"/>
                  </a:lnTo>
                  <a:lnTo>
                    <a:pt x="2876" y="315119"/>
                  </a:lnTo>
                  <a:lnTo>
                    <a:pt x="14534" y="283369"/>
                  </a:lnTo>
                  <a:lnTo>
                    <a:pt x="19712" y="253374"/>
                  </a:lnTo>
                  <a:lnTo>
                    <a:pt x="26245" y="213232"/>
                  </a:lnTo>
                  <a:lnTo>
                    <a:pt x="34558" y="167169"/>
                  </a:lnTo>
                  <a:lnTo>
                    <a:pt x="39738" y="143031"/>
                  </a:lnTo>
                  <a:lnTo>
                    <a:pt x="50433" y="97163"/>
                  </a:lnTo>
                  <a:lnTo>
                    <a:pt x="59889" y="60314"/>
                  </a:lnTo>
                  <a:lnTo>
                    <a:pt x="76048" y="17398"/>
                  </a:lnTo>
                  <a:lnTo>
                    <a:pt x="79271" y="4872"/>
                  </a:lnTo>
                  <a:lnTo>
                    <a:pt x="82246" y="1673"/>
                  </a:lnTo>
                  <a:lnTo>
                    <a:pt x="86347" y="246"/>
                  </a:lnTo>
                  <a:lnTo>
                    <a:pt x="91198" y="0"/>
                  </a:lnTo>
                  <a:lnTo>
                    <a:pt x="102231" y="7252"/>
                  </a:lnTo>
                  <a:lnTo>
                    <a:pt x="113485" y="21294"/>
                  </a:lnTo>
                  <a:lnTo>
                    <a:pt x="130327" y="64803"/>
                  </a:lnTo>
                  <a:lnTo>
                    <a:pt x="133733" y="88500"/>
                  </a:lnTo>
                  <a:lnTo>
                    <a:pt x="130544" y="110792"/>
                  </a:lnTo>
                  <a:lnTo>
                    <a:pt x="120659" y="130576"/>
                  </a:lnTo>
                  <a:lnTo>
                    <a:pt x="106860" y="147366"/>
                  </a:lnTo>
                  <a:lnTo>
                    <a:pt x="91317" y="159532"/>
                  </a:lnTo>
                  <a:lnTo>
                    <a:pt x="75004" y="165880"/>
                  </a:lnTo>
                  <a:lnTo>
                    <a:pt x="59756" y="167995"/>
                  </a:lnTo>
                  <a:lnTo>
                    <a:pt x="48276" y="166584"/>
                  </a:lnTo>
                  <a:lnTo>
                    <a:pt x="45357" y="163808"/>
                  </a:lnTo>
                  <a:lnTo>
                    <a:pt x="44115" y="159842"/>
                  </a:lnTo>
                  <a:lnTo>
                    <a:pt x="43749" y="145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7599">
              <a:extLst>
                <a:ext uri="{FF2B5EF4-FFF2-40B4-BE49-F238E27FC236}">
                  <a16:creationId xmlns:a16="http://schemas.microsoft.com/office/drawing/2014/main" xmlns="" id="{17D32318-C0BF-488A-B0E3-82406EDCB25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0318750" y="2585410"/>
              <a:ext cx="82551" cy="11741"/>
            </a:xfrm>
            <a:custGeom>
              <a:avLst/>
              <a:gdLst/>
              <a:ahLst/>
              <a:cxnLst/>
              <a:rect l="0" t="0" r="0" b="0"/>
              <a:pathLst>
                <a:path w="82551" h="11741">
                  <a:moveTo>
                    <a:pt x="0" y="11740"/>
                  </a:moveTo>
                  <a:lnTo>
                    <a:pt x="0" y="11740"/>
                  </a:lnTo>
                  <a:lnTo>
                    <a:pt x="0" y="8369"/>
                  </a:lnTo>
                  <a:lnTo>
                    <a:pt x="1411" y="7376"/>
                  </a:lnTo>
                  <a:lnTo>
                    <a:pt x="39967" y="0"/>
                  </a:lnTo>
                  <a:lnTo>
                    <a:pt x="82550" y="5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7600">
              <a:extLst>
                <a:ext uri="{FF2B5EF4-FFF2-40B4-BE49-F238E27FC236}">
                  <a16:creationId xmlns:a16="http://schemas.microsoft.com/office/drawing/2014/main" xmlns="" id="{41E6005E-A7B6-499E-BE85-57B555AD816B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238706" y="2508250"/>
              <a:ext cx="16545" cy="165101"/>
            </a:xfrm>
            <a:custGeom>
              <a:avLst/>
              <a:gdLst/>
              <a:ahLst/>
              <a:cxnLst/>
              <a:rect l="0" t="0" r="0" b="0"/>
              <a:pathLst>
                <a:path w="16545" h="165101">
                  <a:moveTo>
                    <a:pt x="16544" y="0"/>
                  </a:moveTo>
                  <a:lnTo>
                    <a:pt x="16544" y="0"/>
                  </a:lnTo>
                  <a:lnTo>
                    <a:pt x="9802" y="3371"/>
                  </a:lnTo>
                  <a:lnTo>
                    <a:pt x="4611" y="10670"/>
                  </a:lnTo>
                  <a:lnTo>
                    <a:pt x="657" y="22381"/>
                  </a:lnTo>
                  <a:lnTo>
                    <a:pt x="0" y="60526"/>
                  </a:lnTo>
                  <a:lnTo>
                    <a:pt x="2705" y="96250"/>
                  </a:lnTo>
                  <a:lnTo>
                    <a:pt x="8764" y="142967"/>
                  </a:lnTo>
                  <a:lnTo>
                    <a:pt x="16544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7601">
              <a:extLst>
                <a:ext uri="{FF2B5EF4-FFF2-40B4-BE49-F238E27FC236}">
                  <a16:creationId xmlns:a16="http://schemas.microsoft.com/office/drawing/2014/main" xmlns="" id="{07A8D5B2-C7D8-49F4-A1E0-8CA273A93FD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0052141" y="2448308"/>
              <a:ext cx="113949" cy="250443"/>
            </a:xfrm>
            <a:custGeom>
              <a:avLst/>
              <a:gdLst/>
              <a:ahLst/>
              <a:cxnLst/>
              <a:rect l="0" t="0" r="0" b="0"/>
              <a:pathLst>
                <a:path w="113949" h="250443">
                  <a:moveTo>
                    <a:pt x="107859" y="28192"/>
                  </a:moveTo>
                  <a:lnTo>
                    <a:pt x="107859" y="28192"/>
                  </a:lnTo>
                  <a:lnTo>
                    <a:pt x="112885" y="16259"/>
                  </a:lnTo>
                  <a:lnTo>
                    <a:pt x="113948" y="7177"/>
                  </a:lnTo>
                  <a:lnTo>
                    <a:pt x="112623" y="5010"/>
                  </a:lnTo>
                  <a:lnTo>
                    <a:pt x="107390" y="720"/>
                  </a:lnTo>
                  <a:lnTo>
                    <a:pt x="104019" y="0"/>
                  </a:lnTo>
                  <a:lnTo>
                    <a:pt x="96509" y="1080"/>
                  </a:lnTo>
                  <a:lnTo>
                    <a:pt x="74235" y="19140"/>
                  </a:lnTo>
                  <a:lnTo>
                    <a:pt x="45294" y="53575"/>
                  </a:lnTo>
                  <a:lnTo>
                    <a:pt x="21117" y="95058"/>
                  </a:lnTo>
                  <a:lnTo>
                    <a:pt x="3920" y="138629"/>
                  </a:lnTo>
                  <a:lnTo>
                    <a:pt x="0" y="176076"/>
                  </a:lnTo>
                  <a:lnTo>
                    <a:pt x="10048" y="209514"/>
                  </a:lnTo>
                  <a:lnTo>
                    <a:pt x="24407" y="225432"/>
                  </a:lnTo>
                  <a:lnTo>
                    <a:pt x="43253" y="236504"/>
                  </a:lnTo>
                  <a:lnTo>
                    <a:pt x="88809" y="250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7602">
              <a:extLst>
                <a:ext uri="{FF2B5EF4-FFF2-40B4-BE49-F238E27FC236}">
                  <a16:creationId xmlns:a16="http://schemas.microsoft.com/office/drawing/2014/main" xmlns="" id="{7D7C13EA-BE73-425D-938C-C17F0B6D872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744996" y="2217033"/>
              <a:ext cx="135605" cy="183268"/>
            </a:xfrm>
            <a:custGeom>
              <a:avLst/>
              <a:gdLst/>
              <a:ahLst/>
              <a:cxnLst/>
              <a:rect l="0" t="0" r="0" b="0"/>
              <a:pathLst>
                <a:path w="135605" h="183268">
                  <a:moveTo>
                    <a:pt x="129254" y="5467"/>
                  </a:moveTo>
                  <a:lnTo>
                    <a:pt x="129254" y="5467"/>
                  </a:lnTo>
                  <a:lnTo>
                    <a:pt x="129253" y="0"/>
                  </a:lnTo>
                  <a:lnTo>
                    <a:pt x="127373" y="19956"/>
                  </a:lnTo>
                  <a:lnTo>
                    <a:pt x="112647" y="60292"/>
                  </a:lnTo>
                  <a:lnTo>
                    <a:pt x="88501" y="99212"/>
                  </a:lnTo>
                  <a:lnTo>
                    <a:pt x="60134" y="127544"/>
                  </a:lnTo>
                  <a:lnTo>
                    <a:pt x="53541" y="130596"/>
                  </a:lnTo>
                  <a:lnTo>
                    <a:pt x="40570" y="132106"/>
                  </a:lnTo>
                  <a:lnTo>
                    <a:pt x="27750" y="128543"/>
                  </a:lnTo>
                  <a:lnTo>
                    <a:pt x="21368" y="125618"/>
                  </a:lnTo>
                  <a:lnTo>
                    <a:pt x="12394" y="114842"/>
                  </a:lnTo>
                  <a:lnTo>
                    <a:pt x="886" y="91669"/>
                  </a:lnTo>
                  <a:lnTo>
                    <a:pt x="0" y="82350"/>
                  </a:lnTo>
                  <a:lnTo>
                    <a:pt x="751" y="77889"/>
                  </a:lnTo>
                  <a:lnTo>
                    <a:pt x="2663" y="75620"/>
                  </a:lnTo>
                  <a:lnTo>
                    <a:pt x="5349" y="74814"/>
                  </a:lnTo>
                  <a:lnTo>
                    <a:pt x="8551" y="74981"/>
                  </a:lnTo>
                  <a:lnTo>
                    <a:pt x="23169" y="81959"/>
                  </a:lnTo>
                  <a:lnTo>
                    <a:pt x="68406" y="117371"/>
                  </a:lnTo>
                  <a:lnTo>
                    <a:pt x="103136" y="154286"/>
                  </a:lnTo>
                  <a:lnTo>
                    <a:pt x="118421" y="177651"/>
                  </a:lnTo>
                  <a:lnTo>
                    <a:pt x="124676" y="180771"/>
                  </a:lnTo>
                  <a:lnTo>
                    <a:pt x="135604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603">
              <a:extLst>
                <a:ext uri="{FF2B5EF4-FFF2-40B4-BE49-F238E27FC236}">
                  <a16:creationId xmlns:a16="http://schemas.microsoft.com/office/drawing/2014/main" xmlns="" id="{AFF1D345-73D4-441C-A06F-A8828F8FDE66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620379" y="2455857"/>
              <a:ext cx="135724" cy="459650"/>
            </a:xfrm>
            <a:custGeom>
              <a:avLst/>
              <a:gdLst/>
              <a:ahLst/>
              <a:cxnLst/>
              <a:rect l="0" t="0" r="0" b="0"/>
              <a:pathLst>
                <a:path w="135724" h="459650">
                  <a:moveTo>
                    <a:pt x="12571" y="109543"/>
                  </a:moveTo>
                  <a:lnTo>
                    <a:pt x="12571" y="109543"/>
                  </a:lnTo>
                  <a:lnTo>
                    <a:pt x="15941" y="144075"/>
                  </a:lnTo>
                  <a:lnTo>
                    <a:pt x="21409" y="186959"/>
                  </a:lnTo>
                  <a:lnTo>
                    <a:pt x="23556" y="222737"/>
                  </a:lnTo>
                  <a:lnTo>
                    <a:pt x="24508" y="262157"/>
                  </a:lnTo>
                  <a:lnTo>
                    <a:pt x="24932" y="303196"/>
                  </a:lnTo>
                  <a:lnTo>
                    <a:pt x="23239" y="343072"/>
                  </a:lnTo>
                  <a:lnTo>
                    <a:pt x="19429" y="380550"/>
                  </a:lnTo>
                  <a:lnTo>
                    <a:pt x="10056" y="426595"/>
                  </a:lnTo>
                  <a:lnTo>
                    <a:pt x="1352" y="459649"/>
                  </a:lnTo>
                  <a:lnTo>
                    <a:pt x="528" y="453294"/>
                  </a:lnTo>
                  <a:lnTo>
                    <a:pt x="0" y="410356"/>
                  </a:lnTo>
                  <a:lnTo>
                    <a:pt x="3692" y="372355"/>
                  </a:lnTo>
                  <a:lnTo>
                    <a:pt x="10035" y="325126"/>
                  </a:lnTo>
                  <a:lnTo>
                    <a:pt x="13703" y="297715"/>
                  </a:lnTo>
                  <a:lnTo>
                    <a:pt x="17558" y="268858"/>
                  </a:lnTo>
                  <a:lnTo>
                    <a:pt x="21541" y="239036"/>
                  </a:lnTo>
                  <a:lnTo>
                    <a:pt x="25607" y="208572"/>
                  </a:lnTo>
                  <a:lnTo>
                    <a:pt x="29728" y="177679"/>
                  </a:lnTo>
                  <a:lnTo>
                    <a:pt x="33886" y="149322"/>
                  </a:lnTo>
                  <a:lnTo>
                    <a:pt x="38070" y="122657"/>
                  </a:lnTo>
                  <a:lnTo>
                    <a:pt x="42271" y="97119"/>
                  </a:lnTo>
                  <a:lnTo>
                    <a:pt x="52582" y="51810"/>
                  </a:lnTo>
                  <a:lnTo>
                    <a:pt x="64925" y="16856"/>
                  </a:lnTo>
                  <a:lnTo>
                    <a:pt x="72168" y="7535"/>
                  </a:lnTo>
                  <a:lnTo>
                    <a:pt x="79819" y="1321"/>
                  </a:lnTo>
                  <a:lnTo>
                    <a:pt x="87036" y="0"/>
                  </a:lnTo>
                  <a:lnTo>
                    <a:pt x="93964" y="1942"/>
                  </a:lnTo>
                  <a:lnTo>
                    <a:pt x="100700" y="6059"/>
                  </a:lnTo>
                  <a:lnTo>
                    <a:pt x="123663" y="38821"/>
                  </a:lnTo>
                  <a:lnTo>
                    <a:pt x="132500" y="70350"/>
                  </a:lnTo>
                  <a:lnTo>
                    <a:pt x="135723" y="104118"/>
                  </a:lnTo>
                  <a:lnTo>
                    <a:pt x="134803" y="135589"/>
                  </a:lnTo>
                  <a:lnTo>
                    <a:pt x="124517" y="164158"/>
                  </a:lnTo>
                  <a:lnTo>
                    <a:pt x="108185" y="188850"/>
                  </a:lnTo>
                  <a:lnTo>
                    <a:pt x="89168" y="206879"/>
                  </a:lnTo>
                  <a:lnTo>
                    <a:pt x="70838" y="216304"/>
                  </a:lnTo>
                  <a:lnTo>
                    <a:pt x="61999" y="218817"/>
                  </a:lnTo>
                  <a:lnTo>
                    <a:pt x="54695" y="219081"/>
                  </a:lnTo>
                  <a:lnTo>
                    <a:pt x="31621" y="211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604">
              <a:extLst>
                <a:ext uri="{FF2B5EF4-FFF2-40B4-BE49-F238E27FC236}">
                  <a16:creationId xmlns:a16="http://schemas.microsoft.com/office/drawing/2014/main" xmlns="" id="{E5830E37-D8D7-4654-85B7-9662DEDF04C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184749" y="2673350"/>
              <a:ext cx="200552" cy="35735"/>
            </a:xfrm>
            <a:custGeom>
              <a:avLst/>
              <a:gdLst/>
              <a:ahLst/>
              <a:cxnLst/>
              <a:rect l="0" t="0" r="0" b="0"/>
              <a:pathLst>
                <a:path w="200552" h="35735">
                  <a:moveTo>
                    <a:pt x="16401" y="6350"/>
                  </a:moveTo>
                  <a:lnTo>
                    <a:pt x="16401" y="6350"/>
                  </a:lnTo>
                  <a:lnTo>
                    <a:pt x="6288" y="9721"/>
                  </a:lnTo>
                  <a:lnTo>
                    <a:pt x="3309" y="12125"/>
                  </a:lnTo>
                  <a:lnTo>
                    <a:pt x="0" y="18559"/>
                  </a:lnTo>
                  <a:lnTo>
                    <a:pt x="409" y="26123"/>
                  </a:lnTo>
                  <a:lnTo>
                    <a:pt x="1507" y="30115"/>
                  </a:lnTo>
                  <a:lnTo>
                    <a:pt x="5766" y="32777"/>
                  </a:lnTo>
                  <a:lnTo>
                    <a:pt x="19905" y="35734"/>
                  </a:lnTo>
                  <a:lnTo>
                    <a:pt x="61184" y="34028"/>
                  </a:lnTo>
                  <a:lnTo>
                    <a:pt x="95571" y="29000"/>
                  </a:lnTo>
                  <a:lnTo>
                    <a:pt x="131315" y="21355"/>
                  </a:lnTo>
                  <a:lnTo>
                    <a:pt x="177528" y="7268"/>
                  </a:lnTo>
                  <a:lnTo>
                    <a:pt x="200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605">
              <a:extLst>
                <a:ext uri="{FF2B5EF4-FFF2-40B4-BE49-F238E27FC236}">
                  <a16:creationId xmlns:a16="http://schemas.microsoft.com/office/drawing/2014/main" xmlns="" id="{9DAE3494-6E7B-4D9C-90BE-6E21703B3AAE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9188450" y="25844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2645" y="2103"/>
                  </a:lnTo>
                  <a:lnTo>
                    <a:pt x="82407" y="5484"/>
                  </a:lnTo>
                  <a:lnTo>
                    <a:pt x="139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SMARTInkShape-7606">
            <a:extLst>
              <a:ext uri="{FF2B5EF4-FFF2-40B4-BE49-F238E27FC236}">
                <a16:creationId xmlns:a16="http://schemas.microsoft.com/office/drawing/2014/main" xmlns="" id="{535D2B22-8436-4C7C-924E-E0F05C1696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799401" y="158750"/>
            <a:ext cx="306858" cy="6629401"/>
          </a:xfrm>
          <a:custGeom>
            <a:avLst/>
            <a:gdLst/>
            <a:ahLst/>
            <a:cxnLst/>
            <a:rect l="0" t="0" r="0" b="0"/>
            <a:pathLst>
              <a:path w="306858" h="6629401">
                <a:moveTo>
                  <a:pt x="303199" y="0"/>
                </a:moveTo>
                <a:lnTo>
                  <a:pt x="303199" y="0"/>
                </a:lnTo>
                <a:lnTo>
                  <a:pt x="303199" y="37081"/>
                </a:lnTo>
                <a:lnTo>
                  <a:pt x="303904" y="59293"/>
                </a:lnTo>
                <a:lnTo>
                  <a:pt x="305080" y="85390"/>
                </a:lnTo>
                <a:lnTo>
                  <a:pt x="306569" y="114076"/>
                </a:lnTo>
                <a:lnTo>
                  <a:pt x="306857" y="148723"/>
                </a:lnTo>
                <a:lnTo>
                  <a:pt x="306344" y="187343"/>
                </a:lnTo>
                <a:lnTo>
                  <a:pt x="305295" y="228612"/>
                </a:lnTo>
                <a:lnTo>
                  <a:pt x="304596" y="273058"/>
                </a:lnTo>
                <a:lnTo>
                  <a:pt x="304130" y="319622"/>
                </a:lnTo>
                <a:lnTo>
                  <a:pt x="303821" y="367598"/>
                </a:lnTo>
                <a:lnTo>
                  <a:pt x="302908" y="420749"/>
                </a:lnTo>
                <a:lnTo>
                  <a:pt x="301594" y="477349"/>
                </a:lnTo>
                <a:lnTo>
                  <a:pt x="300012" y="536249"/>
                </a:lnTo>
                <a:lnTo>
                  <a:pt x="297547" y="602327"/>
                </a:lnTo>
                <a:lnTo>
                  <a:pt x="294492" y="673190"/>
                </a:lnTo>
                <a:lnTo>
                  <a:pt x="291045" y="747244"/>
                </a:lnTo>
                <a:lnTo>
                  <a:pt x="285924" y="826951"/>
                </a:lnTo>
                <a:lnTo>
                  <a:pt x="279687" y="910429"/>
                </a:lnTo>
                <a:lnTo>
                  <a:pt x="272709" y="996419"/>
                </a:lnTo>
                <a:lnTo>
                  <a:pt x="265232" y="1086907"/>
                </a:lnTo>
                <a:lnTo>
                  <a:pt x="257427" y="1180394"/>
                </a:lnTo>
                <a:lnTo>
                  <a:pt x="249401" y="1275879"/>
                </a:lnTo>
                <a:lnTo>
                  <a:pt x="241228" y="1377636"/>
                </a:lnTo>
                <a:lnTo>
                  <a:pt x="232957" y="1483574"/>
                </a:lnTo>
                <a:lnTo>
                  <a:pt x="224620" y="1592299"/>
                </a:lnTo>
                <a:lnTo>
                  <a:pt x="216241" y="1705000"/>
                </a:lnTo>
                <a:lnTo>
                  <a:pt x="207833" y="1820350"/>
                </a:lnTo>
                <a:lnTo>
                  <a:pt x="199405" y="1937466"/>
                </a:lnTo>
                <a:lnTo>
                  <a:pt x="190258" y="2058583"/>
                </a:lnTo>
                <a:lnTo>
                  <a:pt x="180633" y="2182366"/>
                </a:lnTo>
                <a:lnTo>
                  <a:pt x="170688" y="2307928"/>
                </a:lnTo>
                <a:lnTo>
                  <a:pt x="161236" y="2438202"/>
                </a:lnTo>
                <a:lnTo>
                  <a:pt x="152112" y="2571618"/>
                </a:lnTo>
                <a:lnTo>
                  <a:pt x="143207" y="2707129"/>
                </a:lnTo>
                <a:lnTo>
                  <a:pt x="133744" y="2844036"/>
                </a:lnTo>
                <a:lnTo>
                  <a:pt x="123907" y="2981873"/>
                </a:lnTo>
                <a:lnTo>
                  <a:pt x="113821" y="3120332"/>
                </a:lnTo>
                <a:lnTo>
                  <a:pt x="103569" y="3259910"/>
                </a:lnTo>
                <a:lnTo>
                  <a:pt x="93206" y="3400235"/>
                </a:lnTo>
                <a:lnTo>
                  <a:pt x="82771" y="3541056"/>
                </a:lnTo>
                <a:lnTo>
                  <a:pt x="73697" y="3684326"/>
                </a:lnTo>
                <a:lnTo>
                  <a:pt x="65531" y="3829229"/>
                </a:lnTo>
                <a:lnTo>
                  <a:pt x="57970" y="3975219"/>
                </a:lnTo>
                <a:lnTo>
                  <a:pt x="52224" y="4119818"/>
                </a:lnTo>
                <a:lnTo>
                  <a:pt x="47687" y="4263490"/>
                </a:lnTo>
                <a:lnTo>
                  <a:pt x="43957" y="4406543"/>
                </a:lnTo>
                <a:lnTo>
                  <a:pt x="40766" y="4550595"/>
                </a:lnTo>
                <a:lnTo>
                  <a:pt x="37932" y="4695313"/>
                </a:lnTo>
                <a:lnTo>
                  <a:pt x="35339" y="4840475"/>
                </a:lnTo>
                <a:lnTo>
                  <a:pt x="32198" y="4983817"/>
                </a:lnTo>
                <a:lnTo>
                  <a:pt x="28692" y="5125944"/>
                </a:lnTo>
                <a:lnTo>
                  <a:pt x="24945" y="5267263"/>
                </a:lnTo>
                <a:lnTo>
                  <a:pt x="21036" y="5400986"/>
                </a:lnTo>
                <a:lnTo>
                  <a:pt x="17017" y="5529646"/>
                </a:lnTo>
                <a:lnTo>
                  <a:pt x="12928" y="5654931"/>
                </a:lnTo>
                <a:lnTo>
                  <a:pt x="9497" y="5773026"/>
                </a:lnTo>
                <a:lnTo>
                  <a:pt x="6502" y="5886329"/>
                </a:lnTo>
                <a:lnTo>
                  <a:pt x="3802" y="5996436"/>
                </a:lnTo>
                <a:lnTo>
                  <a:pt x="2000" y="6098062"/>
                </a:lnTo>
                <a:lnTo>
                  <a:pt x="800" y="6194036"/>
                </a:lnTo>
                <a:lnTo>
                  <a:pt x="0" y="6286241"/>
                </a:lnTo>
                <a:lnTo>
                  <a:pt x="877" y="6365349"/>
                </a:lnTo>
                <a:lnTo>
                  <a:pt x="2874" y="6435727"/>
                </a:lnTo>
                <a:lnTo>
                  <a:pt x="5616" y="6500285"/>
                </a:lnTo>
                <a:lnTo>
                  <a:pt x="7443" y="6543322"/>
                </a:lnTo>
                <a:lnTo>
                  <a:pt x="11099" y="6629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SMARTInkShape-Group1434">
            <a:extLst>
              <a:ext uri="{FF2B5EF4-FFF2-40B4-BE49-F238E27FC236}">
                <a16:creationId xmlns:a16="http://schemas.microsoft.com/office/drawing/2014/main" xmlns="" id="{9AAFF6BF-503B-4BB5-B508-CA3D3301E63B}"/>
              </a:ext>
            </a:extLst>
          </p:cNvPr>
          <p:cNvGrpSpPr/>
          <p:nvPr/>
        </p:nvGrpSpPr>
        <p:grpSpPr>
          <a:xfrm>
            <a:off x="8446673" y="349334"/>
            <a:ext cx="1438908" cy="798747"/>
            <a:chOff x="8446673" y="349334"/>
            <a:chExt cx="1438908" cy="798747"/>
          </a:xfrm>
        </p:grpSpPr>
        <p:sp>
          <p:nvSpPr>
            <p:cNvPr id="86" name="SMARTInkShape-7607">
              <a:extLst>
                <a:ext uri="{FF2B5EF4-FFF2-40B4-BE49-F238E27FC236}">
                  <a16:creationId xmlns:a16="http://schemas.microsoft.com/office/drawing/2014/main" xmlns="" id="{272CF901-DA5A-4C35-97C3-29C6EC67A97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997950" y="690182"/>
              <a:ext cx="64689" cy="243269"/>
            </a:xfrm>
            <a:custGeom>
              <a:avLst/>
              <a:gdLst/>
              <a:ahLst/>
              <a:cxnLst/>
              <a:rect l="0" t="0" r="0" b="0"/>
              <a:pathLst>
                <a:path w="64689" h="243269">
                  <a:moveTo>
                    <a:pt x="25400" y="21018"/>
                  </a:moveTo>
                  <a:lnTo>
                    <a:pt x="25400" y="21018"/>
                  </a:lnTo>
                  <a:lnTo>
                    <a:pt x="25399" y="10905"/>
                  </a:lnTo>
                  <a:lnTo>
                    <a:pt x="26811" y="7220"/>
                  </a:lnTo>
                  <a:lnTo>
                    <a:pt x="32141" y="1245"/>
                  </a:lnTo>
                  <a:lnTo>
                    <a:pt x="34833" y="75"/>
                  </a:lnTo>
                  <a:lnTo>
                    <a:pt x="37333" y="0"/>
                  </a:lnTo>
                  <a:lnTo>
                    <a:pt x="39705" y="656"/>
                  </a:lnTo>
                  <a:lnTo>
                    <a:pt x="53157" y="18434"/>
                  </a:lnTo>
                  <a:lnTo>
                    <a:pt x="63806" y="56157"/>
                  </a:lnTo>
                  <a:lnTo>
                    <a:pt x="64688" y="103083"/>
                  </a:lnTo>
                  <a:lnTo>
                    <a:pt x="60265" y="136043"/>
                  </a:lnTo>
                  <a:lnTo>
                    <a:pt x="51479" y="168096"/>
                  </a:lnTo>
                  <a:lnTo>
                    <a:pt x="28110" y="207824"/>
                  </a:lnTo>
                  <a:lnTo>
                    <a:pt x="0" y="243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608">
              <a:extLst>
                <a:ext uri="{FF2B5EF4-FFF2-40B4-BE49-F238E27FC236}">
                  <a16:creationId xmlns:a16="http://schemas.microsoft.com/office/drawing/2014/main" xmlns="" id="{766A5E6C-F15B-4C8A-B53B-C3EBA2E101C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861421" y="730250"/>
              <a:ext cx="117480" cy="166524"/>
            </a:xfrm>
            <a:custGeom>
              <a:avLst/>
              <a:gdLst/>
              <a:ahLst/>
              <a:cxnLst/>
              <a:rect l="0" t="0" r="0" b="0"/>
              <a:pathLst>
                <a:path w="117480" h="166524">
                  <a:moveTo>
                    <a:pt x="111129" y="0"/>
                  </a:moveTo>
                  <a:lnTo>
                    <a:pt x="111129" y="0"/>
                  </a:lnTo>
                  <a:lnTo>
                    <a:pt x="114499" y="3371"/>
                  </a:lnTo>
                  <a:lnTo>
                    <a:pt x="114273" y="12552"/>
                  </a:lnTo>
                  <a:lnTo>
                    <a:pt x="108379" y="48184"/>
                  </a:lnTo>
                  <a:lnTo>
                    <a:pt x="95732" y="87027"/>
                  </a:lnTo>
                  <a:lnTo>
                    <a:pt x="78580" y="126445"/>
                  </a:lnTo>
                  <a:lnTo>
                    <a:pt x="56721" y="154823"/>
                  </a:lnTo>
                  <a:lnTo>
                    <a:pt x="42498" y="164060"/>
                  </a:lnTo>
                  <a:lnTo>
                    <a:pt x="35741" y="166523"/>
                  </a:lnTo>
                  <a:lnTo>
                    <a:pt x="29826" y="166049"/>
                  </a:lnTo>
                  <a:lnTo>
                    <a:pt x="19490" y="159877"/>
                  </a:lnTo>
                  <a:lnTo>
                    <a:pt x="5739" y="144502"/>
                  </a:lnTo>
                  <a:lnTo>
                    <a:pt x="789" y="127018"/>
                  </a:lnTo>
                  <a:lnTo>
                    <a:pt x="0" y="107958"/>
                  </a:lnTo>
                  <a:lnTo>
                    <a:pt x="4353" y="94783"/>
                  </a:lnTo>
                  <a:lnTo>
                    <a:pt x="9606" y="90705"/>
                  </a:lnTo>
                  <a:lnTo>
                    <a:pt x="24850" y="86175"/>
                  </a:lnTo>
                  <a:lnTo>
                    <a:pt x="41503" y="89805"/>
                  </a:lnTo>
                  <a:lnTo>
                    <a:pt x="75189" y="109383"/>
                  </a:lnTo>
                  <a:lnTo>
                    <a:pt x="117479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609">
              <a:extLst>
                <a:ext uri="{FF2B5EF4-FFF2-40B4-BE49-F238E27FC236}">
                  <a16:creationId xmlns:a16="http://schemas.microsoft.com/office/drawing/2014/main" xmlns="" id="{CC0B8BAD-E943-4D4E-9309-895185F4EB8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182100" y="750594"/>
              <a:ext cx="101601" cy="11407"/>
            </a:xfrm>
            <a:custGeom>
              <a:avLst/>
              <a:gdLst/>
              <a:ahLst/>
              <a:cxnLst/>
              <a:rect l="0" t="0" r="0" b="0"/>
              <a:pathLst>
                <a:path w="101601" h="11407">
                  <a:moveTo>
                    <a:pt x="0" y="5056"/>
                  </a:moveTo>
                  <a:lnTo>
                    <a:pt x="0" y="5056"/>
                  </a:lnTo>
                  <a:lnTo>
                    <a:pt x="6741" y="1685"/>
                  </a:lnTo>
                  <a:lnTo>
                    <a:pt x="41235" y="0"/>
                  </a:lnTo>
                  <a:lnTo>
                    <a:pt x="86525" y="7622"/>
                  </a:lnTo>
                  <a:lnTo>
                    <a:pt x="101600" y="1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610">
              <a:extLst>
                <a:ext uri="{FF2B5EF4-FFF2-40B4-BE49-F238E27FC236}">
                  <a16:creationId xmlns:a16="http://schemas.microsoft.com/office/drawing/2014/main" xmlns="" id="{56D05F4A-EC82-49F1-83A7-17C61AA96D64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177515" y="844550"/>
              <a:ext cx="118886" cy="23636"/>
            </a:xfrm>
            <a:custGeom>
              <a:avLst/>
              <a:gdLst/>
              <a:ahLst/>
              <a:cxnLst/>
              <a:rect l="0" t="0" r="0" b="0"/>
              <a:pathLst>
                <a:path w="118886" h="23636">
                  <a:moveTo>
                    <a:pt x="10935" y="12700"/>
                  </a:moveTo>
                  <a:lnTo>
                    <a:pt x="10935" y="12700"/>
                  </a:lnTo>
                  <a:lnTo>
                    <a:pt x="0" y="23635"/>
                  </a:lnTo>
                  <a:lnTo>
                    <a:pt x="45952" y="16407"/>
                  </a:lnTo>
                  <a:lnTo>
                    <a:pt x="88495" y="7056"/>
                  </a:lnTo>
                  <a:lnTo>
                    <a:pt x="118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611">
              <a:extLst>
                <a:ext uri="{FF2B5EF4-FFF2-40B4-BE49-F238E27FC236}">
                  <a16:creationId xmlns:a16="http://schemas.microsoft.com/office/drawing/2014/main" xmlns="" id="{A428D9A3-FCE1-4EEA-923E-A439CEAD249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475498" y="501760"/>
              <a:ext cx="195553" cy="622880"/>
            </a:xfrm>
            <a:custGeom>
              <a:avLst/>
              <a:gdLst/>
              <a:ahLst/>
              <a:cxnLst/>
              <a:rect l="0" t="0" r="0" b="0"/>
              <a:pathLst>
                <a:path w="195553" h="622880">
                  <a:moveTo>
                    <a:pt x="157452" y="57040"/>
                  </a:moveTo>
                  <a:lnTo>
                    <a:pt x="157452" y="57040"/>
                  </a:lnTo>
                  <a:lnTo>
                    <a:pt x="157451" y="43556"/>
                  </a:lnTo>
                  <a:lnTo>
                    <a:pt x="153689" y="33173"/>
                  </a:lnTo>
                  <a:lnTo>
                    <a:pt x="136404" y="11638"/>
                  </a:lnTo>
                  <a:lnTo>
                    <a:pt x="121051" y="3230"/>
                  </a:lnTo>
                  <a:lnTo>
                    <a:pt x="112018" y="0"/>
                  </a:lnTo>
                  <a:lnTo>
                    <a:pt x="88811" y="2056"/>
                  </a:lnTo>
                  <a:lnTo>
                    <a:pt x="47979" y="16995"/>
                  </a:lnTo>
                  <a:lnTo>
                    <a:pt x="22719" y="31481"/>
                  </a:lnTo>
                  <a:lnTo>
                    <a:pt x="6788" y="47327"/>
                  </a:lnTo>
                  <a:lnTo>
                    <a:pt x="2682" y="55503"/>
                  </a:lnTo>
                  <a:lnTo>
                    <a:pt x="0" y="72114"/>
                  </a:lnTo>
                  <a:lnTo>
                    <a:pt x="3095" y="80495"/>
                  </a:lnTo>
                  <a:lnTo>
                    <a:pt x="15941" y="97333"/>
                  </a:lnTo>
                  <a:lnTo>
                    <a:pt x="63072" y="128891"/>
                  </a:lnTo>
                  <a:lnTo>
                    <a:pt x="101893" y="165975"/>
                  </a:lnTo>
                  <a:lnTo>
                    <a:pt x="117707" y="193885"/>
                  </a:lnTo>
                  <a:lnTo>
                    <a:pt x="123795" y="222753"/>
                  </a:lnTo>
                  <a:lnTo>
                    <a:pt x="124430" y="237365"/>
                  </a:lnTo>
                  <a:lnTo>
                    <a:pt x="113848" y="263009"/>
                  </a:lnTo>
                  <a:lnTo>
                    <a:pt x="95034" y="284754"/>
                  </a:lnTo>
                  <a:lnTo>
                    <a:pt x="49592" y="316045"/>
                  </a:lnTo>
                  <a:lnTo>
                    <a:pt x="45329" y="317905"/>
                  </a:lnTo>
                  <a:lnTo>
                    <a:pt x="42486" y="318438"/>
                  </a:lnTo>
                  <a:lnTo>
                    <a:pt x="40591" y="318089"/>
                  </a:lnTo>
                  <a:lnTo>
                    <a:pt x="40740" y="317150"/>
                  </a:lnTo>
                  <a:lnTo>
                    <a:pt x="44667" y="314226"/>
                  </a:lnTo>
                  <a:lnTo>
                    <a:pt x="64924" y="311984"/>
                  </a:lnTo>
                  <a:lnTo>
                    <a:pt x="89898" y="318062"/>
                  </a:lnTo>
                  <a:lnTo>
                    <a:pt x="96188" y="322777"/>
                  </a:lnTo>
                  <a:lnTo>
                    <a:pt x="105059" y="335542"/>
                  </a:lnTo>
                  <a:lnTo>
                    <a:pt x="107590" y="354385"/>
                  </a:lnTo>
                  <a:lnTo>
                    <a:pt x="104952" y="377577"/>
                  </a:lnTo>
                  <a:lnTo>
                    <a:pt x="89450" y="418400"/>
                  </a:lnTo>
                  <a:lnTo>
                    <a:pt x="61103" y="462481"/>
                  </a:lnTo>
                  <a:lnTo>
                    <a:pt x="45486" y="494529"/>
                  </a:lnTo>
                  <a:lnTo>
                    <a:pt x="24793" y="540934"/>
                  </a:lnTo>
                  <a:lnTo>
                    <a:pt x="11998" y="579221"/>
                  </a:lnTo>
                  <a:lnTo>
                    <a:pt x="11902" y="598154"/>
                  </a:lnTo>
                  <a:lnTo>
                    <a:pt x="13852" y="606166"/>
                  </a:lnTo>
                  <a:lnTo>
                    <a:pt x="18680" y="612213"/>
                  </a:lnTo>
                  <a:lnTo>
                    <a:pt x="33451" y="620813"/>
                  </a:lnTo>
                  <a:lnTo>
                    <a:pt x="68343" y="622879"/>
                  </a:lnTo>
                  <a:lnTo>
                    <a:pt x="109960" y="612281"/>
                  </a:lnTo>
                  <a:lnTo>
                    <a:pt x="142694" y="597795"/>
                  </a:lnTo>
                  <a:lnTo>
                    <a:pt x="195552" y="571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612">
              <a:extLst>
                <a:ext uri="{FF2B5EF4-FFF2-40B4-BE49-F238E27FC236}">
                  <a16:creationId xmlns:a16="http://schemas.microsoft.com/office/drawing/2014/main" xmlns="" id="{E68B932B-D6DC-4406-BAC4-7A40921A4B8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747250" y="349334"/>
              <a:ext cx="138331" cy="312680"/>
            </a:xfrm>
            <a:custGeom>
              <a:avLst/>
              <a:gdLst/>
              <a:ahLst/>
              <a:cxnLst/>
              <a:rect l="0" t="0" r="0" b="0"/>
              <a:pathLst>
                <a:path w="138331" h="312680">
                  <a:moveTo>
                    <a:pt x="0" y="95166"/>
                  </a:moveTo>
                  <a:lnTo>
                    <a:pt x="0" y="95166"/>
                  </a:lnTo>
                  <a:lnTo>
                    <a:pt x="8838" y="116214"/>
                  </a:lnTo>
                  <a:lnTo>
                    <a:pt x="17006" y="160994"/>
                  </a:lnTo>
                  <a:lnTo>
                    <a:pt x="24010" y="206471"/>
                  </a:lnTo>
                  <a:lnTo>
                    <a:pt x="34004" y="250128"/>
                  </a:lnTo>
                  <a:lnTo>
                    <a:pt x="39630" y="284622"/>
                  </a:lnTo>
                  <a:lnTo>
                    <a:pt x="36193" y="301430"/>
                  </a:lnTo>
                  <a:lnTo>
                    <a:pt x="31842" y="310311"/>
                  </a:lnTo>
                  <a:lnTo>
                    <a:pt x="29695" y="312679"/>
                  </a:lnTo>
                  <a:lnTo>
                    <a:pt x="28263" y="312142"/>
                  </a:lnTo>
                  <a:lnTo>
                    <a:pt x="19035" y="273630"/>
                  </a:lnTo>
                  <a:lnTo>
                    <a:pt x="15517" y="238454"/>
                  </a:lnTo>
                  <a:lnTo>
                    <a:pt x="15362" y="194127"/>
                  </a:lnTo>
                  <a:lnTo>
                    <a:pt x="17297" y="167490"/>
                  </a:lnTo>
                  <a:lnTo>
                    <a:pt x="19998" y="139149"/>
                  </a:lnTo>
                  <a:lnTo>
                    <a:pt x="23915" y="113905"/>
                  </a:lnTo>
                  <a:lnTo>
                    <a:pt x="33912" y="68922"/>
                  </a:lnTo>
                  <a:lnTo>
                    <a:pt x="44699" y="24752"/>
                  </a:lnTo>
                  <a:lnTo>
                    <a:pt x="53732" y="9073"/>
                  </a:lnTo>
                  <a:lnTo>
                    <a:pt x="59105" y="3904"/>
                  </a:lnTo>
                  <a:lnTo>
                    <a:pt x="65508" y="1164"/>
                  </a:lnTo>
                  <a:lnTo>
                    <a:pt x="80150" y="0"/>
                  </a:lnTo>
                  <a:lnTo>
                    <a:pt x="97947" y="11242"/>
                  </a:lnTo>
                  <a:lnTo>
                    <a:pt x="116204" y="31761"/>
                  </a:lnTo>
                  <a:lnTo>
                    <a:pt x="131373" y="59695"/>
                  </a:lnTo>
                  <a:lnTo>
                    <a:pt x="137645" y="87162"/>
                  </a:lnTo>
                  <a:lnTo>
                    <a:pt x="138330" y="100414"/>
                  </a:lnTo>
                  <a:lnTo>
                    <a:pt x="129684" y="124544"/>
                  </a:lnTo>
                  <a:lnTo>
                    <a:pt x="122439" y="135918"/>
                  </a:lnTo>
                  <a:lnTo>
                    <a:pt x="97456" y="152319"/>
                  </a:lnTo>
                  <a:lnTo>
                    <a:pt x="67303" y="162195"/>
                  </a:lnTo>
                  <a:lnTo>
                    <a:pt x="12700" y="165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613">
              <a:extLst>
                <a:ext uri="{FF2B5EF4-FFF2-40B4-BE49-F238E27FC236}">
                  <a16:creationId xmlns:a16="http://schemas.microsoft.com/office/drawing/2014/main" xmlns="" id="{F7B32D8C-0FDA-47A5-85BD-56BD00DE3E49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730444" y="696679"/>
              <a:ext cx="102407" cy="236772"/>
            </a:xfrm>
            <a:custGeom>
              <a:avLst/>
              <a:gdLst/>
              <a:ahLst/>
              <a:cxnLst/>
              <a:rect l="0" t="0" r="0" b="0"/>
              <a:pathLst>
                <a:path w="102407" h="236772">
                  <a:moveTo>
                    <a:pt x="77006" y="8171"/>
                  </a:moveTo>
                  <a:lnTo>
                    <a:pt x="77006" y="8171"/>
                  </a:lnTo>
                  <a:lnTo>
                    <a:pt x="66893" y="1429"/>
                  </a:lnTo>
                  <a:lnTo>
                    <a:pt x="56283" y="0"/>
                  </a:lnTo>
                  <a:lnTo>
                    <a:pt x="50491" y="607"/>
                  </a:lnTo>
                  <a:lnTo>
                    <a:pt x="40292" y="6926"/>
                  </a:lnTo>
                  <a:lnTo>
                    <a:pt x="22853" y="29909"/>
                  </a:lnTo>
                  <a:lnTo>
                    <a:pt x="9899" y="55227"/>
                  </a:lnTo>
                  <a:lnTo>
                    <a:pt x="51" y="101214"/>
                  </a:lnTo>
                  <a:lnTo>
                    <a:pt x="0" y="133955"/>
                  </a:lnTo>
                  <a:lnTo>
                    <a:pt x="7309" y="180750"/>
                  </a:lnTo>
                  <a:lnTo>
                    <a:pt x="18278" y="203406"/>
                  </a:lnTo>
                  <a:lnTo>
                    <a:pt x="32559" y="219826"/>
                  </a:lnTo>
                  <a:lnTo>
                    <a:pt x="48316" y="231827"/>
                  </a:lnTo>
                  <a:lnTo>
                    <a:pt x="68487" y="236220"/>
                  </a:lnTo>
                  <a:lnTo>
                    <a:pt x="102406" y="236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614">
              <a:extLst>
                <a:ext uri="{FF2B5EF4-FFF2-40B4-BE49-F238E27FC236}">
                  <a16:creationId xmlns:a16="http://schemas.microsoft.com/office/drawing/2014/main" xmlns="" id="{FC6C97D0-9D99-4333-BE85-330D13B218D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597900" y="904392"/>
              <a:ext cx="88901" cy="130659"/>
            </a:xfrm>
            <a:custGeom>
              <a:avLst/>
              <a:gdLst/>
              <a:ahLst/>
              <a:cxnLst/>
              <a:rect l="0" t="0" r="0" b="0"/>
              <a:pathLst>
                <a:path w="88901" h="130659">
                  <a:moveTo>
                    <a:pt x="88900" y="3658"/>
                  </a:moveTo>
                  <a:lnTo>
                    <a:pt x="88900" y="3658"/>
                  </a:lnTo>
                  <a:lnTo>
                    <a:pt x="85529" y="287"/>
                  </a:lnTo>
                  <a:lnTo>
                    <a:pt x="83125" y="0"/>
                  </a:lnTo>
                  <a:lnTo>
                    <a:pt x="76691" y="1562"/>
                  </a:lnTo>
                  <a:lnTo>
                    <a:pt x="71008" y="6489"/>
                  </a:lnTo>
                  <a:lnTo>
                    <a:pt x="42891" y="51134"/>
                  </a:lnTo>
                  <a:lnTo>
                    <a:pt x="14377" y="92678"/>
                  </a:lnTo>
                  <a:lnTo>
                    <a:pt x="4259" y="114231"/>
                  </a:lnTo>
                  <a:lnTo>
                    <a:pt x="0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7615">
              <a:extLst>
                <a:ext uri="{FF2B5EF4-FFF2-40B4-BE49-F238E27FC236}">
                  <a16:creationId xmlns:a16="http://schemas.microsoft.com/office/drawing/2014/main" xmlns="" id="{2F2780A6-FDAF-45DF-BA18-312CB69AA34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562779" y="920750"/>
              <a:ext cx="130372" cy="57151"/>
            </a:xfrm>
            <a:custGeom>
              <a:avLst/>
              <a:gdLst/>
              <a:ahLst/>
              <a:cxnLst/>
              <a:rect l="0" t="0" r="0" b="0"/>
              <a:pathLst>
                <a:path w="130372" h="571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5"/>
                  </a:lnTo>
                  <a:lnTo>
                    <a:pt x="48000" y="27136"/>
                  </a:lnTo>
                  <a:lnTo>
                    <a:pt x="92016" y="48590"/>
                  </a:lnTo>
                  <a:lnTo>
                    <a:pt x="130371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7616">
              <a:extLst>
                <a:ext uri="{FF2B5EF4-FFF2-40B4-BE49-F238E27FC236}">
                  <a16:creationId xmlns:a16="http://schemas.microsoft.com/office/drawing/2014/main" xmlns="" id="{6F6E9336-6CBC-4A07-B765-2DD57BB46A0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446673" y="675366"/>
              <a:ext cx="136558" cy="472715"/>
            </a:xfrm>
            <a:custGeom>
              <a:avLst/>
              <a:gdLst/>
              <a:ahLst/>
              <a:cxnLst/>
              <a:rect l="0" t="0" r="0" b="0"/>
              <a:pathLst>
                <a:path w="136558" h="472715">
                  <a:moveTo>
                    <a:pt x="11527" y="200934"/>
                  </a:moveTo>
                  <a:lnTo>
                    <a:pt x="11527" y="200934"/>
                  </a:lnTo>
                  <a:lnTo>
                    <a:pt x="14897" y="246400"/>
                  </a:lnTo>
                  <a:lnTo>
                    <a:pt x="23736" y="293898"/>
                  </a:lnTo>
                  <a:lnTo>
                    <a:pt x="31300" y="333503"/>
                  </a:lnTo>
                  <a:lnTo>
                    <a:pt x="37953" y="374859"/>
                  </a:lnTo>
                  <a:lnTo>
                    <a:pt x="40910" y="412054"/>
                  </a:lnTo>
                  <a:lnTo>
                    <a:pt x="42575" y="454615"/>
                  </a:lnTo>
                  <a:lnTo>
                    <a:pt x="41083" y="468903"/>
                  </a:lnTo>
                  <a:lnTo>
                    <a:pt x="39697" y="472714"/>
                  </a:lnTo>
                  <a:lnTo>
                    <a:pt x="38069" y="471726"/>
                  </a:lnTo>
                  <a:lnTo>
                    <a:pt x="24961" y="425360"/>
                  </a:lnTo>
                  <a:lnTo>
                    <a:pt x="13499" y="385581"/>
                  </a:lnTo>
                  <a:lnTo>
                    <a:pt x="6492" y="362132"/>
                  </a:lnTo>
                  <a:lnTo>
                    <a:pt x="2525" y="333799"/>
                  </a:lnTo>
                  <a:lnTo>
                    <a:pt x="587" y="302211"/>
                  </a:lnTo>
                  <a:lnTo>
                    <a:pt x="0" y="268452"/>
                  </a:lnTo>
                  <a:lnTo>
                    <a:pt x="315" y="233951"/>
                  </a:lnTo>
                  <a:lnTo>
                    <a:pt x="1230" y="198957"/>
                  </a:lnTo>
                  <a:lnTo>
                    <a:pt x="2546" y="163632"/>
                  </a:lnTo>
                  <a:lnTo>
                    <a:pt x="5540" y="133027"/>
                  </a:lnTo>
                  <a:lnTo>
                    <a:pt x="9652" y="105569"/>
                  </a:lnTo>
                  <a:lnTo>
                    <a:pt x="20571" y="59066"/>
                  </a:lnTo>
                  <a:lnTo>
                    <a:pt x="34833" y="24287"/>
                  </a:lnTo>
                  <a:lnTo>
                    <a:pt x="43292" y="13319"/>
                  </a:lnTo>
                  <a:lnTo>
                    <a:pt x="62098" y="1133"/>
                  </a:lnTo>
                  <a:lnTo>
                    <a:pt x="72052" y="0"/>
                  </a:lnTo>
                  <a:lnTo>
                    <a:pt x="92520" y="4386"/>
                  </a:lnTo>
                  <a:lnTo>
                    <a:pt x="111494" y="20916"/>
                  </a:lnTo>
                  <a:lnTo>
                    <a:pt x="127218" y="45432"/>
                  </a:lnTo>
                  <a:lnTo>
                    <a:pt x="136557" y="75142"/>
                  </a:lnTo>
                  <a:lnTo>
                    <a:pt x="135535" y="107162"/>
                  </a:lnTo>
                  <a:lnTo>
                    <a:pt x="125908" y="138091"/>
                  </a:lnTo>
                  <a:lnTo>
                    <a:pt x="107518" y="163596"/>
                  </a:lnTo>
                  <a:lnTo>
                    <a:pt x="85234" y="179165"/>
                  </a:lnTo>
                  <a:lnTo>
                    <a:pt x="52651" y="190015"/>
                  </a:lnTo>
                  <a:lnTo>
                    <a:pt x="27004" y="191349"/>
                  </a:lnTo>
                  <a:lnTo>
                    <a:pt x="13525" y="189157"/>
                  </a:lnTo>
                  <a:lnTo>
                    <a:pt x="12859" y="188849"/>
                  </a:lnTo>
                  <a:lnTo>
                    <a:pt x="30577" y="188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1435">
            <a:extLst>
              <a:ext uri="{FF2B5EF4-FFF2-40B4-BE49-F238E27FC236}">
                <a16:creationId xmlns:a16="http://schemas.microsoft.com/office/drawing/2014/main" xmlns="" id="{E56B0406-EC95-4790-A600-52FC2076BEE6}"/>
              </a:ext>
            </a:extLst>
          </p:cNvPr>
          <p:cNvGrpSpPr/>
          <p:nvPr/>
        </p:nvGrpSpPr>
        <p:grpSpPr>
          <a:xfrm>
            <a:off x="10401300" y="276004"/>
            <a:ext cx="130659" cy="263747"/>
            <a:chOff x="10401300" y="276004"/>
            <a:chExt cx="130659" cy="263747"/>
          </a:xfrm>
        </p:grpSpPr>
        <p:sp>
          <p:nvSpPr>
            <p:cNvPr id="97" name="SMARTInkShape-7617">
              <a:extLst>
                <a:ext uri="{FF2B5EF4-FFF2-40B4-BE49-F238E27FC236}">
                  <a16:creationId xmlns:a16="http://schemas.microsoft.com/office/drawing/2014/main" xmlns="" id="{2779CCB7-22AB-4392-847D-5494332E492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0441165" y="476250"/>
              <a:ext cx="49036" cy="38101"/>
            </a:xfrm>
            <a:custGeom>
              <a:avLst/>
              <a:gdLst/>
              <a:ahLst/>
              <a:cxnLst/>
              <a:rect l="0" t="0" r="0" b="0"/>
              <a:pathLst>
                <a:path w="4903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4193" y="31358"/>
                  </a:lnTo>
                  <a:lnTo>
                    <a:pt x="882" y="24285"/>
                  </a:lnTo>
                  <a:lnTo>
                    <a:pt x="0" y="20423"/>
                  </a:lnTo>
                  <a:lnTo>
                    <a:pt x="1529" y="17143"/>
                  </a:lnTo>
                  <a:lnTo>
                    <a:pt x="8870" y="11617"/>
                  </a:lnTo>
                  <a:lnTo>
                    <a:pt x="49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7618">
              <a:extLst>
                <a:ext uri="{FF2B5EF4-FFF2-40B4-BE49-F238E27FC236}">
                  <a16:creationId xmlns:a16="http://schemas.microsoft.com/office/drawing/2014/main" xmlns="" id="{376214E9-9603-403F-BBBE-BE72EE35AB6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469448" y="276004"/>
              <a:ext cx="62511" cy="257397"/>
            </a:xfrm>
            <a:custGeom>
              <a:avLst/>
              <a:gdLst/>
              <a:ahLst/>
              <a:cxnLst/>
              <a:rect l="0" t="0" r="0" b="0"/>
              <a:pathLst>
                <a:path w="62511" h="257397">
                  <a:moveTo>
                    <a:pt x="58852" y="35146"/>
                  </a:moveTo>
                  <a:lnTo>
                    <a:pt x="58852" y="35146"/>
                  </a:lnTo>
                  <a:lnTo>
                    <a:pt x="62510" y="15573"/>
                  </a:lnTo>
                  <a:lnTo>
                    <a:pt x="60947" y="3164"/>
                  </a:lnTo>
                  <a:lnTo>
                    <a:pt x="58838" y="419"/>
                  </a:lnTo>
                  <a:lnTo>
                    <a:pt x="56020" y="0"/>
                  </a:lnTo>
                  <a:lnTo>
                    <a:pt x="52731" y="1132"/>
                  </a:lnTo>
                  <a:lnTo>
                    <a:pt x="31246" y="22951"/>
                  </a:lnTo>
                  <a:lnTo>
                    <a:pt x="12652" y="62969"/>
                  </a:lnTo>
                  <a:lnTo>
                    <a:pt x="4687" y="96195"/>
                  </a:lnTo>
                  <a:lnTo>
                    <a:pt x="206" y="137773"/>
                  </a:lnTo>
                  <a:lnTo>
                    <a:pt x="0" y="165653"/>
                  </a:lnTo>
                  <a:lnTo>
                    <a:pt x="567" y="196234"/>
                  </a:lnTo>
                  <a:lnTo>
                    <a:pt x="1702" y="257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7619">
              <a:extLst>
                <a:ext uri="{FF2B5EF4-FFF2-40B4-BE49-F238E27FC236}">
                  <a16:creationId xmlns:a16="http://schemas.microsoft.com/office/drawing/2014/main" xmlns="" id="{BBBBF624-3B5C-48CB-83E0-02134C72AD3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0401300" y="457200"/>
              <a:ext cx="10010" cy="82551"/>
            </a:xfrm>
            <a:custGeom>
              <a:avLst/>
              <a:gdLst/>
              <a:ahLst/>
              <a:cxnLst/>
              <a:rect l="0" t="0" r="0" b="0"/>
              <a:pathLst>
                <a:path w="10010" h="82551">
                  <a:moveTo>
                    <a:pt x="6350" y="0"/>
                  </a:moveTo>
                  <a:lnTo>
                    <a:pt x="6350" y="0"/>
                  </a:lnTo>
                  <a:lnTo>
                    <a:pt x="10009" y="29006"/>
                  </a:lnTo>
                  <a:lnTo>
                    <a:pt x="6058" y="73192"/>
                  </a:lnTo>
                  <a:lnTo>
                    <a:pt x="4744" y="7631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7620">
              <a:extLst>
                <a:ext uri="{FF2B5EF4-FFF2-40B4-BE49-F238E27FC236}">
                  <a16:creationId xmlns:a16="http://schemas.microsoft.com/office/drawing/2014/main" xmlns="" id="{18A86134-AFBB-40E6-BC94-5DC12574129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407650" y="36195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31750"/>
                  </a:moveTo>
                  <a:lnTo>
                    <a:pt x="0" y="31750"/>
                  </a:lnTo>
                  <a:lnTo>
                    <a:pt x="6907" y="9765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436">
            <a:extLst>
              <a:ext uri="{FF2B5EF4-FFF2-40B4-BE49-F238E27FC236}">
                <a16:creationId xmlns:a16="http://schemas.microsoft.com/office/drawing/2014/main" xmlns="" id="{C31364E4-04E5-4E00-B126-95F00936F9B3}"/>
              </a:ext>
            </a:extLst>
          </p:cNvPr>
          <p:cNvGrpSpPr/>
          <p:nvPr/>
        </p:nvGrpSpPr>
        <p:grpSpPr>
          <a:xfrm>
            <a:off x="10857758" y="355600"/>
            <a:ext cx="445243" cy="196851"/>
            <a:chOff x="10857758" y="355600"/>
            <a:chExt cx="445243" cy="196851"/>
          </a:xfrm>
        </p:grpSpPr>
        <p:sp>
          <p:nvSpPr>
            <p:cNvPr id="102" name="SMARTInkShape-7621">
              <a:extLst>
                <a:ext uri="{FF2B5EF4-FFF2-40B4-BE49-F238E27FC236}">
                  <a16:creationId xmlns:a16="http://schemas.microsoft.com/office/drawing/2014/main" xmlns="" id="{83AE54FC-1DCE-4523-ABC9-9706AEF440F6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857758" y="355600"/>
              <a:ext cx="156513" cy="177801"/>
            </a:xfrm>
            <a:custGeom>
              <a:avLst/>
              <a:gdLst/>
              <a:ahLst/>
              <a:cxnLst/>
              <a:rect l="0" t="0" r="0" b="0"/>
              <a:pathLst>
                <a:path w="156513" h="177801">
                  <a:moveTo>
                    <a:pt x="153142" y="0"/>
                  </a:moveTo>
                  <a:lnTo>
                    <a:pt x="153142" y="0"/>
                  </a:lnTo>
                  <a:lnTo>
                    <a:pt x="156512" y="6742"/>
                  </a:lnTo>
                  <a:lnTo>
                    <a:pt x="156286" y="15696"/>
                  </a:lnTo>
                  <a:lnTo>
                    <a:pt x="147020" y="48805"/>
                  </a:lnTo>
                  <a:lnTo>
                    <a:pt x="122169" y="95405"/>
                  </a:lnTo>
                  <a:lnTo>
                    <a:pt x="100455" y="127124"/>
                  </a:lnTo>
                  <a:lnTo>
                    <a:pt x="79631" y="143283"/>
                  </a:lnTo>
                  <a:lnTo>
                    <a:pt x="58148" y="151876"/>
                  </a:lnTo>
                  <a:lnTo>
                    <a:pt x="37544" y="154989"/>
                  </a:lnTo>
                  <a:lnTo>
                    <a:pt x="18980" y="154021"/>
                  </a:lnTo>
                  <a:lnTo>
                    <a:pt x="12195" y="150658"/>
                  </a:lnTo>
                  <a:lnTo>
                    <a:pt x="2775" y="139396"/>
                  </a:lnTo>
                  <a:lnTo>
                    <a:pt x="0" y="123102"/>
                  </a:lnTo>
                  <a:lnTo>
                    <a:pt x="1823" y="104806"/>
                  </a:lnTo>
                  <a:lnTo>
                    <a:pt x="7337" y="87268"/>
                  </a:lnTo>
                  <a:lnTo>
                    <a:pt x="15016" y="81462"/>
                  </a:lnTo>
                  <a:lnTo>
                    <a:pt x="38601" y="75011"/>
                  </a:lnTo>
                  <a:lnTo>
                    <a:pt x="62252" y="77788"/>
                  </a:lnTo>
                  <a:lnTo>
                    <a:pt x="73499" y="81492"/>
                  </a:lnTo>
                  <a:lnTo>
                    <a:pt x="81702" y="87489"/>
                  </a:lnTo>
                  <a:lnTo>
                    <a:pt x="109597" y="129070"/>
                  </a:lnTo>
                  <a:lnTo>
                    <a:pt x="127742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7622">
              <a:extLst>
                <a:ext uri="{FF2B5EF4-FFF2-40B4-BE49-F238E27FC236}">
                  <a16:creationId xmlns:a16="http://schemas.microsoft.com/office/drawing/2014/main" xmlns="" id="{8C72769E-AB53-4966-8140-959FABF7FB8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1061700" y="4254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0"/>
                  </a:moveTo>
                  <a:lnTo>
                    <a:pt x="0" y="0"/>
                  </a:lnTo>
                  <a:lnTo>
                    <a:pt x="41222" y="706"/>
                  </a:lnTo>
                  <a:lnTo>
                    <a:pt x="698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7623">
              <a:extLst>
                <a:ext uri="{FF2B5EF4-FFF2-40B4-BE49-F238E27FC236}">
                  <a16:creationId xmlns:a16="http://schemas.microsoft.com/office/drawing/2014/main" xmlns="" id="{CCE2F1E8-7BF6-4226-853C-343D197F58A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1075282" y="488950"/>
              <a:ext cx="100719" cy="12439"/>
            </a:xfrm>
            <a:custGeom>
              <a:avLst/>
              <a:gdLst/>
              <a:ahLst/>
              <a:cxnLst/>
              <a:rect l="0" t="0" r="0" b="0"/>
              <a:pathLst>
                <a:path w="100719" h="12439">
                  <a:moveTo>
                    <a:pt x="5468" y="6350"/>
                  </a:moveTo>
                  <a:lnTo>
                    <a:pt x="5468" y="6350"/>
                  </a:lnTo>
                  <a:lnTo>
                    <a:pt x="0" y="11817"/>
                  </a:lnTo>
                  <a:lnTo>
                    <a:pt x="9493" y="12438"/>
                  </a:lnTo>
                  <a:lnTo>
                    <a:pt x="51235" y="7579"/>
                  </a:lnTo>
                  <a:lnTo>
                    <a:pt x="100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7624">
              <a:extLst>
                <a:ext uri="{FF2B5EF4-FFF2-40B4-BE49-F238E27FC236}">
                  <a16:creationId xmlns:a16="http://schemas.microsoft.com/office/drawing/2014/main" xmlns="" id="{0C4C820A-A0B8-4836-B794-B9F72ECB4CD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1271250" y="368300"/>
              <a:ext cx="31751" cy="184151"/>
            </a:xfrm>
            <a:custGeom>
              <a:avLst/>
              <a:gdLst/>
              <a:ahLst/>
              <a:cxnLst/>
              <a:rect l="0" t="0" r="0" b="0"/>
              <a:pathLst>
                <a:path w="31751" h="184151">
                  <a:moveTo>
                    <a:pt x="31750" y="0"/>
                  </a:moveTo>
                  <a:lnTo>
                    <a:pt x="31750" y="0"/>
                  </a:lnTo>
                  <a:lnTo>
                    <a:pt x="24843" y="19459"/>
                  </a:lnTo>
                  <a:lnTo>
                    <a:pt x="16822" y="56369"/>
                  </a:lnTo>
                  <a:lnTo>
                    <a:pt x="13922" y="93921"/>
                  </a:lnTo>
                  <a:lnTo>
                    <a:pt x="11530" y="140718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1437">
            <a:extLst>
              <a:ext uri="{FF2B5EF4-FFF2-40B4-BE49-F238E27FC236}">
                <a16:creationId xmlns:a16="http://schemas.microsoft.com/office/drawing/2014/main" xmlns="" id="{06E0D2F6-C060-46E6-9948-85DEFF0B77E8}"/>
              </a:ext>
            </a:extLst>
          </p:cNvPr>
          <p:cNvGrpSpPr/>
          <p:nvPr/>
        </p:nvGrpSpPr>
        <p:grpSpPr>
          <a:xfrm>
            <a:off x="9778968" y="776465"/>
            <a:ext cx="850933" cy="347378"/>
            <a:chOff x="9778968" y="776465"/>
            <a:chExt cx="850933" cy="347378"/>
          </a:xfrm>
        </p:grpSpPr>
        <p:sp>
          <p:nvSpPr>
            <p:cNvPr id="107" name="SMARTInkShape-7625">
              <a:extLst>
                <a:ext uri="{FF2B5EF4-FFF2-40B4-BE49-F238E27FC236}">
                  <a16:creationId xmlns:a16="http://schemas.microsoft.com/office/drawing/2014/main" xmlns="" id="{F29A2C16-15FD-4A0A-831E-1953EB65952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778968" y="885342"/>
              <a:ext cx="88933" cy="213209"/>
            </a:xfrm>
            <a:custGeom>
              <a:avLst/>
              <a:gdLst/>
              <a:ahLst/>
              <a:cxnLst/>
              <a:rect l="0" t="0" r="0" b="0"/>
              <a:pathLst>
                <a:path w="88933" h="213209">
                  <a:moveTo>
                    <a:pt x="57182" y="3658"/>
                  </a:moveTo>
                  <a:lnTo>
                    <a:pt x="57182" y="3658"/>
                  </a:lnTo>
                  <a:lnTo>
                    <a:pt x="47069" y="287"/>
                  </a:lnTo>
                  <a:lnTo>
                    <a:pt x="43384" y="0"/>
                  </a:lnTo>
                  <a:lnTo>
                    <a:pt x="37410" y="1562"/>
                  </a:lnTo>
                  <a:lnTo>
                    <a:pt x="19965" y="16521"/>
                  </a:lnTo>
                  <a:lnTo>
                    <a:pt x="3664" y="48940"/>
                  </a:lnTo>
                  <a:lnTo>
                    <a:pt x="0" y="79522"/>
                  </a:lnTo>
                  <a:lnTo>
                    <a:pt x="3784" y="126796"/>
                  </a:lnTo>
                  <a:lnTo>
                    <a:pt x="15726" y="165732"/>
                  </a:lnTo>
                  <a:lnTo>
                    <a:pt x="27468" y="186463"/>
                  </a:lnTo>
                  <a:lnTo>
                    <a:pt x="42094" y="200381"/>
                  </a:lnTo>
                  <a:lnTo>
                    <a:pt x="59885" y="207507"/>
                  </a:lnTo>
                  <a:lnTo>
                    <a:pt x="88932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7626">
              <a:extLst>
                <a:ext uri="{FF2B5EF4-FFF2-40B4-BE49-F238E27FC236}">
                  <a16:creationId xmlns:a16="http://schemas.microsoft.com/office/drawing/2014/main" xmlns="" id="{35220BAE-7A2E-482D-9E26-D431F0501F3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538109" y="776465"/>
              <a:ext cx="72742" cy="271286"/>
            </a:xfrm>
            <a:custGeom>
              <a:avLst/>
              <a:gdLst/>
              <a:ahLst/>
              <a:cxnLst/>
              <a:rect l="0" t="0" r="0" b="0"/>
              <a:pathLst>
                <a:path w="72742" h="271286">
                  <a:moveTo>
                    <a:pt x="72741" y="10935"/>
                  </a:moveTo>
                  <a:lnTo>
                    <a:pt x="72741" y="10935"/>
                  </a:lnTo>
                  <a:lnTo>
                    <a:pt x="62628" y="4193"/>
                  </a:lnTo>
                  <a:lnTo>
                    <a:pt x="42855" y="0"/>
                  </a:lnTo>
                  <a:lnTo>
                    <a:pt x="25865" y="2129"/>
                  </a:lnTo>
                  <a:lnTo>
                    <a:pt x="14513" y="14782"/>
                  </a:lnTo>
                  <a:lnTo>
                    <a:pt x="8522" y="24083"/>
                  </a:lnTo>
                  <a:lnTo>
                    <a:pt x="90" y="64141"/>
                  </a:lnTo>
                  <a:lnTo>
                    <a:pt x="0" y="97377"/>
                  </a:lnTo>
                  <a:lnTo>
                    <a:pt x="3017" y="132609"/>
                  </a:lnTo>
                  <a:lnTo>
                    <a:pt x="9062" y="167083"/>
                  </a:lnTo>
                  <a:lnTo>
                    <a:pt x="12689" y="199338"/>
                  </a:lnTo>
                  <a:lnTo>
                    <a:pt x="14731" y="239619"/>
                  </a:lnTo>
                  <a:lnTo>
                    <a:pt x="15591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7627">
              <a:extLst>
                <a:ext uri="{FF2B5EF4-FFF2-40B4-BE49-F238E27FC236}">
                  <a16:creationId xmlns:a16="http://schemas.microsoft.com/office/drawing/2014/main" xmlns="" id="{B357F860-4E08-4663-BA3D-C3628B694BC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0507429" y="958850"/>
              <a:ext cx="122472" cy="38101"/>
            </a:xfrm>
            <a:custGeom>
              <a:avLst/>
              <a:gdLst/>
              <a:ahLst/>
              <a:cxnLst/>
              <a:rect l="0" t="0" r="0" b="0"/>
              <a:pathLst>
                <a:path w="122472" h="38101">
                  <a:moveTo>
                    <a:pt x="8171" y="38100"/>
                  </a:moveTo>
                  <a:lnTo>
                    <a:pt x="8171" y="38100"/>
                  </a:lnTo>
                  <a:lnTo>
                    <a:pt x="1428" y="34729"/>
                  </a:lnTo>
                  <a:lnTo>
                    <a:pt x="149" y="33030"/>
                  </a:lnTo>
                  <a:lnTo>
                    <a:pt x="0" y="31192"/>
                  </a:lnTo>
                  <a:lnTo>
                    <a:pt x="607" y="29262"/>
                  </a:lnTo>
                  <a:lnTo>
                    <a:pt x="18317" y="19802"/>
                  </a:lnTo>
                  <a:lnTo>
                    <a:pt x="52647" y="8062"/>
                  </a:lnTo>
                  <a:lnTo>
                    <a:pt x="94099" y="2389"/>
                  </a:lnTo>
                  <a:lnTo>
                    <a:pt x="122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7628">
              <a:extLst>
                <a:ext uri="{FF2B5EF4-FFF2-40B4-BE49-F238E27FC236}">
                  <a16:creationId xmlns:a16="http://schemas.microsoft.com/office/drawing/2014/main" xmlns="" id="{A83344F5-2926-452C-95D2-38D53D7938D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452100" y="93345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0" y="0"/>
                  </a:moveTo>
                  <a:lnTo>
                    <a:pt x="0" y="0"/>
                  </a:lnTo>
                  <a:lnTo>
                    <a:pt x="12209" y="15580"/>
                  </a:lnTo>
                  <a:lnTo>
                    <a:pt x="20394" y="35974"/>
                  </a:lnTo>
                  <a:lnTo>
                    <a:pt x="24960" y="83577"/>
                  </a:lnTo>
                  <a:lnTo>
                    <a:pt x="254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7629">
              <a:extLst>
                <a:ext uri="{FF2B5EF4-FFF2-40B4-BE49-F238E27FC236}">
                  <a16:creationId xmlns:a16="http://schemas.microsoft.com/office/drawing/2014/main" xmlns="" id="{0F0BDEEA-3392-4E80-A0F6-A0689B9736C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458450" y="816668"/>
              <a:ext cx="25401" cy="15183"/>
            </a:xfrm>
            <a:custGeom>
              <a:avLst/>
              <a:gdLst/>
              <a:ahLst/>
              <a:cxnLst/>
              <a:rect l="0" t="0" r="0" b="0"/>
              <a:pathLst>
                <a:path w="25401" h="15183">
                  <a:moveTo>
                    <a:pt x="0" y="15182"/>
                  </a:moveTo>
                  <a:lnTo>
                    <a:pt x="0" y="15182"/>
                  </a:lnTo>
                  <a:lnTo>
                    <a:pt x="0" y="8440"/>
                  </a:lnTo>
                  <a:lnTo>
                    <a:pt x="1881" y="3249"/>
                  </a:lnTo>
                  <a:lnTo>
                    <a:pt x="3370" y="876"/>
                  </a:lnTo>
                  <a:lnTo>
                    <a:pt x="6481" y="0"/>
                  </a:lnTo>
                  <a:lnTo>
                    <a:pt x="25400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7630">
              <a:extLst>
                <a:ext uri="{FF2B5EF4-FFF2-40B4-BE49-F238E27FC236}">
                  <a16:creationId xmlns:a16="http://schemas.microsoft.com/office/drawing/2014/main" xmlns="" id="{EF20C298-FA84-4DA2-B9D3-CB92D2E0335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166350" y="850900"/>
              <a:ext cx="88460" cy="222251"/>
            </a:xfrm>
            <a:custGeom>
              <a:avLst/>
              <a:gdLst/>
              <a:ahLst/>
              <a:cxnLst/>
              <a:rect l="0" t="0" r="0" b="0"/>
              <a:pathLst>
                <a:path w="88460" h="222251">
                  <a:moveTo>
                    <a:pt x="50800" y="0"/>
                  </a:moveTo>
                  <a:lnTo>
                    <a:pt x="50800" y="0"/>
                  </a:lnTo>
                  <a:lnTo>
                    <a:pt x="76827" y="44043"/>
                  </a:lnTo>
                  <a:lnTo>
                    <a:pt x="88459" y="83527"/>
                  </a:lnTo>
                  <a:lnTo>
                    <a:pt x="86966" y="129249"/>
                  </a:lnTo>
                  <a:lnTo>
                    <a:pt x="78869" y="156927"/>
                  </a:lnTo>
                  <a:lnTo>
                    <a:pt x="62568" y="179577"/>
                  </a:lnTo>
                  <a:lnTo>
                    <a:pt x="31474" y="204432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7631">
              <a:extLst>
                <a:ext uri="{FF2B5EF4-FFF2-40B4-BE49-F238E27FC236}">
                  <a16:creationId xmlns:a16="http://schemas.microsoft.com/office/drawing/2014/main" xmlns="" id="{0FB6DDFA-3597-47BE-B1CF-10FFE3C4FF5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106988" y="914065"/>
              <a:ext cx="77841" cy="209778"/>
            </a:xfrm>
            <a:custGeom>
              <a:avLst/>
              <a:gdLst/>
              <a:ahLst/>
              <a:cxnLst/>
              <a:rect l="0" t="0" r="0" b="0"/>
              <a:pathLst>
                <a:path w="77841" h="209778">
                  <a:moveTo>
                    <a:pt x="2212" y="38435"/>
                  </a:moveTo>
                  <a:lnTo>
                    <a:pt x="2212" y="38435"/>
                  </a:lnTo>
                  <a:lnTo>
                    <a:pt x="5583" y="38435"/>
                  </a:lnTo>
                  <a:lnTo>
                    <a:pt x="5165" y="40552"/>
                  </a:lnTo>
                  <a:lnTo>
                    <a:pt x="937" y="48548"/>
                  </a:lnTo>
                  <a:lnTo>
                    <a:pt x="0" y="61039"/>
                  </a:lnTo>
                  <a:lnTo>
                    <a:pt x="1775" y="98796"/>
                  </a:lnTo>
                  <a:lnTo>
                    <a:pt x="2125" y="146314"/>
                  </a:lnTo>
                  <a:lnTo>
                    <a:pt x="2195" y="186640"/>
                  </a:lnTo>
                  <a:lnTo>
                    <a:pt x="2210" y="209777"/>
                  </a:lnTo>
                  <a:lnTo>
                    <a:pt x="7237" y="172631"/>
                  </a:lnTo>
                  <a:lnTo>
                    <a:pt x="11934" y="130878"/>
                  </a:lnTo>
                  <a:lnTo>
                    <a:pt x="18527" y="94338"/>
                  </a:lnTo>
                  <a:lnTo>
                    <a:pt x="26162" y="56931"/>
                  </a:lnTo>
                  <a:lnTo>
                    <a:pt x="37490" y="13004"/>
                  </a:lnTo>
                  <a:lnTo>
                    <a:pt x="42114" y="2908"/>
                  </a:lnTo>
                  <a:lnTo>
                    <a:pt x="45747" y="639"/>
                  </a:lnTo>
                  <a:lnTo>
                    <a:pt x="55427" y="0"/>
                  </a:lnTo>
                  <a:lnTo>
                    <a:pt x="66786" y="7712"/>
                  </a:lnTo>
                  <a:lnTo>
                    <a:pt x="72777" y="13720"/>
                  </a:lnTo>
                  <a:lnTo>
                    <a:pt x="76067" y="21253"/>
                  </a:lnTo>
                  <a:lnTo>
                    <a:pt x="77840" y="39030"/>
                  </a:lnTo>
                  <a:lnTo>
                    <a:pt x="70631" y="58690"/>
                  </a:lnTo>
                  <a:lnTo>
                    <a:pt x="50706" y="85829"/>
                  </a:lnTo>
                  <a:lnTo>
                    <a:pt x="36465" y="98305"/>
                  </a:lnTo>
                  <a:lnTo>
                    <a:pt x="25432" y="103849"/>
                  </a:lnTo>
                  <a:lnTo>
                    <a:pt x="20515" y="103211"/>
                  </a:lnTo>
                  <a:lnTo>
                    <a:pt x="2212" y="89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7632">
              <a:extLst>
                <a:ext uri="{FF2B5EF4-FFF2-40B4-BE49-F238E27FC236}">
                  <a16:creationId xmlns:a16="http://schemas.microsoft.com/office/drawing/2014/main" xmlns="" id="{CEBB3228-4719-4BC3-B96D-7F9CBD39527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9982200" y="1009650"/>
              <a:ext cx="63501" cy="25401"/>
            </a:xfrm>
            <a:custGeom>
              <a:avLst/>
              <a:gdLst/>
              <a:ahLst/>
              <a:cxnLst/>
              <a:rect l="0" t="0" r="0" b="0"/>
              <a:pathLst>
                <a:path w="635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881" y="18492"/>
                  </a:lnTo>
                  <a:lnTo>
                    <a:pt x="3370" y="16562"/>
                  </a:lnTo>
                  <a:lnTo>
                    <a:pt x="26745" y="8393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7633">
              <a:extLst>
                <a:ext uri="{FF2B5EF4-FFF2-40B4-BE49-F238E27FC236}">
                  <a16:creationId xmlns:a16="http://schemas.microsoft.com/office/drawing/2014/main" xmlns="" id="{E088DD59-C137-4F14-8B4E-1738EF6FBF3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953430" y="927100"/>
              <a:ext cx="28771" cy="146051"/>
            </a:xfrm>
            <a:custGeom>
              <a:avLst/>
              <a:gdLst/>
              <a:ahLst/>
              <a:cxnLst/>
              <a:rect l="0" t="0" r="0" b="0"/>
              <a:pathLst>
                <a:path w="28771" h="146051">
                  <a:moveTo>
                    <a:pt x="3370" y="0"/>
                  </a:moveTo>
                  <a:lnTo>
                    <a:pt x="3370" y="0"/>
                  </a:lnTo>
                  <a:lnTo>
                    <a:pt x="0" y="10113"/>
                  </a:lnTo>
                  <a:lnTo>
                    <a:pt x="2439" y="49266"/>
                  </a:lnTo>
                  <a:lnTo>
                    <a:pt x="4368" y="70579"/>
                  </a:lnTo>
                  <a:lnTo>
                    <a:pt x="14250" y="115955"/>
                  </a:lnTo>
                  <a:lnTo>
                    <a:pt x="19025" y="129382"/>
                  </a:lnTo>
                  <a:lnTo>
                    <a:pt x="2877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1438">
            <a:extLst>
              <a:ext uri="{FF2B5EF4-FFF2-40B4-BE49-F238E27FC236}">
                <a16:creationId xmlns:a16="http://schemas.microsoft.com/office/drawing/2014/main" xmlns="" id="{992E6F3A-743B-49C4-9388-D42A9BD3FE9E}"/>
              </a:ext>
            </a:extLst>
          </p:cNvPr>
          <p:cNvGrpSpPr/>
          <p:nvPr/>
        </p:nvGrpSpPr>
        <p:grpSpPr>
          <a:xfrm>
            <a:off x="10886596" y="863600"/>
            <a:ext cx="513928" cy="211502"/>
            <a:chOff x="10886596" y="863600"/>
            <a:chExt cx="513928" cy="211502"/>
          </a:xfrm>
        </p:grpSpPr>
        <p:sp>
          <p:nvSpPr>
            <p:cNvPr id="117" name="SMARTInkShape-7634">
              <a:extLst>
                <a:ext uri="{FF2B5EF4-FFF2-40B4-BE49-F238E27FC236}">
                  <a16:creationId xmlns:a16="http://schemas.microsoft.com/office/drawing/2014/main" xmlns="" id="{92763F51-F40E-4898-ABEB-85A357D2628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1294904" y="941099"/>
              <a:ext cx="105620" cy="134003"/>
            </a:xfrm>
            <a:custGeom>
              <a:avLst/>
              <a:gdLst/>
              <a:ahLst/>
              <a:cxnLst/>
              <a:rect l="0" t="0" r="0" b="0"/>
              <a:pathLst>
                <a:path w="105620" h="134003">
                  <a:moveTo>
                    <a:pt x="65246" y="24101"/>
                  </a:moveTo>
                  <a:lnTo>
                    <a:pt x="65246" y="24101"/>
                  </a:lnTo>
                  <a:lnTo>
                    <a:pt x="73974" y="14667"/>
                  </a:lnTo>
                  <a:lnTo>
                    <a:pt x="76181" y="9795"/>
                  </a:lnTo>
                  <a:lnTo>
                    <a:pt x="76063" y="7508"/>
                  </a:lnTo>
                  <a:lnTo>
                    <a:pt x="74052" y="3086"/>
                  </a:lnTo>
                  <a:lnTo>
                    <a:pt x="71822" y="1624"/>
                  </a:lnTo>
                  <a:lnTo>
                    <a:pt x="65582" y="0"/>
                  </a:lnTo>
                  <a:lnTo>
                    <a:pt x="58104" y="1160"/>
                  </a:lnTo>
                  <a:lnTo>
                    <a:pt x="50078" y="4733"/>
                  </a:lnTo>
                  <a:lnTo>
                    <a:pt x="29215" y="22500"/>
                  </a:lnTo>
                  <a:lnTo>
                    <a:pt x="13025" y="53523"/>
                  </a:lnTo>
                  <a:lnTo>
                    <a:pt x="0" y="99411"/>
                  </a:lnTo>
                  <a:lnTo>
                    <a:pt x="1204" y="116133"/>
                  </a:lnTo>
                  <a:lnTo>
                    <a:pt x="3502" y="123556"/>
                  </a:lnTo>
                  <a:lnTo>
                    <a:pt x="7855" y="128504"/>
                  </a:lnTo>
                  <a:lnTo>
                    <a:pt x="20218" y="134002"/>
                  </a:lnTo>
                  <a:lnTo>
                    <a:pt x="38883" y="130802"/>
                  </a:lnTo>
                  <a:lnTo>
                    <a:pt x="67547" y="117099"/>
                  </a:lnTo>
                  <a:lnTo>
                    <a:pt x="96197" y="90135"/>
                  </a:lnTo>
                  <a:lnTo>
                    <a:pt x="103696" y="68501"/>
                  </a:lnTo>
                  <a:lnTo>
                    <a:pt x="105619" y="45246"/>
                  </a:lnTo>
                  <a:lnTo>
                    <a:pt x="101769" y="27854"/>
                  </a:lnTo>
                  <a:lnTo>
                    <a:pt x="97356" y="22370"/>
                  </a:lnTo>
                  <a:lnTo>
                    <a:pt x="71596" y="11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7635">
              <a:extLst>
                <a:ext uri="{FF2B5EF4-FFF2-40B4-BE49-F238E27FC236}">
                  <a16:creationId xmlns:a16="http://schemas.microsoft.com/office/drawing/2014/main" xmlns="" id="{7C5A7256-4558-417F-9C46-F44A5CCAD2F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1124703" y="1016000"/>
              <a:ext cx="121148" cy="14928"/>
            </a:xfrm>
            <a:custGeom>
              <a:avLst/>
              <a:gdLst/>
              <a:ahLst/>
              <a:cxnLst/>
              <a:rect l="0" t="0" r="0" b="0"/>
              <a:pathLst>
                <a:path w="121148" h="14928">
                  <a:moveTo>
                    <a:pt x="13197" y="0"/>
                  </a:moveTo>
                  <a:lnTo>
                    <a:pt x="13197" y="0"/>
                  </a:lnTo>
                  <a:lnTo>
                    <a:pt x="3084" y="3371"/>
                  </a:lnTo>
                  <a:lnTo>
                    <a:pt x="811" y="5070"/>
                  </a:lnTo>
                  <a:lnTo>
                    <a:pt x="0" y="6908"/>
                  </a:lnTo>
                  <a:lnTo>
                    <a:pt x="167" y="8838"/>
                  </a:lnTo>
                  <a:lnTo>
                    <a:pt x="5994" y="12865"/>
                  </a:lnTo>
                  <a:lnTo>
                    <a:pt x="10511" y="14927"/>
                  </a:lnTo>
                  <a:lnTo>
                    <a:pt x="33725" y="14457"/>
                  </a:lnTo>
                  <a:lnTo>
                    <a:pt x="73879" y="7978"/>
                  </a:lnTo>
                  <a:lnTo>
                    <a:pt x="1211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7636">
              <a:extLst>
                <a:ext uri="{FF2B5EF4-FFF2-40B4-BE49-F238E27FC236}">
                  <a16:creationId xmlns:a16="http://schemas.microsoft.com/office/drawing/2014/main" xmlns="" id="{BBBE5349-0DC8-473B-B346-76BB985A21C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106150" y="9588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16618" y="1986"/>
                  </a:lnTo>
                  <a:lnTo>
                    <a:pt x="54292" y="392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7637">
              <a:extLst>
                <a:ext uri="{FF2B5EF4-FFF2-40B4-BE49-F238E27FC236}">
                  <a16:creationId xmlns:a16="http://schemas.microsoft.com/office/drawing/2014/main" xmlns="" id="{B832BD3E-FEA9-48B3-9918-0823BE9D94D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886596" y="863600"/>
              <a:ext cx="172125" cy="196851"/>
            </a:xfrm>
            <a:custGeom>
              <a:avLst/>
              <a:gdLst/>
              <a:ahLst/>
              <a:cxnLst/>
              <a:rect l="0" t="0" r="0" b="0"/>
              <a:pathLst>
                <a:path w="172125" h="196851">
                  <a:moveTo>
                    <a:pt x="168754" y="0"/>
                  </a:moveTo>
                  <a:lnTo>
                    <a:pt x="168754" y="0"/>
                  </a:lnTo>
                  <a:lnTo>
                    <a:pt x="172124" y="3371"/>
                  </a:lnTo>
                  <a:lnTo>
                    <a:pt x="171897" y="10670"/>
                  </a:lnTo>
                  <a:lnTo>
                    <a:pt x="170850" y="15580"/>
                  </a:lnTo>
                  <a:lnTo>
                    <a:pt x="150301" y="53172"/>
                  </a:lnTo>
                  <a:lnTo>
                    <a:pt x="127427" y="95300"/>
                  </a:lnTo>
                  <a:lnTo>
                    <a:pt x="110170" y="115028"/>
                  </a:lnTo>
                  <a:lnTo>
                    <a:pt x="74099" y="136623"/>
                  </a:lnTo>
                  <a:lnTo>
                    <a:pt x="41146" y="146706"/>
                  </a:lnTo>
                  <a:lnTo>
                    <a:pt x="22199" y="146812"/>
                  </a:lnTo>
                  <a:lnTo>
                    <a:pt x="8132" y="140744"/>
                  </a:lnTo>
                  <a:lnTo>
                    <a:pt x="2405" y="136163"/>
                  </a:lnTo>
                  <a:lnTo>
                    <a:pt x="0" y="129581"/>
                  </a:lnTo>
                  <a:lnTo>
                    <a:pt x="1088" y="112860"/>
                  </a:lnTo>
                  <a:lnTo>
                    <a:pt x="4766" y="105579"/>
                  </a:lnTo>
                  <a:lnTo>
                    <a:pt x="16376" y="93726"/>
                  </a:lnTo>
                  <a:lnTo>
                    <a:pt x="34708" y="87517"/>
                  </a:lnTo>
                  <a:lnTo>
                    <a:pt x="55555" y="86169"/>
                  </a:lnTo>
                  <a:lnTo>
                    <a:pt x="74229" y="90273"/>
                  </a:lnTo>
                  <a:lnTo>
                    <a:pt x="90053" y="102445"/>
                  </a:lnTo>
                  <a:lnTo>
                    <a:pt x="108982" y="129132"/>
                  </a:lnTo>
                  <a:lnTo>
                    <a:pt x="132425" y="170058"/>
                  </a:lnTo>
                  <a:lnTo>
                    <a:pt x="149704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1439">
            <a:extLst>
              <a:ext uri="{FF2B5EF4-FFF2-40B4-BE49-F238E27FC236}">
                <a16:creationId xmlns:a16="http://schemas.microsoft.com/office/drawing/2014/main" xmlns="" id="{4F4C73F8-BBAA-47B6-A943-A81AF9DEFEDA}"/>
              </a:ext>
            </a:extLst>
          </p:cNvPr>
          <p:cNvGrpSpPr/>
          <p:nvPr/>
        </p:nvGrpSpPr>
        <p:grpSpPr>
          <a:xfrm>
            <a:off x="2891942" y="3621923"/>
            <a:ext cx="270359" cy="110733"/>
            <a:chOff x="2891942" y="3621923"/>
            <a:chExt cx="270359" cy="110733"/>
          </a:xfrm>
        </p:grpSpPr>
        <p:sp>
          <p:nvSpPr>
            <p:cNvPr id="122" name="SMARTInkShape-7638">
              <a:extLst>
                <a:ext uri="{FF2B5EF4-FFF2-40B4-BE49-F238E27FC236}">
                  <a16:creationId xmlns:a16="http://schemas.microsoft.com/office/drawing/2014/main" xmlns="" id="{66A44F02-0313-4179-80F7-890534DE78B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937569" y="3689350"/>
              <a:ext cx="224732" cy="43306"/>
            </a:xfrm>
            <a:custGeom>
              <a:avLst/>
              <a:gdLst/>
              <a:ahLst/>
              <a:cxnLst/>
              <a:rect l="0" t="0" r="0" b="0"/>
              <a:pathLst>
                <a:path w="224732" h="43306">
                  <a:moveTo>
                    <a:pt x="15181" y="31750"/>
                  </a:moveTo>
                  <a:lnTo>
                    <a:pt x="15181" y="31750"/>
                  </a:lnTo>
                  <a:lnTo>
                    <a:pt x="876" y="40588"/>
                  </a:lnTo>
                  <a:lnTo>
                    <a:pt x="0" y="41875"/>
                  </a:lnTo>
                  <a:lnTo>
                    <a:pt x="121" y="42733"/>
                  </a:lnTo>
                  <a:lnTo>
                    <a:pt x="908" y="43305"/>
                  </a:lnTo>
                  <a:lnTo>
                    <a:pt x="44337" y="32366"/>
                  </a:lnTo>
                  <a:lnTo>
                    <a:pt x="76823" y="27085"/>
                  </a:lnTo>
                  <a:lnTo>
                    <a:pt x="112427" y="20034"/>
                  </a:lnTo>
                  <a:lnTo>
                    <a:pt x="145655" y="12197"/>
                  </a:lnTo>
                  <a:lnTo>
                    <a:pt x="188366" y="3614"/>
                  </a:lnTo>
                  <a:lnTo>
                    <a:pt x="2247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7639">
              <a:extLst>
                <a:ext uri="{FF2B5EF4-FFF2-40B4-BE49-F238E27FC236}">
                  <a16:creationId xmlns:a16="http://schemas.microsoft.com/office/drawing/2014/main" xmlns="" id="{EAEA4D84-9DD2-4F77-99CB-33103C4C64D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891942" y="3621923"/>
              <a:ext cx="200509" cy="16366"/>
            </a:xfrm>
            <a:custGeom>
              <a:avLst/>
              <a:gdLst/>
              <a:ahLst/>
              <a:cxnLst/>
              <a:rect l="0" t="0" r="0" b="0"/>
              <a:pathLst>
                <a:path w="200509" h="16366">
                  <a:moveTo>
                    <a:pt x="3658" y="10277"/>
                  </a:moveTo>
                  <a:lnTo>
                    <a:pt x="3658" y="10277"/>
                  </a:lnTo>
                  <a:lnTo>
                    <a:pt x="287" y="13648"/>
                  </a:lnTo>
                  <a:lnTo>
                    <a:pt x="0" y="14641"/>
                  </a:lnTo>
                  <a:lnTo>
                    <a:pt x="514" y="15303"/>
                  </a:lnTo>
                  <a:lnTo>
                    <a:pt x="1562" y="15744"/>
                  </a:lnTo>
                  <a:lnTo>
                    <a:pt x="9779" y="16365"/>
                  </a:lnTo>
                  <a:lnTo>
                    <a:pt x="47593" y="11506"/>
                  </a:lnTo>
                  <a:lnTo>
                    <a:pt x="94757" y="5780"/>
                  </a:lnTo>
                  <a:lnTo>
                    <a:pt x="139933" y="321"/>
                  </a:lnTo>
                  <a:lnTo>
                    <a:pt x="184074" y="0"/>
                  </a:lnTo>
                  <a:lnTo>
                    <a:pt x="200508" y="3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1440">
            <a:extLst>
              <a:ext uri="{FF2B5EF4-FFF2-40B4-BE49-F238E27FC236}">
                <a16:creationId xmlns:a16="http://schemas.microsoft.com/office/drawing/2014/main" xmlns="" id="{D788BA94-1397-4A54-8A2E-A4343D3EDEF2}"/>
              </a:ext>
            </a:extLst>
          </p:cNvPr>
          <p:cNvGrpSpPr/>
          <p:nvPr/>
        </p:nvGrpSpPr>
        <p:grpSpPr>
          <a:xfrm>
            <a:off x="3499733" y="3299837"/>
            <a:ext cx="392818" cy="789564"/>
            <a:chOff x="3499733" y="3299837"/>
            <a:chExt cx="392818" cy="789564"/>
          </a:xfrm>
        </p:grpSpPr>
        <p:sp>
          <p:nvSpPr>
            <p:cNvPr id="125" name="SMARTInkShape-7640">
              <a:extLst>
                <a:ext uri="{FF2B5EF4-FFF2-40B4-BE49-F238E27FC236}">
                  <a16:creationId xmlns:a16="http://schemas.microsoft.com/office/drawing/2014/main" xmlns="" id="{A2DCC453-B4D4-4772-8221-5348480A8FA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543300" y="3299837"/>
              <a:ext cx="86055" cy="103764"/>
            </a:xfrm>
            <a:custGeom>
              <a:avLst/>
              <a:gdLst/>
              <a:ahLst/>
              <a:cxnLst/>
              <a:rect l="0" t="0" r="0" b="0"/>
              <a:pathLst>
                <a:path w="86055" h="103764">
                  <a:moveTo>
                    <a:pt x="0" y="8513"/>
                  </a:moveTo>
                  <a:lnTo>
                    <a:pt x="0" y="8513"/>
                  </a:lnTo>
                  <a:lnTo>
                    <a:pt x="705" y="54186"/>
                  </a:lnTo>
                  <a:lnTo>
                    <a:pt x="3658" y="75119"/>
                  </a:lnTo>
                  <a:lnTo>
                    <a:pt x="621" y="88824"/>
                  </a:lnTo>
                  <a:lnTo>
                    <a:pt x="414" y="88159"/>
                  </a:lnTo>
                  <a:lnTo>
                    <a:pt x="54" y="66448"/>
                  </a:lnTo>
                  <a:lnTo>
                    <a:pt x="13822" y="22082"/>
                  </a:lnTo>
                  <a:lnTo>
                    <a:pt x="21665" y="7488"/>
                  </a:lnTo>
                  <a:lnTo>
                    <a:pt x="29855" y="1002"/>
                  </a:lnTo>
                  <a:lnTo>
                    <a:pt x="40080" y="0"/>
                  </a:lnTo>
                  <a:lnTo>
                    <a:pt x="45770" y="722"/>
                  </a:lnTo>
                  <a:lnTo>
                    <a:pt x="57737" y="7167"/>
                  </a:lnTo>
                  <a:lnTo>
                    <a:pt x="69405" y="17792"/>
                  </a:lnTo>
                  <a:lnTo>
                    <a:pt x="79295" y="31922"/>
                  </a:lnTo>
                  <a:lnTo>
                    <a:pt x="86054" y="59115"/>
                  </a:lnTo>
                  <a:lnTo>
                    <a:pt x="83872" y="77334"/>
                  </a:lnTo>
                  <a:lnTo>
                    <a:pt x="76200" y="103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7641">
              <a:extLst>
                <a:ext uri="{FF2B5EF4-FFF2-40B4-BE49-F238E27FC236}">
                  <a16:creationId xmlns:a16="http://schemas.microsoft.com/office/drawing/2014/main" xmlns="" id="{7F23A52C-9D35-4713-B8E4-B0FF8E0868C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754144" y="3968750"/>
              <a:ext cx="11407" cy="114301"/>
            </a:xfrm>
            <a:custGeom>
              <a:avLst/>
              <a:gdLst/>
              <a:ahLst/>
              <a:cxnLst/>
              <a:rect l="0" t="0" r="0" b="0"/>
              <a:pathLst>
                <a:path w="11407" h="114301">
                  <a:moveTo>
                    <a:pt x="5056" y="0"/>
                  </a:moveTo>
                  <a:lnTo>
                    <a:pt x="5056" y="0"/>
                  </a:lnTo>
                  <a:lnTo>
                    <a:pt x="1685" y="3371"/>
                  </a:lnTo>
                  <a:lnTo>
                    <a:pt x="30" y="8789"/>
                  </a:lnTo>
                  <a:lnTo>
                    <a:pt x="0" y="17312"/>
                  </a:lnTo>
                  <a:lnTo>
                    <a:pt x="5225" y="61974"/>
                  </a:lnTo>
                  <a:lnTo>
                    <a:pt x="1140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7642">
              <a:extLst>
                <a:ext uri="{FF2B5EF4-FFF2-40B4-BE49-F238E27FC236}">
                  <a16:creationId xmlns:a16="http://schemas.microsoft.com/office/drawing/2014/main" xmlns="" id="{C39A945F-297D-4637-848E-90E89E56C0E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601333" y="4057650"/>
              <a:ext cx="81668" cy="30606"/>
            </a:xfrm>
            <a:custGeom>
              <a:avLst/>
              <a:gdLst/>
              <a:ahLst/>
              <a:cxnLst/>
              <a:rect l="0" t="0" r="0" b="0"/>
              <a:pathLst>
                <a:path w="81668" h="30606">
                  <a:moveTo>
                    <a:pt x="5467" y="19050"/>
                  </a:moveTo>
                  <a:lnTo>
                    <a:pt x="5467" y="19050"/>
                  </a:lnTo>
                  <a:lnTo>
                    <a:pt x="2096" y="22421"/>
                  </a:lnTo>
                  <a:lnTo>
                    <a:pt x="441" y="25957"/>
                  </a:lnTo>
                  <a:lnTo>
                    <a:pt x="0" y="27888"/>
                  </a:lnTo>
                  <a:lnTo>
                    <a:pt x="1116" y="29175"/>
                  </a:lnTo>
                  <a:lnTo>
                    <a:pt x="6120" y="30605"/>
                  </a:lnTo>
                  <a:lnTo>
                    <a:pt x="38697" y="17784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7643">
              <a:extLst>
                <a:ext uri="{FF2B5EF4-FFF2-40B4-BE49-F238E27FC236}">
                  <a16:creationId xmlns:a16="http://schemas.microsoft.com/office/drawing/2014/main" xmlns="" id="{20DEFA09-6D81-4CEE-B762-773B74D5BBE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587750" y="3970593"/>
              <a:ext cx="82551" cy="17208"/>
            </a:xfrm>
            <a:custGeom>
              <a:avLst/>
              <a:gdLst/>
              <a:ahLst/>
              <a:cxnLst/>
              <a:rect l="0" t="0" r="0" b="0"/>
              <a:pathLst>
                <a:path w="82551" h="17208">
                  <a:moveTo>
                    <a:pt x="0" y="17207"/>
                  </a:moveTo>
                  <a:lnTo>
                    <a:pt x="0" y="17207"/>
                  </a:lnTo>
                  <a:lnTo>
                    <a:pt x="3371" y="17207"/>
                  </a:lnTo>
                  <a:lnTo>
                    <a:pt x="6907" y="15325"/>
                  </a:lnTo>
                  <a:lnTo>
                    <a:pt x="8838" y="13836"/>
                  </a:lnTo>
                  <a:lnTo>
                    <a:pt x="56171" y="922"/>
                  </a:lnTo>
                  <a:lnTo>
                    <a:pt x="62847" y="0"/>
                  </a:lnTo>
                  <a:lnTo>
                    <a:pt x="68004" y="797"/>
                  </a:lnTo>
                  <a:lnTo>
                    <a:pt x="72146" y="2739"/>
                  </a:lnTo>
                  <a:lnTo>
                    <a:pt x="82550" y="10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7644">
              <a:extLst>
                <a:ext uri="{FF2B5EF4-FFF2-40B4-BE49-F238E27FC236}">
                  <a16:creationId xmlns:a16="http://schemas.microsoft.com/office/drawing/2014/main" xmlns="" id="{13B931C0-96C8-4B51-B07C-7ADDE8481A1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499733" y="3917950"/>
              <a:ext cx="11818" cy="19051"/>
            </a:xfrm>
            <a:custGeom>
              <a:avLst/>
              <a:gdLst/>
              <a:ahLst/>
              <a:cxnLst/>
              <a:rect l="0" t="0" r="0" b="0"/>
              <a:pathLst>
                <a:path w="11818" h="19051">
                  <a:moveTo>
                    <a:pt x="5467" y="19050"/>
                  </a:moveTo>
                  <a:lnTo>
                    <a:pt x="5467" y="19050"/>
                  </a:lnTo>
                  <a:lnTo>
                    <a:pt x="441" y="7116"/>
                  </a:lnTo>
                  <a:lnTo>
                    <a:pt x="0" y="4744"/>
                  </a:lnTo>
                  <a:lnTo>
                    <a:pt x="1116" y="3163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7645">
              <a:extLst>
                <a:ext uri="{FF2B5EF4-FFF2-40B4-BE49-F238E27FC236}">
                  <a16:creationId xmlns:a16="http://schemas.microsoft.com/office/drawing/2014/main" xmlns="" id="{75F6DD6A-21BA-418E-93E2-BCB0B9C82C7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511550" y="40322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705" y="6480"/>
                  </a:lnTo>
                  <a:lnTo>
                    <a:pt x="5761" y="34305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7646">
              <a:extLst>
                <a:ext uri="{FF2B5EF4-FFF2-40B4-BE49-F238E27FC236}">
                  <a16:creationId xmlns:a16="http://schemas.microsoft.com/office/drawing/2014/main" xmlns="" id="{FFB73858-BE61-4424-A803-B1D68F0871A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503263" y="3478532"/>
              <a:ext cx="389288" cy="64769"/>
            </a:xfrm>
            <a:custGeom>
              <a:avLst/>
              <a:gdLst/>
              <a:ahLst/>
              <a:cxnLst/>
              <a:rect l="0" t="0" r="0" b="0"/>
              <a:pathLst>
                <a:path w="389288" h="64769">
                  <a:moveTo>
                    <a:pt x="27337" y="64768"/>
                  </a:moveTo>
                  <a:lnTo>
                    <a:pt x="27337" y="64768"/>
                  </a:lnTo>
                  <a:lnTo>
                    <a:pt x="0" y="53833"/>
                  </a:lnTo>
                  <a:lnTo>
                    <a:pt x="2057" y="51834"/>
                  </a:lnTo>
                  <a:lnTo>
                    <a:pt x="13749" y="45849"/>
                  </a:lnTo>
                  <a:lnTo>
                    <a:pt x="45757" y="38485"/>
                  </a:lnTo>
                  <a:lnTo>
                    <a:pt x="67134" y="34546"/>
                  </a:lnTo>
                  <a:lnTo>
                    <a:pt x="94085" y="29098"/>
                  </a:lnTo>
                  <a:lnTo>
                    <a:pt x="124752" y="22643"/>
                  </a:lnTo>
                  <a:lnTo>
                    <a:pt x="157897" y="15518"/>
                  </a:lnTo>
                  <a:lnTo>
                    <a:pt x="192694" y="10062"/>
                  </a:lnTo>
                  <a:lnTo>
                    <a:pt x="228592" y="5720"/>
                  </a:lnTo>
                  <a:lnTo>
                    <a:pt x="265223" y="2119"/>
                  </a:lnTo>
                  <a:lnTo>
                    <a:pt x="295289" y="424"/>
                  </a:lnTo>
                  <a:lnTo>
                    <a:pt x="320977" y="0"/>
                  </a:lnTo>
                  <a:lnTo>
                    <a:pt x="358927" y="704"/>
                  </a:lnTo>
                  <a:lnTo>
                    <a:pt x="389287" y="1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7647">
              <a:extLst>
                <a:ext uri="{FF2B5EF4-FFF2-40B4-BE49-F238E27FC236}">
                  <a16:creationId xmlns:a16="http://schemas.microsoft.com/office/drawing/2014/main" xmlns="" id="{F3E02F88-94F6-4B8F-B344-08CE37E6E24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759200" y="3490679"/>
              <a:ext cx="28504" cy="280483"/>
            </a:xfrm>
            <a:custGeom>
              <a:avLst/>
              <a:gdLst/>
              <a:ahLst/>
              <a:cxnLst/>
              <a:rect l="0" t="0" r="0" b="0"/>
              <a:pathLst>
                <a:path w="28504" h="280483">
                  <a:moveTo>
                    <a:pt x="12700" y="8171"/>
                  </a:moveTo>
                  <a:lnTo>
                    <a:pt x="12700" y="8171"/>
                  </a:lnTo>
                  <a:lnTo>
                    <a:pt x="17064" y="149"/>
                  </a:lnTo>
                  <a:lnTo>
                    <a:pt x="17726" y="0"/>
                  </a:lnTo>
                  <a:lnTo>
                    <a:pt x="18167" y="607"/>
                  </a:lnTo>
                  <a:lnTo>
                    <a:pt x="20815" y="41843"/>
                  </a:lnTo>
                  <a:lnTo>
                    <a:pt x="24042" y="88704"/>
                  </a:lnTo>
                  <a:lnTo>
                    <a:pt x="25502" y="124396"/>
                  </a:lnTo>
                  <a:lnTo>
                    <a:pt x="28503" y="161427"/>
                  </a:lnTo>
                  <a:lnTo>
                    <a:pt x="28425" y="197170"/>
                  </a:lnTo>
                  <a:lnTo>
                    <a:pt x="24414" y="241500"/>
                  </a:lnTo>
                  <a:lnTo>
                    <a:pt x="16739" y="275021"/>
                  </a:lnTo>
                  <a:lnTo>
                    <a:pt x="14687" y="278499"/>
                  </a:lnTo>
                  <a:lnTo>
                    <a:pt x="12614" y="280112"/>
                  </a:lnTo>
                  <a:lnTo>
                    <a:pt x="10526" y="280482"/>
                  </a:lnTo>
                  <a:lnTo>
                    <a:pt x="8428" y="277906"/>
                  </a:lnTo>
                  <a:lnTo>
                    <a:pt x="0" y="255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7648">
              <a:extLst>
                <a:ext uri="{FF2B5EF4-FFF2-40B4-BE49-F238E27FC236}">
                  <a16:creationId xmlns:a16="http://schemas.microsoft.com/office/drawing/2014/main" xmlns="" id="{EF6E9539-DE59-4D4D-B757-F82D1893348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572037" y="3511550"/>
              <a:ext cx="130014" cy="281038"/>
            </a:xfrm>
            <a:custGeom>
              <a:avLst/>
              <a:gdLst/>
              <a:ahLst/>
              <a:cxnLst/>
              <a:rect l="0" t="0" r="0" b="0"/>
              <a:pathLst>
                <a:path w="130014" h="281038">
                  <a:moveTo>
                    <a:pt x="130013" y="0"/>
                  </a:moveTo>
                  <a:lnTo>
                    <a:pt x="130013" y="0"/>
                  </a:lnTo>
                  <a:lnTo>
                    <a:pt x="126642" y="0"/>
                  </a:lnTo>
                  <a:lnTo>
                    <a:pt x="123106" y="7526"/>
                  </a:lnTo>
                  <a:lnTo>
                    <a:pt x="108344" y="45466"/>
                  </a:lnTo>
                  <a:lnTo>
                    <a:pt x="93336" y="77827"/>
                  </a:lnTo>
                  <a:lnTo>
                    <a:pt x="74907" y="115023"/>
                  </a:lnTo>
                  <a:lnTo>
                    <a:pt x="54956" y="152722"/>
                  </a:lnTo>
                  <a:lnTo>
                    <a:pt x="36212" y="188761"/>
                  </a:lnTo>
                  <a:lnTo>
                    <a:pt x="13555" y="235140"/>
                  </a:lnTo>
                  <a:lnTo>
                    <a:pt x="0" y="275674"/>
                  </a:lnTo>
                  <a:lnTo>
                    <a:pt x="298" y="279738"/>
                  </a:lnTo>
                  <a:lnTo>
                    <a:pt x="1909" y="281037"/>
                  </a:lnTo>
                  <a:lnTo>
                    <a:pt x="9363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1441">
            <a:extLst>
              <a:ext uri="{FF2B5EF4-FFF2-40B4-BE49-F238E27FC236}">
                <a16:creationId xmlns:a16="http://schemas.microsoft.com/office/drawing/2014/main" xmlns="" id="{177A408F-E11A-4EB3-85E3-592E1C7A1889}"/>
              </a:ext>
            </a:extLst>
          </p:cNvPr>
          <p:cNvGrpSpPr/>
          <p:nvPr/>
        </p:nvGrpSpPr>
        <p:grpSpPr>
          <a:xfrm>
            <a:off x="4527550" y="1715291"/>
            <a:ext cx="6722002" cy="2053378"/>
            <a:chOff x="4527550" y="1715291"/>
            <a:chExt cx="6722002" cy="2053378"/>
          </a:xfrm>
        </p:grpSpPr>
        <p:sp>
          <p:nvSpPr>
            <p:cNvPr id="135" name="SMARTInkShape-7649">
              <a:extLst>
                <a:ext uri="{FF2B5EF4-FFF2-40B4-BE49-F238E27FC236}">
                  <a16:creationId xmlns:a16="http://schemas.microsoft.com/office/drawing/2014/main" xmlns="" id="{E1CE0D0B-5386-453B-AB17-586BCABEEA7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679950" y="3378200"/>
              <a:ext cx="127001" cy="82551"/>
            </a:xfrm>
            <a:custGeom>
              <a:avLst/>
              <a:gdLst/>
              <a:ahLst/>
              <a:cxnLst/>
              <a:rect l="0" t="0" r="0" b="0"/>
              <a:pathLst>
                <a:path w="127001" h="82551">
                  <a:moveTo>
                    <a:pt x="127000" y="0"/>
                  </a:moveTo>
                  <a:lnTo>
                    <a:pt x="127000" y="0"/>
                  </a:lnTo>
                  <a:lnTo>
                    <a:pt x="113516" y="0"/>
                  </a:lnTo>
                  <a:lnTo>
                    <a:pt x="95018" y="6742"/>
                  </a:lnTo>
                  <a:lnTo>
                    <a:pt x="57548" y="3757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7650">
              <a:extLst>
                <a:ext uri="{FF2B5EF4-FFF2-40B4-BE49-F238E27FC236}">
                  <a16:creationId xmlns:a16="http://schemas.microsoft.com/office/drawing/2014/main" xmlns="" id="{6C4EB01B-5534-4607-ADD3-D8F2F862E93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527550" y="3360033"/>
              <a:ext cx="120651" cy="68968"/>
            </a:xfrm>
            <a:custGeom>
              <a:avLst/>
              <a:gdLst/>
              <a:ahLst/>
              <a:cxnLst/>
              <a:rect l="0" t="0" r="0" b="0"/>
              <a:pathLst>
                <a:path w="120651" h="689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7385" y="26763"/>
                  </a:lnTo>
                  <a:lnTo>
                    <a:pt x="88319" y="51493"/>
                  </a:lnTo>
                  <a:lnTo>
                    <a:pt x="120650" y="689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7651">
              <a:extLst>
                <a:ext uri="{FF2B5EF4-FFF2-40B4-BE49-F238E27FC236}">
                  <a16:creationId xmlns:a16="http://schemas.microsoft.com/office/drawing/2014/main" xmlns="" id="{686B4535-44B5-4C63-9B5E-EAE291B14E6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633635" y="2882900"/>
              <a:ext cx="4891343" cy="885769"/>
            </a:xfrm>
            <a:custGeom>
              <a:avLst/>
              <a:gdLst/>
              <a:ahLst/>
              <a:cxnLst/>
              <a:rect l="0" t="0" r="0" b="0"/>
              <a:pathLst>
                <a:path w="4891343" h="885769">
                  <a:moveTo>
                    <a:pt x="4885015" y="0"/>
                  </a:moveTo>
                  <a:lnTo>
                    <a:pt x="4885015" y="0"/>
                  </a:lnTo>
                  <a:lnTo>
                    <a:pt x="4888385" y="3371"/>
                  </a:lnTo>
                  <a:lnTo>
                    <a:pt x="4890482" y="15580"/>
                  </a:lnTo>
                  <a:lnTo>
                    <a:pt x="4891191" y="55289"/>
                  </a:lnTo>
                  <a:lnTo>
                    <a:pt x="4891314" y="101362"/>
                  </a:lnTo>
                  <a:lnTo>
                    <a:pt x="4891342" y="139124"/>
                  </a:lnTo>
                  <a:lnTo>
                    <a:pt x="4887592" y="181307"/>
                  </a:lnTo>
                  <a:lnTo>
                    <a:pt x="4880516" y="227336"/>
                  </a:lnTo>
                  <a:lnTo>
                    <a:pt x="4875666" y="252452"/>
                  </a:lnTo>
                  <a:lnTo>
                    <a:pt x="4870315" y="278368"/>
                  </a:lnTo>
                  <a:lnTo>
                    <a:pt x="4863220" y="304817"/>
                  </a:lnTo>
                  <a:lnTo>
                    <a:pt x="4854963" y="331622"/>
                  </a:lnTo>
                  <a:lnTo>
                    <a:pt x="4845931" y="358665"/>
                  </a:lnTo>
                  <a:lnTo>
                    <a:pt x="4834264" y="385866"/>
                  </a:lnTo>
                  <a:lnTo>
                    <a:pt x="4820841" y="413171"/>
                  </a:lnTo>
                  <a:lnTo>
                    <a:pt x="4806249" y="440548"/>
                  </a:lnTo>
                  <a:lnTo>
                    <a:pt x="4788054" y="467265"/>
                  </a:lnTo>
                  <a:lnTo>
                    <a:pt x="4767459" y="493544"/>
                  </a:lnTo>
                  <a:lnTo>
                    <a:pt x="4745260" y="519529"/>
                  </a:lnTo>
                  <a:lnTo>
                    <a:pt x="4720583" y="544614"/>
                  </a:lnTo>
                  <a:lnTo>
                    <a:pt x="4694255" y="569097"/>
                  </a:lnTo>
                  <a:lnTo>
                    <a:pt x="4666825" y="593182"/>
                  </a:lnTo>
                  <a:lnTo>
                    <a:pt x="4635838" y="616293"/>
                  </a:lnTo>
                  <a:lnTo>
                    <a:pt x="4602480" y="638757"/>
                  </a:lnTo>
                  <a:lnTo>
                    <a:pt x="4567541" y="660788"/>
                  </a:lnTo>
                  <a:lnTo>
                    <a:pt x="4527317" y="681825"/>
                  </a:lnTo>
                  <a:lnTo>
                    <a:pt x="4483567" y="702200"/>
                  </a:lnTo>
                  <a:lnTo>
                    <a:pt x="4437466" y="722133"/>
                  </a:lnTo>
                  <a:lnTo>
                    <a:pt x="4384860" y="740361"/>
                  </a:lnTo>
                  <a:lnTo>
                    <a:pt x="4327917" y="757452"/>
                  </a:lnTo>
                  <a:lnTo>
                    <a:pt x="4268083" y="773785"/>
                  </a:lnTo>
                  <a:lnTo>
                    <a:pt x="4204911" y="788906"/>
                  </a:lnTo>
                  <a:lnTo>
                    <a:pt x="4139512" y="803221"/>
                  </a:lnTo>
                  <a:lnTo>
                    <a:pt x="4072629" y="816997"/>
                  </a:lnTo>
                  <a:lnTo>
                    <a:pt x="4001936" y="829709"/>
                  </a:lnTo>
                  <a:lnTo>
                    <a:pt x="3928701" y="841712"/>
                  </a:lnTo>
                  <a:lnTo>
                    <a:pt x="3853773" y="853241"/>
                  </a:lnTo>
                  <a:lnTo>
                    <a:pt x="3777714" y="862338"/>
                  </a:lnTo>
                  <a:lnTo>
                    <a:pt x="3700903" y="869814"/>
                  </a:lnTo>
                  <a:lnTo>
                    <a:pt x="3623590" y="876210"/>
                  </a:lnTo>
                  <a:lnTo>
                    <a:pt x="3544532" y="880473"/>
                  </a:lnTo>
                  <a:lnTo>
                    <a:pt x="3464309" y="883315"/>
                  </a:lnTo>
                  <a:lnTo>
                    <a:pt x="3383311" y="885210"/>
                  </a:lnTo>
                  <a:lnTo>
                    <a:pt x="3301090" y="885768"/>
                  </a:lnTo>
                  <a:lnTo>
                    <a:pt x="3218054" y="885434"/>
                  </a:lnTo>
                  <a:lnTo>
                    <a:pt x="3134475" y="884506"/>
                  </a:lnTo>
                  <a:lnTo>
                    <a:pt x="3050532" y="881771"/>
                  </a:lnTo>
                  <a:lnTo>
                    <a:pt x="2966348" y="877831"/>
                  </a:lnTo>
                  <a:lnTo>
                    <a:pt x="2882004" y="873087"/>
                  </a:lnTo>
                  <a:lnTo>
                    <a:pt x="2799669" y="866397"/>
                  </a:lnTo>
                  <a:lnTo>
                    <a:pt x="2718672" y="858409"/>
                  </a:lnTo>
                  <a:lnTo>
                    <a:pt x="2638570" y="849556"/>
                  </a:lnTo>
                  <a:lnTo>
                    <a:pt x="2557652" y="839420"/>
                  </a:lnTo>
                  <a:lnTo>
                    <a:pt x="2476189" y="828430"/>
                  </a:lnTo>
                  <a:lnTo>
                    <a:pt x="2394364" y="816870"/>
                  </a:lnTo>
                  <a:lnTo>
                    <a:pt x="2314415" y="802813"/>
                  </a:lnTo>
                  <a:lnTo>
                    <a:pt x="2235715" y="787092"/>
                  </a:lnTo>
                  <a:lnTo>
                    <a:pt x="2157848" y="770262"/>
                  </a:lnTo>
                  <a:lnTo>
                    <a:pt x="2081948" y="752691"/>
                  </a:lnTo>
                  <a:lnTo>
                    <a:pt x="2007360" y="734627"/>
                  </a:lnTo>
                  <a:lnTo>
                    <a:pt x="1933644" y="716235"/>
                  </a:lnTo>
                  <a:lnTo>
                    <a:pt x="1860512" y="696212"/>
                  </a:lnTo>
                  <a:lnTo>
                    <a:pt x="1787769" y="675103"/>
                  </a:lnTo>
                  <a:lnTo>
                    <a:pt x="1715284" y="653268"/>
                  </a:lnTo>
                  <a:lnTo>
                    <a:pt x="1644383" y="631656"/>
                  </a:lnTo>
                  <a:lnTo>
                    <a:pt x="1574539" y="610193"/>
                  </a:lnTo>
                  <a:lnTo>
                    <a:pt x="1505397" y="588829"/>
                  </a:lnTo>
                  <a:lnTo>
                    <a:pt x="1438842" y="567530"/>
                  </a:lnTo>
                  <a:lnTo>
                    <a:pt x="1374010" y="546276"/>
                  </a:lnTo>
                  <a:lnTo>
                    <a:pt x="1310329" y="525050"/>
                  </a:lnTo>
                  <a:lnTo>
                    <a:pt x="1248119" y="503139"/>
                  </a:lnTo>
                  <a:lnTo>
                    <a:pt x="1186890" y="480770"/>
                  </a:lnTo>
                  <a:lnTo>
                    <a:pt x="1126315" y="458097"/>
                  </a:lnTo>
                  <a:lnTo>
                    <a:pt x="1067587" y="435926"/>
                  </a:lnTo>
                  <a:lnTo>
                    <a:pt x="1010091" y="414089"/>
                  </a:lnTo>
                  <a:lnTo>
                    <a:pt x="953415" y="392476"/>
                  </a:lnTo>
                  <a:lnTo>
                    <a:pt x="897993" y="371718"/>
                  </a:lnTo>
                  <a:lnTo>
                    <a:pt x="843405" y="351528"/>
                  </a:lnTo>
                  <a:lnTo>
                    <a:pt x="789376" y="331719"/>
                  </a:lnTo>
                  <a:lnTo>
                    <a:pt x="737127" y="312868"/>
                  </a:lnTo>
                  <a:lnTo>
                    <a:pt x="686067" y="294656"/>
                  </a:lnTo>
                  <a:lnTo>
                    <a:pt x="635800" y="276871"/>
                  </a:lnTo>
                  <a:lnTo>
                    <a:pt x="588883" y="258664"/>
                  </a:lnTo>
                  <a:lnTo>
                    <a:pt x="544199" y="240176"/>
                  </a:lnTo>
                  <a:lnTo>
                    <a:pt x="501004" y="221501"/>
                  </a:lnTo>
                  <a:lnTo>
                    <a:pt x="460213" y="204817"/>
                  </a:lnTo>
                  <a:lnTo>
                    <a:pt x="421025" y="189461"/>
                  </a:lnTo>
                  <a:lnTo>
                    <a:pt x="382905" y="174991"/>
                  </a:lnTo>
                  <a:lnTo>
                    <a:pt x="347614" y="160405"/>
                  </a:lnTo>
                  <a:lnTo>
                    <a:pt x="314209" y="145742"/>
                  </a:lnTo>
                  <a:lnTo>
                    <a:pt x="282061" y="131028"/>
                  </a:lnTo>
                  <a:lnTo>
                    <a:pt x="252162" y="117691"/>
                  </a:lnTo>
                  <a:lnTo>
                    <a:pt x="223763" y="105272"/>
                  </a:lnTo>
                  <a:lnTo>
                    <a:pt x="196364" y="93464"/>
                  </a:lnTo>
                  <a:lnTo>
                    <a:pt x="148987" y="72819"/>
                  </a:lnTo>
                  <a:lnTo>
                    <a:pt x="107469" y="54236"/>
                  </a:lnTo>
                  <a:lnTo>
                    <a:pt x="70202" y="36570"/>
                  </a:lnTo>
                  <a:lnTo>
                    <a:pt x="22681" y="13783"/>
                  </a:lnTo>
                  <a:lnTo>
                    <a:pt x="1375" y="7329"/>
                  </a:lnTo>
                  <a:lnTo>
                    <a:pt x="127" y="7708"/>
                  </a:lnTo>
                  <a:lnTo>
                    <a:pt x="0" y="8667"/>
                  </a:lnTo>
                  <a:lnTo>
                    <a:pt x="4868" y="28758"/>
                  </a:lnTo>
                  <a:lnTo>
                    <a:pt x="7223" y="63397"/>
                  </a:lnTo>
                  <a:lnTo>
                    <a:pt x="14663" y="108312"/>
                  </a:lnTo>
                  <a:lnTo>
                    <a:pt x="18136" y="144564"/>
                  </a:lnTo>
                  <a:lnTo>
                    <a:pt x="20386" y="184901"/>
                  </a:lnTo>
                  <a:lnTo>
                    <a:pt x="23737" y="228698"/>
                  </a:lnTo>
                  <a:lnTo>
                    <a:pt x="27579" y="270271"/>
                  </a:lnTo>
                  <a:lnTo>
                    <a:pt x="30932" y="309915"/>
                  </a:lnTo>
                  <a:lnTo>
                    <a:pt x="32422" y="348701"/>
                  </a:lnTo>
                  <a:lnTo>
                    <a:pt x="33262" y="396124"/>
                  </a:lnTo>
                  <a:lnTo>
                    <a:pt x="33510" y="436987"/>
                  </a:lnTo>
                  <a:lnTo>
                    <a:pt x="33615" y="488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7652">
              <a:extLst>
                <a:ext uri="{FF2B5EF4-FFF2-40B4-BE49-F238E27FC236}">
                  <a16:creationId xmlns:a16="http://schemas.microsoft.com/office/drawing/2014/main" xmlns="" id="{A401E7B8-C4A0-4683-91F1-247F8323E1D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439216" y="1715291"/>
              <a:ext cx="1810336" cy="1506528"/>
            </a:xfrm>
            <a:custGeom>
              <a:avLst/>
              <a:gdLst/>
              <a:ahLst/>
              <a:cxnLst/>
              <a:rect l="0" t="0" r="0" b="0"/>
              <a:pathLst>
                <a:path w="1810336" h="1506528">
                  <a:moveTo>
                    <a:pt x="1800284" y="348459"/>
                  </a:moveTo>
                  <a:lnTo>
                    <a:pt x="1800284" y="348459"/>
                  </a:lnTo>
                  <a:lnTo>
                    <a:pt x="1810335" y="305133"/>
                  </a:lnTo>
                  <a:lnTo>
                    <a:pt x="1809690" y="278403"/>
                  </a:lnTo>
                  <a:lnTo>
                    <a:pt x="1795310" y="234176"/>
                  </a:lnTo>
                  <a:lnTo>
                    <a:pt x="1776202" y="199594"/>
                  </a:lnTo>
                  <a:lnTo>
                    <a:pt x="1746071" y="166821"/>
                  </a:lnTo>
                  <a:lnTo>
                    <a:pt x="1704928" y="135792"/>
                  </a:lnTo>
                  <a:lnTo>
                    <a:pt x="1678152" y="120603"/>
                  </a:lnTo>
                  <a:lnTo>
                    <a:pt x="1649013" y="105538"/>
                  </a:lnTo>
                  <a:lnTo>
                    <a:pt x="1614770" y="91262"/>
                  </a:lnTo>
                  <a:lnTo>
                    <a:pt x="1577126" y="77511"/>
                  </a:lnTo>
                  <a:lnTo>
                    <a:pt x="1537212" y="64110"/>
                  </a:lnTo>
                  <a:lnTo>
                    <a:pt x="1492963" y="51649"/>
                  </a:lnTo>
                  <a:lnTo>
                    <a:pt x="1445827" y="39813"/>
                  </a:lnTo>
                  <a:lnTo>
                    <a:pt x="1396762" y="28395"/>
                  </a:lnTo>
                  <a:lnTo>
                    <a:pt x="1345708" y="19372"/>
                  </a:lnTo>
                  <a:lnTo>
                    <a:pt x="1293327" y="11945"/>
                  </a:lnTo>
                  <a:lnTo>
                    <a:pt x="1240063" y="5583"/>
                  </a:lnTo>
                  <a:lnTo>
                    <a:pt x="1184798" y="2047"/>
                  </a:lnTo>
                  <a:lnTo>
                    <a:pt x="1128198" y="396"/>
                  </a:lnTo>
                  <a:lnTo>
                    <a:pt x="1070710" y="0"/>
                  </a:lnTo>
                  <a:lnTo>
                    <a:pt x="1011923" y="3264"/>
                  </a:lnTo>
                  <a:lnTo>
                    <a:pt x="952271" y="8968"/>
                  </a:lnTo>
                  <a:lnTo>
                    <a:pt x="892042" y="16298"/>
                  </a:lnTo>
                  <a:lnTo>
                    <a:pt x="833544" y="26830"/>
                  </a:lnTo>
                  <a:lnTo>
                    <a:pt x="776202" y="39495"/>
                  </a:lnTo>
                  <a:lnTo>
                    <a:pt x="719629" y="53583"/>
                  </a:lnTo>
                  <a:lnTo>
                    <a:pt x="665686" y="70736"/>
                  </a:lnTo>
                  <a:lnTo>
                    <a:pt x="613496" y="89933"/>
                  </a:lnTo>
                  <a:lnTo>
                    <a:pt x="562476" y="110491"/>
                  </a:lnTo>
                  <a:lnTo>
                    <a:pt x="514349" y="134075"/>
                  </a:lnTo>
                  <a:lnTo>
                    <a:pt x="468156" y="159675"/>
                  </a:lnTo>
                  <a:lnTo>
                    <a:pt x="423248" y="186620"/>
                  </a:lnTo>
                  <a:lnTo>
                    <a:pt x="381316" y="214461"/>
                  </a:lnTo>
                  <a:lnTo>
                    <a:pt x="341366" y="242899"/>
                  </a:lnTo>
                  <a:lnTo>
                    <a:pt x="302738" y="271736"/>
                  </a:lnTo>
                  <a:lnTo>
                    <a:pt x="267815" y="302249"/>
                  </a:lnTo>
                  <a:lnTo>
                    <a:pt x="235360" y="333880"/>
                  </a:lnTo>
                  <a:lnTo>
                    <a:pt x="204551" y="366256"/>
                  </a:lnTo>
                  <a:lnTo>
                    <a:pt x="176957" y="401246"/>
                  </a:lnTo>
                  <a:lnTo>
                    <a:pt x="151505" y="437978"/>
                  </a:lnTo>
                  <a:lnTo>
                    <a:pt x="127481" y="475872"/>
                  </a:lnTo>
                  <a:lnTo>
                    <a:pt x="105820" y="514540"/>
                  </a:lnTo>
                  <a:lnTo>
                    <a:pt x="85736" y="553724"/>
                  </a:lnTo>
                  <a:lnTo>
                    <a:pt x="66701" y="593252"/>
                  </a:lnTo>
                  <a:lnTo>
                    <a:pt x="51191" y="634421"/>
                  </a:lnTo>
                  <a:lnTo>
                    <a:pt x="38027" y="676684"/>
                  </a:lnTo>
                  <a:lnTo>
                    <a:pt x="26429" y="719675"/>
                  </a:lnTo>
                  <a:lnTo>
                    <a:pt x="17286" y="763153"/>
                  </a:lnTo>
                  <a:lnTo>
                    <a:pt x="9780" y="806955"/>
                  </a:lnTo>
                  <a:lnTo>
                    <a:pt x="3365" y="850973"/>
                  </a:lnTo>
                  <a:lnTo>
                    <a:pt x="499" y="893724"/>
                  </a:lnTo>
                  <a:lnTo>
                    <a:pt x="0" y="935630"/>
                  </a:lnTo>
                  <a:lnTo>
                    <a:pt x="1078" y="976973"/>
                  </a:lnTo>
                  <a:lnTo>
                    <a:pt x="5325" y="1017941"/>
                  </a:lnTo>
                  <a:lnTo>
                    <a:pt x="11683" y="1058658"/>
                  </a:lnTo>
                  <a:lnTo>
                    <a:pt x="19450" y="1099208"/>
                  </a:lnTo>
                  <a:lnTo>
                    <a:pt x="31683" y="1137531"/>
                  </a:lnTo>
                  <a:lnTo>
                    <a:pt x="46896" y="1174368"/>
                  </a:lnTo>
                  <a:lnTo>
                    <a:pt x="64092" y="1210215"/>
                  </a:lnTo>
                  <a:lnTo>
                    <a:pt x="84727" y="1243991"/>
                  </a:lnTo>
                  <a:lnTo>
                    <a:pt x="107657" y="1276386"/>
                  </a:lnTo>
                  <a:lnTo>
                    <a:pt x="132116" y="1307860"/>
                  </a:lnTo>
                  <a:lnTo>
                    <a:pt x="161122" y="1336604"/>
                  </a:lnTo>
                  <a:lnTo>
                    <a:pt x="193159" y="1363528"/>
                  </a:lnTo>
                  <a:lnTo>
                    <a:pt x="227217" y="1389238"/>
                  </a:lnTo>
                  <a:lnTo>
                    <a:pt x="266151" y="1412023"/>
                  </a:lnTo>
                  <a:lnTo>
                    <a:pt x="308333" y="1432857"/>
                  </a:lnTo>
                  <a:lnTo>
                    <a:pt x="352684" y="1452391"/>
                  </a:lnTo>
                  <a:lnTo>
                    <a:pt x="400595" y="1468236"/>
                  </a:lnTo>
                  <a:lnTo>
                    <a:pt x="450880" y="1481622"/>
                  </a:lnTo>
                  <a:lnTo>
                    <a:pt x="502748" y="1493367"/>
                  </a:lnTo>
                  <a:lnTo>
                    <a:pt x="556376" y="1500492"/>
                  </a:lnTo>
                  <a:lnTo>
                    <a:pt x="611180" y="1504537"/>
                  </a:lnTo>
                  <a:lnTo>
                    <a:pt x="666763" y="1506527"/>
                  </a:lnTo>
                  <a:lnTo>
                    <a:pt x="723576" y="1505033"/>
                  </a:lnTo>
                  <a:lnTo>
                    <a:pt x="781207" y="1501214"/>
                  </a:lnTo>
                  <a:lnTo>
                    <a:pt x="839383" y="1495845"/>
                  </a:lnTo>
                  <a:lnTo>
                    <a:pt x="896511" y="1486622"/>
                  </a:lnTo>
                  <a:lnTo>
                    <a:pt x="952941" y="1474829"/>
                  </a:lnTo>
                  <a:lnTo>
                    <a:pt x="1008905" y="1461322"/>
                  </a:lnTo>
                  <a:lnTo>
                    <a:pt x="1064559" y="1443851"/>
                  </a:lnTo>
                  <a:lnTo>
                    <a:pt x="1120005" y="1423737"/>
                  </a:lnTo>
                  <a:lnTo>
                    <a:pt x="1175315" y="1401861"/>
                  </a:lnTo>
                  <a:lnTo>
                    <a:pt x="1229828" y="1375988"/>
                  </a:lnTo>
                  <a:lnTo>
                    <a:pt x="1283809" y="1347451"/>
                  </a:lnTo>
                  <a:lnTo>
                    <a:pt x="1337433" y="1317137"/>
                  </a:lnTo>
                  <a:lnTo>
                    <a:pt x="1386589" y="1283522"/>
                  </a:lnTo>
                  <a:lnTo>
                    <a:pt x="1432765" y="1247707"/>
                  </a:lnTo>
                  <a:lnTo>
                    <a:pt x="1476955" y="1210424"/>
                  </a:lnTo>
                  <a:lnTo>
                    <a:pt x="1516997" y="1169341"/>
                  </a:lnTo>
                  <a:lnTo>
                    <a:pt x="1554276" y="1125725"/>
                  </a:lnTo>
                  <a:lnTo>
                    <a:pt x="1589712" y="1080420"/>
                  </a:lnTo>
                  <a:lnTo>
                    <a:pt x="1621802" y="1031872"/>
                  </a:lnTo>
                  <a:lnTo>
                    <a:pt x="1651663" y="981162"/>
                  </a:lnTo>
                  <a:lnTo>
                    <a:pt x="1680036" y="929011"/>
                  </a:lnTo>
                  <a:lnTo>
                    <a:pt x="1703891" y="876605"/>
                  </a:lnTo>
                  <a:lnTo>
                    <a:pt x="1724733" y="824028"/>
                  </a:lnTo>
                  <a:lnTo>
                    <a:pt x="1743567" y="771339"/>
                  </a:lnTo>
                  <a:lnTo>
                    <a:pt x="1758239" y="718573"/>
                  </a:lnTo>
                  <a:lnTo>
                    <a:pt x="1770137" y="665757"/>
                  </a:lnTo>
                  <a:lnTo>
                    <a:pt x="1780186" y="612908"/>
                  </a:lnTo>
                  <a:lnTo>
                    <a:pt x="1785474" y="561447"/>
                  </a:lnTo>
                  <a:lnTo>
                    <a:pt x="1787589" y="510912"/>
                  </a:lnTo>
                  <a:lnTo>
                    <a:pt x="1787587" y="460994"/>
                  </a:lnTo>
                  <a:lnTo>
                    <a:pt x="1783352" y="415016"/>
                  </a:lnTo>
                  <a:lnTo>
                    <a:pt x="1776297" y="371664"/>
                  </a:lnTo>
                  <a:lnTo>
                    <a:pt x="1767359" y="330062"/>
                  </a:lnTo>
                  <a:lnTo>
                    <a:pt x="1752934" y="292450"/>
                  </a:lnTo>
                  <a:lnTo>
                    <a:pt x="1734851" y="257497"/>
                  </a:lnTo>
                  <a:lnTo>
                    <a:pt x="1714329" y="224318"/>
                  </a:lnTo>
                  <a:lnTo>
                    <a:pt x="1687947" y="195143"/>
                  </a:lnTo>
                  <a:lnTo>
                    <a:pt x="1657659" y="168637"/>
                  </a:lnTo>
                  <a:lnTo>
                    <a:pt x="1624768" y="143911"/>
                  </a:lnTo>
                  <a:lnTo>
                    <a:pt x="1588023" y="124605"/>
                  </a:lnTo>
                  <a:lnTo>
                    <a:pt x="1548709" y="108912"/>
                  </a:lnTo>
                  <a:lnTo>
                    <a:pt x="1507684" y="95628"/>
                  </a:lnTo>
                  <a:lnTo>
                    <a:pt x="1464812" y="86771"/>
                  </a:lnTo>
                  <a:lnTo>
                    <a:pt x="1420708" y="80867"/>
                  </a:lnTo>
                  <a:lnTo>
                    <a:pt x="1375783" y="76931"/>
                  </a:lnTo>
                  <a:lnTo>
                    <a:pt x="1345833" y="74307"/>
                  </a:lnTo>
                  <a:lnTo>
                    <a:pt x="1285934" y="690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1442">
            <a:extLst>
              <a:ext uri="{FF2B5EF4-FFF2-40B4-BE49-F238E27FC236}">
                <a16:creationId xmlns:a16="http://schemas.microsoft.com/office/drawing/2014/main" xmlns="" id="{5FC6A981-7219-4635-81F9-EB8B23DC27B3}"/>
              </a:ext>
            </a:extLst>
          </p:cNvPr>
          <p:cNvGrpSpPr/>
          <p:nvPr/>
        </p:nvGrpSpPr>
        <p:grpSpPr>
          <a:xfrm>
            <a:off x="4146550" y="3411356"/>
            <a:ext cx="1653846" cy="648296"/>
            <a:chOff x="4146550" y="3411356"/>
            <a:chExt cx="1653846" cy="648296"/>
          </a:xfrm>
        </p:grpSpPr>
        <p:sp>
          <p:nvSpPr>
            <p:cNvPr id="140" name="SMARTInkShape-7653">
              <a:extLst>
                <a:ext uri="{FF2B5EF4-FFF2-40B4-BE49-F238E27FC236}">
                  <a16:creationId xmlns:a16="http://schemas.microsoft.com/office/drawing/2014/main" xmlns="" id="{A559D191-9D8C-4471-8093-C745AE72528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473700" y="35179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41927" y="5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7654">
              <a:extLst>
                <a:ext uri="{FF2B5EF4-FFF2-40B4-BE49-F238E27FC236}">
                  <a16:creationId xmlns:a16="http://schemas.microsoft.com/office/drawing/2014/main" xmlns="" id="{DB917E57-5F2C-4470-A435-0257A52B063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359400" y="3461633"/>
              <a:ext cx="19051" cy="113418"/>
            </a:xfrm>
            <a:custGeom>
              <a:avLst/>
              <a:gdLst/>
              <a:ahLst/>
              <a:cxnLst/>
              <a:rect l="0" t="0" r="0" b="0"/>
              <a:pathLst>
                <a:path w="19051" h="1134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1341" y="40578"/>
                  </a:lnTo>
                  <a:lnTo>
                    <a:pt x="12431" y="80214"/>
                  </a:lnTo>
                  <a:lnTo>
                    <a:pt x="19050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7655">
              <a:extLst>
                <a:ext uri="{FF2B5EF4-FFF2-40B4-BE49-F238E27FC236}">
                  <a16:creationId xmlns:a16="http://schemas.microsoft.com/office/drawing/2014/main" xmlns="" id="{4D3405B4-9710-47C4-B471-04869F1675C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238750" y="3597079"/>
              <a:ext cx="92138" cy="244672"/>
            </a:xfrm>
            <a:custGeom>
              <a:avLst/>
              <a:gdLst/>
              <a:ahLst/>
              <a:cxnLst/>
              <a:rect l="0" t="0" r="0" b="0"/>
              <a:pathLst>
                <a:path w="92138" h="244672">
                  <a:moveTo>
                    <a:pt x="19050" y="3371"/>
                  </a:moveTo>
                  <a:lnTo>
                    <a:pt x="19050" y="3371"/>
                  </a:lnTo>
                  <a:lnTo>
                    <a:pt x="19050" y="0"/>
                  </a:lnTo>
                  <a:lnTo>
                    <a:pt x="21167" y="418"/>
                  </a:lnTo>
                  <a:lnTo>
                    <a:pt x="34259" y="8454"/>
                  </a:lnTo>
                  <a:lnTo>
                    <a:pt x="59527" y="35419"/>
                  </a:lnTo>
                  <a:lnTo>
                    <a:pt x="79491" y="70722"/>
                  </a:lnTo>
                  <a:lnTo>
                    <a:pt x="90581" y="112462"/>
                  </a:lnTo>
                  <a:lnTo>
                    <a:pt x="92137" y="126898"/>
                  </a:lnTo>
                  <a:lnTo>
                    <a:pt x="84459" y="156109"/>
                  </a:lnTo>
                  <a:lnTo>
                    <a:pt x="60303" y="196558"/>
                  </a:lnTo>
                  <a:lnTo>
                    <a:pt x="23906" y="235089"/>
                  </a:lnTo>
                  <a:lnTo>
                    <a:pt x="12271" y="242058"/>
                  </a:lnTo>
                  <a:lnTo>
                    <a:pt x="0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7656">
              <a:extLst>
                <a:ext uri="{FF2B5EF4-FFF2-40B4-BE49-F238E27FC236}">
                  <a16:creationId xmlns:a16="http://schemas.microsoft.com/office/drawing/2014/main" xmlns="" id="{00C91076-BEB0-4C0D-B8FD-5B7C40DCABF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055299" y="3627075"/>
              <a:ext cx="116391" cy="364973"/>
            </a:xfrm>
            <a:custGeom>
              <a:avLst/>
              <a:gdLst/>
              <a:ahLst/>
              <a:cxnLst/>
              <a:rect l="0" t="0" r="0" b="0"/>
              <a:pathLst>
                <a:path w="116391" h="364973">
                  <a:moveTo>
                    <a:pt x="31051" y="113075"/>
                  </a:moveTo>
                  <a:lnTo>
                    <a:pt x="31051" y="113075"/>
                  </a:lnTo>
                  <a:lnTo>
                    <a:pt x="25584" y="113075"/>
                  </a:lnTo>
                  <a:lnTo>
                    <a:pt x="25581" y="130400"/>
                  </a:lnTo>
                  <a:lnTo>
                    <a:pt x="29762" y="174274"/>
                  </a:lnTo>
                  <a:lnTo>
                    <a:pt x="28788" y="217756"/>
                  </a:lnTo>
                  <a:lnTo>
                    <a:pt x="25106" y="249911"/>
                  </a:lnTo>
                  <a:lnTo>
                    <a:pt x="18766" y="283017"/>
                  </a:lnTo>
                  <a:lnTo>
                    <a:pt x="7263" y="326646"/>
                  </a:lnTo>
                  <a:lnTo>
                    <a:pt x="0" y="364972"/>
                  </a:lnTo>
                  <a:lnTo>
                    <a:pt x="1274" y="324735"/>
                  </a:lnTo>
                  <a:lnTo>
                    <a:pt x="4412" y="290402"/>
                  </a:lnTo>
                  <a:lnTo>
                    <a:pt x="8157" y="246920"/>
                  </a:lnTo>
                  <a:lnTo>
                    <a:pt x="10144" y="222766"/>
                  </a:lnTo>
                  <a:lnTo>
                    <a:pt x="12174" y="197492"/>
                  </a:lnTo>
                  <a:lnTo>
                    <a:pt x="14233" y="171469"/>
                  </a:lnTo>
                  <a:lnTo>
                    <a:pt x="17017" y="146360"/>
                  </a:lnTo>
                  <a:lnTo>
                    <a:pt x="20283" y="121859"/>
                  </a:lnTo>
                  <a:lnTo>
                    <a:pt x="26971" y="78173"/>
                  </a:lnTo>
                  <a:lnTo>
                    <a:pt x="34702" y="35157"/>
                  </a:lnTo>
                  <a:lnTo>
                    <a:pt x="39259" y="16356"/>
                  </a:lnTo>
                  <a:lnTo>
                    <a:pt x="42873" y="9790"/>
                  </a:lnTo>
                  <a:lnTo>
                    <a:pt x="52533" y="613"/>
                  </a:lnTo>
                  <a:lnTo>
                    <a:pt x="58778" y="0"/>
                  </a:lnTo>
                  <a:lnTo>
                    <a:pt x="73243" y="4964"/>
                  </a:lnTo>
                  <a:lnTo>
                    <a:pt x="85316" y="19870"/>
                  </a:lnTo>
                  <a:lnTo>
                    <a:pt x="107935" y="63933"/>
                  </a:lnTo>
                  <a:lnTo>
                    <a:pt x="116390" y="100866"/>
                  </a:lnTo>
                  <a:lnTo>
                    <a:pt x="112154" y="135250"/>
                  </a:lnTo>
                  <a:lnTo>
                    <a:pt x="100022" y="153269"/>
                  </a:lnTo>
                  <a:lnTo>
                    <a:pt x="82871" y="166922"/>
                  </a:lnTo>
                  <a:lnTo>
                    <a:pt x="63490" y="175342"/>
                  </a:lnTo>
                  <a:lnTo>
                    <a:pt x="46879" y="177673"/>
                  </a:lnTo>
                  <a:lnTo>
                    <a:pt x="39487" y="177307"/>
                  </a:lnTo>
                  <a:lnTo>
                    <a:pt x="34558" y="174946"/>
                  </a:lnTo>
                  <a:lnTo>
                    <a:pt x="31272" y="171256"/>
                  </a:lnTo>
                  <a:lnTo>
                    <a:pt x="24701" y="157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7657">
              <a:extLst>
                <a:ext uri="{FF2B5EF4-FFF2-40B4-BE49-F238E27FC236}">
                  <a16:creationId xmlns:a16="http://schemas.microsoft.com/office/drawing/2014/main" xmlns="" id="{EB5FB935-9E15-454D-85B1-0DC4DACA28F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914900" y="375920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10139" y="14686"/>
                  </a:lnTo>
                  <a:lnTo>
                    <a:pt x="52013" y="5909"/>
                  </a:lnTo>
                  <a:lnTo>
                    <a:pt x="93293" y="77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7658">
              <a:extLst>
                <a:ext uri="{FF2B5EF4-FFF2-40B4-BE49-F238E27FC236}">
                  <a16:creationId xmlns:a16="http://schemas.microsoft.com/office/drawing/2014/main" xmlns="" id="{163D01D8-9240-4C9C-9C20-4C57DEDD53C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795133" y="3702933"/>
              <a:ext cx="49918" cy="138818"/>
            </a:xfrm>
            <a:custGeom>
              <a:avLst/>
              <a:gdLst/>
              <a:ahLst/>
              <a:cxnLst/>
              <a:rect l="0" t="0" r="0" b="0"/>
              <a:pathLst>
                <a:path w="49918" h="1388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3898" y="40578"/>
                  </a:lnTo>
                  <a:lnTo>
                    <a:pt x="29161" y="80214"/>
                  </a:lnTo>
                  <a:lnTo>
                    <a:pt x="41977" y="127528"/>
                  </a:lnTo>
                  <a:lnTo>
                    <a:pt x="43212" y="131291"/>
                  </a:lnTo>
                  <a:lnTo>
                    <a:pt x="44741" y="133799"/>
                  </a:lnTo>
                  <a:lnTo>
                    <a:pt x="49917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7659">
              <a:extLst>
                <a:ext uri="{FF2B5EF4-FFF2-40B4-BE49-F238E27FC236}">
                  <a16:creationId xmlns:a16="http://schemas.microsoft.com/office/drawing/2014/main" xmlns="" id="{E23153E2-16A3-4AF3-A8AE-45D880CF519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626051" y="3602738"/>
              <a:ext cx="98350" cy="273639"/>
            </a:xfrm>
            <a:custGeom>
              <a:avLst/>
              <a:gdLst/>
              <a:ahLst/>
              <a:cxnLst/>
              <a:rect l="0" t="0" r="0" b="0"/>
              <a:pathLst>
                <a:path w="98350" h="273639">
                  <a:moveTo>
                    <a:pt x="72949" y="23112"/>
                  </a:moveTo>
                  <a:lnTo>
                    <a:pt x="72949" y="23112"/>
                  </a:lnTo>
                  <a:lnTo>
                    <a:pt x="62117" y="2861"/>
                  </a:lnTo>
                  <a:lnTo>
                    <a:pt x="58022" y="0"/>
                  </a:lnTo>
                  <a:lnTo>
                    <a:pt x="55237" y="649"/>
                  </a:lnTo>
                  <a:lnTo>
                    <a:pt x="48378" y="5132"/>
                  </a:lnTo>
                  <a:lnTo>
                    <a:pt x="31772" y="31763"/>
                  </a:lnTo>
                  <a:lnTo>
                    <a:pt x="15593" y="68636"/>
                  </a:lnTo>
                  <a:lnTo>
                    <a:pt x="2959" y="110135"/>
                  </a:lnTo>
                  <a:lnTo>
                    <a:pt x="0" y="149555"/>
                  </a:lnTo>
                  <a:lnTo>
                    <a:pt x="6728" y="188047"/>
                  </a:lnTo>
                  <a:lnTo>
                    <a:pt x="14914" y="224852"/>
                  </a:lnTo>
                  <a:lnTo>
                    <a:pt x="24578" y="244948"/>
                  </a:lnTo>
                  <a:lnTo>
                    <a:pt x="37810" y="259524"/>
                  </a:lnTo>
                  <a:lnTo>
                    <a:pt x="52393" y="269295"/>
                  </a:lnTo>
                  <a:lnTo>
                    <a:pt x="65930" y="273638"/>
                  </a:lnTo>
                  <a:lnTo>
                    <a:pt x="98349" y="270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7660">
              <a:extLst>
                <a:ext uri="{FF2B5EF4-FFF2-40B4-BE49-F238E27FC236}">
                  <a16:creationId xmlns:a16="http://schemas.microsoft.com/office/drawing/2014/main" xmlns="" id="{4ABED591-D1E0-418C-BF26-A43A545B29E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413511" y="3505723"/>
              <a:ext cx="6090" cy="12178"/>
            </a:xfrm>
            <a:custGeom>
              <a:avLst/>
              <a:gdLst/>
              <a:ahLst/>
              <a:cxnLst/>
              <a:rect l="0" t="0" r="0" b="0"/>
              <a:pathLst>
                <a:path w="6090" h="12178">
                  <a:moveTo>
                    <a:pt x="6089" y="12177"/>
                  </a:moveTo>
                  <a:lnTo>
                    <a:pt x="6089" y="12177"/>
                  </a:lnTo>
                  <a:lnTo>
                    <a:pt x="0" y="0"/>
                  </a:lnTo>
                  <a:lnTo>
                    <a:pt x="6089" y="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7661">
              <a:extLst>
                <a:ext uri="{FF2B5EF4-FFF2-40B4-BE49-F238E27FC236}">
                  <a16:creationId xmlns:a16="http://schemas.microsoft.com/office/drawing/2014/main" xmlns="" id="{4B637F6B-3C80-4684-A4F2-CDD178F41FB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419600" y="3587750"/>
              <a:ext cx="11741" cy="50801"/>
            </a:xfrm>
            <a:custGeom>
              <a:avLst/>
              <a:gdLst/>
              <a:ahLst/>
              <a:cxnLst/>
              <a:rect l="0" t="0" r="0" b="0"/>
              <a:pathLst>
                <a:path w="11741" h="508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11740" y="38222"/>
                  </a:lnTo>
                  <a:lnTo>
                    <a:pt x="10391" y="43564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7662">
              <a:extLst>
                <a:ext uri="{FF2B5EF4-FFF2-40B4-BE49-F238E27FC236}">
                  <a16:creationId xmlns:a16="http://schemas.microsoft.com/office/drawing/2014/main" xmlns="" id="{B287A4AE-C25E-4DE6-9731-D4F15ECBBC2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254500" y="3411356"/>
              <a:ext cx="120651" cy="195445"/>
            </a:xfrm>
            <a:custGeom>
              <a:avLst/>
              <a:gdLst/>
              <a:ahLst/>
              <a:cxnLst/>
              <a:rect l="0" t="0" r="0" b="0"/>
              <a:pathLst>
                <a:path w="120651" h="195445">
                  <a:moveTo>
                    <a:pt x="120650" y="17644"/>
                  </a:moveTo>
                  <a:lnTo>
                    <a:pt x="120650" y="17644"/>
                  </a:lnTo>
                  <a:lnTo>
                    <a:pt x="120650" y="3338"/>
                  </a:lnTo>
                  <a:lnTo>
                    <a:pt x="119944" y="1757"/>
                  </a:lnTo>
                  <a:lnTo>
                    <a:pt x="118768" y="702"/>
                  </a:lnTo>
                  <a:lnTo>
                    <a:pt x="117279" y="0"/>
                  </a:lnTo>
                  <a:lnTo>
                    <a:pt x="115581" y="1647"/>
                  </a:lnTo>
                  <a:lnTo>
                    <a:pt x="92762" y="47915"/>
                  </a:lnTo>
                  <a:lnTo>
                    <a:pt x="72729" y="91435"/>
                  </a:lnTo>
                  <a:lnTo>
                    <a:pt x="45750" y="133297"/>
                  </a:lnTo>
                  <a:lnTo>
                    <a:pt x="12871" y="178131"/>
                  </a:lnTo>
                  <a:lnTo>
                    <a:pt x="0" y="195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7663">
              <a:extLst>
                <a:ext uri="{FF2B5EF4-FFF2-40B4-BE49-F238E27FC236}">
                  <a16:creationId xmlns:a16="http://schemas.microsoft.com/office/drawing/2014/main" xmlns="" id="{5A357B2D-5582-4C47-8A9F-8CEB5BB6929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248150" y="3448312"/>
              <a:ext cx="101601" cy="126739"/>
            </a:xfrm>
            <a:custGeom>
              <a:avLst/>
              <a:gdLst/>
              <a:ahLst/>
              <a:cxnLst/>
              <a:rect l="0" t="0" r="0" b="0"/>
              <a:pathLst>
                <a:path w="101601" h="126739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705" y="326"/>
                  </a:lnTo>
                  <a:lnTo>
                    <a:pt x="3371" y="0"/>
                  </a:lnTo>
                  <a:lnTo>
                    <a:pt x="12209" y="6557"/>
                  </a:lnTo>
                  <a:lnTo>
                    <a:pt x="48335" y="50646"/>
                  </a:lnTo>
                  <a:lnTo>
                    <a:pt x="80344" y="94723"/>
                  </a:lnTo>
                  <a:lnTo>
                    <a:pt x="93993" y="121372"/>
                  </a:lnTo>
                  <a:lnTo>
                    <a:pt x="101600" y="126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7664">
              <a:extLst>
                <a:ext uri="{FF2B5EF4-FFF2-40B4-BE49-F238E27FC236}">
                  <a16:creationId xmlns:a16="http://schemas.microsoft.com/office/drawing/2014/main" xmlns="" id="{6CFBF1D9-D9C6-482B-BB27-FF0292688A5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146550" y="3655142"/>
              <a:ext cx="142500" cy="404510"/>
            </a:xfrm>
            <a:custGeom>
              <a:avLst/>
              <a:gdLst/>
              <a:ahLst/>
              <a:cxnLst/>
              <a:rect l="0" t="0" r="0" b="0"/>
              <a:pathLst>
                <a:path w="142500" h="404510">
                  <a:moveTo>
                    <a:pt x="19050" y="91358"/>
                  </a:moveTo>
                  <a:lnTo>
                    <a:pt x="19050" y="91358"/>
                  </a:lnTo>
                  <a:lnTo>
                    <a:pt x="19050" y="85891"/>
                  </a:lnTo>
                  <a:lnTo>
                    <a:pt x="19050" y="88640"/>
                  </a:lnTo>
                  <a:lnTo>
                    <a:pt x="27072" y="118286"/>
                  </a:lnTo>
                  <a:lnTo>
                    <a:pt x="26915" y="161974"/>
                  </a:lnTo>
                  <a:lnTo>
                    <a:pt x="29130" y="199178"/>
                  </a:lnTo>
                  <a:lnTo>
                    <a:pt x="30586" y="239232"/>
                  </a:lnTo>
                  <a:lnTo>
                    <a:pt x="31233" y="279846"/>
                  </a:lnTo>
                  <a:lnTo>
                    <a:pt x="31520" y="319064"/>
                  </a:lnTo>
                  <a:lnTo>
                    <a:pt x="31647" y="352016"/>
                  </a:lnTo>
                  <a:lnTo>
                    <a:pt x="31737" y="399073"/>
                  </a:lnTo>
                  <a:lnTo>
                    <a:pt x="31744" y="404509"/>
                  </a:lnTo>
                  <a:lnTo>
                    <a:pt x="28377" y="394085"/>
                  </a:lnTo>
                  <a:lnTo>
                    <a:pt x="22911" y="359639"/>
                  </a:lnTo>
                  <a:lnTo>
                    <a:pt x="18885" y="325835"/>
                  </a:lnTo>
                  <a:lnTo>
                    <a:pt x="14743" y="285881"/>
                  </a:lnTo>
                  <a:lnTo>
                    <a:pt x="10551" y="239902"/>
                  </a:lnTo>
                  <a:lnTo>
                    <a:pt x="10098" y="196888"/>
                  </a:lnTo>
                  <a:lnTo>
                    <a:pt x="14366" y="157310"/>
                  </a:lnTo>
                  <a:lnTo>
                    <a:pt x="25670" y="120905"/>
                  </a:lnTo>
                  <a:lnTo>
                    <a:pt x="36338" y="87792"/>
                  </a:lnTo>
                  <a:lnTo>
                    <a:pt x="54041" y="45146"/>
                  </a:lnTo>
                  <a:lnTo>
                    <a:pt x="75279" y="15812"/>
                  </a:lnTo>
                  <a:lnTo>
                    <a:pt x="88490" y="4865"/>
                  </a:lnTo>
                  <a:lnTo>
                    <a:pt x="101418" y="0"/>
                  </a:lnTo>
                  <a:lnTo>
                    <a:pt x="107123" y="114"/>
                  </a:lnTo>
                  <a:lnTo>
                    <a:pt x="117225" y="4002"/>
                  </a:lnTo>
                  <a:lnTo>
                    <a:pt x="126418" y="16079"/>
                  </a:lnTo>
                  <a:lnTo>
                    <a:pt x="133797" y="33207"/>
                  </a:lnTo>
                  <a:lnTo>
                    <a:pt x="140415" y="72946"/>
                  </a:lnTo>
                  <a:lnTo>
                    <a:pt x="142499" y="106128"/>
                  </a:lnTo>
                  <a:lnTo>
                    <a:pt x="138827" y="128262"/>
                  </a:lnTo>
                  <a:lnTo>
                    <a:pt x="130140" y="145154"/>
                  </a:lnTo>
                  <a:lnTo>
                    <a:pt x="103236" y="173306"/>
                  </a:lnTo>
                  <a:lnTo>
                    <a:pt x="80455" y="186105"/>
                  </a:lnTo>
                  <a:lnTo>
                    <a:pt x="45710" y="195396"/>
                  </a:lnTo>
                  <a:lnTo>
                    <a:pt x="18718" y="196267"/>
                  </a:lnTo>
                  <a:lnTo>
                    <a:pt x="12479" y="195164"/>
                  </a:lnTo>
                  <a:lnTo>
                    <a:pt x="8319" y="193017"/>
                  </a:lnTo>
                  <a:lnTo>
                    <a:pt x="5546" y="190176"/>
                  </a:lnTo>
                  <a:lnTo>
                    <a:pt x="0" y="180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7665">
              <a:extLst>
                <a:ext uri="{FF2B5EF4-FFF2-40B4-BE49-F238E27FC236}">
                  <a16:creationId xmlns:a16="http://schemas.microsoft.com/office/drawing/2014/main" xmlns="" id="{E0AE5B17-26DE-464C-853C-22048C55E54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600700" y="3438329"/>
              <a:ext cx="101601" cy="149422"/>
            </a:xfrm>
            <a:custGeom>
              <a:avLst/>
              <a:gdLst/>
              <a:ahLst/>
              <a:cxnLst/>
              <a:rect l="0" t="0" r="0" b="0"/>
              <a:pathLst>
                <a:path w="101601" h="1494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774" y="418"/>
                  </a:lnTo>
                  <a:lnTo>
                    <a:pt x="16606" y="8454"/>
                  </a:lnTo>
                  <a:lnTo>
                    <a:pt x="51848" y="47692"/>
                  </a:lnTo>
                  <a:lnTo>
                    <a:pt x="84691" y="93674"/>
                  </a:lnTo>
                  <a:lnTo>
                    <a:pt x="97528" y="126702"/>
                  </a:lnTo>
                  <a:lnTo>
                    <a:pt x="101600" y="14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7666">
              <a:extLst>
                <a:ext uri="{FF2B5EF4-FFF2-40B4-BE49-F238E27FC236}">
                  <a16:creationId xmlns:a16="http://schemas.microsoft.com/office/drawing/2014/main" xmlns="" id="{E6779861-EF5F-4406-B947-DEB95DEB8E1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606465" y="3422650"/>
              <a:ext cx="127586" cy="190501"/>
            </a:xfrm>
            <a:custGeom>
              <a:avLst/>
              <a:gdLst/>
              <a:ahLst/>
              <a:cxnLst/>
              <a:rect l="0" t="0" r="0" b="0"/>
              <a:pathLst>
                <a:path w="127586" h="190501">
                  <a:moveTo>
                    <a:pt x="127585" y="0"/>
                  </a:moveTo>
                  <a:lnTo>
                    <a:pt x="127585" y="0"/>
                  </a:lnTo>
                  <a:lnTo>
                    <a:pt x="124214" y="0"/>
                  </a:lnTo>
                  <a:lnTo>
                    <a:pt x="120677" y="3763"/>
                  </a:lnTo>
                  <a:lnTo>
                    <a:pt x="94671" y="43308"/>
                  </a:lnTo>
                  <a:lnTo>
                    <a:pt x="72677" y="79625"/>
                  </a:lnTo>
                  <a:lnTo>
                    <a:pt x="43818" y="117902"/>
                  </a:lnTo>
                  <a:lnTo>
                    <a:pt x="12574" y="159070"/>
                  </a:lnTo>
                  <a:lnTo>
                    <a:pt x="766" y="178992"/>
                  </a:lnTo>
                  <a:lnTo>
                    <a:pt x="0" y="182828"/>
                  </a:lnTo>
                  <a:lnTo>
                    <a:pt x="901" y="185385"/>
                  </a:lnTo>
                  <a:lnTo>
                    <a:pt x="693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7667">
              <a:extLst>
                <a:ext uri="{FF2B5EF4-FFF2-40B4-BE49-F238E27FC236}">
                  <a16:creationId xmlns:a16="http://schemas.microsoft.com/office/drawing/2014/main" xmlns="" id="{BFA06EEB-9908-489F-979D-CFE2A098DD7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759450" y="3587750"/>
              <a:ext cx="4159" cy="76201"/>
            </a:xfrm>
            <a:custGeom>
              <a:avLst/>
              <a:gdLst/>
              <a:ahLst/>
              <a:cxnLst/>
              <a:rect l="0" t="0" r="0" b="0"/>
              <a:pathLst>
                <a:path w="4159" h="762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3145" y="13815"/>
                  </a:lnTo>
                  <a:lnTo>
                    <a:pt x="2096" y="17676"/>
                  </a:lnTo>
                  <a:lnTo>
                    <a:pt x="4158" y="6181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7668">
              <a:extLst>
                <a:ext uri="{FF2B5EF4-FFF2-40B4-BE49-F238E27FC236}">
                  <a16:creationId xmlns:a16="http://schemas.microsoft.com/office/drawing/2014/main" xmlns="" id="{312C3D26-0B03-4D4E-B300-4D7CBAE974F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778761" y="3505200"/>
              <a:ext cx="21635" cy="18528"/>
            </a:xfrm>
            <a:custGeom>
              <a:avLst/>
              <a:gdLst/>
              <a:ahLst/>
              <a:cxnLst/>
              <a:rect l="0" t="0" r="0" b="0"/>
              <a:pathLst>
                <a:path w="21635" h="18528">
                  <a:moveTo>
                    <a:pt x="6089" y="6350"/>
                  </a:moveTo>
                  <a:lnTo>
                    <a:pt x="6089" y="6350"/>
                  </a:lnTo>
                  <a:lnTo>
                    <a:pt x="0" y="6350"/>
                  </a:lnTo>
                  <a:lnTo>
                    <a:pt x="3188" y="13092"/>
                  </a:lnTo>
                  <a:lnTo>
                    <a:pt x="4860" y="15078"/>
                  </a:lnTo>
                  <a:lnTo>
                    <a:pt x="8600" y="17285"/>
                  </a:lnTo>
                  <a:lnTo>
                    <a:pt x="14673" y="18527"/>
                  </a:lnTo>
                  <a:lnTo>
                    <a:pt x="16750" y="17290"/>
                  </a:lnTo>
                  <a:lnTo>
                    <a:pt x="20940" y="12153"/>
                  </a:lnTo>
                  <a:lnTo>
                    <a:pt x="21634" y="9513"/>
                  </a:lnTo>
                  <a:lnTo>
                    <a:pt x="21392" y="7047"/>
                  </a:lnTo>
                  <a:lnTo>
                    <a:pt x="20524" y="4699"/>
                  </a:lnTo>
                  <a:lnTo>
                    <a:pt x="18534" y="3132"/>
                  </a:lnTo>
                  <a:lnTo>
                    <a:pt x="60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1443">
            <a:extLst>
              <a:ext uri="{FF2B5EF4-FFF2-40B4-BE49-F238E27FC236}">
                <a16:creationId xmlns:a16="http://schemas.microsoft.com/office/drawing/2014/main" xmlns="" id="{C47B1E6B-5F9E-492E-AD06-D37EAC44BE0D}"/>
              </a:ext>
            </a:extLst>
          </p:cNvPr>
          <p:cNvGrpSpPr/>
          <p:nvPr/>
        </p:nvGrpSpPr>
        <p:grpSpPr>
          <a:xfrm>
            <a:off x="2876550" y="5003800"/>
            <a:ext cx="209551" cy="127001"/>
            <a:chOff x="2876550" y="5003800"/>
            <a:chExt cx="209551" cy="127001"/>
          </a:xfrm>
        </p:grpSpPr>
        <p:sp>
          <p:nvSpPr>
            <p:cNvPr id="157" name="SMARTInkShape-7669">
              <a:extLst>
                <a:ext uri="{FF2B5EF4-FFF2-40B4-BE49-F238E27FC236}">
                  <a16:creationId xmlns:a16="http://schemas.microsoft.com/office/drawing/2014/main" xmlns="" id="{1AD25194-51B5-4BAE-88D7-1BFFDB863B5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910887" y="5124450"/>
              <a:ext cx="149814" cy="6351"/>
            </a:xfrm>
            <a:custGeom>
              <a:avLst/>
              <a:gdLst/>
              <a:ahLst/>
              <a:cxnLst/>
              <a:rect l="0" t="0" r="0" b="0"/>
              <a:pathLst>
                <a:path w="149814" h="6351">
                  <a:moveTo>
                    <a:pt x="10113" y="0"/>
                  </a:moveTo>
                  <a:lnTo>
                    <a:pt x="10113" y="0"/>
                  </a:lnTo>
                  <a:lnTo>
                    <a:pt x="0" y="3371"/>
                  </a:lnTo>
                  <a:lnTo>
                    <a:pt x="549" y="4364"/>
                  </a:lnTo>
                  <a:lnTo>
                    <a:pt x="34303" y="5958"/>
                  </a:lnTo>
                  <a:lnTo>
                    <a:pt x="67431" y="6175"/>
                  </a:lnTo>
                  <a:lnTo>
                    <a:pt x="108025" y="6272"/>
                  </a:lnTo>
                  <a:lnTo>
                    <a:pt x="14981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7670">
              <a:extLst>
                <a:ext uri="{FF2B5EF4-FFF2-40B4-BE49-F238E27FC236}">
                  <a16:creationId xmlns:a16="http://schemas.microsoft.com/office/drawing/2014/main" xmlns="" id="{1A7DC684-41B6-4796-809F-EE03934D665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876550" y="5003800"/>
              <a:ext cx="209551" cy="6351"/>
            </a:xfrm>
            <a:custGeom>
              <a:avLst/>
              <a:gdLst/>
              <a:ahLst/>
              <a:cxnLst/>
              <a:rect l="0" t="0" r="0" b="0"/>
              <a:pathLst>
                <a:path w="209551" h="6351">
                  <a:moveTo>
                    <a:pt x="0" y="6350"/>
                  </a:moveTo>
                  <a:lnTo>
                    <a:pt x="0" y="6350"/>
                  </a:lnTo>
                  <a:lnTo>
                    <a:pt x="41262" y="1986"/>
                  </a:lnTo>
                  <a:lnTo>
                    <a:pt x="74078" y="883"/>
                  </a:lnTo>
                  <a:lnTo>
                    <a:pt x="109829" y="392"/>
                  </a:lnTo>
                  <a:lnTo>
                    <a:pt x="145474" y="175"/>
                  </a:lnTo>
                  <a:lnTo>
                    <a:pt x="188370" y="5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SMARTInkShape-7671">
            <a:extLst>
              <a:ext uri="{FF2B5EF4-FFF2-40B4-BE49-F238E27FC236}">
                <a16:creationId xmlns:a16="http://schemas.microsoft.com/office/drawing/2014/main" xmlns="" id="{FC839032-AFC5-473C-B3D9-B04A79FC55C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600450" y="4884348"/>
            <a:ext cx="215463" cy="554238"/>
          </a:xfrm>
          <a:custGeom>
            <a:avLst/>
            <a:gdLst/>
            <a:ahLst/>
            <a:cxnLst/>
            <a:rect l="0" t="0" r="0" b="0"/>
            <a:pathLst>
              <a:path w="215463" h="554238">
                <a:moveTo>
                  <a:pt x="6350" y="157552"/>
                </a:moveTo>
                <a:lnTo>
                  <a:pt x="6350" y="157552"/>
                </a:lnTo>
                <a:lnTo>
                  <a:pt x="9721" y="160923"/>
                </a:lnTo>
                <a:lnTo>
                  <a:pt x="19180" y="205735"/>
                </a:lnTo>
                <a:lnTo>
                  <a:pt x="26398" y="240350"/>
                </a:lnTo>
                <a:lnTo>
                  <a:pt x="32899" y="286074"/>
                </a:lnTo>
                <a:lnTo>
                  <a:pt x="34633" y="313083"/>
                </a:lnTo>
                <a:lnTo>
                  <a:pt x="35788" y="341673"/>
                </a:lnTo>
                <a:lnTo>
                  <a:pt x="36559" y="371316"/>
                </a:lnTo>
                <a:lnTo>
                  <a:pt x="37073" y="401661"/>
                </a:lnTo>
                <a:lnTo>
                  <a:pt x="37415" y="432474"/>
                </a:lnTo>
                <a:lnTo>
                  <a:pt x="37643" y="458661"/>
                </a:lnTo>
                <a:lnTo>
                  <a:pt x="37897" y="502810"/>
                </a:lnTo>
                <a:lnTo>
                  <a:pt x="38060" y="548974"/>
                </a:lnTo>
                <a:lnTo>
                  <a:pt x="38082" y="554237"/>
                </a:lnTo>
                <a:lnTo>
                  <a:pt x="33071" y="508188"/>
                </a:lnTo>
                <a:lnTo>
                  <a:pt x="33043" y="467201"/>
                </a:lnTo>
                <a:lnTo>
                  <a:pt x="34023" y="439479"/>
                </a:lnTo>
                <a:lnTo>
                  <a:pt x="35382" y="409003"/>
                </a:lnTo>
                <a:lnTo>
                  <a:pt x="37699" y="378103"/>
                </a:lnTo>
                <a:lnTo>
                  <a:pt x="40655" y="346919"/>
                </a:lnTo>
                <a:lnTo>
                  <a:pt x="44036" y="315546"/>
                </a:lnTo>
                <a:lnTo>
                  <a:pt x="46996" y="285460"/>
                </a:lnTo>
                <a:lnTo>
                  <a:pt x="49675" y="256229"/>
                </a:lnTo>
                <a:lnTo>
                  <a:pt x="52167" y="227570"/>
                </a:lnTo>
                <a:lnTo>
                  <a:pt x="55239" y="199997"/>
                </a:lnTo>
                <a:lnTo>
                  <a:pt x="58698" y="173149"/>
                </a:lnTo>
                <a:lnTo>
                  <a:pt x="62415" y="146783"/>
                </a:lnTo>
                <a:lnTo>
                  <a:pt x="70308" y="100555"/>
                </a:lnTo>
                <a:lnTo>
                  <a:pt x="79226" y="61664"/>
                </a:lnTo>
                <a:lnTo>
                  <a:pt x="96852" y="22053"/>
                </a:lnTo>
                <a:lnTo>
                  <a:pt x="111720" y="6549"/>
                </a:lnTo>
                <a:lnTo>
                  <a:pt x="120341" y="2556"/>
                </a:lnTo>
                <a:lnTo>
                  <a:pt x="139327" y="0"/>
                </a:lnTo>
                <a:lnTo>
                  <a:pt x="148623" y="3128"/>
                </a:lnTo>
                <a:lnTo>
                  <a:pt x="166479" y="16011"/>
                </a:lnTo>
                <a:lnTo>
                  <a:pt x="192398" y="49841"/>
                </a:lnTo>
                <a:lnTo>
                  <a:pt x="211210" y="94515"/>
                </a:lnTo>
                <a:lnTo>
                  <a:pt x="215462" y="126948"/>
                </a:lnTo>
                <a:lnTo>
                  <a:pt x="213589" y="160178"/>
                </a:lnTo>
                <a:lnTo>
                  <a:pt x="205700" y="193762"/>
                </a:lnTo>
                <a:lnTo>
                  <a:pt x="191376" y="219976"/>
                </a:lnTo>
                <a:lnTo>
                  <a:pt x="171840" y="240330"/>
                </a:lnTo>
                <a:lnTo>
                  <a:pt x="132368" y="262277"/>
                </a:lnTo>
                <a:lnTo>
                  <a:pt x="85944" y="273170"/>
                </a:lnTo>
                <a:lnTo>
                  <a:pt x="43417" y="277416"/>
                </a:lnTo>
                <a:lnTo>
                  <a:pt x="17568" y="283535"/>
                </a:lnTo>
                <a:lnTo>
                  <a:pt x="0" y="29725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SMARTInkShape-Group1445">
            <a:extLst>
              <a:ext uri="{FF2B5EF4-FFF2-40B4-BE49-F238E27FC236}">
                <a16:creationId xmlns:a16="http://schemas.microsoft.com/office/drawing/2014/main" xmlns="" id="{A0F504CD-BC17-45F9-A188-1181ADD5AC6E}"/>
              </a:ext>
            </a:extLst>
          </p:cNvPr>
          <p:cNvGrpSpPr/>
          <p:nvPr/>
        </p:nvGrpSpPr>
        <p:grpSpPr>
          <a:xfrm>
            <a:off x="4353725" y="4889500"/>
            <a:ext cx="809168" cy="465598"/>
            <a:chOff x="4353725" y="4889500"/>
            <a:chExt cx="809168" cy="465598"/>
          </a:xfrm>
        </p:grpSpPr>
        <p:sp>
          <p:nvSpPr>
            <p:cNvPr id="161" name="SMARTInkShape-7672">
              <a:extLst>
                <a:ext uri="{FF2B5EF4-FFF2-40B4-BE49-F238E27FC236}">
                  <a16:creationId xmlns:a16="http://schemas.microsoft.com/office/drawing/2014/main" xmlns="" id="{EE62D9BE-567A-478F-A45C-946478B6BCB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353725" y="4890383"/>
              <a:ext cx="135726" cy="320056"/>
            </a:xfrm>
            <a:custGeom>
              <a:avLst/>
              <a:gdLst/>
              <a:ahLst/>
              <a:cxnLst/>
              <a:rect l="0" t="0" r="0" b="0"/>
              <a:pathLst>
                <a:path w="135726" h="320056">
                  <a:moveTo>
                    <a:pt x="135725" y="5467"/>
                  </a:moveTo>
                  <a:lnTo>
                    <a:pt x="135725" y="5467"/>
                  </a:lnTo>
                  <a:lnTo>
                    <a:pt x="132354" y="2096"/>
                  </a:lnTo>
                  <a:lnTo>
                    <a:pt x="128817" y="441"/>
                  </a:lnTo>
                  <a:lnTo>
                    <a:pt x="126886" y="0"/>
                  </a:lnTo>
                  <a:lnTo>
                    <a:pt x="93478" y="16871"/>
                  </a:lnTo>
                  <a:lnTo>
                    <a:pt x="72878" y="32365"/>
                  </a:lnTo>
                  <a:lnTo>
                    <a:pt x="42590" y="73183"/>
                  </a:lnTo>
                  <a:lnTo>
                    <a:pt x="22051" y="119448"/>
                  </a:lnTo>
                  <a:lnTo>
                    <a:pt x="9003" y="157255"/>
                  </a:lnTo>
                  <a:lnTo>
                    <a:pt x="1793" y="195695"/>
                  </a:lnTo>
                  <a:lnTo>
                    <a:pt x="0" y="231829"/>
                  </a:lnTo>
                  <a:lnTo>
                    <a:pt x="7629" y="273855"/>
                  </a:lnTo>
                  <a:lnTo>
                    <a:pt x="22981" y="299948"/>
                  </a:lnTo>
                  <a:lnTo>
                    <a:pt x="34816" y="311795"/>
                  </a:lnTo>
                  <a:lnTo>
                    <a:pt x="49014" y="318002"/>
                  </a:lnTo>
                  <a:lnTo>
                    <a:pt x="64731" y="320055"/>
                  </a:lnTo>
                  <a:lnTo>
                    <a:pt x="97625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7673">
              <a:extLst>
                <a:ext uri="{FF2B5EF4-FFF2-40B4-BE49-F238E27FC236}">
                  <a16:creationId xmlns:a16="http://schemas.microsoft.com/office/drawing/2014/main" xmlns="" id="{95622D65-469A-490B-B305-2EF1F649EF7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555698" y="4987729"/>
              <a:ext cx="16303" cy="187522"/>
            </a:xfrm>
            <a:custGeom>
              <a:avLst/>
              <a:gdLst/>
              <a:ahLst/>
              <a:cxnLst/>
              <a:rect l="0" t="0" r="0" b="0"/>
              <a:pathLst>
                <a:path w="16303" h="187522">
                  <a:moveTo>
                    <a:pt x="16302" y="3371"/>
                  </a:moveTo>
                  <a:lnTo>
                    <a:pt x="16302" y="3371"/>
                  </a:lnTo>
                  <a:lnTo>
                    <a:pt x="12931" y="0"/>
                  </a:lnTo>
                  <a:lnTo>
                    <a:pt x="11938" y="418"/>
                  </a:lnTo>
                  <a:lnTo>
                    <a:pt x="6842" y="28443"/>
                  </a:lnTo>
                  <a:lnTo>
                    <a:pt x="4562" y="65676"/>
                  </a:lnTo>
                  <a:lnTo>
                    <a:pt x="3886" y="104616"/>
                  </a:lnTo>
                  <a:lnTo>
                    <a:pt x="0" y="145562"/>
                  </a:lnTo>
                  <a:lnTo>
                    <a:pt x="3602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7674">
              <a:extLst>
                <a:ext uri="{FF2B5EF4-FFF2-40B4-BE49-F238E27FC236}">
                  <a16:creationId xmlns:a16="http://schemas.microsoft.com/office/drawing/2014/main" xmlns="" id="{5F45AA54-BFED-4309-8951-CB98E393B74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648200" y="509905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41235" y="13981"/>
                  </a:lnTo>
                  <a:lnTo>
                    <a:pt x="82751" y="6185"/>
                  </a:lnTo>
                  <a:lnTo>
                    <a:pt x="124923" y="122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7675">
              <a:extLst>
                <a:ext uri="{FF2B5EF4-FFF2-40B4-BE49-F238E27FC236}">
                  <a16:creationId xmlns:a16="http://schemas.microsoft.com/office/drawing/2014/main" xmlns="" id="{707B8C5D-FCAB-40D0-BF37-40A387C47F9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895850" y="4965295"/>
              <a:ext cx="174846" cy="389803"/>
            </a:xfrm>
            <a:custGeom>
              <a:avLst/>
              <a:gdLst/>
              <a:ahLst/>
              <a:cxnLst/>
              <a:rect l="0" t="0" r="0" b="0"/>
              <a:pathLst>
                <a:path w="174846" h="389803">
                  <a:moveTo>
                    <a:pt x="0" y="82955"/>
                  </a:moveTo>
                  <a:lnTo>
                    <a:pt x="0" y="82955"/>
                  </a:lnTo>
                  <a:lnTo>
                    <a:pt x="0" y="77488"/>
                  </a:lnTo>
                  <a:lnTo>
                    <a:pt x="4364" y="93399"/>
                  </a:lnTo>
                  <a:lnTo>
                    <a:pt x="7839" y="130931"/>
                  </a:lnTo>
                  <a:lnTo>
                    <a:pt x="13141" y="172194"/>
                  </a:lnTo>
                  <a:lnTo>
                    <a:pt x="16424" y="207283"/>
                  </a:lnTo>
                  <a:lnTo>
                    <a:pt x="17883" y="246397"/>
                  </a:lnTo>
                  <a:lnTo>
                    <a:pt x="18531" y="285418"/>
                  </a:lnTo>
                  <a:lnTo>
                    <a:pt x="18114" y="321811"/>
                  </a:lnTo>
                  <a:lnTo>
                    <a:pt x="13912" y="363277"/>
                  </a:lnTo>
                  <a:lnTo>
                    <a:pt x="7485" y="389767"/>
                  </a:lnTo>
                  <a:lnTo>
                    <a:pt x="7107" y="389802"/>
                  </a:lnTo>
                  <a:lnTo>
                    <a:pt x="6687" y="386078"/>
                  </a:lnTo>
                  <a:lnTo>
                    <a:pt x="15850" y="344724"/>
                  </a:lnTo>
                  <a:lnTo>
                    <a:pt x="20685" y="309833"/>
                  </a:lnTo>
                  <a:lnTo>
                    <a:pt x="27067" y="268927"/>
                  </a:lnTo>
                  <a:lnTo>
                    <a:pt x="33903" y="224876"/>
                  </a:lnTo>
                  <a:lnTo>
                    <a:pt x="39292" y="179427"/>
                  </a:lnTo>
                  <a:lnTo>
                    <a:pt x="45920" y="137121"/>
                  </a:lnTo>
                  <a:lnTo>
                    <a:pt x="53570" y="99267"/>
                  </a:lnTo>
                  <a:lnTo>
                    <a:pt x="65810" y="54863"/>
                  </a:lnTo>
                  <a:lnTo>
                    <a:pt x="79079" y="21871"/>
                  </a:lnTo>
                  <a:lnTo>
                    <a:pt x="90180" y="10416"/>
                  </a:lnTo>
                  <a:lnTo>
                    <a:pt x="108329" y="0"/>
                  </a:lnTo>
                  <a:lnTo>
                    <a:pt x="122700" y="460"/>
                  </a:lnTo>
                  <a:lnTo>
                    <a:pt x="130483" y="2559"/>
                  </a:lnTo>
                  <a:lnTo>
                    <a:pt x="144776" y="12416"/>
                  </a:lnTo>
                  <a:lnTo>
                    <a:pt x="157479" y="26910"/>
                  </a:lnTo>
                  <a:lnTo>
                    <a:pt x="171151" y="54904"/>
                  </a:lnTo>
                  <a:lnTo>
                    <a:pt x="174845" y="75192"/>
                  </a:lnTo>
                  <a:lnTo>
                    <a:pt x="170842" y="95967"/>
                  </a:lnTo>
                  <a:lnTo>
                    <a:pt x="151026" y="134679"/>
                  </a:lnTo>
                  <a:lnTo>
                    <a:pt x="122830" y="157547"/>
                  </a:lnTo>
                  <a:lnTo>
                    <a:pt x="76765" y="176878"/>
                  </a:lnTo>
                  <a:lnTo>
                    <a:pt x="60224" y="180437"/>
                  </a:lnTo>
                  <a:lnTo>
                    <a:pt x="35918" y="178638"/>
                  </a:lnTo>
                  <a:lnTo>
                    <a:pt x="35234" y="176376"/>
                  </a:lnTo>
                  <a:lnTo>
                    <a:pt x="38100" y="159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7676">
              <a:extLst>
                <a:ext uri="{FF2B5EF4-FFF2-40B4-BE49-F238E27FC236}">
                  <a16:creationId xmlns:a16="http://schemas.microsoft.com/office/drawing/2014/main" xmlns="" id="{28018C24-C0CF-4D91-A81B-51C67074742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041900" y="4889500"/>
              <a:ext cx="120993" cy="292101"/>
            </a:xfrm>
            <a:custGeom>
              <a:avLst/>
              <a:gdLst/>
              <a:ahLst/>
              <a:cxnLst/>
              <a:rect l="0" t="0" r="0" b="0"/>
              <a:pathLst>
                <a:path w="120993" h="292101">
                  <a:moveTo>
                    <a:pt x="69850" y="0"/>
                  </a:moveTo>
                  <a:lnTo>
                    <a:pt x="69850" y="0"/>
                  </a:lnTo>
                  <a:lnTo>
                    <a:pt x="79989" y="705"/>
                  </a:lnTo>
                  <a:lnTo>
                    <a:pt x="87527" y="3371"/>
                  </a:lnTo>
                  <a:lnTo>
                    <a:pt x="103075" y="18951"/>
                  </a:lnTo>
                  <a:lnTo>
                    <a:pt x="117716" y="54925"/>
                  </a:lnTo>
                  <a:lnTo>
                    <a:pt x="120992" y="87206"/>
                  </a:lnTo>
                  <a:lnTo>
                    <a:pt x="118685" y="122720"/>
                  </a:lnTo>
                  <a:lnTo>
                    <a:pt x="110604" y="159670"/>
                  </a:lnTo>
                  <a:lnTo>
                    <a:pt x="90550" y="195377"/>
                  </a:lnTo>
                  <a:lnTo>
                    <a:pt x="62822" y="229357"/>
                  </a:lnTo>
                  <a:lnTo>
                    <a:pt x="21122" y="271314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1446">
            <a:extLst>
              <a:ext uri="{FF2B5EF4-FFF2-40B4-BE49-F238E27FC236}">
                <a16:creationId xmlns:a16="http://schemas.microsoft.com/office/drawing/2014/main" xmlns="" id="{3352CDD4-CD28-434D-96B1-662210DD5224}"/>
              </a:ext>
            </a:extLst>
          </p:cNvPr>
          <p:cNvGrpSpPr/>
          <p:nvPr/>
        </p:nvGrpSpPr>
        <p:grpSpPr>
          <a:xfrm>
            <a:off x="3735584" y="4552950"/>
            <a:ext cx="461767" cy="260351"/>
            <a:chOff x="3735584" y="4552950"/>
            <a:chExt cx="461767" cy="260351"/>
          </a:xfrm>
        </p:grpSpPr>
        <p:sp>
          <p:nvSpPr>
            <p:cNvPr id="167" name="SMARTInkShape-7677">
              <a:extLst>
                <a:ext uri="{FF2B5EF4-FFF2-40B4-BE49-F238E27FC236}">
                  <a16:creationId xmlns:a16="http://schemas.microsoft.com/office/drawing/2014/main" xmlns="" id="{1E1ADAA8-4FD1-4AAB-AFE1-7DF476650CB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735584" y="4552950"/>
              <a:ext cx="239517" cy="250630"/>
            </a:xfrm>
            <a:custGeom>
              <a:avLst/>
              <a:gdLst/>
              <a:ahLst/>
              <a:cxnLst/>
              <a:rect l="0" t="0" r="0" b="0"/>
              <a:pathLst>
                <a:path w="239517" h="250630">
                  <a:moveTo>
                    <a:pt x="169666" y="0"/>
                  </a:moveTo>
                  <a:lnTo>
                    <a:pt x="169666" y="0"/>
                  </a:lnTo>
                  <a:lnTo>
                    <a:pt x="175133" y="0"/>
                  </a:lnTo>
                  <a:lnTo>
                    <a:pt x="172383" y="0"/>
                  </a:lnTo>
                  <a:lnTo>
                    <a:pt x="171478" y="705"/>
                  </a:lnTo>
                  <a:lnTo>
                    <a:pt x="166534" y="8838"/>
                  </a:lnTo>
                  <a:lnTo>
                    <a:pt x="149925" y="24124"/>
                  </a:lnTo>
                  <a:lnTo>
                    <a:pt x="103265" y="54447"/>
                  </a:lnTo>
                  <a:lnTo>
                    <a:pt x="64757" y="78005"/>
                  </a:lnTo>
                  <a:lnTo>
                    <a:pt x="19972" y="110696"/>
                  </a:lnTo>
                  <a:lnTo>
                    <a:pt x="10707" y="117637"/>
                  </a:lnTo>
                  <a:lnTo>
                    <a:pt x="4238" y="125425"/>
                  </a:lnTo>
                  <a:lnTo>
                    <a:pt x="893" y="133591"/>
                  </a:lnTo>
                  <a:lnTo>
                    <a:pt x="0" y="137744"/>
                  </a:lnTo>
                  <a:lnTo>
                    <a:pt x="890" y="144240"/>
                  </a:lnTo>
                  <a:lnTo>
                    <a:pt x="2116" y="146960"/>
                  </a:lnTo>
                  <a:lnTo>
                    <a:pt x="7240" y="151864"/>
                  </a:lnTo>
                  <a:lnTo>
                    <a:pt x="10582" y="154159"/>
                  </a:lnTo>
                  <a:lnTo>
                    <a:pt x="25398" y="157390"/>
                  </a:lnTo>
                  <a:lnTo>
                    <a:pt x="72807" y="158630"/>
                  </a:lnTo>
                  <a:lnTo>
                    <a:pt x="119314" y="158747"/>
                  </a:lnTo>
                  <a:lnTo>
                    <a:pt x="123467" y="158749"/>
                  </a:lnTo>
                  <a:lnTo>
                    <a:pt x="123344" y="159455"/>
                  </a:lnTo>
                  <a:lnTo>
                    <a:pt x="95165" y="188787"/>
                  </a:lnTo>
                  <a:lnTo>
                    <a:pt x="48079" y="221813"/>
                  </a:lnTo>
                  <a:lnTo>
                    <a:pt x="41544" y="226289"/>
                  </a:lnTo>
                  <a:lnTo>
                    <a:pt x="38640" y="230630"/>
                  </a:lnTo>
                  <a:lnTo>
                    <a:pt x="38571" y="232776"/>
                  </a:lnTo>
                  <a:lnTo>
                    <a:pt x="40375" y="237041"/>
                  </a:lnTo>
                  <a:lnTo>
                    <a:pt x="45358" y="243409"/>
                  </a:lnTo>
                  <a:lnTo>
                    <a:pt x="53035" y="245765"/>
                  </a:lnTo>
                  <a:lnTo>
                    <a:pt x="89350" y="250629"/>
                  </a:lnTo>
                  <a:lnTo>
                    <a:pt x="135518" y="242973"/>
                  </a:lnTo>
                  <a:lnTo>
                    <a:pt x="181265" y="236744"/>
                  </a:lnTo>
                  <a:lnTo>
                    <a:pt x="226499" y="229588"/>
                  </a:lnTo>
                  <a:lnTo>
                    <a:pt x="239516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7678">
              <a:extLst>
                <a:ext uri="{FF2B5EF4-FFF2-40B4-BE49-F238E27FC236}">
                  <a16:creationId xmlns:a16="http://schemas.microsoft.com/office/drawing/2014/main" xmlns="" id="{0733CA26-4F35-4B5F-94DE-4D4FB35A4F9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987800" y="4610100"/>
              <a:ext cx="146051" cy="146051"/>
            </a:xfrm>
            <a:custGeom>
              <a:avLst/>
              <a:gdLst/>
              <a:ahLst/>
              <a:cxnLst/>
              <a:rect l="0" t="0" r="0" b="0"/>
              <a:pathLst>
                <a:path w="146051" h="1460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23487" y="32907"/>
                  </a:lnTo>
                  <a:lnTo>
                    <a:pt x="63945" y="74316"/>
                  </a:lnTo>
                  <a:lnTo>
                    <a:pt x="106633" y="112723"/>
                  </a:lnTo>
                  <a:lnTo>
                    <a:pt x="137618" y="136154"/>
                  </a:lnTo>
                  <a:lnTo>
                    <a:pt x="140428" y="137336"/>
                  </a:lnTo>
                  <a:lnTo>
                    <a:pt x="142302" y="138830"/>
                  </a:lnTo>
                  <a:lnTo>
                    <a:pt x="1460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7679">
              <a:extLst>
                <a:ext uri="{FF2B5EF4-FFF2-40B4-BE49-F238E27FC236}">
                  <a16:creationId xmlns:a16="http://schemas.microsoft.com/office/drawing/2014/main" xmlns="" id="{D92EC680-9325-4122-9DA6-D67051A9405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010113" y="4578350"/>
              <a:ext cx="130088" cy="209551"/>
            </a:xfrm>
            <a:custGeom>
              <a:avLst/>
              <a:gdLst/>
              <a:ahLst/>
              <a:cxnLst/>
              <a:rect l="0" t="0" r="0" b="0"/>
              <a:pathLst>
                <a:path w="130088" h="209551">
                  <a:moveTo>
                    <a:pt x="130087" y="0"/>
                  </a:moveTo>
                  <a:lnTo>
                    <a:pt x="130087" y="0"/>
                  </a:lnTo>
                  <a:lnTo>
                    <a:pt x="121298" y="13815"/>
                  </a:lnTo>
                  <a:lnTo>
                    <a:pt x="97885" y="44858"/>
                  </a:lnTo>
                  <a:lnTo>
                    <a:pt x="75853" y="83467"/>
                  </a:lnTo>
                  <a:lnTo>
                    <a:pt x="48113" y="125064"/>
                  </a:lnTo>
                  <a:lnTo>
                    <a:pt x="17745" y="167153"/>
                  </a:lnTo>
                  <a:lnTo>
                    <a:pt x="9601" y="178007"/>
                  </a:lnTo>
                  <a:lnTo>
                    <a:pt x="0" y="200079"/>
                  </a:lnTo>
                  <a:lnTo>
                    <a:pt x="324" y="202531"/>
                  </a:lnTo>
                  <a:lnTo>
                    <a:pt x="3087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7680">
              <a:extLst>
                <a:ext uri="{FF2B5EF4-FFF2-40B4-BE49-F238E27FC236}">
                  <a16:creationId xmlns:a16="http://schemas.microsoft.com/office/drawing/2014/main" xmlns="" id="{BD9A7CB1-3A32-4045-BF1B-4BF9CA804EB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191000" y="46609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7681">
              <a:extLst>
                <a:ext uri="{FF2B5EF4-FFF2-40B4-BE49-F238E27FC236}">
                  <a16:creationId xmlns:a16="http://schemas.microsoft.com/office/drawing/2014/main" xmlns="" id="{D22F7D00-FC88-42EB-910C-43FC5698E3A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171950" y="47498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233" y="50113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1447">
            <a:extLst>
              <a:ext uri="{FF2B5EF4-FFF2-40B4-BE49-F238E27FC236}">
                <a16:creationId xmlns:a16="http://schemas.microsoft.com/office/drawing/2014/main" xmlns="" id="{33671530-9B12-4FAC-9739-551D350B6FCE}"/>
              </a:ext>
            </a:extLst>
          </p:cNvPr>
          <p:cNvGrpSpPr/>
          <p:nvPr/>
        </p:nvGrpSpPr>
        <p:grpSpPr>
          <a:xfrm>
            <a:off x="5194300" y="4556818"/>
            <a:ext cx="889001" cy="256483"/>
            <a:chOff x="5194300" y="4556818"/>
            <a:chExt cx="889001" cy="256483"/>
          </a:xfrm>
        </p:grpSpPr>
        <p:sp>
          <p:nvSpPr>
            <p:cNvPr id="173" name="SMARTInkShape-7682">
              <a:extLst>
                <a:ext uri="{FF2B5EF4-FFF2-40B4-BE49-F238E27FC236}">
                  <a16:creationId xmlns:a16="http://schemas.microsoft.com/office/drawing/2014/main" xmlns="" id="{18871393-75CD-4E7F-85E6-6FE49B7C051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194300" y="4629412"/>
              <a:ext cx="114301" cy="183889"/>
            </a:xfrm>
            <a:custGeom>
              <a:avLst/>
              <a:gdLst/>
              <a:ahLst/>
              <a:cxnLst/>
              <a:rect l="0" t="0" r="0" b="0"/>
              <a:pathLst>
                <a:path w="114301" h="18388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3371" y="3187"/>
                  </a:lnTo>
                  <a:lnTo>
                    <a:pt x="8838" y="22083"/>
                  </a:lnTo>
                  <a:lnTo>
                    <a:pt x="8279" y="66554"/>
                  </a:lnTo>
                  <a:lnTo>
                    <a:pt x="11076" y="109925"/>
                  </a:lnTo>
                  <a:lnTo>
                    <a:pt x="12379" y="151613"/>
                  </a:lnTo>
                  <a:lnTo>
                    <a:pt x="12658" y="171562"/>
                  </a:lnTo>
                  <a:lnTo>
                    <a:pt x="19605" y="127055"/>
                  </a:lnTo>
                  <a:lnTo>
                    <a:pt x="27446" y="84969"/>
                  </a:lnTo>
                  <a:lnTo>
                    <a:pt x="36825" y="44277"/>
                  </a:lnTo>
                  <a:lnTo>
                    <a:pt x="42944" y="15356"/>
                  </a:lnTo>
                  <a:lnTo>
                    <a:pt x="45563" y="11562"/>
                  </a:lnTo>
                  <a:lnTo>
                    <a:pt x="54117" y="5463"/>
                  </a:lnTo>
                  <a:lnTo>
                    <a:pt x="67462" y="1434"/>
                  </a:lnTo>
                  <a:lnTo>
                    <a:pt x="71786" y="2985"/>
                  </a:lnTo>
                  <a:lnTo>
                    <a:pt x="80353" y="10354"/>
                  </a:lnTo>
                  <a:lnTo>
                    <a:pt x="93110" y="36515"/>
                  </a:lnTo>
                  <a:lnTo>
                    <a:pt x="104287" y="82576"/>
                  </a:lnTo>
                  <a:lnTo>
                    <a:pt x="107226" y="124495"/>
                  </a:lnTo>
                  <a:lnTo>
                    <a:pt x="108627" y="172016"/>
                  </a:lnTo>
                  <a:lnTo>
                    <a:pt x="114300" y="183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7683">
              <a:extLst>
                <a:ext uri="{FF2B5EF4-FFF2-40B4-BE49-F238E27FC236}">
                  <a16:creationId xmlns:a16="http://schemas.microsoft.com/office/drawing/2014/main" xmlns="" id="{7127C58A-1773-41D3-84CB-7D36B700B52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391150" y="47244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0" y="12700"/>
                  </a:lnTo>
                  <a:lnTo>
                    <a:pt x="42095" y="7233"/>
                  </a:lnTo>
                  <a:lnTo>
                    <a:pt x="88983" y="6524"/>
                  </a:lnTo>
                  <a:lnTo>
                    <a:pt x="132948" y="4502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7684">
              <a:extLst>
                <a:ext uri="{FF2B5EF4-FFF2-40B4-BE49-F238E27FC236}">
                  <a16:creationId xmlns:a16="http://schemas.microsoft.com/office/drawing/2014/main" xmlns="" id="{1292320B-6FB0-43D2-8037-118A7C221ED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647532" y="4565727"/>
              <a:ext cx="194469" cy="217537"/>
            </a:xfrm>
            <a:custGeom>
              <a:avLst/>
              <a:gdLst/>
              <a:ahLst/>
              <a:cxnLst/>
              <a:rect l="0" t="0" r="0" b="0"/>
              <a:pathLst>
                <a:path w="194469" h="217537">
                  <a:moveTo>
                    <a:pt x="162718" y="6273"/>
                  </a:moveTo>
                  <a:lnTo>
                    <a:pt x="162718" y="6273"/>
                  </a:lnTo>
                  <a:lnTo>
                    <a:pt x="166089" y="2902"/>
                  </a:lnTo>
                  <a:lnTo>
                    <a:pt x="169625" y="1247"/>
                  </a:lnTo>
                  <a:lnTo>
                    <a:pt x="174274" y="184"/>
                  </a:lnTo>
                  <a:lnTo>
                    <a:pt x="173028" y="39"/>
                  </a:lnTo>
                  <a:lnTo>
                    <a:pt x="171708" y="0"/>
                  </a:lnTo>
                  <a:lnTo>
                    <a:pt x="125885" y="22295"/>
                  </a:lnTo>
                  <a:lnTo>
                    <a:pt x="81045" y="45029"/>
                  </a:lnTo>
                  <a:lnTo>
                    <a:pt x="41379" y="66531"/>
                  </a:lnTo>
                  <a:lnTo>
                    <a:pt x="13553" y="83662"/>
                  </a:lnTo>
                  <a:lnTo>
                    <a:pt x="8228" y="89587"/>
                  </a:lnTo>
                  <a:lnTo>
                    <a:pt x="7514" y="92154"/>
                  </a:lnTo>
                  <a:lnTo>
                    <a:pt x="7743" y="94571"/>
                  </a:lnTo>
                  <a:lnTo>
                    <a:pt x="8601" y="96888"/>
                  </a:lnTo>
                  <a:lnTo>
                    <a:pt x="18962" y="99463"/>
                  </a:lnTo>
                  <a:lnTo>
                    <a:pt x="59303" y="105616"/>
                  </a:lnTo>
                  <a:lnTo>
                    <a:pt x="101374" y="107576"/>
                  </a:lnTo>
                  <a:lnTo>
                    <a:pt x="110760" y="109622"/>
                  </a:lnTo>
                  <a:lnTo>
                    <a:pt x="113263" y="111156"/>
                  </a:lnTo>
                  <a:lnTo>
                    <a:pt x="114226" y="113589"/>
                  </a:lnTo>
                  <a:lnTo>
                    <a:pt x="113414" y="120056"/>
                  </a:lnTo>
                  <a:lnTo>
                    <a:pt x="98878" y="135001"/>
                  </a:lnTo>
                  <a:lnTo>
                    <a:pt x="55490" y="165251"/>
                  </a:lnTo>
                  <a:lnTo>
                    <a:pt x="9676" y="196235"/>
                  </a:lnTo>
                  <a:lnTo>
                    <a:pt x="1191" y="207432"/>
                  </a:lnTo>
                  <a:lnTo>
                    <a:pt x="0" y="210229"/>
                  </a:lnTo>
                  <a:lnTo>
                    <a:pt x="1322" y="212800"/>
                  </a:lnTo>
                  <a:lnTo>
                    <a:pt x="8437" y="217536"/>
                  </a:lnTo>
                  <a:lnTo>
                    <a:pt x="46165" y="216893"/>
                  </a:lnTo>
                  <a:lnTo>
                    <a:pt x="86242" y="215434"/>
                  </a:lnTo>
                  <a:lnTo>
                    <a:pt x="127986" y="210847"/>
                  </a:lnTo>
                  <a:lnTo>
                    <a:pt x="170648" y="204857"/>
                  </a:lnTo>
                  <a:lnTo>
                    <a:pt x="194468" y="203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7685">
              <a:extLst>
                <a:ext uri="{FF2B5EF4-FFF2-40B4-BE49-F238E27FC236}">
                  <a16:creationId xmlns:a16="http://schemas.microsoft.com/office/drawing/2014/main" xmlns="" id="{C71EAFD5-42DC-4EB2-AA9C-63A105D86F8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874012" y="4586367"/>
              <a:ext cx="139439" cy="169784"/>
            </a:xfrm>
            <a:custGeom>
              <a:avLst/>
              <a:gdLst/>
              <a:ahLst/>
              <a:cxnLst/>
              <a:rect l="0" t="0" r="0" b="0"/>
              <a:pathLst>
                <a:path w="139439" h="169784">
                  <a:moveTo>
                    <a:pt x="6088" y="23733"/>
                  </a:moveTo>
                  <a:lnTo>
                    <a:pt x="6088" y="23733"/>
                  </a:lnTo>
                  <a:lnTo>
                    <a:pt x="0" y="0"/>
                  </a:lnTo>
                  <a:lnTo>
                    <a:pt x="1324" y="150"/>
                  </a:lnTo>
                  <a:lnTo>
                    <a:pt x="6558" y="2198"/>
                  </a:lnTo>
                  <a:lnTo>
                    <a:pt x="36340" y="46560"/>
                  </a:lnTo>
                  <a:lnTo>
                    <a:pt x="63648" y="93623"/>
                  </a:lnTo>
                  <a:lnTo>
                    <a:pt x="95487" y="133860"/>
                  </a:lnTo>
                  <a:lnTo>
                    <a:pt x="122884" y="162752"/>
                  </a:lnTo>
                  <a:lnTo>
                    <a:pt x="139438" y="169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7686">
              <a:extLst>
                <a:ext uri="{FF2B5EF4-FFF2-40B4-BE49-F238E27FC236}">
                  <a16:creationId xmlns:a16="http://schemas.microsoft.com/office/drawing/2014/main" xmlns="" id="{B78BD3FA-F79E-48B2-8FF0-BBEB3477A04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873750" y="4556818"/>
              <a:ext cx="165101" cy="224733"/>
            </a:xfrm>
            <a:custGeom>
              <a:avLst/>
              <a:gdLst/>
              <a:ahLst/>
              <a:cxnLst/>
              <a:rect l="0" t="0" r="0" b="0"/>
              <a:pathLst>
                <a:path w="165101" h="224733">
                  <a:moveTo>
                    <a:pt x="165100" y="15182"/>
                  </a:moveTo>
                  <a:lnTo>
                    <a:pt x="165100" y="15182"/>
                  </a:lnTo>
                  <a:lnTo>
                    <a:pt x="165100" y="8440"/>
                  </a:lnTo>
                  <a:lnTo>
                    <a:pt x="163219" y="3248"/>
                  </a:lnTo>
                  <a:lnTo>
                    <a:pt x="161729" y="876"/>
                  </a:lnTo>
                  <a:lnTo>
                    <a:pt x="159325" y="0"/>
                  </a:lnTo>
                  <a:lnTo>
                    <a:pt x="152891" y="908"/>
                  </a:lnTo>
                  <a:lnTo>
                    <a:pt x="137964" y="12129"/>
                  </a:lnTo>
                  <a:lnTo>
                    <a:pt x="108888" y="50091"/>
                  </a:lnTo>
                  <a:lnTo>
                    <a:pt x="83611" y="86673"/>
                  </a:lnTo>
                  <a:lnTo>
                    <a:pt x="54799" y="127773"/>
                  </a:lnTo>
                  <a:lnTo>
                    <a:pt x="29485" y="165665"/>
                  </a:lnTo>
                  <a:lnTo>
                    <a:pt x="6305" y="209968"/>
                  </a:lnTo>
                  <a:lnTo>
                    <a:pt x="0" y="224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7687">
              <a:extLst>
                <a:ext uri="{FF2B5EF4-FFF2-40B4-BE49-F238E27FC236}">
                  <a16:creationId xmlns:a16="http://schemas.microsoft.com/office/drawing/2014/main" xmlns="" id="{53ADC9FB-3B13-4EAA-8424-04C88B43D6B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064250" y="47434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7688">
              <a:extLst>
                <a:ext uri="{FF2B5EF4-FFF2-40B4-BE49-F238E27FC236}">
                  <a16:creationId xmlns:a16="http://schemas.microsoft.com/office/drawing/2014/main" xmlns="" id="{FF65A9E2-C2C7-410D-B4E2-64F5E0A81C6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075983" y="4643574"/>
              <a:ext cx="7318" cy="10977"/>
            </a:xfrm>
            <a:custGeom>
              <a:avLst/>
              <a:gdLst/>
              <a:ahLst/>
              <a:cxnLst/>
              <a:rect l="0" t="0" r="0" b="0"/>
              <a:pathLst>
                <a:path w="7318" h="10977">
                  <a:moveTo>
                    <a:pt x="7317" y="10976"/>
                  </a:moveTo>
                  <a:lnTo>
                    <a:pt x="7317" y="109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1" name="SMARTInkShape-7689">
            <a:extLst>
              <a:ext uri="{FF2B5EF4-FFF2-40B4-BE49-F238E27FC236}">
                <a16:creationId xmlns:a16="http://schemas.microsoft.com/office/drawing/2014/main" xmlns="" id="{6D53DF89-E174-4A6A-A22C-960F49D440E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384804" y="4387860"/>
            <a:ext cx="2900201" cy="1308091"/>
          </a:xfrm>
          <a:custGeom>
            <a:avLst/>
            <a:gdLst/>
            <a:ahLst/>
            <a:cxnLst/>
            <a:rect l="0" t="0" r="0" b="0"/>
            <a:pathLst>
              <a:path w="2900201" h="1308091">
                <a:moveTo>
                  <a:pt x="164846" y="1276340"/>
                </a:moveTo>
                <a:lnTo>
                  <a:pt x="164846" y="1276340"/>
                </a:lnTo>
                <a:lnTo>
                  <a:pt x="161475" y="1272969"/>
                </a:lnTo>
                <a:lnTo>
                  <a:pt x="162598" y="1271976"/>
                </a:lnTo>
                <a:lnTo>
                  <a:pt x="198756" y="1266880"/>
                </a:lnTo>
                <a:lnTo>
                  <a:pt x="230482" y="1265081"/>
                </a:lnTo>
                <a:lnTo>
                  <a:pt x="270923" y="1264280"/>
                </a:lnTo>
                <a:lnTo>
                  <a:pt x="295536" y="1264067"/>
                </a:lnTo>
                <a:lnTo>
                  <a:pt x="321823" y="1263924"/>
                </a:lnTo>
                <a:lnTo>
                  <a:pt x="354870" y="1263830"/>
                </a:lnTo>
                <a:lnTo>
                  <a:pt x="392422" y="1263766"/>
                </a:lnTo>
                <a:lnTo>
                  <a:pt x="432980" y="1263724"/>
                </a:lnTo>
                <a:lnTo>
                  <a:pt x="477658" y="1262285"/>
                </a:lnTo>
                <a:lnTo>
                  <a:pt x="525082" y="1259914"/>
                </a:lnTo>
                <a:lnTo>
                  <a:pt x="574336" y="1256923"/>
                </a:lnTo>
                <a:lnTo>
                  <a:pt x="630456" y="1253518"/>
                </a:lnTo>
                <a:lnTo>
                  <a:pt x="691153" y="1249836"/>
                </a:lnTo>
                <a:lnTo>
                  <a:pt x="754900" y="1245971"/>
                </a:lnTo>
                <a:lnTo>
                  <a:pt x="824916" y="1241983"/>
                </a:lnTo>
                <a:lnTo>
                  <a:pt x="899109" y="1237913"/>
                </a:lnTo>
                <a:lnTo>
                  <a:pt x="976088" y="1233789"/>
                </a:lnTo>
                <a:lnTo>
                  <a:pt x="1052807" y="1230334"/>
                </a:lnTo>
                <a:lnTo>
                  <a:pt x="1129353" y="1227325"/>
                </a:lnTo>
                <a:lnTo>
                  <a:pt x="1205784" y="1224613"/>
                </a:lnTo>
                <a:lnTo>
                  <a:pt x="1276494" y="1222806"/>
                </a:lnTo>
                <a:lnTo>
                  <a:pt x="1343389" y="1221600"/>
                </a:lnTo>
                <a:lnTo>
                  <a:pt x="1407741" y="1220797"/>
                </a:lnTo>
                <a:lnTo>
                  <a:pt x="1466165" y="1218144"/>
                </a:lnTo>
                <a:lnTo>
                  <a:pt x="1520636" y="1214260"/>
                </a:lnTo>
                <a:lnTo>
                  <a:pt x="1572473" y="1209553"/>
                </a:lnTo>
                <a:lnTo>
                  <a:pt x="1621142" y="1204299"/>
                </a:lnTo>
                <a:lnTo>
                  <a:pt x="1667699" y="1198679"/>
                </a:lnTo>
                <a:lnTo>
                  <a:pt x="1712848" y="1192816"/>
                </a:lnTo>
                <a:lnTo>
                  <a:pt x="1754942" y="1186085"/>
                </a:lnTo>
                <a:lnTo>
                  <a:pt x="1794999" y="1178775"/>
                </a:lnTo>
                <a:lnTo>
                  <a:pt x="1833698" y="1171080"/>
                </a:lnTo>
                <a:lnTo>
                  <a:pt x="1869375" y="1163833"/>
                </a:lnTo>
                <a:lnTo>
                  <a:pt x="1903038" y="1156885"/>
                </a:lnTo>
                <a:lnTo>
                  <a:pt x="1935357" y="1150137"/>
                </a:lnTo>
                <a:lnTo>
                  <a:pt x="1964665" y="1142815"/>
                </a:lnTo>
                <a:lnTo>
                  <a:pt x="1991964" y="1135112"/>
                </a:lnTo>
                <a:lnTo>
                  <a:pt x="2017924" y="1127155"/>
                </a:lnTo>
                <a:lnTo>
                  <a:pt x="2042993" y="1118322"/>
                </a:lnTo>
                <a:lnTo>
                  <a:pt x="2067466" y="1108906"/>
                </a:lnTo>
                <a:lnTo>
                  <a:pt x="2091542" y="1099100"/>
                </a:lnTo>
                <a:lnTo>
                  <a:pt x="2116766" y="1089036"/>
                </a:lnTo>
                <a:lnTo>
                  <a:pt x="2142753" y="1078799"/>
                </a:lnTo>
                <a:lnTo>
                  <a:pt x="2169250" y="1068446"/>
                </a:lnTo>
                <a:lnTo>
                  <a:pt x="2195383" y="1057310"/>
                </a:lnTo>
                <a:lnTo>
                  <a:pt x="2221270" y="1045654"/>
                </a:lnTo>
                <a:lnTo>
                  <a:pt x="2246996" y="1033649"/>
                </a:lnTo>
                <a:lnTo>
                  <a:pt x="2271907" y="1021413"/>
                </a:lnTo>
                <a:lnTo>
                  <a:pt x="2296275" y="1009022"/>
                </a:lnTo>
                <a:lnTo>
                  <a:pt x="2343342" y="982554"/>
                </a:lnTo>
                <a:lnTo>
                  <a:pt x="2387780" y="951976"/>
                </a:lnTo>
                <a:lnTo>
                  <a:pt x="2429167" y="919571"/>
                </a:lnTo>
                <a:lnTo>
                  <a:pt x="2469433" y="886353"/>
                </a:lnTo>
                <a:lnTo>
                  <a:pt x="2510847" y="852775"/>
                </a:lnTo>
                <a:lnTo>
                  <a:pt x="2554654" y="815274"/>
                </a:lnTo>
                <a:lnTo>
                  <a:pt x="2599288" y="775089"/>
                </a:lnTo>
                <a:lnTo>
                  <a:pt x="2642644" y="733710"/>
                </a:lnTo>
                <a:lnTo>
                  <a:pt x="2683550" y="693682"/>
                </a:lnTo>
                <a:lnTo>
                  <a:pt x="2721487" y="655431"/>
                </a:lnTo>
                <a:lnTo>
                  <a:pt x="2754811" y="619616"/>
                </a:lnTo>
                <a:lnTo>
                  <a:pt x="2782322" y="586764"/>
                </a:lnTo>
                <a:lnTo>
                  <a:pt x="2806307" y="554994"/>
                </a:lnTo>
                <a:lnTo>
                  <a:pt x="2828726" y="522060"/>
                </a:lnTo>
                <a:lnTo>
                  <a:pt x="2854440" y="475157"/>
                </a:lnTo>
                <a:lnTo>
                  <a:pt x="2868699" y="443068"/>
                </a:lnTo>
                <a:lnTo>
                  <a:pt x="2880681" y="409991"/>
                </a:lnTo>
                <a:lnTo>
                  <a:pt x="2888358" y="376476"/>
                </a:lnTo>
                <a:lnTo>
                  <a:pt x="2894122" y="342765"/>
                </a:lnTo>
                <a:lnTo>
                  <a:pt x="2898330" y="308968"/>
                </a:lnTo>
                <a:lnTo>
                  <a:pt x="2900200" y="275132"/>
                </a:lnTo>
                <a:lnTo>
                  <a:pt x="2897882" y="227720"/>
                </a:lnTo>
                <a:lnTo>
                  <a:pt x="2885984" y="185764"/>
                </a:lnTo>
                <a:lnTo>
                  <a:pt x="2862312" y="149892"/>
                </a:lnTo>
                <a:lnTo>
                  <a:pt x="2826213" y="120292"/>
                </a:lnTo>
                <a:lnTo>
                  <a:pt x="2794770" y="102376"/>
                </a:lnTo>
                <a:lnTo>
                  <a:pt x="2758923" y="85711"/>
                </a:lnTo>
                <a:lnTo>
                  <a:pt x="2719473" y="71249"/>
                </a:lnTo>
                <a:lnTo>
                  <a:pt x="2678421" y="57766"/>
                </a:lnTo>
                <a:lnTo>
                  <a:pt x="2634540" y="45424"/>
                </a:lnTo>
                <a:lnTo>
                  <a:pt x="2609998" y="40157"/>
                </a:lnTo>
                <a:lnTo>
                  <a:pt x="2584463" y="35235"/>
                </a:lnTo>
                <a:lnTo>
                  <a:pt x="2558268" y="31247"/>
                </a:lnTo>
                <a:lnTo>
                  <a:pt x="2531633" y="27884"/>
                </a:lnTo>
                <a:lnTo>
                  <a:pt x="2504704" y="24936"/>
                </a:lnTo>
                <a:lnTo>
                  <a:pt x="2478285" y="22265"/>
                </a:lnTo>
                <a:lnTo>
                  <a:pt x="2452205" y="19779"/>
                </a:lnTo>
                <a:lnTo>
                  <a:pt x="2426352" y="17416"/>
                </a:lnTo>
                <a:lnTo>
                  <a:pt x="2399238" y="15135"/>
                </a:lnTo>
                <a:lnTo>
                  <a:pt x="2371286" y="12909"/>
                </a:lnTo>
                <a:lnTo>
                  <a:pt x="2342772" y="10719"/>
                </a:lnTo>
                <a:lnTo>
                  <a:pt x="2313886" y="8554"/>
                </a:lnTo>
                <a:lnTo>
                  <a:pt x="2284750" y="6405"/>
                </a:lnTo>
                <a:lnTo>
                  <a:pt x="2255449" y="4266"/>
                </a:lnTo>
                <a:lnTo>
                  <a:pt x="2225331" y="2841"/>
                </a:lnTo>
                <a:lnTo>
                  <a:pt x="2194669" y="1891"/>
                </a:lnTo>
                <a:lnTo>
                  <a:pt x="2163645" y="1257"/>
                </a:lnTo>
                <a:lnTo>
                  <a:pt x="2131673" y="835"/>
                </a:lnTo>
                <a:lnTo>
                  <a:pt x="2099069" y="553"/>
                </a:lnTo>
                <a:lnTo>
                  <a:pt x="2066045" y="365"/>
                </a:lnTo>
                <a:lnTo>
                  <a:pt x="2031329" y="240"/>
                </a:lnTo>
                <a:lnTo>
                  <a:pt x="1995484" y="157"/>
                </a:lnTo>
                <a:lnTo>
                  <a:pt x="1958888" y="101"/>
                </a:lnTo>
                <a:lnTo>
                  <a:pt x="1922496" y="64"/>
                </a:lnTo>
                <a:lnTo>
                  <a:pt x="1886241" y="40"/>
                </a:lnTo>
                <a:lnTo>
                  <a:pt x="1850076" y="23"/>
                </a:lnTo>
                <a:lnTo>
                  <a:pt x="1813266" y="12"/>
                </a:lnTo>
                <a:lnTo>
                  <a:pt x="1776026" y="4"/>
                </a:lnTo>
                <a:lnTo>
                  <a:pt x="1738500" y="0"/>
                </a:lnTo>
                <a:lnTo>
                  <a:pt x="1699371" y="702"/>
                </a:lnTo>
                <a:lnTo>
                  <a:pt x="1659173" y="1876"/>
                </a:lnTo>
                <a:lnTo>
                  <a:pt x="1618264" y="3364"/>
                </a:lnTo>
                <a:lnTo>
                  <a:pt x="1576880" y="4356"/>
                </a:lnTo>
                <a:lnTo>
                  <a:pt x="1535180" y="5017"/>
                </a:lnTo>
                <a:lnTo>
                  <a:pt x="1493268" y="5458"/>
                </a:lnTo>
                <a:lnTo>
                  <a:pt x="1451216" y="6457"/>
                </a:lnTo>
                <a:lnTo>
                  <a:pt x="1409071" y="7829"/>
                </a:lnTo>
                <a:lnTo>
                  <a:pt x="1366863" y="9450"/>
                </a:lnTo>
                <a:lnTo>
                  <a:pt x="1326024" y="11235"/>
                </a:lnTo>
                <a:lnTo>
                  <a:pt x="1286098" y="13131"/>
                </a:lnTo>
                <a:lnTo>
                  <a:pt x="1246781" y="15101"/>
                </a:lnTo>
                <a:lnTo>
                  <a:pt x="1209986" y="17825"/>
                </a:lnTo>
                <a:lnTo>
                  <a:pt x="1174872" y="21052"/>
                </a:lnTo>
                <a:lnTo>
                  <a:pt x="1140880" y="24615"/>
                </a:lnTo>
                <a:lnTo>
                  <a:pt x="1107635" y="28401"/>
                </a:lnTo>
                <a:lnTo>
                  <a:pt x="1074889" y="32336"/>
                </a:lnTo>
                <a:lnTo>
                  <a:pt x="1042475" y="36371"/>
                </a:lnTo>
                <a:lnTo>
                  <a:pt x="1010987" y="40472"/>
                </a:lnTo>
                <a:lnTo>
                  <a:pt x="980118" y="44617"/>
                </a:lnTo>
                <a:lnTo>
                  <a:pt x="949660" y="48791"/>
                </a:lnTo>
                <a:lnTo>
                  <a:pt x="920889" y="52279"/>
                </a:lnTo>
                <a:lnTo>
                  <a:pt x="893241" y="55311"/>
                </a:lnTo>
                <a:lnTo>
                  <a:pt x="866343" y="58037"/>
                </a:lnTo>
                <a:lnTo>
                  <a:pt x="840650" y="61266"/>
                </a:lnTo>
                <a:lnTo>
                  <a:pt x="815759" y="64829"/>
                </a:lnTo>
                <a:lnTo>
                  <a:pt x="791405" y="68616"/>
                </a:lnTo>
                <a:lnTo>
                  <a:pt x="767407" y="71846"/>
                </a:lnTo>
                <a:lnTo>
                  <a:pt x="720047" y="77317"/>
                </a:lnTo>
                <a:lnTo>
                  <a:pt x="676891" y="83982"/>
                </a:lnTo>
                <a:lnTo>
                  <a:pt x="635838" y="90942"/>
                </a:lnTo>
                <a:lnTo>
                  <a:pt x="594074" y="96387"/>
                </a:lnTo>
                <a:lnTo>
                  <a:pt x="551994" y="106804"/>
                </a:lnTo>
                <a:lnTo>
                  <a:pt x="510478" y="120135"/>
                </a:lnTo>
                <a:lnTo>
                  <a:pt x="470860" y="133115"/>
                </a:lnTo>
                <a:lnTo>
                  <a:pt x="433967" y="145940"/>
                </a:lnTo>
                <a:lnTo>
                  <a:pt x="398755" y="159401"/>
                </a:lnTo>
                <a:lnTo>
                  <a:pt x="364290" y="174791"/>
                </a:lnTo>
                <a:lnTo>
                  <a:pt x="330159" y="192920"/>
                </a:lnTo>
                <a:lnTo>
                  <a:pt x="296174" y="212737"/>
                </a:lnTo>
                <a:lnTo>
                  <a:pt x="262255" y="233303"/>
                </a:lnTo>
                <a:lnTo>
                  <a:pt x="228365" y="256085"/>
                </a:lnTo>
                <a:lnTo>
                  <a:pt x="181314" y="290829"/>
                </a:lnTo>
                <a:lnTo>
                  <a:pt x="140562" y="325348"/>
                </a:lnTo>
                <a:lnTo>
                  <a:pt x="107321" y="364268"/>
                </a:lnTo>
                <a:lnTo>
                  <a:pt x="82185" y="407080"/>
                </a:lnTo>
                <a:lnTo>
                  <a:pt x="58744" y="452926"/>
                </a:lnTo>
                <a:lnTo>
                  <a:pt x="45723" y="487045"/>
                </a:lnTo>
                <a:lnTo>
                  <a:pt x="35231" y="525727"/>
                </a:lnTo>
                <a:lnTo>
                  <a:pt x="23984" y="564556"/>
                </a:lnTo>
                <a:lnTo>
                  <a:pt x="13341" y="601570"/>
                </a:lnTo>
                <a:lnTo>
                  <a:pt x="6258" y="634483"/>
                </a:lnTo>
                <a:lnTo>
                  <a:pt x="2640" y="669336"/>
                </a:lnTo>
                <a:lnTo>
                  <a:pt x="1032" y="706699"/>
                </a:lnTo>
                <a:lnTo>
                  <a:pt x="318" y="746823"/>
                </a:lnTo>
                <a:lnTo>
                  <a:pt x="0" y="786294"/>
                </a:lnTo>
                <a:lnTo>
                  <a:pt x="1270" y="825003"/>
                </a:lnTo>
                <a:lnTo>
                  <a:pt x="6538" y="863373"/>
                </a:lnTo>
                <a:lnTo>
                  <a:pt x="13583" y="901594"/>
                </a:lnTo>
                <a:lnTo>
                  <a:pt x="21418" y="939042"/>
                </a:lnTo>
                <a:lnTo>
                  <a:pt x="29604" y="974500"/>
                </a:lnTo>
                <a:lnTo>
                  <a:pt x="39827" y="1009074"/>
                </a:lnTo>
                <a:lnTo>
                  <a:pt x="52132" y="1042549"/>
                </a:lnTo>
                <a:lnTo>
                  <a:pt x="74221" y="1087751"/>
                </a:lnTo>
                <a:lnTo>
                  <a:pt x="102887" y="1135345"/>
                </a:lnTo>
                <a:lnTo>
                  <a:pt x="132146" y="1175347"/>
                </a:lnTo>
                <a:lnTo>
                  <a:pt x="162840" y="1218991"/>
                </a:lnTo>
                <a:lnTo>
                  <a:pt x="184754" y="1249646"/>
                </a:lnTo>
                <a:lnTo>
                  <a:pt x="219605" y="1275379"/>
                </a:lnTo>
                <a:lnTo>
                  <a:pt x="250058" y="1288833"/>
                </a:lnTo>
                <a:lnTo>
                  <a:pt x="295759" y="1301269"/>
                </a:lnTo>
                <a:lnTo>
                  <a:pt x="310896" y="13080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295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1449">
            <a:extLst>
              <a:ext uri="{FF2B5EF4-FFF2-40B4-BE49-F238E27FC236}">
                <a16:creationId xmlns:a16="http://schemas.microsoft.com/office/drawing/2014/main" xmlns="" id="{7B5C06CB-76A5-440B-9F7A-B81B4D107B7D}"/>
              </a:ext>
            </a:extLst>
          </p:cNvPr>
          <p:cNvGrpSpPr/>
          <p:nvPr/>
        </p:nvGrpSpPr>
        <p:grpSpPr>
          <a:xfrm>
            <a:off x="1147883" y="615950"/>
            <a:ext cx="1199436" cy="695803"/>
            <a:chOff x="1147883" y="615950"/>
            <a:chExt cx="1199436" cy="695803"/>
          </a:xfrm>
        </p:grpSpPr>
        <p:sp>
          <p:nvSpPr>
            <p:cNvPr id="2" name="SMARTInkShape-7690">
              <a:extLst>
                <a:ext uri="{FF2B5EF4-FFF2-40B4-BE49-F238E27FC236}">
                  <a16:creationId xmlns:a16="http://schemas.microsoft.com/office/drawing/2014/main" xmlns="" id="{B3EACEF6-AF2E-44E3-B320-596E6FE36494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171700" y="615950"/>
              <a:ext cx="175619" cy="469901"/>
            </a:xfrm>
            <a:custGeom>
              <a:avLst/>
              <a:gdLst/>
              <a:ahLst/>
              <a:cxnLst/>
              <a:rect l="0" t="0" r="0" b="0"/>
              <a:pathLst>
                <a:path w="175619" h="469901">
                  <a:moveTo>
                    <a:pt x="12700" y="0"/>
                  </a:moveTo>
                  <a:lnTo>
                    <a:pt x="12700" y="0"/>
                  </a:lnTo>
                  <a:lnTo>
                    <a:pt x="22813" y="0"/>
                  </a:lnTo>
                  <a:lnTo>
                    <a:pt x="45957" y="13484"/>
                  </a:lnTo>
                  <a:lnTo>
                    <a:pt x="75157" y="55579"/>
                  </a:lnTo>
                  <a:lnTo>
                    <a:pt x="86793" y="77975"/>
                  </a:lnTo>
                  <a:lnTo>
                    <a:pt x="99490" y="104194"/>
                  </a:lnTo>
                  <a:lnTo>
                    <a:pt x="112893" y="132963"/>
                  </a:lnTo>
                  <a:lnTo>
                    <a:pt x="126768" y="163431"/>
                  </a:lnTo>
                  <a:lnTo>
                    <a:pt x="140956" y="195032"/>
                  </a:lnTo>
                  <a:lnTo>
                    <a:pt x="155354" y="227388"/>
                  </a:lnTo>
                  <a:lnTo>
                    <a:pt x="164953" y="258836"/>
                  </a:lnTo>
                  <a:lnTo>
                    <a:pt x="171352" y="289680"/>
                  </a:lnTo>
                  <a:lnTo>
                    <a:pt x="175618" y="320120"/>
                  </a:lnTo>
                  <a:lnTo>
                    <a:pt x="172112" y="347469"/>
                  </a:lnTo>
                  <a:lnTo>
                    <a:pt x="163425" y="372757"/>
                  </a:lnTo>
                  <a:lnTo>
                    <a:pt x="135428" y="416142"/>
                  </a:lnTo>
                  <a:lnTo>
                    <a:pt x="97114" y="447184"/>
                  </a:lnTo>
                  <a:lnTo>
                    <a:pt x="57978" y="461450"/>
                  </a:lnTo>
                  <a:lnTo>
                    <a:pt x="0" y="46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7691">
              <a:extLst>
                <a:ext uri="{FF2B5EF4-FFF2-40B4-BE49-F238E27FC236}">
                  <a16:creationId xmlns:a16="http://schemas.microsoft.com/office/drawing/2014/main" xmlns="" id="{D1B4C706-FEE4-4B24-B527-30EEA27CC1F5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888127" y="758272"/>
              <a:ext cx="159107" cy="553481"/>
            </a:xfrm>
            <a:custGeom>
              <a:avLst/>
              <a:gdLst/>
              <a:ahLst/>
              <a:cxnLst/>
              <a:rect l="0" t="0" r="0" b="0"/>
              <a:pathLst>
                <a:path w="159107" h="553481">
                  <a:moveTo>
                    <a:pt x="42273" y="149778"/>
                  </a:moveTo>
                  <a:lnTo>
                    <a:pt x="42273" y="149778"/>
                  </a:lnTo>
                  <a:lnTo>
                    <a:pt x="38902" y="149778"/>
                  </a:lnTo>
                  <a:lnTo>
                    <a:pt x="37909" y="151189"/>
                  </a:lnTo>
                  <a:lnTo>
                    <a:pt x="32813" y="184310"/>
                  </a:lnTo>
                  <a:lnTo>
                    <a:pt x="27250" y="217572"/>
                  </a:lnTo>
                  <a:lnTo>
                    <a:pt x="20779" y="260342"/>
                  </a:lnTo>
                  <a:lnTo>
                    <a:pt x="18066" y="285576"/>
                  </a:lnTo>
                  <a:lnTo>
                    <a:pt x="15552" y="312277"/>
                  </a:lnTo>
                  <a:lnTo>
                    <a:pt x="12464" y="339955"/>
                  </a:lnTo>
                  <a:lnTo>
                    <a:pt x="8995" y="368285"/>
                  </a:lnTo>
                  <a:lnTo>
                    <a:pt x="5271" y="397049"/>
                  </a:lnTo>
                  <a:lnTo>
                    <a:pt x="2788" y="424692"/>
                  </a:lnTo>
                  <a:lnTo>
                    <a:pt x="1133" y="451587"/>
                  </a:lnTo>
                  <a:lnTo>
                    <a:pt x="0" y="499110"/>
                  </a:lnTo>
                  <a:lnTo>
                    <a:pt x="2623" y="542170"/>
                  </a:lnTo>
                  <a:lnTo>
                    <a:pt x="3484" y="553480"/>
                  </a:lnTo>
                  <a:lnTo>
                    <a:pt x="10711" y="529508"/>
                  </a:lnTo>
                  <a:lnTo>
                    <a:pt x="16015" y="489762"/>
                  </a:lnTo>
                  <a:lnTo>
                    <a:pt x="18418" y="465334"/>
                  </a:lnTo>
                  <a:lnTo>
                    <a:pt x="20020" y="434232"/>
                  </a:lnTo>
                  <a:lnTo>
                    <a:pt x="21087" y="398681"/>
                  </a:lnTo>
                  <a:lnTo>
                    <a:pt x="21799" y="360163"/>
                  </a:lnTo>
                  <a:lnTo>
                    <a:pt x="23685" y="318257"/>
                  </a:lnTo>
                  <a:lnTo>
                    <a:pt x="26353" y="274092"/>
                  </a:lnTo>
                  <a:lnTo>
                    <a:pt x="29543" y="228420"/>
                  </a:lnTo>
                  <a:lnTo>
                    <a:pt x="33081" y="188801"/>
                  </a:lnTo>
                  <a:lnTo>
                    <a:pt x="36850" y="153215"/>
                  </a:lnTo>
                  <a:lnTo>
                    <a:pt x="40775" y="120320"/>
                  </a:lnTo>
                  <a:lnTo>
                    <a:pt x="45507" y="92745"/>
                  </a:lnTo>
                  <a:lnTo>
                    <a:pt x="56411" y="47054"/>
                  </a:lnTo>
                  <a:lnTo>
                    <a:pt x="70193" y="17339"/>
                  </a:lnTo>
                  <a:lnTo>
                    <a:pt x="77820" y="6452"/>
                  </a:lnTo>
                  <a:lnTo>
                    <a:pt x="86432" y="1311"/>
                  </a:lnTo>
                  <a:lnTo>
                    <a:pt x="95701" y="0"/>
                  </a:lnTo>
                  <a:lnTo>
                    <a:pt x="105408" y="1243"/>
                  </a:lnTo>
                  <a:lnTo>
                    <a:pt x="125602" y="21438"/>
                  </a:lnTo>
                  <a:lnTo>
                    <a:pt x="144219" y="56755"/>
                  </a:lnTo>
                  <a:lnTo>
                    <a:pt x="151159" y="80001"/>
                  </a:lnTo>
                  <a:lnTo>
                    <a:pt x="157197" y="105377"/>
                  </a:lnTo>
                  <a:lnTo>
                    <a:pt x="159106" y="130761"/>
                  </a:lnTo>
                  <a:lnTo>
                    <a:pt x="158261" y="156150"/>
                  </a:lnTo>
                  <a:lnTo>
                    <a:pt x="155582" y="181542"/>
                  </a:lnTo>
                  <a:lnTo>
                    <a:pt x="141316" y="224808"/>
                  </a:lnTo>
                  <a:lnTo>
                    <a:pt x="121570" y="260736"/>
                  </a:lnTo>
                  <a:lnTo>
                    <a:pt x="101035" y="288463"/>
                  </a:lnTo>
                  <a:lnTo>
                    <a:pt x="80149" y="303138"/>
                  </a:lnTo>
                  <a:lnTo>
                    <a:pt x="69640" y="307051"/>
                  </a:lnTo>
                  <a:lnTo>
                    <a:pt x="60518" y="306838"/>
                  </a:lnTo>
                  <a:lnTo>
                    <a:pt x="29573" y="289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7692">
              <a:extLst>
                <a:ext uri="{FF2B5EF4-FFF2-40B4-BE49-F238E27FC236}">
                  <a16:creationId xmlns:a16="http://schemas.microsoft.com/office/drawing/2014/main" xmlns="" id="{C00FF95D-753E-49B4-A5A7-90C226425775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644851" y="622300"/>
              <a:ext cx="171250" cy="527051"/>
            </a:xfrm>
            <a:custGeom>
              <a:avLst/>
              <a:gdLst/>
              <a:ahLst/>
              <a:cxnLst/>
              <a:rect l="0" t="0" r="0" b="0"/>
              <a:pathLst>
                <a:path w="171250" h="527051">
                  <a:moveTo>
                    <a:pt x="171249" y="0"/>
                  </a:moveTo>
                  <a:lnTo>
                    <a:pt x="171249" y="0"/>
                  </a:lnTo>
                  <a:lnTo>
                    <a:pt x="151023" y="3371"/>
                  </a:lnTo>
                  <a:lnTo>
                    <a:pt x="131686" y="16315"/>
                  </a:lnTo>
                  <a:lnTo>
                    <a:pt x="95321" y="60573"/>
                  </a:lnTo>
                  <a:lnTo>
                    <a:pt x="66947" y="108060"/>
                  </a:lnTo>
                  <a:lnTo>
                    <a:pt x="54442" y="135540"/>
                  </a:lnTo>
                  <a:lnTo>
                    <a:pt x="42578" y="164443"/>
                  </a:lnTo>
                  <a:lnTo>
                    <a:pt x="32552" y="194296"/>
                  </a:lnTo>
                  <a:lnTo>
                    <a:pt x="23751" y="224780"/>
                  </a:lnTo>
                  <a:lnTo>
                    <a:pt x="15767" y="255687"/>
                  </a:lnTo>
                  <a:lnTo>
                    <a:pt x="9739" y="285463"/>
                  </a:lnTo>
                  <a:lnTo>
                    <a:pt x="5014" y="314487"/>
                  </a:lnTo>
                  <a:lnTo>
                    <a:pt x="1159" y="343008"/>
                  </a:lnTo>
                  <a:lnTo>
                    <a:pt x="0" y="369077"/>
                  </a:lnTo>
                  <a:lnTo>
                    <a:pt x="639" y="393513"/>
                  </a:lnTo>
                  <a:lnTo>
                    <a:pt x="7228" y="437361"/>
                  </a:lnTo>
                  <a:lnTo>
                    <a:pt x="21915" y="473312"/>
                  </a:lnTo>
                  <a:lnTo>
                    <a:pt x="53389" y="511206"/>
                  </a:lnTo>
                  <a:lnTo>
                    <a:pt x="79121" y="521654"/>
                  </a:lnTo>
                  <a:lnTo>
                    <a:pt x="120449" y="527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693">
              <a:extLst>
                <a:ext uri="{FF2B5EF4-FFF2-40B4-BE49-F238E27FC236}">
                  <a16:creationId xmlns:a16="http://schemas.microsoft.com/office/drawing/2014/main" xmlns="" id="{BD2C82EC-202B-41FB-83AF-60C2974542D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147883" y="685800"/>
              <a:ext cx="471368" cy="552516"/>
            </a:xfrm>
            <a:custGeom>
              <a:avLst/>
              <a:gdLst/>
              <a:ahLst/>
              <a:cxnLst/>
              <a:rect l="0" t="0" r="0" b="0"/>
              <a:pathLst>
                <a:path w="471368" h="552516">
                  <a:moveTo>
                    <a:pt x="115767" y="0"/>
                  </a:moveTo>
                  <a:lnTo>
                    <a:pt x="115767" y="0"/>
                  </a:lnTo>
                  <a:lnTo>
                    <a:pt x="112396" y="3371"/>
                  </a:lnTo>
                  <a:lnTo>
                    <a:pt x="106046" y="49902"/>
                  </a:lnTo>
                  <a:lnTo>
                    <a:pt x="99452" y="88501"/>
                  </a:lnTo>
                  <a:lnTo>
                    <a:pt x="95718" y="112623"/>
                  </a:lnTo>
                  <a:lnTo>
                    <a:pt x="91818" y="138582"/>
                  </a:lnTo>
                  <a:lnTo>
                    <a:pt x="86395" y="166471"/>
                  </a:lnTo>
                  <a:lnTo>
                    <a:pt x="79958" y="195647"/>
                  </a:lnTo>
                  <a:lnTo>
                    <a:pt x="72844" y="225682"/>
                  </a:lnTo>
                  <a:lnTo>
                    <a:pt x="65985" y="256288"/>
                  </a:lnTo>
                  <a:lnTo>
                    <a:pt x="59296" y="287275"/>
                  </a:lnTo>
                  <a:lnTo>
                    <a:pt x="52720" y="318517"/>
                  </a:lnTo>
                  <a:lnTo>
                    <a:pt x="46219" y="347811"/>
                  </a:lnTo>
                  <a:lnTo>
                    <a:pt x="39768" y="375807"/>
                  </a:lnTo>
                  <a:lnTo>
                    <a:pt x="33351" y="402938"/>
                  </a:lnTo>
                  <a:lnTo>
                    <a:pt x="20576" y="450017"/>
                  </a:lnTo>
                  <a:lnTo>
                    <a:pt x="9255" y="489285"/>
                  </a:lnTo>
                  <a:lnTo>
                    <a:pt x="0" y="535714"/>
                  </a:lnTo>
                  <a:lnTo>
                    <a:pt x="489" y="541292"/>
                  </a:lnTo>
                  <a:lnTo>
                    <a:pt x="2932" y="545717"/>
                  </a:lnTo>
                  <a:lnTo>
                    <a:pt x="11290" y="552515"/>
                  </a:lnTo>
                  <a:lnTo>
                    <a:pt x="31468" y="552244"/>
                  </a:lnTo>
                  <a:lnTo>
                    <a:pt x="62779" y="546714"/>
                  </a:lnTo>
                  <a:lnTo>
                    <a:pt x="107268" y="537201"/>
                  </a:lnTo>
                  <a:lnTo>
                    <a:pt x="135501" y="531700"/>
                  </a:lnTo>
                  <a:lnTo>
                    <a:pt x="167023" y="525917"/>
                  </a:lnTo>
                  <a:lnTo>
                    <a:pt x="200738" y="519945"/>
                  </a:lnTo>
                  <a:lnTo>
                    <a:pt x="233798" y="513846"/>
                  </a:lnTo>
                  <a:lnTo>
                    <a:pt x="266421" y="507664"/>
                  </a:lnTo>
                  <a:lnTo>
                    <a:pt x="298753" y="501426"/>
                  </a:lnTo>
                  <a:lnTo>
                    <a:pt x="327363" y="496562"/>
                  </a:lnTo>
                  <a:lnTo>
                    <a:pt x="353492" y="492613"/>
                  </a:lnTo>
                  <a:lnTo>
                    <a:pt x="397811" y="486345"/>
                  </a:lnTo>
                  <a:lnTo>
                    <a:pt x="440479" y="478849"/>
                  </a:lnTo>
                  <a:lnTo>
                    <a:pt x="471367" y="46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1450">
            <a:extLst>
              <a:ext uri="{FF2B5EF4-FFF2-40B4-BE49-F238E27FC236}">
                <a16:creationId xmlns:a16="http://schemas.microsoft.com/office/drawing/2014/main" xmlns="" id="{218326D6-F22A-437C-8771-CD8BD2138964}"/>
              </a:ext>
            </a:extLst>
          </p:cNvPr>
          <p:cNvGrpSpPr/>
          <p:nvPr/>
        </p:nvGrpSpPr>
        <p:grpSpPr>
          <a:xfrm>
            <a:off x="2782466" y="869950"/>
            <a:ext cx="233785" cy="125595"/>
            <a:chOff x="2782466" y="869950"/>
            <a:chExt cx="233785" cy="125595"/>
          </a:xfrm>
        </p:grpSpPr>
        <p:sp>
          <p:nvSpPr>
            <p:cNvPr id="7" name="SMARTInkShape-7694">
              <a:extLst>
                <a:ext uri="{FF2B5EF4-FFF2-40B4-BE49-F238E27FC236}">
                  <a16:creationId xmlns:a16="http://schemas.microsoft.com/office/drawing/2014/main" xmlns="" id="{3BD9B3E7-14B6-442C-97C4-FA09D4090392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782466" y="971550"/>
              <a:ext cx="233785" cy="23995"/>
            </a:xfrm>
            <a:custGeom>
              <a:avLst/>
              <a:gdLst/>
              <a:ahLst/>
              <a:cxnLst/>
              <a:rect l="0" t="0" r="0" b="0"/>
              <a:pathLst>
                <a:path w="233785" h="23995">
                  <a:moveTo>
                    <a:pt x="43284" y="6350"/>
                  </a:moveTo>
                  <a:lnTo>
                    <a:pt x="43284" y="6350"/>
                  </a:lnTo>
                  <a:lnTo>
                    <a:pt x="1642" y="20656"/>
                  </a:lnTo>
                  <a:lnTo>
                    <a:pt x="0" y="22237"/>
                  </a:lnTo>
                  <a:lnTo>
                    <a:pt x="317" y="23291"/>
                  </a:lnTo>
                  <a:lnTo>
                    <a:pt x="1939" y="23994"/>
                  </a:lnTo>
                  <a:lnTo>
                    <a:pt x="49333" y="19347"/>
                  </a:lnTo>
                  <a:lnTo>
                    <a:pt x="95832" y="13067"/>
                  </a:lnTo>
                  <a:lnTo>
                    <a:pt x="122060" y="10123"/>
                  </a:lnTo>
                  <a:lnTo>
                    <a:pt x="149424" y="7454"/>
                  </a:lnTo>
                  <a:lnTo>
                    <a:pt x="196290" y="3313"/>
                  </a:lnTo>
                  <a:lnTo>
                    <a:pt x="2337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695">
              <a:extLst>
                <a:ext uri="{FF2B5EF4-FFF2-40B4-BE49-F238E27FC236}">
                  <a16:creationId xmlns:a16="http://schemas.microsoft.com/office/drawing/2014/main" xmlns="" id="{74729C56-4FE8-48D9-B136-50C7C6CB74ED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787650" y="8699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19459" y="5792"/>
                  </a:lnTo>
                  <a:lnTo>
                    <a:pt x="63110" y="1144"/>
                  </a:lnTo>
                  <a:lnTo>
                    <a:pt x="104856" y="33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1451">
            <a:extLst>
              <a:ext uri="{FF2B5EF4-FFF2-40B4-BE49-F238E27FC236}">
                <a16:creationId xmlns:a16="http://schemas.microsoft.com/office/drawing/2014/main" xmlns="" id="{76D5B04E-F065-482A-9103-9B90849ABF9A}"/>
              </a:ext>
            </a:extLst>
          </p:cNvPr>
          <p:cNvGrpSpPr/>
          <p:nvPr/>
        </p:nvGrpSpPr>
        <p:grpSpPr>
          <a:xfrm>
            <a:off x="3524250" y="400050"/>
            <a:ext cx="723901" cy="861082"/>
            <a:chOff x="3524250" y="400050"/>
            <a:chExt cx="723901" cy="861082"/>
          </a:xfrm>
        </p:grpSpPr>
        <p:sp>
          <p:nvSpPr>
            <p:cNvPr id="10" name="SMARTInkShape-7696">
              <a:extLst>
                <a:ext uri="{FF2B5EF4-FFF2-40B4-BE49-F238E27FC236}">
                  <a16:creationId xmlns:a16="http://schemas.microsoft.com/office/drawing/2014/main" xmlns="" id="{7D19CB3F-0631-412F-955D-A99A5F20F840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241800" y="523679"/>
              <a:ext cx="6351" cy="9722"/>
            </a:xfrm>
            <a:custGeom>
              <a:avLst/>
              <a:gdLst/>
              <a:ahLst/>
              <a:cxnLst/>
              <a:rect l="0" t="0" r="0" b="0"/>
              <a:pathLst>
                <a:path w="6351" h="9722">
                  <a:moveTo>
                    <a:pt x="6350" y="3371"/>
                  </a:moveTo>
                  <a:lnTo>
                    <a:pt x="6350" y="3371"/>
                  </a:lnTo>
                  <a:lnTo>
                    <a:pt x="2979" y="0"/>
                  </a:lnTo>
                  <a:lnTo>
                    <a:pt x="1986" y="418"/>
                  </a:lnTo>
                  <a:lnTo>
                    <a:pt x="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697">
              <a:extLst>
                <a:ext uri="{FF2B5EF4-FFF2-40B4-BE49-F238E27FC236}">
                  <a16:creationId xmlns:a16="http://schemas.microsoft.com/office/drawing/2014/main" xmlns="" id="{147C80B4-0AC5-492E-B0B3-C2F29FCEE452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798558" y="432139"/>
              <a:ext cx="189243" cy="236507"/>
            </a:xfrm>
            <a:custGeom>
              <a:avLst/>
              <a:gdLst/>
              <a:ahLst/>
              <a:cxnLst/>
              <a:rect l="0" t="0" r="0" b="0"/>
              <a:pathLst>
                <a:path w="189243" h="236507">
                  <a:moveTo>
                    <a:pt x="163842" y="12361"/>
                  </a:moveTo>
                  <a:lnTo>
                    <a:pt x="163842" y="12361"/>
                  </a:lnTo>
                  <a:lnTo>
                    <a:pt x="163842" y="8990"/>
                  </a:lnTo>
                  <a:lnTo>
                    <a:pt x="165723" y="5453"/>
                  </a:lnTo>
                  <a:lnTo>
                    <a:pt x="169309" y="805"/>
                  </a:lnTo>
                  <a:lnTo>
                    <a:pt x="171681" y="169"/>
                  </a:lnTo>
                  <a:lnTo>
                    <a:pt x="173302" y="0"/>
                  </a:lnTo>
                  <a:lnTo>
                    <a:pt x="173676" y="593"/>
                  </a:lnTo>
                  <a:lnTo>
                    <a:pt x="172211" y="3132"/>
                  </a:lnTo>
                  <a:lnTo>
                    <a:pt x="153266" y="20651"/>
                  </a:lnTo>
                  <a:lnTo>
                    <a:pt x="107190" y="46376"/>
                  </a:lnTo>
                  <a:lnTo>
                    <a:pt x="62389" y="70182"/>
                  </a:lnTo>
                  <a:lnTo>
                    <a:pt x="16488" y="100139"/>
                  </a:lnTo>
                  <a:lnTo>
                    <a:pt x="629" y="116608"/>
                  </a:lnTo>
                  <a:lnTo>
                    <a:pt x="0" y="120664"/>
                  </a:lnTo>
                  <a:lnTo>
                    <a:pt x="1697" y="124074"/>
                  </a:lnTo>
                  <a:lnTo>
                    <a:pt x="4945" y="127053"/>
                  </a:lnTo>
                  <a:lnTo>
                    <a:pt x="45646" y="136904"/>
                  </a:lnTo>
                  <a:lnTo>
                    <a:pt x="84057" y="143493"/>
                  </a:lnTo>
                  <a:lnTo>
                    <a:pt x="107276" y="149914"/>
                  </a:lnTo>
                  <a:lnTo>
                    <a:pt x="109903" y="152041"/>
                  </a:lnTo>
                  <a:lnTo>
                    <a:pt x="110950" y="154164"/>
                  </a:lnTo>
                  <a:lnTo>
                    <a:pt x="102705" y="164050"/>
                  </a:lnTo>
                  <a:lnTo>
                    <a:pt x="59469" y="196417"/>
                  </a:lnTo>
                  <a:lnTo>
                    <a:pt x="19593" y="224464"/>
                  </a:lnTo>
                  <a:lnTo>
                    <a:pt x="18287" y="227141"/>
                  </a:lnTo>
                  <a:lnTo>
                    <a:pt x="18122" y="229631"/>
                  </a:lnTo>
                  <a:lnTo>
                    <a:pt x="20834" y="231996"/>
                  </a:lnTo>
                  <a:lnTo>
                    <a:pt x="31374" y="236506"/>
                  </a:lnTo>
                  <a:lnTo>
                    <a:pt x="66658" y="236270"/>
                  </a:lnTo>
                  <a:lnTo>
                    <a:pt x="98777" y="231585"/>
                  </a:lnTo>
                  <a:lnTo>
                    <a:pt x="132102" y="224800"/>
                  </a:lnTo>
                  <a:lnTo>
                    <a:pt x="189242" y="209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698">
              <a:extLst>
                <a:ext uri="{FF2B5EF4-FFF2-40B4-BE49-F238E27FC236}">
                  <a16:creationId xmlns:a16="http://schemas.microsoft.com/office/drawing/2014/main" xmlns="" id="{6C296E9E-31FB-4244-AA1E-42301A4D0425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524250" y="786138"/>
              <a:ext cx="193163" cy="474994"/>
            </a:xfrm>
            <a:custGeom>
              <a:avLst/>
              <a:gdLst/>
              <a:ahLst/>
              <a:cxnLst/>
              <a:rect l="0" t="0" r="0" b="0"/>
              <a:pathLst>
                <a:path w="193163" h="474994">
                  <a:moveTo>
                    <a:pt x="31750" y="140962"/>
                  </a:moveTo>
                  <a:lnTo>
                    <a:pt x="31750" y="140962"/>
                  </a:lnTo>
                  <a:lnTo>
                    <a:pt x="28379" y="137591"/>
                  </a:lnTo>
                  <a:lnTo>
                    <a:pt x="28797" y="136598"/>
                  </a:lnTo>
                  <a:lnTo>
                    <a:pt x="33025" y="135495"/>
                  </a:lnTo>
                  <a:lnTo>
                    <a:pt x="35422" y="135906"/>
                  </a:lnTo>
                  <a:lnTo>
                    <a:pt x="39967" y="138245"/>
                  </a:lnTo>
                  <a:lnTo>
                    <a:pt x="53235" y="163754"/>
                  </a:lnTo>
                  <a:lnTo>
                    <a:pt x="62701" y="194601"/>
                  </a:lnTo>
                  <a:lnTo>
                    <a:pt x="70906" y="232535"/>
                  </a:lnTo>
                  <a:lnTo>
                    <a:pt x="76905" y="275265"/>
                  </a:lnTo>
                  <a:lnTo>
                    <a:pt x="78159" y="322008"/>
                  </a:lnTo>
                  <a:lnTo>
                    <a:pt x="76365" y="368888"/>
                  </a:lnTo>
                  <a:lnTo>
                    <a:pt x="73216" y="410890"/>
                  </a:lnTo>
                  <a:lnTo>
                    <a:pt x="70847" y="453382"/>
                  </a:lnTo>
                  <a:lnTo>
                    <a:pt x="66775" y="473733"/>
                  </a:lnTo>
                  <a:lnTo>
                    <a:pt x="65683" y="474993"/>
                  </a:lnTo>
                  <a:lnTo>
                    <a:pt x="64955" y="473716"/>
                  </a:lnTo>
                  <a:lnTo>
                    <a:pt x="60416" y="439603"/>
                  </a:lnTo>
                  <a:lnTo>
                    <a:pt x="58602" y="397164"/>
                  </a:lnTo>
                  <a:lnTo>
                    <a:pt x="58118" y="371030"/>
                  </a:lnTo>
                  <a:lnTo>
                    <a:pt x="57795" y="340907"/>
                  </a:lnTo>
                  <a:lnTo>
                    <a:pt x="57580" y="308125"/>
                  </a:lnTo>
                  <a:lnTo>
                    <a:pt x="57436" y="273571"/>
                  </a:lnTo>
                  <a:lnTo>
                    <a:pt x="58046" y="239246"/>
                  </a:lnTo>
                  <a:lnTo>
                    <a:pt x="59159" y="205073"/>
                  </a:lnTo>
                  <a:lnTo>
                    <a:pt x="60606" y="171003"/>
                  </a:lnTo>
                  <a:lnTo>
                    <a:pt x="63687" y="140528"/>
                  </a:lnTo>
                  <a:lnTo>
                    <a:pt x="67858" y="112450"/>
                  </a:lnTo>
                  <a:lnTo>
                    <a:pt x="72756" y="85971"/>
                  </a:lnTo>
                  <a:lnTo>
                    <a:pt x="81960" y="45260"/>
                  </a:lnTo>
                  <a:lnTo>
                    <a:pt x="92165" y="16584"/>
                  </a:lnTo>
                  <a:lnTo>
                    <a:pt x="106109" y="1486"/>
                  </a:lnTo>
                  <a:lnTo>
                    <a:pt x="114484" y="0"/>
                  </a:lnTo>
                  <a:lnTo>
                    <a:pt x="133196" y="5875"/>
                  </a:lnTo>
                  <a:lnTo>
                    <a:pt x="166936" y="38534"/>
                  </a:lnTo>
                  <a:lnTo>
                    <a:pt x="183790" y="70038"/>
                  </a:lnTo>
                  <a:lnTo>
                    <a:pt x="193162" y="103796"/>
                  </a:lnTo>
                  <a:lnTo>
                    <a:pt x="192624" y="135262"/>
                  </a:lnTo>
                  <a:lnTo>
                    <a:pt x="176392" y="163829"/>
                  </a:lnTo>
                  <a:lnTo>
                    <a:pt x="148952" y="189225"/>
                  </a:lnTo>
                  <a:lnTo>
                    <a:pt x="113238" y="209920"/>
                  </a:lnTo>
                  <a:lnTo>
                    <a:pt x="75728" y="219117"/>
                  </a:lnTo>
                  <a:lnTo>
                    <a:pt x="42123" y="218737"/>
                  </a:lnTo>
                  <a:lnTo>
                    <a:pt x="0" y="198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699">
              <a:extLst>
                <a:ext uri="{FF2B5EF4-FFF2-40B4-BE49-F238E27FC236}">
                  <a16:creationId xmlns:a16="http://schemas.microsoft.com/office/drawing/2014/main" xmlns="" id="{AD7E4573-27BE-4A02-AB17-9D1637C72079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200042" y="615950"/>
              <a:ext cx="3659" cy="50801"/>
            </a:xfrm>
            <a:custGeom>
              <a:avLst/>
              <a:gdLst/>
              <a:ahLst/>
              <a:cxnLst/>
              <a:rect l="0" t="0" r="0" b="0"/>
              <a:pathLst>
                <a:path w="3659" h="50801">
                  <a:moveTo>
                    <a:pt x="3658" y="0"/>
                  </a:moveTo>
                  <a:lnTo>
                    <a:pt x="3658" y="0"/>
                  </a:lnTo>
                  <a:lnTo>
                    <a:pt x="1776" y="20722"/>
                  </a:lnTo>
                  <a:lnTo>
                    <a:pt x="0" y="31788"/>
                  </a:lnTo>
                  <a:lnTo>
                    <a:pt x="3658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700">
              <a:extLst>
                <a:ext uri="{FF2B5EF4-FFF2-40B4-BE49-F238E27FC236}">
                  <a16:creationId xmlns:a16="http://schemas.microsoft.com/office/drawing/2014/main" xmlns="" id="{CA9C11EF-C972-4689-AE06-46CE7459C988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032250" y="447192"/>
              <a:ext cx="133351" cy="156059"/>
            </a:xfrm>
            <a:custGeom>
              <a:avLst/>
              <a:gdLst/>
              <a:ahLst/>
              <a:cxnLst/>
              <a:rect l="0" t="0" r="0" b="0"/>
              <a:pathLst>
                <a:path w="133351" h="1560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42716" y="45569"/>
                  </a:lnTo>
                  <a:lnTo>
                    <a:pt x="83331" y="88947"/>
                  </a:lnTo>
                  <a:lnTo>
                    <a:pt x="113200" y="131905"/>
                  </a:lnTo>
                  <a:lnTo>
                    <a:pt x="133350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7701">
              <a:extLst>
                <a:ext uri="{FF2B5EF4-FFF2-40B4-BE49-F238E27FC236}">
                  <a16:creationId xmlns:a16="http://schemas.microsoft.com/office/drawing/2014/main" xmlns="" id="{168FB42D-5504-4420-8114-DE7DD9BB3B4E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051300" y="400050"/>
              <a:ext cx="139701" cy="254001"/>
            </a:xfrm>
            <a:custGeom>
              <a:avLst/>
              <a:gdLst/>
              <a:ahLst/>
              <a:cxnLst/>
              <a:rect l="0" t="0" r="0" b="0"/>
              <a:pathLst>
                <a:path w="139701" h="254001">
                  <a:moveTo>
                    <a:pt x="139700" y="0"/>
                  </a:moveTo>
                  <a:lnTo>
                    <a:pt x="139700" y="0"/>
                  </a:lnTo>
                  <a:lnTo>
                    <a:pt x="116613" y="44763"/>
                  </a:lnTo>
                  <a:lnTo>
                    <a:pt x="96984" y="78691"/>
                  </a:lnTo>
                  <a:lnTo>
                    <a:pt x="74148" y="115407"/>
                  </a:lnTo>
                  <a:lnTo>
                    <a:pt x="51299" y="151481"/>
                  </a:lnTo>
                  <a:lnTo>
                    <a:pt x="23980" y="198146"/>
                  </a:lnTo>
                  <a:lnTo>
                    <a:pt x="3437" y="243805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1452">
            <a:extLst>
              <a:ext uri="{FF2B5EF4-FFF2-40B4-BE49-F238E27FC236}">
                <a16:creationId xmlns:a16="http://schemas.microsoft.com/office/drawing/2014/main" xmlns="" id="{1696D01B-E2A9-4441-94CC-9F05979F588D}"/>
              </a:ext>
            </a:extLst>
          </p:cNvPr>
          <p:cNvGrpSpPr/>
          <p:nvPr/>
        </p:nvGrpSpPr>
        <p:grpSpPr>
          <a:xfrm>
            <a:off x="4489820" y="523679"/>
            <a:ext cx="1612531" cy="623903"/>
            <a:chOff x="4489820" y="523679"/>
            <a:chExt cx="1612531" cy="623903"/>
          </a:xfrm>
        </p:grpSpPr>
        <p:sp>
          <p:nvSpPr>
            <p:cNvPr id="17" name="SMARTInkShape-7702">
              <a:extLst>
                <a:ext uri="{FF2B5EF4-FFF2-40B4-BE49-F238E27FC236}">
                  <a16:creationId xmlns:a16="http://schemas.microsoft.com/office/drawing/2014/main" xmlns="" id="{A4C5DC82-8207-49A6-8B07-9336D182F55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691261" y="527933"/>
              <a:ext cx="182490" cy="211159"/>
            </a:xfrm>
            <a:custGeom>
              <a:avLst/>
              <a:gdLst/>
              <a:ahLst/>
              <a:cxnLst/>
              <a:rect l="0" t="0" r="0" b="0"/>
              <a:pathLst>
                <a:path w="182490" h="211159">
                  <a:moveTo>
                    <a:pt x="182489" y="5467"/>
                  </a:moveTo>
                  <a:lnTo>
                    <a:pt x="182489" y="5467"/>
                  </a:lnTo>
                  <a:lnTo>
                    <a:pt x="179118" y="2096"/>
                  </a:lnTo>
                  <a:lnTo>
                    <a:pt x="173700" y="441"/>
                  </a:lnTo>
                  <a:lnTo>
                    <a:pt x="170280" y="0"/>
                  </a:lnTo>
                  <a:lnTo>
                    <a:pt x="129802" y="13048"/>
                  </a:lnTo>
                  <a:lnTo>
                    <a:pt x="88983" y="32364"/>
                  </a:lnTo>
                  <a:lnTo>
                    <a:pt x="58499" y="60221"/>
                  </a:lnTo>
                  <a:lnTo>
                    <a:pt x="50241" y="71195"/>
                  </a:lnTo>
                  <a:lnTo>
                    <a:pt x="49874" y="76097"/>
                  </a:lnTo>
                  <a:lnTo>
                    <a:pt x="51745" y="80776"/>
                  </a:lnTo>
                  <a:lnTo>
                    <a:pt x="55110" y="85306"/>
                  </a:lnTo>
                  <a:lnTo>
                    <a:pt x="68255" y="92221"/>
                  </a:lnTo>
                  <a:lnTo>
                    <a:pt x="113350" y="106879"/>
                  </a:lnTo>
                  <a:lnTo>
                    <a:pt x="117346" y="109058"/>
                  </a:lnTo>
                  <a:lnTo>
                    <a:pt x="118600" y="112628"/>
                  </a:lnTo>
                  <a:lnTo>
                    <a:pt x="116229" y="122238"/>
                  </a:lnTo>
                  <a:lnTo>
                    <a:pt x="104827" y="131684"/>
                  </a:lnTo>
                  <a:lnTo>
                    <a:pt x="58650" y="155988"/>
                  </a:lnTo>
                  <a:lnTo>
                    <a:pt x="13205" y="182190"/>
                  </a:lnTo>
                  <a:lnTo>
                    <a:pt x="1888" y="192431"/>
                  </a:lnTo>
                  <a:lnTo>
                    <a:pt x="0" y="196432"/>
                  </a:lnTo>
                  <a:lnTo>
                    <a:pt x="152" y="199805"/>
                  </a:lnTo>
                  <a:lnTo>
                    <a:pt x="1664" y="202759"/>
                  </a:lnTo>
                  <a:lnTo>
                    <a:pt x="12752" y="207923"/>
                  </a:lnTo>
                  <a:lnTo>
                    <a:pt x="30851" y="211158"/>
                  </a:lnTo>
                  <a:lnTo>
                    <a:pt x="69512" y="208308"/>
                  </a:lnTo>
                  <a:lnTo>
                    <a:pt x="116402" y="199545"/>
                  </a:lnTo>
                  <a:lnTo>
                    <a:pt x="160399" y="192872"/>
                  </a:lnTo>
                  <a:lnTo>
                    <a:pt x="182489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7703">
              <a:extLst>
                <a:ext uri="{FF2B5EF4-FFF2-40B4-BE49-F238E27FC236}">
                  <a16:creationId xmlns:a16="http://schemas.microsoft.com/office/drawing/2014/main" xmlns="" id="{07B4266B-D87A-4B1B-968E-8A8A317C413C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562600" y="6477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47530" y="635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7704">
              <a:extLst>
                <a:ext uri="{FF2B5EF4-FFF2-40B4-BE49-F238E27FC236}">
                  <a16:creationId xmlns:a16="http://schemas.microsoft.com/office/drawing/2014/main" xmlns="" id="{1C16FD76-E075-4725-9921-AAC4C103B90B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354031" y="588611"/>
              <a:ext cx="100620" cy="141640"/>
            </a:xfrm>
            <a:custGeom>
              <a:avLst/>
              <a:gdLst/>
              <a:ahLst/>
              <a:cxnLst/>
              <a:rect l="0" t="0" r="0" b="0"/>
              <a:pathLst>
                <a:path w="100620" h="141640">
                  <a:moveTo>
                    <a:pt x="5369" y="8289"/>
                  </a:moveTo>
                  <a:lnTo>
                    <a:pt x="5369" y="8289"/>
                  </a:lnTo>
                  <a:lnTo>
                    <a:pt x="5369" y="4918"/>
                  </a:lnTo>
                  <a:lnTo>
                    <a:pt x="6074" y="3925"/>
                  </a:lnTo>
                  <a:lnTo>
                    <a:pt x="7250" y="3263"/>
                  </a:lnTo>
                  <a:lnTo>
                    <a:pt x="8740" y="2822"/>
                  </a:lnTo>
                  <a:lnTo>
                    <a:pt x="10438" y="3233"/>
                  </a:lnTo>
                  <a:lnTo>
                    <a:pt x="14208" y="5571"/>
                  </a:lnTo>
                  <a:lnTo>
                    <a:pt x="16353" y="14607"/>
                  </a:lnTo>
                  <a:lnTo>
                    <a:pt x="15679" y="37443"/>
                  </a:lnTo>
                  <a:lnTo>
                    <a:pt x="7877" y="80619"/>
                  </a:lnTo>
                  <a:lnTo>
                    <a:pt x="5406" y="95415"/>
                  </a:lnTo>
                  <a:lnTo>
                    <a:pt x="3983" y="96712"/>
                  </a:lnTo>
                  <a:lnTo>
                    <a:pt x="2328" y="96871"/>
                  </a:lnTo>
                  <a:lnTo>
                    <a:pt x="1225" y="94860"/>
                  </a:lnTo>
                  <a:lnTo>
                    <a:pt x="0" y="86982"/>
                  </a:lnTo>
                  <a:lnTo>
                    <a:pt x="17989" y="44766"/>
                  </a:lnTo>
                  <a:lnTo>
                    <a:pt x="27911" y="25912"/>
                  </a:lnTo>
                  <a:lnTo>
                    <a:pt x="41728" y="10477"/>
                  </a:lnTo>
                  <a:lnTo>
                    <a:pt x="55395" y="2206"/>
                  </a:lnTo>
                  <a:lnTo>
                    <a:pt x="62004" y="0"/>
                  </a:lnTo>
                  <a:lnTo>
                    <a:pt x="67820" y="646"/>
                  </a:lnTo>
                  <a:lnTo>
                    <a:pt x="78046" y="7009"/>
                  </a:lnTo>
                  <a:lnTo>
                    <a:pt x="91735" y="29233"/>
                  </a:lnTo>
                  <a:lnTo>
                    <a:pt x="98864" y="72712"/>
                  </a:lnTo>
                  <a:lnTo>
                    <a:pt x="100272" y="114122"/>
                  </a:lnTo>
                  <a:lnTo>
                    <a:pt x="100619" y="141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705">
              <a:extLst>
                <a:ext uri="{FF2B5EF4-FFF2-40B4-BE49-F238E27FC236}">
                  <a16:creationId xmlns:a16="http://schemas.microsoft.com/office/drawing/2014/main" xmlns="" id="{55A5572F-8AB0-46E7-BFD8-C2EB721EC4AE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213350" y="755650"/>
              <a:ext cx="87540" cy="304801"/>
            </a:xfrm>
            <a:custGeom>
              <a:avLst/>
              <a:gdLst/>
              <a:ahLst/>
              <a:cxnLst/>
              <a:rect l="0" t="0" r="0" b="0"/>
              <a:pathLst>
                <a:path w="87540" h="304801">
                  <a:moveTo>
                    <a:pt x="25400" y="0"/>
                  </a:moveTo>
                  <a:lnTo>
                    <a:pt x="25400" y="0"/>
                  </a:lnTo>
                  <a:lnTo>
                    <a:pt x="49818" y="39999"/>
                  </a:lnTo>
                  <a:lnTo>
                    <a:pt x="64945" y="71870"/>
                  </a:lnTo>
                  <a:lnTo>
                    <a:pt x="78959" y="110259"/>
                  </a:lnTo>
                  <a:lnTo>
                    <a:pt x="87539" y="153191"/>
                  </a:lnTo>
                  <a:lnTo>
                    <a:pt x="84296" y="192498"/>
                  </a:lnTo>
                  <a:lnTo>
                    <a:pt x="72037" y="227371"/>
                  </a:lnTo>
                  <a:lnTo>
                    <a:pt x="42041" y="268688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7706">
              <a:extLst>
                <a:ext uri="{FF2B5EF4-FFF2-40B4-BE49-F238E27FC236}">
                  <a16:creationId xmlns:a16="http://schemas.microsoft.com/office/drawing/2014/main" xmlns="" id="{9EA8A09A-70AB-468E-AD95-4EC4D21A6209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023287" y="788216"/>
              <a:ext cx="127006" cy="359366"/>
            </a:xfrm>
            <a:custGeom>
              <a:avLst/>
              <a:gdLst/>
              <a:ahLst/>
              <a:cxnLst/>
              <a:rect l="0" t="0" r="0" b="0"/>
              <a:pathLst>
                <a:path w="127006" h="359366">
                  <a:moveTo>
                    <a:pt x="31313" y="94434"/>
                  </a:moveTo>
                  <a:lnTo>
                    <a:pt x="31313" y="94434"/>
                  </a:lnTo>
                  <a:lnTo>
                    <a:pt x="27942" y="97805"/>
                  </a:lnTo>
                  <a:lnTo>
                    <a:pt x="22475" y="110014"/>
                  </a:lnTo>
                  <a:lnTo>
                    <a:pt x="19121" y="151815"/>
                  </a:lnTo>
                  <a:lnTo>
                    <a:pt x="16882" y="191634"/>
                  </a:lnTo>
                  <a:lnTo>
                    <a:pt x="11750" y="236593"/>
                  </a:lnTo>
                  <a:lnTo>
                    <a:pt x="7642" y="283781"/>
                  </a:lnTo>
                  <a:lnTo>
                    <a:pt x="4544" y="325279"/>
                  </a:lnTo>
                  <a:lnTo>
                    <a:pt x="219" y="359365"/>
                  </a:lnTo>
                  <a:lnTo>
                    <a:pt x="0" y="359249"/>
                  </a:lnTo>
                  <a:lnTo>
                    <a:pt x="1574" y="342937"/>
                  </a:lnTo>
                  <a:lnTo>
                    <a:pt x="6509" y="301179"/>
                  </a:lnTo>
                  <a:lnTo>
                    <a:pt x="11117" y="261815"/>
                  </a:lnTo>
                  <a:lnTo>
                    <a:pt x="14321" y="238477"/>
                  </a:lnTo>
                  <a:lnTo>
                    <a:pt x="17868" y="213746"/>
                  </a:lnTo>
                  <a:lnTo>
                    <a:pt x="23055" y="186675"/>
                  </a:lnTo>
                  <a:lnTo>
                    <a:pt x="29336" y="158045"/>
                  </a:lnTo>
                  <a:lnTo>
                    <a:pt x="36345" y="128375"/>
                  </a:lnTo>
                  <a:lnTo>
                    <a:pt x="43134" y="102950"/>
                  </a:lnTo>
                  <a:lnTo>
                    <a:pt x="56322" y="59649"/>
                  </a:lnTo>
                  <a:lnTo>
                    <a:pt x="75647" y="17021"/>
                  </a:lnTo>
                  <a:lnTo>
                    <a:pt x="88411" y="3584"/>
                  </a:lnTo>
                  <a:lnTo>
                    <a:pt x="94779" y="0"/>
                  </a:lnTo>
                  <a:lnTo>
                    <a:pt x="101140" y="434"/>
                  </a:lnTo>
                  <a:lnTo>
                    <a:pt x="113853" y="8441"/>
                  </a:lnTo>
                  <a:lnTo>
                    <a:pt x="122795" y="28934"/>
                  </a:lnTo>
                  <a:lnTo>
                    <a:pt x="127005" y="56856"/>
                  </a:lnTo>
                  <a:lnTo>
                    <a:pt x="124172" y="88081"/>
                  </a:lnTo>
                  <a:lnTo>
                    <a:pt x="104531" y="134023"/>
                  </a:lnTo>
                  <a:lnTo>
                    <a:pt x="76369" y="172172"/>
                  </a:lnTo>
                  <a:lnTo>
                    <a:pt x="57923" y="187310"/>
                  </a:lnTo>
                  <a:lnTo>
                    <a:pt x="49053" y="192335"/>
                  </a:lnTo>
                  <a:lnTo>
                    <a:pt x="42434" y="193568"/>
                  </a:lnTo>
                  <a:lnTo>
                    <a:pt x="37316" y="192273"/>
                  </a:lnTo>
                  <a:lnTo>
                    <a:pt x="24963" y="183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707">
              <a:extLst>
                <a:ext uri="{FF2B5EF4-FFF2-40B4-BE49-F238E27FC236}">
                  <a16:creationId xmlns:a16="http://schemas.microsoft.com/office/drawing/2014/main" xmlns="" id="{82853F62-FBAF-4FBD-8388-7EE6B1C3FC6B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756150" y="9525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882" y="18492"/>
                  </a:lnTo>
                  <a:lnTo>
                    <a:pt x="6480" y="13863"/>
                  </a:lnTo>
                  <a:lnTo>
                    <a:pt x="15580" y="7102"/>
                  </a:lnTo>
                  <a:lnTo>
                    <a:pt x="39345" y="2104"/>
                  </a:lnTo>
                  <a:lnTo>
                    <a:pt x="75471" y="624"/>
                  </a:lnTo>
                  <a:lnTo>
                    <a:pt x="120826" y="18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7708">
              <a:extLst>
                <a:ext uri="{FF2B5EF4-FFF2-40B4-BE49-F238E27FC236}">
                  <a16:creationId xmlns:a16="http://schemas.microsoft.com/office/drawing/2014/main" xmlns="" id="{09D52732-E868-4C99-B4C7-515817711263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489820" y="751898"/>
              <a:ext cx="107581" cy="302203"/>
            </a:xfrm>
            <a:custGeom>
              <a:avLst/>
              <a:gdLst/>
              <a:ahLst/>
              <a:cxnLst/>
              <a:rect l="0" t="0" r="0" b="0"/>
              <a:pathLst>
                <a:path w="107581" h="302203">
                  <a:moveTo>
                    <a:pt x="107580" y="48202"/>
                  </a:moveTo>
                  <a:lnTo>
                    <a:pt x="107580" y="48202"/>
                  </a:lnTo>
                  <a:lnTo>
                    <a:pt x="107580" y="19591"/>
                  </a:lnTo>
                  <a:lnTo>
                    <a:pt x="105463" y="15017"/>
                  </a:lnTo>
                  <a:lnTo>
                    <a:pt x="97467" y="6171"/>
                  </a:lnTo>
                  <a:lnTo>
                    <a:pt x="90620" y="1300"/>
                  </a:lnTo>
                  <a:lnTo>
                    <a:pt x="87807" y="0"/>
                  </a:lnTo>
                  <a:lnTo>
                    <a:pt x="77155" y="6083"/>
                  </a:lnTo>
                  <a:lnTo>
                    <a:pt x="55291" y="29137"/>
                  </a:lnTo>
                  <a:lnTo>
                    <a:pt x="30939" y="68423"/>
                  </a:lnTo>
                  <a:lnTo>
                    <a:pt x="15662" y="102345"/>
                  </a:lnTo>
                  <a:lnTo>
                    <a:pt x="4168" y="138588"/>
                  </a:lnTo>
                  <a:lnTo>
                    <a:pt x="0" y="173981"/>
                  </a:lnTo>
                  <a:lnTo>
                    <a:pt x="1911" y="207820"/>
                  </a:lnTo>
                  <a:lnTo>
                    <a:pt x="15593" y="251816"/>
                  </a:lnTo>
                  <a:lnTo>
                    <a:pt x="29537" y="271342"/>
                  </a:lnTo>
                  <a:lnTo>
                    <a:pt x="82180" y="302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7709">
              <a:extLst>
                <a:ext uri="{FF2B5EF4-FFF2-40B4-BE49-F238E27FC236}">
                  <a16:creationId xmlns:a16="http://schemas.microsoft.com/office/drawing/2014/main" xmlns="" id="{6334D8F9-5B61-415D-9256-53EC1F8B9B8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730750" y="844550"/>
              <a:ext cx="1" cy="165101"/>
            </a:xfrm>
            <a:custGeom>
              <a:avLst/>
              <a:gdLst/>
              <a:ahLst/>
              <a:cxnLst/>
              <a:rect l="0" t="0" r="0" b="0"/>
              <a:pathLst>
                <a:path w="1" h="165101">
                  <a:moveTo>
                    <a:pt x="0" y="0"/>
                  </a:moveTo>
                  <a:lnTo>
                    <a:pt x="0" y="0"/>
                  </a:lnTo>
                  <a:lnTo>
                    <a:pt x="0" y="36628"/>
                  </a:lnTo>
                  <a:lnTo>
                    <a:pt x="0" y="83514"/>
                  </a:lnTo>
                  <a:lnTo>
                    <a:pt x="0" y="120230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7710">
              <a:extLst>
                <a:ext uri="{FF2B5EF4-FFF2-40B4-BE49-F238E27FC236}">
                  <a16:creationId xmlns:a16="http://schemas.microsoft.com/office/drawing/2014/main" xmlns="" id="{53F3A9AB-E2CC-4954-B5F5-D298FC4D94DB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102350" y="6286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7711">
              <a:extLst>
                <a:ext uri="{FF2B5EF4-FFF2-40B4-BE49-F238E27FC236}">
                  <a16:creationId xmlns:a16="http://schemas.microsoft.com/office/drawing/2014/main" xmlns="" id="{EA5145EF-2C97-4A75-BDC4-331C5C170EA8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064250" y="7112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4468" y="3263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7712">
              <a:extLst>
                <a:ext uri="{FF2B5EF4-FFF2-40B4-BE49-F238E27FC236}">
                  <a16:creationId xmlns:a16="http://schemas.microsoft.com/office/drawing/2014/main" xmlns="" id="{179A97C4-F774-45BB-BB0B-60E08161824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924550" y="523679"/>
              <a:ext cx="158751" cy="225622"/>
            </a:xfrm>
            <a:custGeom>
              <a:avLst/>
              <a:gdLst/>
              <a:ahLst/>
              <a:cxnLst/>
              <a:rect l="0" t="0" r="0" b="0"/>
              <a:pathLst>
                <a:path w="158751" h="225622">
                  <a:moveTo>
                    <a:pt x="158750" y="3371"/>
                  </a:moveTo>
                  <a:lnTo>
                    <a:pt x="158750" y="3371"/>
                  </a:lnTo>
                  <a:lnTo>
                    <a:pt x="155379" y="0"/>
                  </a:lnTo>
                  <a:lnTo>
                    <a:pt x="152270" y="418"/>
                  </a:lnTo>
                  <a:lnTo>
                    <a:pt x="143170" y="4646"/>
                  </a:lnTo>
                  <a:lnTo>
                    <a:pt x="105131" y="45472"/>
                  </a:lnTo>
                  <a:lnTo>
                    <a:pt x="73483" y="82638"/>
                  </a:lnTo>
                  <a:lnTo>
                    <a:pt x="39177" y="124930"/>
                  </a:lnTo>
                  <a:lnTo>
                    <a:pt x="14195" y="164977"/>
                  </a:lnTo>
                  <a:lnTo>
                    <a:pt x="4206" y="197304"/>
                  </a:lnTo>
                  <a:lnTo>
                    <a:pt x="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7713">
              <a:extLst>
                <a:ext uri="{FF2B5EF4-FFF2-40B4-BE49-F238E27FC236}">
                  <a16:creationId xmlns:a16="http://schemas.microsoft.com/office/drawing/2014/main" xmlns="" id="{4BE330A6-10D5-4353-BA01-3056A97F8B64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943600" y="552450"/>
              <a:ext cx="107951" cy="171451"/>
            </a:xfrm>
            <a:custGeom>
              <a:avLst/>
              <a:gdLst/>
              <a:ahLst/>
              <a:cxnLst/>
              <a:rect l="0" t="0" r="0" b="0"/>
              <a:pathLst>
                <a:path w="107951" h="171451">
                  <a:moveTo>
                    <a:pt x="0" y="0"/>
                  </a:moveTo>
                  <a:lnTo>
                    <a:pt x="0" y="0"/>
                  </a:lnTo>
                  <a:lnTo>
                    <a:pt x="23535" y="41427"/>
                  </a:lnTo>
                  <a:lnTo>
                    <a:pt x="53803" y="84461"/>
                  </a:lnTo>
                  <a:lnTo>
                    <a:pt x="81183" y="127247"/>
                  </a:lnTo>
                  <a:lnTo>
                    <a:pt x="1079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1453">
            <a:extLst>
              <a:ext uri="{FF2B5EF4-FFF2-40B4-BE49-F238E27FC236}">
                <a16:creationId xmlns:a16="http://schemas.microsoft.com/office/drawing/2014/main" xmlns="" id="{0926F855-194D-4F41-9711-99FDF9E2946C}"/>
              </a:ext>
            </a:extLst>
          </p:cNvPr>
          <p:cNvGrpSpPr/>
          <p:nvPr/>
        </p:nvGrpSpPr>
        <p:grpSpPr>
          <a:xfrm>
            <a:off x="1624838" y="2027056"/>
            <a:ext cx="999216" cy="1385081"/>
            <a:chOff x="1624838" y="2027056"/>
            <a:chExt cx="999216" cy="1385081"/>
          </a:xfrm>
        </p:grpSpPr>
        <p:sp>
          <p:nvSpPr>
            <p:cNvPr id="30" name="SMARTInkShape-7714">
              <a:extLst>
                <a:ext uri="{FF2B5EF4-FFF2-40B4-BE49-F238E27FC236}">
                  <a16:creationId xmlns:a16="http://schemas.microsoft.com/office/drawing/2014/main" xmlns="" id="{6EC59367-588B-423A-9209-41D6DB63EEB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905442" y="2069708"/>
              <a:ext cx="177359" cy="393595"/>
            </a:xfrm>
            <a:custGeom>
              <a:avLst/>
              <a:gdLst/>
              <a:ahLst/>
              <a:cxnLst/>
              <a:rect l="0" t="0" r="0" b="0"/>
              <a:pathLst>
                <a:path w="177359" h="393595">
                  <a:moveTo>
                    <a:pt x="44008" y="6742"/>
                  </a:moveTo>
                  <a:lnTo>
                    <a:pt x="44008" y="6742"/>
                  </a:lnTo>
                  <a:lnTo>
                    <a:pt x="40637" y="0"/>
                  </a:lnTo>
                  <a:lnTo>
                    <a:pt x="38938" y="131"/>
                  </a:lnTo>
                  <a:lnTo>
                    <a:pt x="35170" y="5920"/>
                  </a:lnTo>
                  <a:lnTo>
                    <a:pt x="29081" y="37935"/>
                  </a:lnTo>
                  <a:lnTo>
                    <a:pt x="26790" y="74933"/>
                  </a:lnTo>
                  <a:lnTo>
                    <a:pt x="25067" y="122421"/>
                  </a:lnTo>
                  <a:lnTo>
                    <a:pt x="23619" y="150889"/>
                  </a:lnTo>
                  <a:lnTo>
                    <a:pt x="21949" y="181157"/>
                  </a:lnTo>
                  <a:lnTo>
                    <a:pt x="19424" y="210507"/>
                  </a:lnTo>
                  <a:lnTo>
                    <a:pt x="16330" y="239247"/>
                  </a:lnTo>
                  <a:lnTo>
                    <a:pt x="12856" y="267578"/>
                  </a:lnTo>
                  <a:lnTo>
                    <a:pt x="7115" y="314110"/>
                  </a:lnTo>
                  <a:lnTo>
                    <a:pt x="2917" y="350783"/>
                  </a:lnTo>
                  <a:lnTo>
                    <a:pt x="0" y="393345"/>
                  </a:lnTo>
                  <a:lnTo>
                    <a:pt x="5497" y="393594"/>
                  </a:lnTo>
                  <a:lnTo>
                    <a:pt x="52995" y="380666"/>
                  </a:lnTo>
                  <a:lnTo>
                    <a:pt x="93707" y="370358"/>
                  </a:lnTo>
                  <a:lnTo>
                    <a:pt x="134463" y="362836"/>
                  </a:lnTo>
                  <a:lnTo>
                    <a:pt x="177358" y="355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7715">
              <a:extLst>
                <a:ext uri="{FF2B5EF4-FFF2-40B4-BE49-F238E27FC236}">
                  <a16:creationId xmlns:a16="http://schemas.microsoft.com/office/drawing/2014/main" xmlns="" id="{8F29760C-1376-4B58-9727-0AD52855499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227177" y="2027056"/>
              <a:ext cx="147724" cy="407714"/>
            </a:xfrm>
            <a:custGeom>
              <a:avLst/>
              <a:gdLst/>
              <a:ahLst/>
              <a:cxnLst/>
              <a:rect l="0" t="0" r="0" b="0"/>
              <a:pathLst>
                <a:path w="147724" h="407714">
                  <a:moveTo>
                    <a:pt x="147723" y="17644"/>
                  </a:moveTo>
                  <a:lnTo>
                    <a:pt x="147723" y="17644"/>
                  </a:lnTo>
                  <a:lnTo>
                    <a:pt x="144352" y="10902"/>
                  </a:lnTo>
                  <a:lnTo>
                    <a:pt x="137053" y="5710"/>
                  </a:lnTo>
                  <a:lnTo>
                    <a:pt x="126753" y="1757"/>
                  </a:lnTo>
                  <a:lnTo>
                    <a:pt x="115120" y="0"/>
                  </a:lnTo>
                  <a:lnTo>
                    <a:pt x="101012" y="4863"/>
                  </a:lnTo>
                  <a:lnTo>
                    <a:pt x="93299" y="9123"/>
                  </a:lnTo>
                  <a:lnTo>
                    <a:pt x="65589" y="45458"/>
                  </a:lnTo>
                  <a:lnTo>
                    <a:pt x="43486" y="88097"/>
                  </a:lnTo>
                  <a:lnTo>
                    <a:pt x="31665" y="113296"/>
                  </a:lnTo>
                  <a:lnTo>
                    <a:pt x="22373" y="139267"/>
                  </a:lnTo>
                  <a:lnTo>
                    <a:pt x="14768" y="165754"/>
                  </a:lnTo>
                  <a:lnTo>
                    <a:pt x="8286" y="192584"/>
                  </a:lnTo>
                  <a:lnTo>
                    <a:pt x="3965" y="218232"/>
                  </a:lnTo>
                  <a:lnTo>
                    <a:pt x="1084" y="243091"/>
                  </a:lnTo>
                  <a:lnTo>
                    <a:pt x="0" y="289998"/>
                  </a:lnTo>
                  <a:lnTo>
                    <a:pt x="6574" y="332013"/>
                  </a:lnTo>
                  <a:lnTo>
                    <a:pt x="22196" y="364327"/>
                  </a:lnTo>
                  <a:lnTo>
                    <a:pt x="43955" y="388331"/>
                  </a:lnTo>
                  <a:lnTo>
                    <a:pt x="70089" y="403703"/>
                  </a:lnTo>
                  <a:lnTo>
                    <a:pt x="98167" y="407713"/>
                  </a:lnTo>
                  <a:lnTo>
                    <a:pt x="141373" y="404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7716">
              <a:extLst>
                <a:ext uri="{FF2B5EF4-FFF2-40B4-BE49-F238E27FC236}">
                  <a16:creationId xmlns:a16="http://schemas.microsoft.com/office/drawing/2014/main" xmlns="" id="{58FDA45A-9791-4A8A-BABE-67BE035CF89D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401470" y="2144947"/>
              <a:ext cx="120828" cy="409558"/>
            </a:xfrm>
            <a:custGeom>
              <a:avLst/>
              <a:gdLst/>
              <a:ahLst/>
              <a:cxnLst/>
              <a:rect l="0" t="0" r="0" b="0"/>
              <a:pathLst>
                <a:path w="120828" h="409558">
                  <a:moveTo>
                    <a:pt x="49630" y="109303"/>
                  </a:moveTo>
                  <a:lnTo>
                    <a:pt x="49630" y="109303"/>
                  </a:lnTo>
                  <a:lnTo>
                    <a:pt x="39517" y="105932"/>
                  </a:lnTo>
                  <a:lnTo>
                    <a:pt x="35833" y="107761"/>
                  </a:lnTo>
                  <a:lnTo>
                    <a:pt x="29857" y="117320"/>
                  </a:lnTo>
                  <a:lnTo>
                    <a:pt x="20977" y="163071"/>
                  </a:lnTo>
                  <a:lnTo>
                    <a:pt x="19257" y="195994"/>
                  </a:lnTo>
                  <a:lnTo>
                    <a:pt x="16610" y="233675"/>
                  </a:lnTo>
                  <a:lnTo>
                    <a:pt x="13788" y="274646"/>
                  </a:lnTo>
                  <a:lnTo>
                    <a:pt x="12533" y="318726"/>
                  </a:lnTo>
                  <a:lnTo>
                    <a:pt x="10094" y="356661"/>
                  </a:lnTo>
                  <a:lnTo>
                    <a:pt x="4755" y="396378"/>
                  </a:lnTo>
                  <a:lnTo>
                    <a:pt x="1463" y="408342"/>
                  </a:lnTo>
                  <a:lnTo>
                    <a:pt x="585" y="409557"/>
                  </a:lnTo>
                  <a:lnTo>
                    <a:pt x="0" y="408955"/>
                  </a:lnTo>
                  <a:lnTo>
                    <a:pt x="472" y="365317"/>
                  </a:lnTo>
                  <a:lnTo>
                    <a:pt x="5675" y="327039"/>
                  </a:lnTo>
                  <a:lnTo>
                    <a:pt x="9038" y="303144"/>
                  </a:lnTo>
                  <a:lnTo>
                    <a:pt x="12691" y="276630"/>
                  </a:lnTo>
                  <a:lnTo>
                    <a:pt x="16537" y="248371"/>
                  </a:lnTo>
                  <a:lnTo>
                    <a:pt x="21924" y="216832"/>
                  </a:lnTo>
                  <a:lnTo>
                    <a:pt x="28337" y="183105"/>
                  </a:lnTo>
                  <a:lnTo>
                    <a:pt x="35435" y="147921"/>
                  </a:lnTo>
                  <a:lnTo>
                    <a:pt x="42989" y="117409"/>
                  </a:lnTo>
                  <a:lnTo>
                    <a:pt x="50847" y="90013"/>
                  </a:lnTo>
                  <a:lnTo>
                    <a:pt x="66399" y="44991"/>
                  </a:lnTo>
                  <a:lnTo>
                    <a:pt x="80366" y="15573"/>
                  </a:lnTo>
                  <a:lnTo>
                    <a:pt x="87054" y="7306"/>
                  </a:lnTo>
                  <a:lnTo>
                    <a:pt x="93629" y="2499"/>
                  </a:lnTo>
                  <a:lnTo>
                    <a:pt x="100130" y="0"/>
                  </a:lnTo>
                  <a:lnTo>
                    <a:pt x="105168" y="1157"/>
                  </a:lnTo>
                  <a:lnTo>
                    <a:pt x="109234" y="4750"/>
                  </a:lnTo>
                  <a:lnTo>
                    <a:pt x="112649" y="9968"/>
                  </a:lnTo>
                  <a:lnTo>
                    <a:pt x="120827" y="47650"/>
                  </a:lnTo>
                  <a:lnTo>
                    <a:pt x="117962" y="84959"/>
                  </a:lnTo>
                  <a:lnTo>
                    <a:pt x="108222" y="125295"/>
                  </a:lnTo>
                  <a:lnTo>
                    <a:pt x="92134" y="162036"/>
                  </a:lnTo>
                  <a:lnTo>
                    <a:pt x="63243" y="204342"/>
                  </a:lnTo>
                  <a:lnTo>
                    <a:pt x="24230" y="236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7717">
              <a:extLst>
                <a:ext uri="{FF2B5EF4-FFF2-40B4-BE49-F238E27FC236}">
                  <a16:creationId xmlns:a16="http://schemas.microsoft.com/office/drawing/2014/main" xmlns="" id="{F8848A9C-754D-4B2A-91B8-2C85F884D10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476500" y="2063750"/>
              <a:ext cx="147554" cy="400051"/>
            </a:xfrm>
            <a:custGeom>
              <a:avLst/>
              <a:gdLst/>
              <a:ahLst/>
              <a:cxnLst/>
              <a:rect l="0" t="0" r="0" b="0"/>
              <a:pathLst>
                <a:path w="147554" h="400051">
                  <a:moveTo>
                    <a:pt x="101600" y="0"/>
                  </a:moveTo>
                  <a:lnTo>
                    <a:pt x="101600" y="0"/>
                  </a:lnTo>
                  <a:lnTo>
                    <a:pt x="115084" y="6742"/>
                  </a:lnTo>
                  <a:lnTo>
                    <a:pt x="133582" y="34531"/>
                  </a:lnTo>
                  <a:lnTo>
                    <a:pt x="142390" y="69675"/>
                  </a:lnTo>
                  <a:lnTo>
                    <a:pt x="147246" y="114222"/>
                  </a:lnTo>
                  <a:lnTo>
                    <a:pt x="147553" y="138943"/>
                  </a:lnTo>
                  <a:lnTo>
                    <a:pt x="147052" y="164595"/>
                  </a:lnTo>
                  <a:lnTo>
                    <a:pt x="143895" y="189458"/>
                  </a:lnTo>
                  <a:lnTo>
                    <a:pt x="138969" y="213794"/>
                  </a:lnTo>
                  <a:lnTo>
                    <a:pt x="124559" y="260825"/>
                  </a:lnTo>
                  <a:lnTo>
                    <a:pt x="104043" y="305246"/>
                  </a:lnTo>
                  <a:lnTo>
                    <a:pt x="78932" y="340982"/>
                  </a:lnTo>
                  <a:lnTo>
                    <a:pt x="52014" y="368153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7718">
              <a:extLst>
                <a:ext uri="{FF2B5EF4-FFF2-40B4-BE49-F238E27FC236}">
                  <a16:creationId xmlns:a16="http://schemas.microsoft.com/office/drawing/2014/main" xmlns="" id="{BBC930AB-9F54-4776-859F-FDDB1D32841D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682750" y="2673350"/>
              <a:ext cx="850901" cy="69851"/>
            </a:xfrm>
            <a:custGeom>
              <a:avLst/>
              <a:gdLst/>
              <a:ahLst/>
              <a:cxnLst/>
              <a:rect l="0" t="0" r="0" b="0"/>
              <a:pathLst>
                <a:path w="850901" h="69851">
                  <a:moveTo>
                    <a:pt x="0" y="69850"/>
                  </a:moveTo>
                  <a:lnTo>
                    <a:pt x="0" y="69850"/>
                  </a:lnTo>
                  <a:lnTo>
                    <a:pt x="3371" y="66479"/>
                  </a:lnTo>
                  <a:lnTo>
                    <a:pt x="36048" y="59019"/>
                  </a:lnTo>
                  <a:lnTo>
                    <a:pt x="73877" y="54923"/>
                  </a:lnTo>
                  <a:lnTo>
                    <a:pt x="100757" y="52138"/>
                  </a:lnTo>
                  <a:lnTo>
                    <a:pt x="132082" y="48869"/>
                  </a:lnTo>
                  <a:lnTo>
                    <a:pt x="166371" y="45280"/>
                  </a:lnTo>
                  <a:lnTo>
                    <a:pt x="208281" y="42181"/>
                  </a:lnTo>
                  <a:lnTo>
                    <a:pt x="255271" y="39409"/>
                  </a:lnTo>
                  <a:lnTo>
                    <a:pt x="305647" y="36856"/>
                  </a:lnTo>
                  <a:lnTo>
                    <a:pt x="358987" y="33037"/>
                  </a:lnTo>
                  <a:lnTo>
                    <a:pt x="414302" y="28375"/>
                  </a:lnTo>
                  <a:lnTo>
                    <a:pt x="470935" y="23150"/>
                  </a:lnTo>
                  <a:lnTo>
                    <a:pt x="525623" y="18255"/>
                  </a:lnTo>
                  <a:lnTo>
                    <a:pt x="579015" y="13581"/>
                  </a:lnTo>
                  <a:lnTo>
                    <a:pt x="631544" y="9054"/>
                  </a:lnTo>
                  <a:lnTo>
                    <a:pt x="676440" y="6036"/>
                  </a:lnTo>
                  <a:lnTo>
                    <a:pt x="716249" y="4024"/>
                  </a:lnTo>
                  <a:lnTo>
                    <a:pt x="752666" y="2683"/>
                  </a:lnTo>
                  <a:lnTo>
                    <a:pt x="779766" y="1789"/>
                  </a:lnTo>
                  <a:lnTo>
                    <a:pt x="817403" y="795"/>
                  </a:lnTo>
                  <a:lnTo>
                    <a:pt x="850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7719">
              <a:extLst>
                <a:ext uri="{FF2B5EF4-FFF2-40B4-BE49-F238E27FC236}">
                  <a16:creationId xmlns:a16="http://schemas.microsoft.com/office/drawing/2014/main" xmlns="" id="{CEC23308-90B3-4E5D-B9FC-71F0959DA1A4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050164" y="2815103"/>
              <a:ext cx="204087" cy="448000"/>
            </a:xfrm>
            <a:custGeom>
              <a:avLst/>
              <a:gdLst/>
              <a:ahLst/>
              <a:cxnLst/>
              <a:rect l="0" t="0" r="0" b="0"/>
              <a:pathLst>
                <a:path w="204087" h="448000">
                  <a:moveTo>
                    <a:pt x="121536" y="277347"/>
                  </a:moveTo>
                  <a:lnTo>
                    <a:pt x="121536" y="277347"/>
                  </a:lnTo>
                  <a:lnTo>
                    <a:pt x="91181" y="261046"/>
                  </a:lnTo>
                  <a:lnTo>
                    <a:pt x="81234" y="259519"/>
                  </a:lnTo>
                  <a:lnTo>
                    <a:pt x="60362" y="265401"/>
                  </a:lnTo>
                  <a:lnTo>
                    <a:pt x="36304" y="286194"/>
                  </a:lnTo>
                  <a:lnTo>
                    <a:pt x="14673" y="324810"/>
                  </a:lnTo>
                  <a:lnTo>
                    <a:pt x="1600" y="372000"/>
                  </a:lnTo>
                  <a:lnTo>
                    <a:pt x="0" y="414989"/>
                  </a:lnTo>
                  <a:lnTo>
                    <a:pt x="8018" y="435888"/>
                  </a:lnTo>
                  <a:lnTo>
                    <a:pt x="14107" y="444424"/>
                  </a:lnTo>
                  <a:lnTo>
                    <a:pt x="22400" y="447999"/>
                  </a:lnTo>
                  <a:lnTo>
                    <a:pt x="42903" y="446325"/>
                  </a:lnTo>
                  <a:lnTo>
                    <a:pt x="78247" y="423370"/>
                  </a:lnTo>
                  <a:lnTo>
                    <a:pt x="103002" y="392105"/>
                  </a:lnTo>
                  <a:lnTo>
                    <a:pt x="125999" y="351634"/>
                  </a:lnTo>
                  <a:lnTo>
                    <a:pt x="143275" y="305425"/>
                  </a:lnTo>
                  <a:lnTo>
                    <a:pt x="150845" y="279132"/>
                  </a:lnTo>
                  <a:lnTo>
                    <a:pt x="158009" y="251020"/>
                  </a:lnTo>
                  <a:lnTo>
                    <a:pt x="164901" y="221696"/>
                  </a:lnTo>
                  <a:lnTo>
                    <a:pt x="168791" y="190857"/>
                  </a:lnTo>
                  <a:lnTo>
                    <a:pt x="170678" y="159010"/>
                  </a:lnTo>
                  <a:lnTo>
                    <a:pt x="171231" y="126489"/>
                  </a:lnTo>
                  <a:lnTo>
                    <a:pt x="170893" y="97753"/>
                  </a:lnTo>
                  <a:lnTo>
                    <a:pt x="169963" y="71540"/>
                  </a:lnTo>
                  <a:lnTo>
                    <a:pt x="165637" y="29244"/>
                  </a:lnTo>
                  <a:lnTo>
                    <a:pt x="156658" y="5742"/>
                  </a:lnTo>
                  <a:lnTo>
                    <a:pt x="150595" y="1027"/>
                  </a:lnTo>
                  <a:lnTo>
                    <a:pt x="143731" y="0"/>
                  </a:lnTo>
                  <a:lnTo>
                    <a:pt x="136333" y="1433"/>
                  </a:lnTo>
                  <a:lnTo>
                    <a:pt x="118705" y="18076"/>
                  </a:lnTo>
                  <a:lnTo>
                    <a:pt x="109065" y="30416"/>
                  </a:lnTo>
                  <a:lnTo>
                    <a:pt x="98354" y="70469"/>
                  </a:lnTo>
                  <a:lnTo>
                    <a:pt x="95498" y="94978"/>
                  </a:lnTo>
                  <a:lnTo>
                    <a:pt x="94300" y="123312"/>
                  </a:lnTo>
                  <a:lnTo>
                    <a:pt x="94206" y="154196"/>
                  </a:lnTo>
                  <a:lnTo>
                    <a:pt x="94849" y="186780"/>
                  </a:lnTo>
                  <a:lnTo>
                    <a:pt x="98101" y="216969"/>
                  </a:lnTo>
                  <a:lnTo>
                    <a:pt x="103090" y="245562"/>
                  </a:lnTo>
                  <a:lnTo>
                    <a:pt x="109239" y="273090"/>
                  </a:lnTo>
                  <a:lnTo>
                    <a:pt x="123597" y="320611"/>
                  </a:lnTo>
                  <a:lnTo>
                    <a:pt x="140091" y="360075"/>
                  </a:lnTo>
                  <a:lnTo>
                    <a:pt x="168505" y="400715"/>
                  </a:lnTo>
                  <a:lnTo>
                    <a:pt x="204086" y="436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7720">
              <a:extLst>
                <a:ext uri="{FF2B5EF4-FFF2-40B4-BE49-F238E27FC236}">
                  <a16:creationId xmlns:a16="http://schemas.microsoft.com/office/drawing/2014/main" xmlns="" id="{A3BE480E-A0F1-4A83-A922-8E9C1B22C23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332630" y="3013656"/>
              <a:ext cx="133414" cy="398481"/>
            </a:xfrm>
            <a:custGeom>
              <a:avLst/>
              <a:gdLst/>
              <a:ahLst/>
              <a:cxnLst/>
              <a:rect l="0" t="0" r="0" b="0"/>
              <a:pathLst>
                <a:path w="133414" h="398481">
                  <a:moveTo>
                    <a:pt x="42270" y="135944"/>
                  </a:moveTo>
                  <a:lnTo>
                    <a:pt x="42270" y="135944"/>
                  </a:lnTo>
                  <a:lnTo>
                    <a:pt x="38899" y="135944"/>
                  </a:lnTo>
                  <a:lnTo>
                    <a:pt x="30061" y="152798"/>
                  </a:lnTo>
                  <a:lnTo>
                    <a:pt x="25247" y="183506"/>
                  </a:lnTo>
                  <a:lnTo>
                    <a:pt x="27192" y="222787"/>
                  </a:lnTo>
                  <a:lnTo>
                    <a:pt x="28513" y="254974"/>
                  </a:lnTo>
                  <a:lnTo>
                    <a:pt x="29100" y="290446"/>
                  </a:lnTo>
                  <a:lnTo>
                    <a:pt x="29361" y="327378"/>
                  </a:lnTo>
                  <a:lnTo>
                    <a:pt x="22766" y="373758"/>
                  </a:lnTo>
                  <a:lnTo>
                    <a:pt x="15246" y="397456"/>
                  </a:lnTo>
                  <a:lnTo>
                    <a:pt x="12259" y="398480"/>
                  </a:lnTo>
                  <a:lnTo>
                    <a:pt x="8858" y="396340"/>
                  </a:lnTo>
                  <a:lnTo>
                    <a:pt x="5178" y="392091"/>
                  </a:lnTo>
                  <a:lnTo>
                    <a:pt x="0" y="352401"/>
                  </a:lnTo>
                  <a:lnTo>
                    <a:pt x="670" y="306231"/>
                  </a:lnTo>
                  <a:lnTo>
                    <a:pt x="1837" y="279102"/>
                  </a:lnTo>
                  <a:lnTo>
                    <a:pt x="4731" y="248316"/>
                  </a:lnTo>
                  <a:lnTo>
                    <a:pt x="8777" y="215092"/>
                  </a:lnTo>
                  <a:lnTo>
                    <a:pt x="13592" y="180243"/>
                  </a:lnTo>
                  <a:lnTo>
                    <a:pt x="19623" y="147132"/>
                  </a:lnTo>
                  <a:lnTo>
                    <a:pt x="26467" y="115180"/>
                  </a:lnTo>
                  <a:lnTo>
                    <a:pt x="33851" y="84002"/>
                  </a:lnTo>
                  <a:lnTo>
                    <a:pt x="47700" y="41833"/>
                  </a:lnTo>
                  <a:lnTo>
                    <a:pt x="61617" y="15800"/>
                  </a:lnTo>
                  <a:lnTo>
                    <a:pt x="77209" y="1878"/>
                  </a:lnTo>
                  <a:lnTo>
                    <a:pt x="85318" y="0"/>
                  </a:lnTo>
                  <a:lnTo>
                    <a:pt x="101855" y="3558"/>
                  </a:lnTo>
                  <a:lnTo>
                    <a:pt x="116730" y="21602"/>
                  </a:lnTo>
                  <a:lnTo>
                    <a:pt x="128280" y="49848"/>
                  </a:lnTo>
                  <a:lnTo>
                    <a:pt x="133413" y="85920"/>
                  </a:lnTo>
                  <a:lnTo>
                    <a:pt x="128169" y="121707"/>
                  </a:lnTo>
                  <a:lnTo>
                    <a:pt x="115019" y="155722"/>
                  </a:lnTo>
                  <a:lnTo>
                    <a:pt x="83816" y="199816"/>
                  </a:lnTo>
                  <a:lnTo>
                    <a:pt x="60029" y="219365"/>
                  </a:lnTo>
                  <a:lnTo>
                    <a:pt x="37228" y="227583"/>
                  </a:lnTo>
                  <a:lnTo>
                    <a:pt x="4170" y="231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721">
              <a:extLst>
                <a:ext uri="{FF2B5EF4-FFF2-40B4-BE49-F238E27FC236}">
                  <a16:creationId xmlns:a16="http://schemas.microsoft.com/office/drawing/2014/main" xmlns="" id="{289F0444-8B61-4A8F-AFC1-8F93E8A91D37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624838" y="2039361"/>
              <a:ext cx="186532" cy="441206"/>
            </a:xfrm>
            <a:custGeom>
              <a:avLst/>
              <a:gdLst/>
              <a:ahLst/>
              <a:cxnLst/>
              <a:rect l="0" t="0" r="0" b="0"/>
              <a:pathLst>
                <a:path w="186532" h="441206">
                  <a:moveTo>
                    <a:pt x="127762" y="278389"/>
                  </a:moveTo>
                  <a:lnTo>
                    <a:pt x="127762" y="278389"/>
                  </a:lnTo>
                  <a:lnTo>
                    <a:pt x="118924" y="260712"/>
                  </a:lnTo>
                  <a:lnTo>
                    <a:pt x="109252" y="254540"/>
                  </a:lnTo>
                  <a:lnTo>
                    <a:pt x="102722" y="251906"/>
                  </a:lnTo>
                  <a:lnTo>
                    <a:pt x="76677" y="251571"/>
                  </a:lnTo>
                  <a:lnTo>
                    <a:pt x="43246" y="269424"/>
                  </a:lnTo>
                  <a:lnTo>
                    <a:pt x="13271" y="310540"/>
                  </a:lnTo>
                  <a:lnTo>
                    <a:pt x="0" y="356197"/>
                  </a:lnTo>
                  <a:lnTo>
                    <a:pt x="2810" y="401005"/>
                  </a:lnTo>
                  <a:lnTo>
                    <a:pt x="14607" y="423196"/>
                  </a:lnTo>
                  <a:lnTo>
                    <a:pt x="22692" y="432077"/>
                  </a:lnTo>
                  <a:lnTo>
                    <a:pt x="33726" y="437292"/>
                  </a:lnTo>
                  <a:lnTo>
                    <a:pt x="61039" y="441205"/>
                  </a:lnTo>
                  <a:lnTo>
                    <a:pt x="90111" y="431185"/>
                  </a:lnTo>
                  <a:lnTo>
                    <a:pt x="118789" y="409798"/>
                  </a:lnTo>
                  <a:lnTo>
                    <a:pt x="145646" y="376774"/>
                  </a:lnTo>
                  <a:lnTo>
                    <a:pt x="166049" y="336697"/>
                  </a:lnTo>
                  <a:lnTo>
                    <a:pt x="180056" y="289487"/>
                  </a:lnTo>
                  <a:lnTo>
                    <a:pt x="183792" y="261093"/>
                  </a:lnTo>
                  <a:lnTo>
                    <a:pt x="186282" y="230875"/>
                  </a:lnTo>
                  <a:lnTo>
                    <a:pt x="186531" y="199441"/>
                  </a:lnTo>
                  <a:lnTo>
                    <a:pt x="185286" y="167196"/>
                  </a:lnTo>
                  <a:lnTo>
                    <a:pt x="183044" y="134410"/>
                  </a:lnTo>
                  <a:lnTo>
                    <a:pt x="179433" y="105498"/>
                  </a:lnTo>
                  <a:lnTo>
                    <a:pt x="174910" y="79167"/>
                  </a:lnTo>
                  <a:lnTo>
                    <a:pt x="163533" y="36035"/>
                  </a:lnTo>
                  <a:lnTo>
                    <a:pt x="149069" y="9809"/>
                  </a:lnTo>
                  <a:lnTo>
                    <a:pt x="141967" y="3380"/>
                  </a:lnTo>
                  <a:lnTo>
                    <a:pt x="135115" y="505"/>
                  </a:lnTo>
                  <a:lnTo>
                    <a:pt x="128431" y="0"/>
                  </a:lnTo>
                  <a:lnTo>
                    <a:pt x="122563" y="6013"/>
                  </a:lnTo>
                  <a:lnTo>
                    <a:pt x="112281" y="29627"/>
                  </a:lnTo>
                  <a:lnTo>
                    <a:pt x="104889" y="72578"/>
                  </a:lnTo>
                  <a:lnTo>
                    <a:pt x="101930" y="98849"/>
                  </a:lnTo>
                  <a:lnTo>
                    <a:pt x="102074" y="126945"/>
                  </a:lnTo>
                  <a:lnTo>
                    <a:pt x="104287" y="156260"/>
                  </a:lnTo>
                  <a:lnTo>
                    <a:pt x="107878" y="186386"/>
                  </a:lnTo>
                  <a:lnTo>
                    <a:pt x="112390" y="214937"/>
                  </a:lnTo>
                  <a:lnTo>
                    <a:pt x="117514" y="242438"/>
                  </a:lnTo>
                  <a:lnTo>
                    <a:pt x="123046" y="269238"/>
                  </a:lnTo>
                  <a:lnTo>
                    <a:pt x="129557" y="294161"/>
                  </a:lnTo>
                  <a:lnTo>
                    <a:pt x="144317" y="340667"/>
                  </a:lnTo>
                  <a:lnTo>
                    <a:pt x="160284" y="377329"/>
                  </a:lnTo>
                  <a:lnTo>
                    <a:pt x="184912" y="424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1454">
            <a:extLst>
              <a:ext uri="{FF2B5EF4-FFF2-40B4-BE49-F238E27FC236}">
                <a16:creationId xmlns:a16="http://schemas.microsoft.com/office/drawing/2014/main" xmlns="" id="{A34AB261-D2C1-405F-B9ED-44831522B5F2}"/>
              </a:ext>
            </a:extLst>
          </p:cNvPr>
          <p:cNvGrpSpPr/>
          <p:nvPr/>
        </p:nvGrpSpPr>
        <p:grpSpPr>
          <a:xfrm>
            <a:off x="3060700" y="2482850"/>
            <a:ext cx="589227" cy="278150"/>
            <a:chOff x="3060700" y="2482850"/>
            <a:chExt cx="589227" cy="278150"/>
          </a:xfrm>
        </p:grpSpPr>
        <p:sp>
          <p:nvSpPr>
            <p:cNvPr id="39" name="SMARTInkShape-7722">
              <a:extLst>
                <a:ext uri="{FF2B5EF4-FFF2-40B4-BE49-F238E27FC236}">
                  <a16:creationId xmlns:a16="http://schemas.microsoft.com/office/drawing/2014/main" xmlns="" id="{7A4BBE1C-F87D-4BE7-AD1E-77F6B9CF852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060700" y="2601140"/>
              <a:ext cx="260351" cy="15061"/>
            </a:xfrm>
            <a:custGeom>
              <a:avLst/>
              <a:gdLst/>
              <a:ahLst/>
              <a:cxnLst/>
              <a:rect l="0" t="0" r="0" b="0"/>
              <a:pathLst>
                <a:path w="260351" h="15061">
                  <a:moveTo>
                    <a:pt x="0" y="15060"/>
                  </a:moveTo>
                  <a:lnTo>
                    <a:pt x="0" y="15060"/>
                  </a:lnTo>
                  <a:lnTo>
                    <a:pt x="40181" y="11297"/>
                  </a:lnTo>
                  <a:lnTo>
                    <a:pt x="72892" y="5626"/>
                  </a:lnTo>
                  <a:lnTo>
                    <a:pt x="118004" y="754"/>
                  </a:lnTo>
                  <a:lnTo>
                    <a:pt x="162983" y="0"/>
                  </a:lnTo>
                  <a:lnTo>
                    <a:pt x="202965" y="1311"/>
                  </a:lnTo>
                  <a:lnTo>
                    <a:pt x="260350" y="2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7723">
              <a:extLst>
                <a:ext uri="{FF2B5EF4-FFF2-40B4-BE49-F238E27FC236}">
                  <a16:creationId xmlns:a16="http://schemas.microsoft.com/office/drawing/2014/main" xmlns="" id="{1C3ADBA9-9B56-4055-A777-F95405E1DDA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096863" y="2705100"/>
              <a:ext cx="268638" cy="45141"/>
            </a:xfrm>
            <a:custGeom>
              <a:avLst/>
              <a:gdLst/>
              <a:ahLst/>
              <a:cxnLst/>
              <a:rect l="0" t="0" r="0" b="0"/>
              <a:pathLst>
                <a:path w="268638" h="45141">
                  <a:moveTo>
                    <a:pt x="27337" y="25400"/>
                  </a:moveTo>
                  <a:lnTo>
                    <a:pt x="27337" y="25400"/>
                  </a:lnTo>
                  <a:lnTo>
                    <a:pt x="5517" y="35539"/>
                  </a:lnTo>
                  <a:lnTo>
                    <a:pt x="0" y="43077"/>
                  </a:lnTo>
                  <a:lnTo>
                    <a:pt x="2057" y="44946"/>
                  </a:lnTo>
                  <a:lnTo>
                    <a:pt x="13749" y="45140"/>
                  </a:lnTo>
                  <a:lnTo>
                    <a:pt x="57021" y="37912"/>
                  </a:lnTo>
                  <a:lnTo>
                    <a:pt x="104030" y="28844"/>
                  </a:lnTo>
                  <a:lnTo>
                    <a:pt x="131382" y="23463"/>
                  </a:lnTo>
                  <a:lnTo>
                    <a:pt x="158789" y="18464"/>
                  </a:lnTo>
                  <a:lnTo>
                    <a:pt x="186233" y="13721"/>
                  </a:lnTo>
                  <a:lnTo>
                    <a:pt x="232013" y="6098"/>
                  </a:lnTo>
                  <a:lnTo>
                    <a:pt x="2686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7724">
              <a:extLst>
                <a:ext uri="{FF2B5EF4-FFF2-40B4-BE49-F238E27FC236}">
                  <a16:creationId xmlns:a16="http://schemas.microsoft.com/office/drawing/2014/main" xmlns="" id="{C202DEB7-964F-4A08-85EE-F967AA4EEFB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454805" y="2482850"/>
              <a:ext cx="195122" cy="278150"/>
            </a:xfrm>
            <a:custGeom>
              <a:avLst/>
              <a:gdLst/>
              <a:ahLst/>
              <a:cxnLst/>
              <a:rect l="0" t="0" r="0" b="0"/>
              <a:pathLst>
                <a:path w="195122" h="278150">
                  <a:moveTo>
                    <a:pt x="113895" y="57150"/>
                  </a:moveTo>
                  <a:lnTo>
                    <a:pt x="113895" y="57150"/>
                  </a:lnTo>
                  <a:lnTo>
                    <a:pt x="110524" y="47037"/>
                  </a:lnTo>
                  <a:lnTo>
                    <a:pt x="105106" y="40190"/>
                  </a:lnTo>
                  <a:lnTo>
                    <a:pt x="101685" y="37377"/>
                  </a:lnTo>
                  <a:lnTo>
                    <a:pt x="96583" y="36912"/>
                  </a:lnTo>
                  <a:lnTo>
                    <a:pt x="83388" y="40159"/>
                  </a:lnTo>
                  <a:lnTo>
                    <a:pt x="53350" y="60034"/>
                  </a:lnTo>
                  <a:lnTo>
                    <a:pt x="24381" y="101749"/>
                  </a:lnTo>
                  <a:lnTo>
                    <a:pt x="10375" y="140001"/>
                  </a:lnTo>
                  <a:lnTo>
                    <a:pt x="1564" y="180756"/>
                  </a:lnTo>
                  <a:lnTo>
                    <a:pt x="0" y="217684"/>
                  </a:lnTo>
                  <a:lnTo>
                    <a:pt x="9828" y="260095"/>
                  </a:lnTo>
                  <a:lnTo>
                    <a:pt x="15589" y="268647"/>
                  </a:lnTo>
                  <a:lnTo>
                    <a:pt x="22252" y="274348"/>
                  </a:lnTo>
                  <a:lnTo>
                    <a:pt x="29516" y="278149"/>
                  </a:lnTo>
                  <a:lnTo>
                    <a:pt x="39298" y="277860"/>
                  </a:lnTo>
                  <a:lnTo>
                    <a:pt x="63337" y="270014"/>
                  </a:lnTo>
                  <a:lnTo>
                    <a:pt x="96128" y="251475"/>
                  </a:lnTo>
                  <a:lnTo>
                    <a:pt x="131399" y="225361"/>
                  </a:lnTo>
                  <a:lnTo>
                    <a:pt x="161186" y="192588"/>
                  </a:lnTo>
                  <a:lnTo>
                    <a:pt x="181009" y="156856"/>
                  </a:lnTo>
                  <a:lnTo>
                    <a:pt x="192407" y="119103"/>
                  </a:lnTo>
                  <a:lnTo>
                    <a:pt x="195121" y="78805"/>
                  </a:lnTo>
                  <a:lnTo>
                    <a:pt x="188330" y="48665"/>
                  </a:lnTo>
                  <a:lnTo>
                    <a:pt x="182569" y="36677"/>
                  </a:lnTo>
                  <a:lnTo>
                    <a:pt x="164878" y="19593"/>
                  </a:lnTo>
                  <a:lnTo>
                    <a:pt x="143609" y="8708"/>
                  </a:lnTo>
                  <a:lnTo>
                    <a:pt x="1011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1455">
            <a:extLst>
              <a:ext uri="{FF2B5EF4-FFF2-40B4-BE49-F238E27FC236}">
                <a16:creationId xmlns:a16="http://schemas.microsoft.com/office/drawing/2014/main" xmlns="" id="{05F87CEA-6020-4DC4-8551-A82AA3FA9A29}"/>
              </a:ext>
            </a:extLst>
          </p:cNvPr>
          <p:cNvGrpSpPr/>
          <p:nvPr/>
        </p:nvGrpSpPr>
        <p:grpSpPr>
          <a:xfrm>
            <a:off x="4409592" y="2540784"/>
            <a:ext cx="436650" cy="264014"/>
            <a:chOff x="4409592" y="2540784"/>
            <a:chExt cx="436650" cy="264014"/>
          </a:xfrm>
        </p:grpSpPr>
        <p:sp>
          <p:nvSpPr>
            <p:cNvPr id="43" name="SMARTInkShape-7725">
              <a:extLst>
                <a:ext uri="{FF2B5EF4-FFF2-40B4-BE49-F238E27FC236}">
                  <a16:creationId xmlns:a16="http://schemas.microsoft.com/office/drawing/2014/main" xmlns="" id="{EC1D1133-128C-48AC-B347-AEC699CA0E1B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409592" y="2641600"/>
              <a:ext cx="314809" cy="25401"/>
            </a:xfrm>
            <a:custGeom>
              <a:avLst/>
              <a:gdLst/>
              <a:ahLst/>
              <a:cxnLst/>
              <a:rect l="0" t="0" r="0" b="0"/>
              <a:pathLst>
                <a:path w="314809" h="25401">
                  <a:moveTo>
                    <a:pt x="3658" y="25400"/>
                  </a:moveTo>
                  <a:lnTo>
                    <a:pt x="3658" y="25400"/>
                  </a:lnTo>
                  <a:lnTo>
                    <a:pt x="0" y="25400"/>
                  </a:lnTo>
                  <a:lnTo>
                    <a:pt x="31630" y="21637"/>
                  </a:lnTo>
                  <a:lnTo>
                    <a:pt x="73565" y="13467"/>
                  </a:lnTo>
                  <a:lnTo>
                    <a:pt x="108811" y="8807"/>
                  </a:lnTo>
                  <a:lnTo>
                    <a:pt x="147994" y="4385"/>
                  </a:lnTo>
                  <a:lnTo>
                    <a:pt x="188928" y="1949"/>
                  </a:lnTo>
                  <a:lnTo>
                    <a:pt x="230639" y="866"/>
                  </a:lnTo>
                  <a:lnTo>
                    <a:pt x="272695" y="385"/>
                  </a:lnTo>
                  <a:lnTo>
                    <a:pt x="3148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7726">
              <a:extLst>
                <a:ext uri="{FF2B5EF4-FFF2-40B4-BE49-F238E27FC236}">
                  <a16:creationId xmlns:a16="http://schemas.microsoft.com/office/drawing/2014/main" xmlns="" id="{EAB98CEF-D21F-49AC-8FA6-E97C0EF685C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415898" y="2730500"/>
              <a:ext cx="321203" cy="56628"/>
            </a:xfrm>
            <a:custGeom>
              <a:avLst/>
              <a:gdLst/>
              <a:ahLst/>
              <a:cxnLst/>
              <a:rect l="0" t="0" r="0" b="0"/>
              <a:pathLst>
                <a:path w="321203" h="56628">
                  <a:moveTo>
                    <a:pt x="16402" y="44450"/>
                  </a:moveTo>
                  <a:lnTo>
                    <a:pt x="16402" y="44450"/>
                  </a:lnTo>
                  <a:lnTo>
                    <a:pt x="0" y="55385"/>
                  </a:lnTo>
                  <a:lnTo>
                    <a:pt x="1234" y="55973"/>
                  </a:lnTo>
                  <a:lnTo>
                    <a:pt x="8249" y="56627"/>
                  </a:lnTo>
                  <a:lnTo>
                    <a:pt x="40954" y="50253"/>
                  </a:lnTo>
                  <a:lnTo>
                    <a:pt x="76233" y="43266"/>
                  </a:lnTo>
                  <a:lnTo>
                    <a:pt x="118488" y="35457"/>
                  </a:lnTo>
                  <a:lnTo>
                    <a:pt x="165490" y="27283"/>
                  </a:lnTo>
                  <a:lnTo>
                    <a:pt x="210839" y="20827"/>
                  </a:lnTo>
                  <a:lnTo>
                    <a:pt x="252396" y="14901"/>
                  </a:lnTo>
                  <a:lnTo>
                    <a:pt x="298620" y="5042"/>
                  </a:lnTo>
                  <a:lnTo>
                    <a:pt x="321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7727">
              <a:extLst>
                <a:ext uri="{FF2B5EF4-FFF2-40B4-BE49-F238E27FC236}">
                  <a16:creationId xmlns:a16="http://schemas.microsoft.com/office/drawing/2014/main" xmlns="" id="{D1EF4A52-3630-45C8-BD63-5727C35C6D8D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631798" y="2540784"/>
              <a:ext cx="214444" cy="264014"/>
            </a:xfrm>
            <a:custGeom>
              <a:avLst/>
              <a:gdLst/>
              <a:ahLst/>
              <a:cxnLst/>
              <a:rect l="0" t="0" r="0" b="0"/>
              <a:pathLst>
                <a:path w="214444" h="264014">
                  <a:moveTo>
                    <a:pt x="16402" y="11916"/>
                  </a:moveTo>
                  <a:lnTo>
                    <a:pt x="16402" y="11916"/>
                  </a:lnTo>
                  <a:lnTo>
                    <a:pt x="0" y="981"/>
                  </a:lnTo>
                  <a:lnTo>
                    <a:pt x="6055" y="0"/>
                  </a:lnTo>
                  <a:lnTo>
                    <a:pt x="20975" y="976"/>
                  </a:lnTo>
                  <a:lnTo>
                    <a:pt x="61815" y="10870"/>
                  </a:lnTo>
                  <a:lnTo>
                    <a:pt x="95852" y="23680"/>
                  </a:lnTo>
                  <a:lnTo>
                    <a:pt x="128383" y="38781"/>
                  </a:lnTo>
                  <a:lnTo>
                    <a:pt x="170701" y="63150"/>
                  </a:lnTo>
                  <a:lnTo>
                    <a:pt x="209864" y="96668"/>
                  </a:lnTo>
                  <a:lnTo>
                    <a:pt x="213816" y="106517"/>
                  </a:lnTo>
                  <a:lnTo>
                    <a:pt x="214443" y="128750"/>
                  </a:lnTo>
                  <a:lnTo>
                    <a:pt x="206256" y="150861"/>
                  </a:lnTo>
                  <a:lnTo>
                    <a:pt x="174632" y="197171"/>
                  </a:lnTo>
                  <a:lnTo>
                    <a:pt x="130050" y="235534"/>
                  </a:lnTo>
                  <a:lnTo>
                    <a:pt x="86903" y="261634"/>
                  </a:lnTo>
                  <a:lnTo>
                    <a:pt x="85980" y="263062"/>
                  </a:lnTo>
                  <a:lnTo>
                    <a:pt x="86071" y="264013"/>
                  </a:lnTo>
                  <a:lnTo>
                    <a:pt x="118002" y="259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1456">
            <a:extLst>
              <a:ext uri="{FF2B5EF4-FFF2-40B4-BE49-F238E27FC236}">
                <a16:creationId xmlns:a16="http://schemas.microsoft.com/office/drawing/2014/main" xmlns="" id="{BB99D87C-0362-4833-A0BD-B1E44A9D3B85}"/>
              </a:ext>
            </a:extLst>
          </p:cNvPr>
          <p:cNvGrpSpPr/>
          <p:nvPr/>
        </p:nvGrpSpPr>
        <p:grpSpPr>
          <a:xfrm>
            <a:off x="5422900" y="2415516"/>
            <a:ext cx="469504" cy="1132235"/>
            <a:chOff x="5422900" y="2415516"/>
            <a:chExt cx="469504" cy="1132235"/>
          </a:xfrm>
        </p:grpSpPr>
        <p:sp>
          <p:nvSpPr>
            <p:cNvPr id="47" name="SMARTInkShape-7728">
              <a:extLst>
                <a:ext uri="{FF2B5EF4-FFF2-40B4-BE49-F238E27FC236}">
                  <a16:creationId xmlns:a16="http://schemas.microsoft.com/office/drawing/2014/main" xmlns="" id="{9AA59F43-3E5B-4384-A88E-D0B08769739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540080" y="2415516"/>
              <a:ext cx="232949" cy="384835"/>
            </a:xfrm>
            <a:custGeom>
              <a:avLst/>
              <a:gdLst/>
              <a:ahLst/>
              <a:cxnLst/>
              <a:rect l="0" t="0" r="0" b="0"/>
              <a:pathLst>
                <a:path w="232949" h="384835">
                  <a:moveTo>
                    <a:pt x="155870" y="238784"/>
                  </a:moveTo>
                  <a:lnTo>
                    <a:pt x="155870" y="238784"/>
                  </a:lnTo>
                  <a:lnTo>
                    <a:pt x="155870" y="228671"/>
                  </a:lnTo>
                  <a:lnTo>
                    <a:pt x="149128" y="208898"/>
                  </a:lnTo>
                  <a:lnTo>
                    <a:pt x="140174" y="198926"/>
                  </a:lnTo>
                  <a:lnTo>
                    <a:pt x="134822" y="195278"/>
                  </a:lnTo>
                  <a:lnTo>
                    <a:pt x="110436" y="190145"/>
                  </a:lnTo>
                  <a:lnTo>
                    <a:pt x="74126" y="198737"/>
                  </a:lnTo>
                  <a:lnTo>
                    <a:pt x="35459" y="228173"/>
                  </a:lnTo>
                  <a:lnTo>
                    <a:pt x="7303" y="268174"/>
                  </a:lnTo>
                  <a:lnTo>
                    <a:pt x="0" y="298648"/>
                  </a:lnTo>
                  <a:lnTo>
                    <a:pt x="1222" y="328185"/>
                  </a:lnTo>
                  <a:lnTo>
                    <a:pt x="11173" y="350719"/>
                  </a:lnTo>
                  <a:lnTo>
                    <a:pt x="30647" y="366379"/>
                  </a:lnTo>
                  <a:lnTo>
                    <a:pt x="42755" y="372531"/>
                  </a:lnTo>
                  <a:lnTo>
                    <a:pt x="73141" y="375603"/>
                  </a:lnTo>
                  <a:lnTo>
                    <a:pt x="90134" y="374446"/>
                  </a:lnTo>
                  <a:lnTo>
                    <a:pt x="124067" y="359991"/>
                  </a:lnTo>
                  <a:lnTo>
                    <a:pt x="156552" y="335693"/>
                  </a:lnTo>
                  <a:lnTo>
                    <a:pt x="185101" y="303727"/>
                  </a:lnTo>
                  <a:lnTo>
                    <a:pt x="206256" y="262709"/>
                  </a:lnTo>
                  <a:lnTo>
                    <a:pt x="214861" y="239917"/>
                  </a:lnTo>
                  <a:lnTo>
                    <a:pt x="221303" y="214139"/>
                  </a:lnTo>
                  <a:lnTo>
                    <a:pt x="226303" y="186371"/>
                  </a:lnTo>
                  <a:lnTo>
                    <a:pt x="230342" y="157275"/>
                  </a:lnTo>
                  <a:lnTo>
                    <a:pt x="232329" y="129411"/>
                  </a:lnTo>
                  <a:lnTo>
                    <a:pt x="232948" y="102369"/>
                  </a:lnTo>
                  <a:lnTo>
                    <a:pt x="232655" y="75874"/>
                  </a:lnTo>
                  <a:lnTo>
                    <a:pt x="226686" y="37028"/>
                  </a:lnTo>
                  <a:lnTo>
                    <a:pt x="222130" y="21730"/>
                  </a:lnTo>
                  <a:lnTo>
                    <a:pt x="216271" y="11531"/>
                  </a:lnTo>
                  <a:lnTo>
                    <a:pt x="209543" y="4732"/>
                  </a:lnTo>
                  <a:lnTo>
                    <a:pt x="202235" y="199"/>
                  </a:lnTo>
                  <a:lnTo>
                    <a:pt x="193131" y="0"/>
                  </a:lnTo>
                  <a:lnTo>
                    <a:pt x="171725" y="7304"/>
                  </a:lnTo>
                  <a:lnTo>
                    <a:pt x="151862" y="29365"/>
                  </a:lnTo>
                  <a:lnTo>
                    <a:pt x="135744" y="61748"/>
                  </a:lnTo>
                  <a:lnTo>
                    <a:pt x="126229" y="102011"/>
                  </a:lnTo>
                  <a:lnTo>
                    <a:pt x="119648" y="149538"/>
                  </a:lnTo>
                  <a:lnTo>
                    <a:pt x="116905" y="175054"/>
                  </a:lnTo>
                  <a:lnTo>
                    <a:pt x="116488" y="199825"/>
                  </a:lnTo>
                  <a:lnTo>
                    <a:pt x="117620" y="224100"/>
                  </a:lnTo>
                  <a:lnTo>
                    <a:pt x="124054" y="268947"/>
                  </a:lnTo>
                  <a:lnTo>
                    <a:pt x="136320" y="305341"/>
                  </a:lnTo>
                  <a:lnTo>
                    <a:pt x="165835" y="346856"/>
                  </a:lnTo>
                  <a:lnTo>
                    <a:pt x="219370" y="384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729">
              <a:extLst>
                <a:ext uri="{FF2B5EF4-FFF2-40B4-BE49-F238E27FC236}">
                  <a16:creationId xmlns:a16="http://schemas.microsoft.com/office/drawing/2014/main" xmlns="" id="{4E1F9FBF-28B7-4A49-8148-AF74AC15637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422900" y="2908300"/>
              <a:ext cx="444501" cy="60522"/>
            </a:xfrm>
            <a:custGeom>
              <a:avLst/>
              <a:gdLst/>
              <a:ahLst/>
              <a:cxnLst/>
              <a:rect l="0" t="0" r="0" b="0"/>
              <a:pathLst>
                <a:path w="444501" h="60522">
                  <a:moveTo>
                    <a:pt x="0" y="57150"/>
                  </a:moveTo>
                  <a:lnTo>
                    <a:pt x="0" y="57150"/>
                  </a:lnTo>
                  <a:lnTo>
                    <a:pt x="3371" y="60521"/>
                  </a:lnTo>
                  <a:lnTo>
                    <a:pt x="46893" y="57136"/>
                  </a:lnTo>
                  <a:lnTo>
                    <a:pt x="69362" y="54318"/>
                  </a:lnTo>
                  <a:lnTo>
                    <a:pt x="94924" y="51029"/>
                  </a:lnTo>
                  <a:lnTo>
                    <a:pt x="123961" y="46014"/>
                  </a:lnTo>
                  <a:lnTo>
                    <a:pt x="155313" y="39848"/>
                  </a:lnTo>
                  <a:lnTo>
                    <a:pt x="188209" y="32915"/>
                  </a:lnTo>
                  <a:lnTo>
                    <a:pt x="222839" y="27588"/>
                  </a:lnTo>
                  <a:lnTo>
                    <a:pt x="258626" y="23331"/>
                  </a:lnTo>
                  <a:lnTo>
                    <a:pt x="295184" y="19787"/>
                  </a:lnTo>
                  <a:lnTo>
                    <a:pt x="328023" y="16014"/>
                  </a:lnTo>
                  <a:lnTo>
                    <a:pt x="358382" y="12087"/>
                  </a:lnTo>
                  <a:lnTo>
                    <a:pt x="387088" y="8058"/>
                  </a:lnTo>
                  <a:lnTo>
                    <a:pt x="444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730">
              <a:extLst>
                <a:ext uri="{FF2B5EF4-FFF2-40B4-BE49-F238E27FC236}">
                  <a16:creationId xmlns:a16="http://schemas.microsoft.com/office/drawing/2014/main" xmlns="" id="{D6E7F30A-50D5-4625-A822-D149C5AE84E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518383" y="3048358"/>
              <a:ext cx="183918" cy="374613"/>
            </a:xfrm>
            <a:custGeom>
              <a:avLst/>
              <a:gdLst/>
              <a:ahLst/>
              <a:cxnLst/>
              <a:rect l="0" t="0" r="0" b="0"/>
              <a:pathLst>
                <a:path w="183918" h="374613">
                  <a:moveTo>
                    <a:pt x="101367" y="240942"/>
                  </a:moveTo>
                  <a:lnTo>
                    <a:pt x="101367" y="240942"/>
                  </a:lnTo>
                  <a:lnTo>
                    <a:pt x="97996" y="237571"/>
                  </a:lnTo>
                  <a:lnTo>
                    <a:pt x="68764" y="226015"/>
                  </a:lnTo>
                  <a:lnTo>
                    <a:pt x="54656" y="227487"/>
                  </a:lnTo>
                  <a:lnTo>
                    <a:pt x="46943" y="229855"/>
                  </a:lnTo>
                  <a:lnTo>
                    <a:pt x="22604" y="250043"/>
                  </a:lnTo>
                  <a:lnTo>
                    <a:pt x="4260" y="285109"/>
                  </a:lnTo>
                  <a:lnTo>
                    <a:pt x="0" y="326779"/>
                  </a:lnTo>
                  <a:lnTo>
                    <a:pt x="5515" y="350118"/>
                  </a:lnTo>
                  <a:lnTo>
                    <a:pt x="9949" y="360292"/>
                  </a:lnTo>
                  <a:lnTo>
                    <a:pt x="16433" y="367075"/>
                  </a:lnTo>
                  <a:lnTo>
                    <a:pt x="33044" y="374612"/>
                  </a:lnTo>
                  <a:lnTo>
                    <a:pt x="55949" y="368555"/>
                  </a:lnTo>
                  <a:lnTo>
                    <a:pt x="81181" y="352692"/>
                  </a:lnTo>
                  <a:lnTo>
                    <a:pt x="114514" y="313877"/>
                  </a:lnTo>
                  <a:lnTo>
                    <a:pt x="133551" y="278061"/>
                  </a:lnTo>
                  <a:lnTo>
                    <a:pt x="149538" y="234861"/>
                  </a:lnTo>
                  <a:lnTo>
                    <a:pt x="156764" y="211488"/>
                  </a:lnTo>
                  <a:lnTo>
                    <a:pt x="161582" y="186028"/>
                  </a:lnTo>
                  <a:lnTo>
                    <a:pt x="164793" y="159177"/>
                  </a:lnTo>
                  <a:lnTo>
                    <a:pt x="166934" y="131399"/>
                  </a:lnTo>
                  <a:lnTo>
                    <a:pt x="166951" y="105824"/>
                  </a:lnTo>
                  <a:lnTo>
                    <a:pt x="163206" y="58593"/>
                  </a:lnTo>
                  <a:lnTo>
                    <a:pt x="149794" y="15933"/>
                  </a:lnTo>
                  <a:lnTo>
                    <a:pt x="143530" y="8386"/>
                  </a:lnTo>
                  <a:lnTo>
                    <a:pt x="129042" y="0"/>
                  </a:lnTo>
                  <a:lnTo>
                    <a:pt x="120523" y="1292"/>
                  </a:lnTo>
                  <a:lnTo>
                    <a:pt x="101650" y="12135"/>
                  </a:lnTo>
                  <a:lnTo>
                    <a:pt x="89027" y="36239"/>
                  </a:lnTo>
                  <a:lnTo>
                    <a:pt x="84674" y="51556"/>
                  </a:lnTo>
                  <a:lnTo>
                    <a:pt x="85481" y="91154"/>
                  </a:lnTo>
                  <a:lnTo>
                    <a:pt x="94307" y="135564"/>
                  </a:lnTo>
                  <a:lnTo>
                    <a:pt x="109989" y="178820"/>
                  </a:lnTo>
                  <a:lnTo>
                    <a:pt x="128717" y="217801"/>
                  </a:lnTo>
                  <a:lnTo>
                    <a:pt x="148095" y="251824"/>
                  </a:lnTo>
                  <a:lnTo>
                    <a:pt x="183917" y="304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7731">
              <a:extLst>
                <a:ext uri="{FF2B5EF4-FFF2-40B4-BE49-F238E27FC236}">
                  <a16:creationId xmlns:a16="http://schemas.microsoft.com/office/drawing/2014/main" xmlns="" id="{E664722A-24A9-48FA-96E4-9C4B29C97EA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784948" y="3159414"/>
              <a:ext cx="107456" cy="388337"/>
            </a:xfrm>
            <a:custGeom>
              <a:avLst/>
              <a:gdLst/>
              <a:ahLst/>
              <a:cxnLst/>
              <a:rect l="0" t="0" r="0" b="0"/>
              <a:pathLst>
                <a:path w="107456" h="388337">
                  <a:moveTo>
                    <a:pt x="6252" y="142586"/>
                  </a:moveTo>
                  <a:lnTo>
                    <a:pt x="6252" y="142586"/>
                  </a:lnTo>
                  <a:lnTo>
                    <a:pt x="2593" y="186801"/>
                  </a:lnTo>
                  <a:lnTo>
                    <a:pt x="4855" y="229927"/>
                  </a:lnTo>
                  <a:lnTo>
                    <a:pt x="6543" y="275396"/>
                  </a:lnTo>
                  <a:lnTo>
                    <a:pt x="9438" y="310268"/>
                  </a:lnTo>
                  <a:lnTo>
                    <a:pt x="11665" y="352117"/>
                  </a:lnTo>
                  <a:lnTo>
                    <a:pt x="8953" y="380118"/>
                  </a:lnTo>
                  <a:lnTo>
                    <a:pt x="7348" y="384901"/>
                  </a:lnTo>
                  <a:lnTo>
                    <a:pt x="5571" y="387385"/>
                  </a:lnTo>
                  <a:lnTo>
                    <a:pt x="3681" y="388336"/>
                  </a:lnTo>
                  <a:lnTo>
                    <a:pt x="2421" y="386147"/>
                  </a:lnTo>
                  <a:lnTo>
                    <a:pt x="233" y="341232"/>
                  </a:lnTo>
                  <a:lnTo>
                    <a:pt x="49" y="301663"/>
                  </a:lnTo>
                  <a:lnTo>
                    <a:pt x="0" y="278271"/>
                  </a:lnTo>
                  <a:lnTo>
                    <a:pt x="672" y="250681"/>
                  </a:lnTo>
                  <a:lnTo>
                    <a:pt x="1826" y="220294"/>
                  </a:lnTo>
                  <a:lnTo>
                    <a:pt x="3302" y="188041"/>
                  </a:lnTo>
                  <a:lnTo>
                    <a:pt x="5696" y="156661"/>
                  </a:lnTo>
                  <a:lnTo>
                    <a:pt x="8703" y="125864"/>
                  </a:lnTo>
                  <a:lnTo>
                    <a:pt x="12120" y="95455"/>
                  </a:lnTo>
                  <a:lnTo>
                    <a:pt x="21561" y="50377"/>
                  </a:lnTo>
                  <a:lnTo>
                    <a:pt x="36894" y="10607"/>
                  </a:lnTo>
                  <a:lnTo>
                    <a:pt x="41497" y="3800"/>
                  </a:lnTo>
                  <a:lnTo>
                    <a:pt x="46682" y="673"/>
                  </a:lnTo>
                  <a:lnTo>
                    <a:pt x="52255" y="0"/>
                  </a:lnTo>
                  <a:lnTo>
                    <a:pt x="58088" y="962"/>
                  </a:lnTo>
                  <a:lnTo>
                    <a:pt x="83151" y="19171"/>
                  </a:lnTo>
                  <a:lnTo>
                    <a:pt x="97110" y="42815"/>
                  </a:lnTo>
                  <a:lnTo>
                    <a:pt x="105900" y="71432"/>
                  </a:lnTo>
                  <a:lnTo>
                    <a:pt x="107455" y="100614"/>
                  </a:lnTo>
                  <a:lnTo>
                    <a:pt x="100149" y="128165"/>
                  </a:lnTo>
                  <a:lnTo>
                    <a:pt x="87495" y="152404"/>
                  </a:lnTo>
                  <a:lnTo>
                    <a:pt x="72464" y="170233"/>
                  </a:lnTo>
                  <a:lnTo>
                    <a:pt x="31652" y="193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1457">
            <a:extLst>
              <a:ext uri="{FF2B5EF4-FFF2-40B4-BE49-F238E27FC236}">
                <a16:creationId xmlns:a16="http://schemas.microsoft.com/office/drawing/2014/main" xmlns="" id="{D032D770-6C2C-426A-8909-AB97D61E190A}"/>
              </a:ext>
            </a:extLst>
          </p:cNvPr>
          <p:cNvGrpSpPr/>
          <p:nvPr/>
        </p:nvGrpSpPr>
        <p:grpSpPr>
          <a:xfrm>
            <a:off x="6196121" y="2381250"/>
            <a:ext cx="2880163" cy="717449"/>
            <a:chOff x="6196121" y="2381250"/>
            <a:chExt cx="2880163" cy="717449"/>
          </a:xfrm>
        </p:grpSpPr>
        <p:sp>
          <p:nvSpPr>
            <p:cNvPr id="52" name="SMARTInkShape-7732">
              <a:extLst>
                <a:ext uri="{FF2B5EF4-FFF2-40B4-BE49-F238E27FC236}">
                  <a16:creationId xmlns:a16="http://schemas.microsoft.com/office/drawing/2014/main" xmlns="" id="{1604CDFD-37A1-41A7-B2DD-4D5BB258978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196121" y="2531169"/>
              <a:ext cx="185630" cy="499980"/>
            </a:xfrm>
            <a:custGeom>
              <a:avLst/>
              <a:gdLst/>
              <a:ahLst/>
              <a:cxnLst/>
              <a:rect l="0" t="0" r="0" b="0"/>
              <a:pathLst>
                <a:path w="185630" h="499980">
                  <a:moveTo>
                    <a:pt x="90379" y="15181"/>
                  </a:moveTo>
                  <a:lnTo>
                    <a:pt x="90379" y="15181"/>
                  </a:lnTo>
                  <a:lnTo>
                    <a:pt x="90379" y="875"/>
                  </a:lnTo>
                  <a:lnTo>
                    <a:pt x="88968" y="0"/>
                  </a:lnTo>
                  <a:lnTo>
                    <a:pt x="83637" y="908"/>
                  </a:lnTo>
                  <a:lnTo>
                    <a:pt x="69331" y="5386"/>
                  </a:lnTo>
                  <a:lnTo>
                    <a:pt x="57741" y="16707"/>
                  </a:lnTo>
                  <a:lnTo>
                    <a:pt x="45534" y="37026"/>
                  </a:lnTo>
                  <a:lnTo>
                    <a:pt x="33053" y="69575"/>
                  </a:lnTo>
                  <a:lnTo>
                    <a:pt x="20450" y="113204"/>
                  </a:lnTo>
                  <a:lnTo>
                    <a:pt x="14127" y="137680"/>
                  </a:lnTo>
                  <a:lnTo>
                    <a:pt x="9205" y="163875"/>
                  </a:lnTo>
                  <a:lnTo>
                    <a:pt x="5219" y="191215"/>
                  </a:lnTo>
                  <a:lnTo>
                    <a:pt x="1855" y="219321"/>
                  </a:lnTo>
                  <a:lnTo>
                    <a:pt x="319" y="247230"/>
                  </a:lnTo>
                  <a:lnTo>
                    <a:pt x="0" y="275008"/>
                  </a:lnTo>
                  <a:lnTo>
                    <a:pt x="493" y="302699"/>
                  </a:lnTo>
                  <a:lnTo>
                    <a:pt x="4349" y="328921"/>
                  </a:lnTo>
                  <a:lnTo>
                    <a:pt x="10448" y="354163"/>
                  </a:lnTo>
                  <a:lnTo>
                    <a:pt x="27337" y="400084"/>
                  </a:lnTo>
                  <a:lnTo>
                    <a:pt x="48955" y="436956"/>
                  </a:lnTo>
                  <a:lnTo>
                    <a:pt x="81554" y="478740"/>
                  </a:lnTo>
                  <a:lnTo>
                    <a:pt x="104801" y="494728"/>
                  </a:lnTo>
                  <a:lnTo>
                    <a:pt x="116927" y="499979"/>
                  </a:lnTo>
                  <a:lnTo>
                    <a:pt x="129950" y="499952"/>
                  </a:lnTo>
                  <a:lnTo>
                    <a:pt x="185629" y="478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7733">
              <a:extLst>
                <a:ext uri="{FF2B5EF4-FFF2-40B4-BE49-F238E27FC236}">
                  <a16:creationId xmlns:a16="http://schemas.microsoft.com/office/drawing/2014/main" xmlns="" id="{DFB90CD4-1631-4533-95F6-9C336C53B4A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508750" y="2650491"/>
              <a:ext cx="125448" cy="434039"/>
            </a:xfrm>
            <a:custGeom>
              <a:avLst/>
              <a:gdLst/>
              <a:ahLst/>
              <a:cxnLst/>
              <a:rect l="0" t="0" r="0" b="0"/>
              <a:pathLst>
                <a:path w="125448" h="434039">
                  <a:moveTo>
                    <a:pt x="12700" y="226059"/>
                  </a:moveTo>
                  <a:lnTo>
                    <a:pt x="12700" y="226059"/>
                  </a:lnTo>
                  <a:lnTo>
                    <a:pt x="9041" y="222401"/>
                  </a:lnTo>
                  <a:lnTo>
                    <a:pt x="12008" y="226073"/>
                  </a:lnTo>
                  <a:lnTo>
                    <a:pt x="15449" y="232180"/>
                  </a:lnTo>
                  <a:lnTo>
                    <a:pt x="21354" y="257036"/>
                  </a:lnTo>
                  <a:lnTo>
                    <a:pt x="20831" y="291211"/>
                  </a:lnTo>
                  <a:lnTo>
                    <a:pt x="19577" y="334891"/>
                  </a:lnTo>
                  <a:lnTo>
                    <a:pt x="19206" y="376839"/>
                  </a:lnTo>
                  <a:lnTo>
                    <a:pt x="14717" y="421047"/>
                  </a:lnTo>
                  <a:lnTo>
                    <a:pt x="13298" y="434038"/>
                  </a:lnTo>
                  <a:lnTo>
                    <a:pt x="13098" y="433856"/>
                  </a:lnTo>
                  <a:lnTo>
                    <a:pt x="12735" y="387599"/>
                  </a:lnTo>
                  <a:lnTo>
                    <a:pt x="12716" y="352183"/>
                  </a:lnTo>
                  <a:lnTo>
                    <a:pt x="12707" y="305867"/>
                  </a:lnTo>
                  <a:lnTo>
                    <a:pt x="14115" y="277854"/>
                  </a:lnTo>
                  <a:lnTo>
                    <a:pt x="16466" y="247183"/>
                  </a:lnTo>
                  <a:lnTo>
                    <a:pt x="19444" y="214742"/>
                  </a:lnTo>
                  <a:lnTo>
                    <a:pt x="22840" y="182531"/>
                  </a:lnTo>
                  <a:lnTo>
                    <a:pt x="26515" y="150474"/>
                  </a:lnTo>
                  <a:lnTo>
                    <a:pt x="30377" y="118519"/>
                  </a:lnTo>
                  <a:lnTo>
                    <a:pt x="34362" y="91571"/>
                  </a:lnTo>
                  <a:lnTo>
                    <a:pt x="42553" y="46578"/>
                  </a:lnTo>
                  <a:lnTo>
                    <a:pt x="52780" y="19054"/>
                  </a:lnTo>
                  <a:lnTo>
                    <a:pt x="58470" y="9739"/>
                  </a:lnTo>
                  <a:lnTo>
                    <a:pt x="64380" y="4235"/>
                  </a:lnTo>
                  <a:lnTo>
                    <a:pt x="70437" y="1271"/>
                  </a:lnTo>
                  <a:lnTo>
                    <a:pt x="76591" y="0"/>
                  </a:lnTo>
                  <a:lnTo>
                    <a:pt x="83516" y="2681"/>
                  </a:lnTo>
                  <a:lnTo>
                    <a:pt x="98736" y="15067"/>
                  </a:lnTo>
                  <a:lnTo>
                    <a:pt x="119801" y="51986"/>
                  </a:lnTo>
                  <a:lnTo>
                    <a:pt x="125447" y="86369"/>
                  </a:lnTo>
                  <a:lnTo>
                    <a:pt x="124899" y="123052"/>
                  </a:lnTo>
                  <a:lnTo>
                    <a:pt x="115950" y="170060"/>
                  </a:lnTo>
                  <a:lnTo>
                    <a:pt x="105861" y="195291"/>
                  </a:lnTo>
                  <a:lnTo>
                    <a:pt x="78167" y="225958"/>
                  </a:lnTo>
                  <a:lnTo>
                    <a:pt x="46522" y="242806"/>
                  </a:lnTo>
                  <a:lnTo>
                    <a:pt x="27262" y="245731"/>
                  </a:lnTo>
                  <a:lnTo>
                    <a:pt x="18175" y="245524"/>
                  </a:lnTo>
                  <a:lnTo>
                    <a:pt x="12116" y="242563"/>
                  </a:lnTo>
                  <a:lnTo>
                    <a:pt x="8078" y="237767"/>
                  </a:lnTo>
                  <a:lnTo>
                    <a:pt x="0" y="219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7734">
              <a:extLst>
                <a:ext uri="{FF2B5EF4-FFF2-40B4-BE49-F238E27FC236}">
                  <a16:creationId xmlns:a16="http://schemas.microsoft.com/office/drawing/2014/main" xmlns="" id="{B30FBE4B-C086-4014-A432-0B66013231FF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676719" y="2387861"/>
              <a:ext cx="174932" cy="176663"/>
            </a:xfrm>
            <a:custGeom>
              <a:avLst/>
              <a:gdLst/>
              <a:ahLst/>
              <a:cxnLst/>
              <a:rect l="0" t="0" r="0" b="0"/>
              <a:pathLst>
                <a:path w="174932" h="176663">
                  <a:moveTo>
                    <a:pt x="124131" y="6089"/>
                  </a:moveTo>
                  <a:lnTo>
                    <a:pt x="124131" y="6089"/>
                  </a:lnTo>
                  <a:lnTo>
                    <a:pt x="124131" y="622"/>
                  </a:lnTo>
                  <a:lnTo>
                    <a:pt x="123425" y="327"/>
                  </a:lnTo>
                  <a:lnTo>
                    <a:pt x="120760" y="0"/>
                  </a:lnTo>
                  <a:lnTo>
                    <a:pt x="105180" y="3187"/>
                  </a:lnTo>
                  <a:lnTo>
                    <a:pt x="64555" y="26429"/>
                  </a:lnTo>
                  <a:lnTo>
                    <a:pt x="20225" y="57059"/>
                  </a:lnTo>
                  <a:lnTo>
                    <a:pt x="8336" y="69665"/>
                  </a:lnTo>
                  <a:lnTo>
                    <a:pt x="5306" y="74578"/>
                  </a:lnTo>
                  <a:lnTo>
                    <a:pt x="3992" y="78560"/>
                  </a:lnTo>
                  <a:lnTo>
                    <a:pt x="3822" y="81920"/>
                  </a:lnTo>
                  <a:lnTo>
                    <a:pt x="5120" y="84865"/>
                  </a:lnTo>
                  <a:lnTo>
                    <a:pt x="10324" y="90019"/>
                  </a:lnTo>
                  <a:lnTo>
                    <a:pt x="31300" y="93516"/>
                  </a:lnTo>
                  <a:lnTo>
                    <a:pt x="72947" y="95404"/>
                  </a:lnTo>
                  <a:lnTo>
                    <a:pt x="94619" y="99972"/>
                  </a:lnTo>
                  <a:lnTo>
                    <a:pt x="100431" y="103789"/>
                  </a:lnTo>
                  <a:lnTo>
                    <a:pt x="99864" y="106500"/>
                  </a:lnTo>
                  <a:lnTo>
                    <a:pt x="93591" y="113275"/>
                  </a:lnTo>
                  <a:lnTo>
                    <a:pt x="49084" y="134192"/>
                  </a:lnTo>
                  <a:lnTo>
                    <a:pt x="6813" y="158242"/>
                  </a:lnTo>
                  <a:lnTo>
                    <a:pt x="1434" y="163789"/>
                  </a:lnTo>
                  <a:lnTo>
                    <a:pt x="0" y="166255"/>
                  </a:lnTo>
                  <a:lnTo>
                    <a:pt x="1866" y="168606"/>
                  </a:lnTo>
                  <a:lnTo>
                    <a:pt x="11465" y="173098"/>
                  </a:lnTo>
                  <a:lnTo>
                    <a:pt x="47104" y="176662"/>
                  </a:lnTo>
                  <a:lnTo>
                    <a:pt x="85472" y="176573"/>
                  </a:lnTo>
                  <a:lnTo>
                    <a:pt x="123966" y="173098"/>
                  </a:lnTo>
                  <a:lnTo>
                    <a:pt x="174931" y="171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7735">
              <a:extLst>
                <a:ext uri="{FF2B5EF4-FFF2-40B4-BE49-F238E27FC236}">
                  <a16:creationId xmlns:a16="http://schemas.microsoft.com/office/drawing/2014/main" xmlns="" id="{039A4128-E04C-412D-8170-58E69D33411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915150" y="2381250"/>
              <a:ext cx="107951" cy="165101"/>
            </a:xfrm>
            <a:custGeom>
              <a:avLst/>
              <a:gdLst/>
              <a:ahLst/>
              <a:cxnLst/>
              <a:rect l="0" t="0" r="0" b="0"/>
              <a:pathLst>
                <a:path w="107951" h="165101">
                  <a:moveTo>
                    <a:pt x="0" y="0"/>
                  </a:moveTo>
                  <a:lnTo>
                    <a:pt x="0" y="0"/>
                  </a:lnTo>
                  <a:lnTo>
                    <a:pt x="6480" y="10845"/>
                  </a:lnTo>
                  <a:lnTo>
                    <a:pt x="39374" y="55689"/>
                  </a:lnTo>
                  <a:lnTo>
                    <a:pt x="68638" y="100684"/>
                  </a:lnTo>
                  <a:lnTo>
                    <a:pt x="91301" y="143551"/>
                  </a:lnTo>
                  <a:lnTo>
                    <a:pt x="98940" y="158088"/>
                  </a:lnTo>
                  <a:lnTo>
                    <a:pt x="1079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736">
              <a:extLst>
                <a:ext uri="{FF2B5EF4-FFF2-40B4-BE49-F238E27FC236}">
                  <a16:creationId xmlns:a16="http://schemas.microsoft.com/office/drawing/2014/main" xmlns="" id="{DB7F3233-E30B-43E6-A4F9-72F84965C5D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940550" y="2387600"/>
              <a:ext cx="139701" cy="196851"/>
            </a:xfrm>
            <a:custGeom>
              <a:avLst/>
              <a:gdLst/>
              <a:ahLst/>
              <a:cxnLst/>
              <a:rect l="0" t="0" r="0" b="0"/>
              <a:pathLst>
                <a:path w="139701" h="196851">
                  <a:moveTo>
                    <a:pt x="139700" y="0"/>
                  </a:moveTo>
                  <a:lnTo>
                    <a:pt x="139700" y="0"/>
                  </a:lnTo>
                  <a:lnTo>
                    <a:pt x="129586" y="0"/>
                  </a:lnTo>
                  <a:lnTo>
                    <a:pt x="120859" y="3763"/>
                  </a:lnTo>
                  <a:lnTo>
                    <a:pt x="97016" y="24418"/>
                  </a:lnTo>
                  <a:lnTo>
                    <a:pt x="60765" y="70179"/>
                  </a:lnTo>
                  <a:lnTo>
                    <a:pt x="35016" y="108047"/>
                  </a:lnTo>
                  <a:lnTo>
                    <a:pt x="8877" y="155006"/>
                  </a:lnTo>
                  <a:lnTo>
                    <a:pt x="1123" y="172608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737">
              <a:extLst>
                <a:ext uri="{FF2B5EF4-FFF2-40B4-BE49-F238E27FC236}">
                  <a16:creationId xmlns:a16="http://schemas.microsoft.com/office/drawing/2014/main" xmlns="" id="{409406D8-480F-445D-BE15-80260F3B20F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061200" y="25463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738">
              <a:extLst>
                <a:ext uri="{FF2B5EF4-FFF2-40B4-BE49-F238E27FC236}">
                  <a16:creationId xmlns:a16="http://schemas.microsoft.com/office/drawing/2014/main" xmlns="" id="{3985B6E1-B2C5-4C54-83CC-E78536E5C9C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105650" y="2476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739">
              <a:extLst>
                <a:ext uri="{FF2B5EF4-FFF2-40B4-BE49-F238E27FC236}">
                  <a16:creationId xmlns:a16="http://schemas.microsoft.com/office/drawing/2014/main" xmlns="" id="{90835F3F-804D-472E-9EFB-101234238B6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331111" y="2687611"/>
              <a:ext cx="117440" cy="252440"/>
            </a:xfrm>
            <a:custGeom>
              <a:avLst/>
              <a:gdLst/>
              <a:ahLst/>
              <a:cxnLst/>
              <a:rect l="0" t="0" r="0" b="0"/>
              <a:pathLst>
                <a:path w="117440" h="252440">
                  <a:moveTo>
                    <a:pt x="104739" y="30189"/>
                  </a:moveTo>
                  <a:lnTo>
                    <a:pt x="104739" y="30189"/>
                  </a:lnTo>
                  <a:lnTo>
                    <a:pt x="104033" y="20050"/>
                  </a:lnTo>
                  <a:lnTo>
                    <a:pt x="99271" y="3706"/>
                  </a:lnTo>
                  <a:lnTo>
                    <a:pt x="96860" y="1951"/>
                  </a:lnTo>
                  <a:lnTo>
                    <a:pt x="88537" y="0"/>
                  </a:lnTo>
                  <a:lnTo>
                    <a:pt x="77783" y="4777"/>
                  </a:lnTo>
                  <a:lnTo>
                    <a:pt x="50261" y="31833"/>
                  </a:lnTo>
                  <a:lnTo>
                    <a:pt x="25959" y="67679"/>
                  </a:lnTo>
                  <a:lnTo>
                    <a:pt x="7627" y="112950"/>
                  </a:lnTo>
                  <a:lnTo>
                    <a:pt x="0" y="158741"/>
                  </a:lnTo>
                  <a:lnTo>
                    <a:pt x="4482" y="200217"/>
                  </a:lnTo>
                  <a:lnTo>
                    <a:pt x="14789" y="220762"/>
                  </a:lnTo>
                  <a:lnTo>
                    <a:pt x="29484" y="236244"/>
                  </a:lnTo>
                  <a:lnTo>
                    <a:pt x="47773" y="247828"/>
                  </a:lnTo>
                  <a:lnTo>
                    <a:pt x="73306" y="252036"/>
                  </a:lnTo>
                  <a:lnTo>
                    <a:pt x="117439" y="25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740">
              <a:extLst>
                <a:ext uri="{FF2B5EF4-FFF2-40B4-BE49-F238E27FC236}">
                  <a16:creationId xmlns:a16="http://schemas.microsoft.com/office/drawing/2014/main" xmlns="" id="{2949ADBE-973E-44FC-958B-BB2F9832EDA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570137" y="2736850"/>
              <a:ext cx="18114" cy="196851"/>
            </a:xfrm>
            <a:custGeom>
              <a:avLst/>
              <a:gdLst/>
              <a:ahLst/>
              <a:cxnLst/>
              <a:rect l="0" t="0" r="0" b="0"/>
              <a:pathLst>
                <a:path w="18114" h="196851">
                  <a:moveTo>
                    <a:pt x="18113" y="0"/>
                  </a:moveTo>
                  <a:lnTo>
                    <a:pt x="18113" y="0"/>
                  </a:lnTo>
                  <a:lnTo>
                    <a:pt x="11371" y="6742"/>
                  </a:lnTo>
                  <a:lnTo>
                    <a:pt x="3808" y="24419"/>
                  </a:lnTo>
                  <a:lnTo>
                    <a:pt x="0" y="70884"/>
                  </a:lnTo>
                  <a:lnTo>
                    <a:pt x="46" y="112411"/>
                  </a:lnTo>
                  <a:lnTo>
                    <a:pt x="4215" y="151135"/>
                  </a:lnTo>
                  <a:lnTo>
                    <a:pt x="11763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7741">
              <a:extLst>
                <a:ext uri="{FF2B5EF4-FFF2-40B4-BE49-F238E27FC236}">
                  <a16:creationId xmlns:a16="http://schemas.microsoft.com/office/drawing/2014/main" xmlns="" id="{22019A51-4792-4238-AD7E-194B6C5C74F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664450" y="2857500"/>
              <a:ext cx="69851" cy="25401"/>
            </a:xfrm>
            <a:custGeom>
              <a:avLst/>
              <a:gdLst/>
              <a:ahLst/>
              <a:cxnLst/>
              <a:rect l="0" t="0" r="0" b="0"/>
              <a:pathLst>
                <a:path w="698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0113" y="13191"/>
                  </a:lnTo>
                  <a:lnTo>
                    <a:pt x="20723" y="939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7742">
              <a:extLst>
                <a:ext uri="{FF2B5EF4-FFF2-40B4-BE49-F238E27FC236}">
                  <a16:creationId xmlns:a16="http://schemas.microsoft.com/office/drawing/2014/main" xmlns="" id="{7AA12885-749E-4008-931D-05E7E7640F4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810956" y="2719102"/>
              <a:ext cx="142664" cy="379597"/>
            </a:xfrm>
            <a:custGeom>
              <a:avLst/>
              <a:gdLst/>
              <a:ahLst/>
              <a:cxnLst/>
              <a:rect l="0" t="0" r="0" b="0"/>
              <a:pathLst>
                <a:path w="142664" h="379597">
                  <a:moveTo>
                    <a:pt x="50344" y="100298"/>
                  </a:moveTo>
                  <a:lnTo>
                    <a:pt x="50344" y="100298"/>
                  </a:lnTo>
                  <a:lnTo>
                    <a:pt x="46973" y="145111"/>
                  </a:lnTo>
                  <a:lnTo>
                    <a:pt x="38807" y="192641"/>
                  </a:lnTo>
                  <a:lnTo>
                    <a:pt x="32047" y="225300"/>
                  </a:lnTo>
                  <a:lnTo>
                    <a:pt x="26219" y="259101"/>
                  </a:lnTo>
                  <a:lnTo>
                    <a:pt x="20571" y="292938"/>
                  </a:lnTo>
                  <a:lnTo>
                    <a:pt x="13358" y="326792"/>
                  </a:lnTo>
                  <a:lnTo>
                    <a:pt x="3003" y="371416"/>
                  </a:lnTo>
                  <a:lnTo>
                    <a:pt x="1081" y="379545"/>
                  </a:lnTo>
                  <a:lnTo>
                    <a:pt x="570" y="379596"/>
                  </a:lnTo>
                  <a:lnTo>
                    <a:pt x="0" y="374008"/>
                  </a:lnTo>
                  <a:lnTo>
                    <a:pt x="3049" y="342107"/>
                  </a:lnTo>
                  <a:lnTo>
                    <a:pt x="10274" y="307017"/>
                  </a:lnTo>
                  <a:lnTo>
                    <a:pt x="21246" y="262023"/>
                  </a:lnTo>
                  <a:lnTo>
                    <a:pt x="28123" y="234220"/>
                  </a:lnTo>
                  <a:lnTo>
                    <a:pt x="35530" y="204396"/>
                  </a:lnTo>
                  <a:lnTo>
                    <a:pt x="43290" y="175341"/>
                  </a:lnTo>
                  <a:lnTo>
                    <a:pt x="51286" y="146799"/>
                  </a:lnTo>
                  <a:lnTo>
                    <a:pt x="59439" y="118599"/>
                  </a:lnTo>
                  <a:lnTo>
                    <a:pt x="74142" y="72213"/>
                  </a:lnTo>
                  <a:lnTo>
                    <a:pt x="90556" y="25654"/>
                  </a:lnTo>
                  <a:lnTo>
                    <a:pt x="98555" y="9973"/>
                  </a:lnTo>
                  <a:lnTo>
                    <a:pt x="109165" y="652"/>
                  </a:lnTo>
                  <a:lnTo>
                    <a:pt x="114958" y="0"/>
                  </a:lnTo>
                  <a:lnTo>
                    <a:pt x="127039" y="4921"/>
                  </a:lnTo>
                  <a:lnTo>
                    <a:pt x="135701" y="21690"/>
                  </a:lnTo>
                  <a:lnTo>
                    <a:pt x="142663" y="62660"/>
                  </a:lnTo>
                  <a:lnTo>
                    <a:pt x="142175" y="94859"/>
                  </a:lnTo>
                  <a:lnTo>
                    <a:pt x="134902" y="123281"/>
                  </a:lnTo>
                  <a:lnTo>
                    <a:pt x="112165" y="159711"/>
                  </a:lnTo>
                  <a:lnTo>
                    <a:pt x="83085" y="182734"/>
                  </a:lnTo>
                  <a:lnTo>
                    <a:pt x="66307" y="187971"/>
                  </a:lnTo>
                  <a:lnTo>
                    <a:pt x="43994" y="189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7743">
              <a:extLst>
                <a:ext uri="{FF2B5EF4-FFF2-40B4-BE49-F238E27FC236}">
                  <a16:creationId xmlns:a16="http://schemas.microsoft.com/office/drawing/2014/main" xmlns="" id="{A75F53B4-2F01-447D-A872-1C8760F76DC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962900" y="2711450"/>
              <a:ext cx="94760" cy="222251"/>
            </a:xfrm>
            <a:custGeom>
              <a:avLst/>
              <a:gdLst/>
              <a:ahLst/>
              <a:cxnLst/>
              <a:rect l="0" t="0" r="0" b="0"/>
              <a:pathLst>
                <a:path w="94760" h="222251">
                  <a:moveTo>
                    <a:pt x="82550" y="0"/>
                  </a:moveTo>
                  <a:lnTo>
                    <a:pt x="82550" y="0"/>
                  </a:lnTo>
                  <a:lnTo>
                    <a:pt x="94759" y="31161"/>
                  </a:lnTo>
                  <a:lnTo>
                    <a:pt x="92832" y="68578"/>
                  </a:lnTo>
                  <a:lnTo>
                    <a:pt x="79952" y="114315"/>
                  </a:lnTo>
                  <a:lnTo>
                    <a:pt x="59359" y="156873"/>
                  </a:lnTo>
                  <a:lnTo>
                    <a:pt x="31480" y="197629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7744">
              <a:extLst>
                <a:ext uri="{FF2B5EF4-FFF2-40B4-BE49-F238E27FC236}">
                  <a16:creationId xmlns:a16="http://schemas.microsoft.com/office/drawing/2014/main" xmlns="" id="{06FC1F42-ED3F-46E5-A0A5-C5F34A22910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153400" y="2544242"/>
              <a:ext cx="107951" cy="116409"/>
            </a:xfrm>
            <a:custGeom>
              <a:avLst/>
              <a:gdLst/>
              <a:ahLst/>
              <a:cxnLst/>
              <a:rect l="0" t="0" r="0" b="0"/>
              <a:pathLst>
                <a:path w="107951" h="116409">
                  <a:moveTo>
                    <a:pt x="0" y="8458"/>
                  </a:moveTo>
                  <a:lnTo>
                    <a:pt x="0" y="8458"/>
                  </a:lnTo>
                  <a:lnTo>
                    <a:pt x="3370" y="8458"/>
                  </a:lnTo>
                  <a:lnTo>
                    <a:pt x="4363" y="9869"/>
                  </a:lnTo>
                  <a:lnTo>
                    <a:pt x="5762" y="20714"/>
                  </a:lnTo>
                  <a:lnTo>
                    <a:pt x="9644" y="64826"/>
                  </a:lnTo>
                  <a:lnTo>
                    <a:pt x="12581" y="103970"/>
                  </a:lnTo>
                  <a:lnTo>
                    <a:pt x="25643" y="64025"/>
                  </a:lnTo>
                  <a:lnTo>
                    <a:pt x="44208" y="21865"/>
                  </a:lnTo>
                  <a:lnTo>
                    <a:pt x="57042" y="4774"/>
                  </a:lnTo>
                  <a:lnTo>
                    <a:pt x="62723" y="1063"/>
                  </a:lnTo>
                  <a:lnTo>
                    <a:pt x="67921" y="0"/>
                  </a:lnTo>
                  <a:lnTo>
                    <a:pt x="72798" y="703"/>
                  </a:lnTo>
                  <a:lnTo>
                    <a:pt x="76753" y="4699"/>
                  </a:lnTo>
                  <a:lnTo>
                    <a:pt x="85692" y="27178"/>
                  </a:lnTo>
                  <a:lnTo>
                    <a:pt x="97223" y="73334"/>
                  </a:lnTo>
                  <a:lnTo>
                    <a:pt x="107950" y="116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7745">
              <a:extLst>
                <a:ext uri="{FF2B5EF4-FFF2-40B4-BE49-F238E27FC236}">
                  <a16:creationId xmlns:a16="http://schemas.microsoft.com/office/drawing/2014/main" xmlns="" id="{A79ECE65-3C9F-45ED-BEBB-F79CB65CE45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305800" y="2593234"/>
              <a:ext cx="120651" cy="22967"/>
            </a:xfrm>
            <a:custGeom>
              <a:avLst/>
              <a:gdLst/>
              <a:ahLst/>
              <a:cxnLst/>
              <a:rect l="0" t="0" r="0" b="0"/>
              <a:pathLst>
                <a:path w="120651" h="22967">
                  <a:moveTo>
                    <a:pt x="0" y="22966"/>
                  </a:moveTo>
                  <a:lnTo>
                    <a:pt x="0" y="22966"/>
                  </a:lnTo>
                  <a:lnTo>
                    <a:pt x="0" y="14128"/>
                  </a:lnTo>
                  <a:lnTo>
                    <a:pt x="1411" y="12135"/>
                  </a:lnTo>
                  <a:lnTo>
                    <a:pt x="6741" y="8039"/>
                  </a:lnTo>
                  <a:lnTo>
                    <a:pt x="37576" y="366"/>
                  </a:lnTo>
                  <a:lnTo>
                    <a:pt x="83700" y="0"/>
                  </a:lnTo>
                  <a:lnTo>
                    <a:pt x="120650" y="3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746">
              <a:extLst>
                <a:ext uri="{FF2B5EF4-FFF2-40B4-BE49-F238E27FC236}">
                  <a16:creationId xmlns:a16="http://schemas.microsoft.com/office/drawing/2014/main" xmlns="" id="{E6AF7EB6-F6D4-49D6-8FC7-C329C541DC7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724900" y="2514600"/>
              <a:ext cx="101601" cy="158751"/>
            </a:xfrm>
            <a:custGeom>
              <a:avLst/>
              <a:gdLst/>
              <a:ahLst/>
              <a:cxnLst/>
              <a:rect l="0" t="0" r="0" b="0"/>
              <a:pathLst>
                <a:path w="101601" h="1587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370" y="12209"/>
                  </a:lnTo>
                  <a:lnTo>
                    <a:pt x="41442" y="53803"/>
                  </a:lnTo>
                  <a:lnTo>
                    <a:pt x="68549" y="95686"/>
                  </a:lnTo>
                  <a:lnTo>
                    <a:pt x="92683" y="141317"/>
                  </a:lnTo>
                  <a:lnTo>
                    <a:pt x="1016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7747">
              <a:extLst>
                <a:ext uri="{FF2B5EF4-FFF2-40B4-BE49-F238E27FC236}">
                  <a16:creationId xmlns:a16="http://schemas.microsoft.com/office/drawing/2014/main" xmlns="" id="{CE4A9CC2-FBAA-453D-A5C1-43F3A74CA1A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497847" y="2491892"/>
              <a:ext cx="149971" cy="164676"/>
            </a:xfrm>
            <a:custGeom>
              <a:avLst/>
              <a:gdLst/>
              <a:ahLst/>
              <a:cxnLst/>
              <a:rect l="0" t="0" r="0" b="0"/>
              <a:pathLst>
                <a:path w="149971" h="164676">
                  <a:moveTo>
                    <a:pt x="144503" y="3658"/>
                  </a:moveTo>
                  <a:lnTo>
                    <a:pt x="144503" y="3658"/>
                  </a:lnTo>
                  <a:lnTo>
                    <a:pt x="147873" y="3658"/>
                  </a:lnTo>
                  <a:lnTo>
                    <a:pt x="148867" y="2952"/>
                  </a:lnTo>
                  <a:lnTo>
                    <a:pt x="149529" y="1776"/>
                  </a:lnTo>
                  <a:lnTo>
                    <a:pt x="149970" y="287"/>
                  </a:lnTo>
                  <a:lnTo>
                    <a:pt x="148149" y="0"/>
                  </a:lnTo>
                  <a:lnTo>
                    <a:pt x="106579" y="12171"/>
                  </a:lnTo>
                  <a:lnTo>
                    <a:pt x="59990" y="28507"/>
                  </a:lnTo>
                  <a:lnTo>
                    <a:pt x="47910" y="41043"/>
                  </a:lnTo>
                  <a:lnTo>
                    <a:pt x="44830" y="46926"/>
                  </a:lnTo>
                  <a:lnTo>
                    <a:pt x="43288" y="57225"/>
                  </a:lnTo>
                  <a:lnTo>
                    <a:pt x="45983" y="61947"/>
                  </a:lnTo>
                  <a:lnTo>
                    <a:pt x="56501" y="70957"/>
                  </a:lnTo>
                  <a:lnTo>
                    <a:pt x="103750" y="90168"/>
                  </a:lnTo>
                  <a:lnTo>
                    <a:pt x="108752" y="94553"/>
                  </a:lnTo>
                  <a:lnTo>
                    <a:pt x="106557" y="98122"/>
                  </a:lnTo>
                  <a:lnTo>
                    <a:pt x="94712" y="107731"/>
                  </a:lnTo>
                  <a:lnTo>
                    <a:pt x="53998" y="126077"/>
                  </a:lnTo>
                  <a:lnTo>
                    <a:pt x="7378" y="147546"/>
                  </a:lnTo>
                  <a:lnTo>
                    <a:pt x="774" y="152275"/>
                  </a:lnTo>
                  <a:lnTo>
                    <a:pt x="0" y="153536"/>
                  </a:lnTo>
                  <a:lnTo>
                    <a:pt x="6666" y="156819"/>
                  </a:lnTo>
                  <a:lnTo>
                    <a:pt x="37313" y="164675"/>
                  </a:lnTo>
                  <a:lnTo>
                    <a:pt x="73781" y="164177"/>
                  </a:lnTo>
                  <a:lnTo>
                    <a:pt x="121046" y="162758"/>
                  </a:lnTo>
                  <a:lnTo>
                    <a:pt x="138153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7748">
              <a:extLst>
                <a:ext uri="{FF2B5EF4-FFF2-40B4-BE49-F238E27FC236}">
                  <a16:creationId xmlns:a16="http://schemas.microsoft.com/office/drawing/2014/main" xmlns="" id="{99F56B24-0642-477F-BC77-433B20CCEA2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859393" y="2673350"/>
              <a:ext cx="11558" cy="50801"/>
            </a:xfrm>
            <a:custGeom>
              <a:avLst/>
              <a:gdLst/>
              <a:ahLst/>
              <a:cxnLst/>
              <a:rect l="0" t="0" r="0" b="0"/>
              <a:pathLst>
                <a:path w="11558" h="50801">
                  <a:moveTo>
                    <a:pt x="11557" y="0"/>
                  </a:moveTo>
                  <a:lnTo>
                    <a:pt x="11557" y="0"/>
                  </a:lnTo>
                  <a:lnTo>
                    <a:pt x="0" y="35942"/>
                  </a:lnTo>
                  <a:lnTo>
                    <a:pt x="1246" y="42550"/>
                  </a:lnTo>
                  <a:lnTo>
                    <a:pt x="5207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7749">
              <a:extLst>
                <a:ext uri="{FF2B5EF4-FFF2-40B4-BE49-F238E27FC236}">
                  <a16:creationId xmlns:a16="http://schemas.microsoft.com/office/drawing/2014/main" xmlns="" id="{BD7B85E6-0008-43AB-BCE2-EC5ED5CEE79D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724900" y="2510942"/>
              <a:ext cx="177801" cy="181459"/>
            </a:xfrm>
            <a:custGeom>
              <a:avLst/>
              <a:gdLst/>
              <a:ahLst/>
              <a:cxnLst/>
              <a:rect l="0" t="0" r="0" b="0"/>
              <a:pathLst>
                <a:path w="177801" h="181459">
                  <a:moveTo>
                    <a:pt x="177800" y="3658"/>
                  </a:moveTo>
                  <a:lnTo>
                    <a:pt x="177800" y="3658"/>
                  </a:lnTo>
                  <a:lnTo>
                    <a:pt x="174429" y="287"/>
                  </a:lnTo>
                  <a:lnTo>
                    <a:pt x="172024" y="0"/>
                  </a:lnTo>
                  <a:lnTo>
                    <a:pt x="160488" y="3672"/>
                  </a:lnTo>
                  <a:lnTo>
                    <a:pt x="120626" y="27893"/>
                  </a:lnTo>
                  <a:lnTo>
                    <a:pt x="74593" y="69444"/>
                  </a:lnTo>
                  <a:lnTo>
                    <a:pt x="36920" y="109942"/>
                  </a:lnTo>
                  <a:lnTo>
                    <a:pt x="13146" y="150503"/>
                  </a:lnTo>
                  <a:lnTo>
                    <a:pt x="0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7750">
              <a:extLst>
                <a:ext uri="{FF2B5EF4-FFF2-40B4-BE49-F238E27FC236}">
                  <a16:creationId xmlns:a16="http://schemas.microsoft.com/office/drawing/2014/main" xmlns="" id="{CA355745-9481-4106-ABE4-C580E55F6D86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902700" y="26098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7751">
              <a:extLst>
                <a:ext uri="{FF2B5EF4-FFF2-40B4-BE49-F238E27FC236}">
                  <a16:creationId xmlns:a16="http://schemas.microsoft.com/office/drawing/2014/main" xmlns="" id="{9BC9D2F4-B438-4A8F-BCBE-B989B6A90E03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820150" y="2495550"/>
              <a:ext cx="256134" cy="546101"/>
            </a:xfrm>
            <a:custGeom>
              <a:avLst/>
              <a:gdLst/>
              <a:ahLst/>
              <a:cxnLst/>
              <a:rect l="0" t="0" r="0" b="0"/>
              <a:pathLst>
                <a:path w="256134" h="546101">
                  <a:moveTo>
                    <a:pt x="228600" y="0"/>
                  </a:moveTo>
                  <a:lnTo>
                    <a:pt x="228600" y="0"/>
                  </a:lnTo>
                  <a:lnTo>
                    <a:pt x="230011" y="17325"/>
                  </a:lnTo>
                  <a:lnTo>
                    <a:pt x="238739" y="49818"/>
                  </a:lnTo>
                  <a:lnTo>
                    <a:pt x="246276" y="81408"/>
                  </a:lnTo>
                  <a:lnTo>
                    <a:pt x="252450" y="120378"/>
                  </a:lnTo>
                  <a:lnTo>
                    <a:pt x="256133" y="164979"/>
                  </a:lnTo>
                  <a:lnTo>
                    <a:pt x="256128" y="189713"/>
                  </a:lnTo>
                  <a:lnTo>
                    <a:pt x="255419" y="215375"/>
                  </a:lnTo>
                  <a:lnTo>
                    <a:pt x="252829" y="241656"/>
                  </a:lnTo>
                  <a:lnTo>
                    <a:pt x="248986" y="268348"/>
                  </a:lnTo>
                  <a:lnTo>
                    <a:pt x="244308" y="295316"/>
                  </a:lnTo>
                  <a:lnTo>
                    <a:pt x="236248" y="323172"/>
                  </a:lnTo>
                  <a:lnTo>
                    <a:pt x="225938" y="351620"/>
                  </a:lnTo>
                  <a:lnTo>
                    <a:pt x="214126" y="380463"/>
                  </a:lnTo>
                  <a:lnTo>
                    <a:pt x="200606" y="406042"/>
                  </a:lnTo>
                  <a:lnTo>
                    <a:pt x="170531" y="451396"/>
                  </a:lnTo>
                  <a:lnTo>
                    <a:pt x="136470" y="488958"/>
                  </a:lnTo>
                  <a:lnTo>
                    <a:pt x="100871" y="518586"/>
                  </a:lnTo>
                  <a:lnTo>
                    <a:pt x="66233" y="536459"/>
                  </a:lnTo>
                  <a:lnTo>
                    <a:pt x="37669" y="543461"/>
                  </a:lnTo>
                  <a:lnTo>
                    <a:pt x="0" y="546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1458">
            <a:extLst>
              <a:ext uri="{FF2B5EF4-FFF2-40B4-BE49-F238E27FC236}">
                <a16:creationId xmlns:a16="http://schemas.microsoft.com/office/drawing/2014/main" xmlns="" id="{E12AF35C-B08B-47F8-A73A-71E708C7C273}"/>
              </a:ext>
            </a:extLst>
          </p:cNvPr>
          <p:cNvGrpSpPr/>
          <p:nvPr/>
        </p:nvGrpSpPr>
        <p:grpSpPr>
          <a:xfrm>
            <a:off x="4521200" y="4483100"/>
            <a:ext cx="292101" cy="217242"/>
            <a:chOff x="4521200" y="4483100"/>
            <a:chExt cx="292101" cy="217242"/>
          </a:xfrm>
        </p:grpSpPr>
        <p:sp>
          <p:nvSpPr>
            <p:cNvPr id="73" name="SMARTInkShape-7752">
              <a:extLst>
                <a:ext uri="{FF2B5EF4-FFF2-40B4-BE49-F238E27FC236}">
                  <a16:creationId xmlns:a16="http://schemas.microsoft.com/office/drawing/2014/main" xmlns="" id="{DAF525A1-53B0-47D6-8267-2D8B227A8B3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521200" y="4483100"/>
              <a:ext cx="292101" cy="19051"/>
            </a:xfrm>
            <a:custGeom>
              <a:avLst/>
              <a:gdLst/>
              <a:ahLst/>
              <a:cxnLst/>
              <a:rect l="0" t="0" r="0" b="0"/>
              <a:pathLst>
                <a:path w="292101" h="19051">
                  <a:moveTo>
                    <a:pt x="0" y="19050"/>
                  </a:moveTo>
                  <a:lnTo>
                    <a:pt x="0" y="19050"/>
                  </a:lnTo>
                  <a:lnTo>
                    <a:pt x="38300" y="7116"/>
                  </a:lnTo>
                  <a:lnTo>
                    <a:pt x="83785" y="2109"/>
                  </a:lnTo>
                  <a:lnTo>
                    <a:pt x="121199" y="937"/>
                  </a:lnTo>
                  <a:lnTo>
                    <a:pt x="158994" y="416"/>
                  </a:lnTo>
                  <a:lnTo>
                    <a:pt x="196959" y="185"/>
                  </a:lnTo>
                  <a:lnTo>
                    <a:pt x="232882" y="82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7753">
              <a:extLst>
                <a:ext uri="{FF2B5EF4-FFF2-40B4-BE49-F238E27FC236}">
                  <a16:creationId xmlns:a16="http://schemas.microsoft.com/office/drawing/2014/main" xmlns="" id="{8ABF4C62-7DF4-46F0-8039-EEA64F5CB56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607280" y="4667250"/>
              <a:ext cx="206021" cy="33092"/>
            </a:xfrm>
            <a:custGeom>
              <a:avLst/>
              <a:gdLst/>
              <a:ahLst/>
              <a:cxnLst/>
              <a:rect l="0" t="0" r="0" b="0"/>
              <a:pathLst>
                <a:path w="206021" h="33092">
                  <a:moveTo>
                    <a:pt x="21870" y="0"/>
                  </a:moveTo>
                  <a:lnTo>
                    <a:pt x="21870" y="0"/>
                  </a:lnTo>
                  <a:lnTo>
                    <a:pt x="4414" y="14503"/>
                  </a:lnTo>
                  <a:lnTo>
                    <a:pt x="0" y="23144"/>
                  </a:lnTo>
                  <a:lnTo>
                    <a:pt x="940" y="26718"/>
                  </a:lnTo>
                  <a:lnTo>
                    <a:pt x="3684" y="29806"/>
                  </a:lnTo>
                  <a:lnTo>
                    <a:pt x="7629" y="32571"/>
                  </a:lnTo>
                  <a:lnTo>
                    <a:pt x="43521" y="33091"/>
                  </a:lnTo>
                  <a:lnTo>
                    <a:pt x="78529" y="28583"/>
                  </a:lnTo>
                  <a:lnTo>
                    <a:pt x="118313" y="21876"/>
                  </a:lnTo>
                  <a:lnTo>
                    <a:pt x="161865" y="14191"/>
                  </a:lnTo>
                  <a:lnTo>
                    <a:pt x="20602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1459">
            <a:extLst>
              <a:ext uri="{FF2B5EF4-FFF2-40B4-BE49-F238E27FC236}">
                <a16:creationId xmlns:a16="http://schemas.microsoft.com/office/drawing/2014/main" xmlns="" id="{869E9381-219D-4FEA-B59E-8686AB0254F1}"/>
              </a:ext>
            </a:extLst>
          </p:cNvPr>
          <p:cNvGrpSpPr/>
          <p:nvPr/>
        </p:nvGrpSpPr>
        <p:grpSpPr>
          <a:xfrm>
            <a:off x="5378450" y="4197689"/>
            <a:ext cx="647701" cy="622141"/>
            <a:chOff x="5378450" y="4197689"/>
            <a:chExt cx="647701" cy="622141"/>
          </a:xfrm>
        </p:grpSpPr>
        <p:sp>
          <p:nvSpPr>
            <p:cNvPr id="76" name="SMARTInkShape-7754">
              <a:extLst>
                <a:ext uri="{FF2B5EF4-FFF2-40B4-BE49-F238E27FC236}">
                  <a16:creationId xmlns:a16="http://schemas.microsoft.com/office/drawing/2014/main" xmlns="" id="{6361CDEF-E970-4E30-9052-CD514A76AFA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019800" y="4298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5"/>
                  </a:lnTo>
                  <a:lnTo>
                    <a:pt x="1324" y="1882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7755">
              <a:extLst>
                <a:ext uri="{FF2B5EF4-FFF2-40B4-BE49-F238E27FC236}">
                  <a16:creationId xmlns:a16="http://schemas.microsoft.com/office/drawing/2014/main" xmlns="" id="{11B0658D-D7FE-4020-AA18-6809349BAA3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994400" y="43942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5467" y="29853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7756">
              <a:extLst>
                <a:ext uri="{FF2B5EF4-FFF2-40B4-BE49-F238E27FC236}">
                  <a16:creationId xmlns:a16="http://schemas.microsoft.com/office/drawing/2014/main" xmlns="" id="{AADF4D0E-551C-4CCB-96DC-065DC014834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854700" y="4212742"/>
              <a:ext cx="133351" cy="187809"/>
            </a:xfrm>
            <a:custGeom>
              <a:avLst/>
              <a:gdLst/>
              <a:ahLst/>
              <a:cxnLst/>
              <a:rect l="0" t="0" r="0" b="0"/>
              <a:pathLst>
                <a:path w="133351" h="187809">
                  <a:moveTo>
                    <a:pt x="133350" y="3658"/>
                  </a:moveTo>
                  <a:lnTo>
                    <a:pt x="133350" y="3658"/>
                  </a:lnTo>
                  <a:lnTo>
                    <a:pt x="129979" y="287"/>
                  </a:lnTo>
                  <a:lnTo>
                    <a:pt x="128280" y="0"/>
                  </a:lnTo>
                  <a:lnTo>
                    <a:pt x="126443" y="514"/>
                  </a:lnTo>
                  <a:lnTo>
                    <a:pt x="124511" y="1562"/>
                  </a:lnTo>
                  <a:lnTo>
                    <a:pt x="105409" y="40102"/>
                  </a:lnTo>
                  <a:lnTo>
                    <a:pt x="72614" y="87135"/>
                  </a:lnTo>
                  <a:lnTo>
                    <a:pt x="46758" y="123877"/>
                  </a:lnTo>
                  <a:lnTo>
                    <a:pt x="11000" y="168892"/>
                  </a:lnTo>
                  <a:lnTo>
                    <a:pt x="0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7757">
              <a:extLst>
                <a:ext uri="{FF2B5EF4-FFF2-40B4-BE49-F238E27FC236}">
                  <a16:creationId xmlns:a16="http://schemas.microsoft.com/office/drawing/2014/main" xmlns="" id="{21400C74-5AA7-45B6-AA5C-C8A32670821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816600" y="4248150"/>
              <a:ext cx="114301" cy="114301"/>
            </a:xfrm>
            <a:custGeom>
              <a:avLst/>
              <a:gdLst/>
              <a:ahLst/>
              <a:cxnLst/>
              <a:rect l="0" t="0" r="0" b="0"/>
              <a:pathLst>
                <a:path w="114301" h="114301">
                  <a:moveTo>
                    <a:pt x="0" y="0"/>
                  </a:moveTo>
                  <a:lnTo>
                    <a:pt x="0" y="0"/>
                  </a:lnTo>
                  <a:lnTo>
                    <a:pt x="6481" y="705"/>
                  </a:lnTo>
                  <a:lnTo>
                    <a:pt x="35975" y="12209"/>
                  </a:lnTo>
                  <a:lnTo>
                    <a:pt x="56519" y="30507"/>
                  </a:lnTo>
                  <a:lnTo>
                    <a:pt x="86935" y="70243"/>
                  </a:lnTo>
                  <a:lnTo>
                    <a:pt x="1143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7758">
              <a:extLst>
                <a:ext uri="{FF2B5EF4-FFF2-40B4-BE49-F238E27FC236}">
                  <a16:creationId xmlns:a16="http://schemas.microsoft.com/office/drawing/2014/main" xmlns="" id="{FDCF5D7A-59D0-430C-82F7-2EA10310FD8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572733" y="4197689"/>
              <a:ext cx="180368" cy="197620"/>
            </a:xfrm>
            <a:custGeom>
              <a:avLst/>
              <a:gdLst/>
              <a:ahLst/>
              <a:cxnLst/>
              <a:rect l="0" t="0" r="0" b="0"/>
              <a:pathLst>
                <a:path w="180368" h="197620">
                  <a:moveTo>
                    <a:pt x="154967" y="12361"/>
                  </a:moveTo>
                  <a:lnTo>
                    <a:pt x="154967" y="12361"/>
                  </a:lnTo>
                  <a:lnTo>
                    <a:pt x="172611" y="806"/>
                  </a:lnTo>
                  <a:lnTo>
                    <a:pt x="172374" y="424"/>
                  </a:lnTo>
                  <a:lnTo>
                    <a:pt x="170229" y="0"/>
                  </a:lnTo>
                  <a:lnTo>
                    <a:pt x="129704" y="15402"/>
                  </a:lnTo>
                  <a:lnTo>
                    <a:pt x="91507" y="34193"/>
                  </a:lnTo>
                  <a:lnTo>
                    <a:pt x="44592" y="68335"/>
                  </a:lnTo>
                  <a:lnTo>
                    <a:pt x="35826" y="78631"/>
                  </a:lnTo>
                  <a:lnTo>
                    <a:pt x="33912" y="82646"/>
                  </a:lnTo>
                  <a:lnTo>
                    <a:pt x="33341" y="86029"/>
                  </a:lnTo>
                  <a:lnTo>
                    <a:pt x="33667" y="88989"/>
                  </a:lnTo>
                  <a:lnTo>
                    <a:pt x="36705" y="91669"/>
                  </a:lnTo>
                  <a:lnTo>
                    <a:pt x="47608" y="96527"/>
                  </a:lnTo>
                  <a:lnTo>
                    <a:pt x="90782" y="102395"/>
                  </a:lnTo>
                  <a:lnTo>
                    <a:pt x="93127" y="104839"/>
                  </a:lnTo>
                  <a:lnTo>
                    <a:pt x="94691" y="107880"/>
                  </a:lnTo>
                  <a:lnTo>
                    <a:pt x="93616" y="112024"/>
                  </a:lnTo>
                  <a:lnTo>
                    <a:pt x="86777" y="122272"/>
                  </a:lnTo>
                  <a:lnTo>
                    <a:pt x="54296" y="150462"/>
                  </a:lnTo>
                  <a:lnTo>
                    <a:pt x="15372" y="177145"/>
                  </a:lnTo>
                  <a:lnTo>
                    <a:pt x="1892" y="192654"/>
                  </a:lnTo>
                  <a:lnTo>
                    <a:pt x="0" y="196056"/>
                  </a:lnTo>
                  <a:lnTo>
                    <a:pt x="2267" y="197619"/>
                  </a:lnTo>
                  <a:lnTo>
                    <a:pt x="47482" y="193426"/>
                  </a:lnTo>
                  <a:lnTo>
                    <a:pt x="91997" y="181015"/>
                  </a:lnTo>
                  <a:lnTo>
                    <a:pt x="126274" y="171750"/>
                  </a:lnTo>
                  <a:lnTo>
                    <a:pt x="180367" y="158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759">
              <a:extLst>
                <a:ext uri="{FF2B5EF4-FFF2-40B4-BE49-F238E27FC236}">
                  <a16:creationId xmlns:a16="http://schemas.microsoft.com/office/drawing/2014/main" xmlns="" id="{665BFA80-3D9E-463E-8264-28B761A18CF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378450" y="4434225"/>
              <a:ext cx="157658" cy="385605"/>
            </a:xfrm>
            <a:custGeom>
              <a:avLst/>
              <a:gdLst/>
              <a:ahLst/>
              <a:cxnLst/>
              <a:rect l="0" t="0" r="0" b="0"/>
              <a:pathLst>
                <a:path w="157658" h="385605">
                  <a:moveTo>
                    <a:pt x="19050" y="99675"/>
                  </a:moveTo>
                  <a:lnTo>
                    <a:pt x="19050" y="99675"/>
                  </a:lnTo>
                  <a:lnTo>
                    <a:pt x="23414" y="144425"/>
                  </a:lnTo>
                  <a:lnTo>
                    <a:pt x="25517" y="188977"/>
                  </a:lnTo>
                  <a:lnTo>
                    <a:pt x="28510" y="226384"/>
                  </a:lnTo>
                  <a:lnTo>
                    <a:pt x="32191" y="266526"/>
                  </a:lnTo>
                  <a:lnTo>
                    <a:pt x="34768" y="305065"/>
                  </a:lnTo>
                  <a:lnTo>
                    <a:pt x="32252" y="349149"/>
                  </a:lnTo>
                  <a:lnTo>
                    <a:pt x="26442" y="385604"/>
                  </a:lnTo>
                  <a:lnTo>
                    <a:pt x="26095" y="384839"/>
                  </a:lnTo>
                  <a:lnTo>
                    <a:pt x="21774" y="352043"/>
                  </a:lnTo>
                  <a:lnTo>
                    <a:pt x="15322" y="314850"/>
                  </a:lnTo>
                  <a:lnTo>
                    <a:pt x="11626" y="291103"/>
                  </a:lnTo>
                  <a:lnTo>
                    <a:pt x="7750" y="265394"/>
                  </a:lnTo>
                  <a:lnTo>
                    <a:pt x="5873" y="237671"/>
                  </a:lnTo>
                  <a:lnTo>
                    <a:pt x="5326" y="208605"/>
                  </a:lnTo>
                  <a:lnTo>
                    <a:pt x="5667" y="178645"/>
                  </a:lnTo>
                  <a:lnTo>
                    <a:pt x="8717" y="152321"/>
                  </a:lnTo>
                  <a:lnTo>
                    <a:pt x="19631" y="106140"/>
                  </a:lnTo>
                  <a:lnTo>
                    <a:pt x="32008" y="70093"/>
                  </a:lnTo>
                  <a:lnTo>
                    <a:pt x="52758" y="29762"/>
                  </a:lnTo>
                  <a:lnTo>
                    <a:pt x="69309" y="11452"/>
                  </a:lnTo>
                  <a:lnTo>
                    <a:pt x="88424" y="963"/>
                  </a:lnTo>
                  <a:lnTo>
                    <a:pt x="98461" y="0"/>
                  </a:lnTo>
                  <a:lnTo>
                    <a:pt x="119019" y="4575"/>
                  </a:lnTo>
                  <a:lnTo>
                    <a:pt x="136153" y="17427"/>
                  </a:lnTo>
                  <a:lnTo>
                    <a:pt x="143685" y="25793"/>
                  </a:lnTo>
                  <a:lnTo>
                    <a:pt x="157657" y="61164"/>
                  </a:lnTo>
                  <a:lnTo>
                    <a:pt x="156147" y="86792"/>
                  </a:lnTo>
                  <a:lnTo>
                    <a:pt x="146305" y="112294"/>
                  </a:lnTo>
                  <a:lnTo>
                    <a:pt x="127819" y="137739"/>
                  </a:lnTo>
                  <a:lnTo>
                    <a:pt x="101729" y="155633"/>
                  </a:lnTo>
                  <a:lnTo>
                    <a:pt x="60951" y="173640"/>
                  </a:lnTo>
                  <a:lnTo>
                    <a:pt x="38378" y="180526"/>
                  </a:lnTo>
                  <a:lnTo>
                    <a:pt x="0" y="175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1460">
            <a:extLst>
              <a:ext uri="{FF2B5EF4-FFF2-40B4-BE49-F238E27FC236}">
                <a16:creationId xmlns:a16="http://schemas.microsoft.com/office/drawing/2014/main" xmlns="" id="{05E28146-4D74-426F-A6BE-05DF05489AE0}"/>
              </a:ext>
            </a:extLst>
          </p:cNvPr>
          <p:cNvGrpSpPr/>
          <p:nvPr/>
        </p:nvGrpSpPr>
        <p:grpSpPr>
          <a:xfrm>
            <a:off x="6477000" y="4253724"/>
            <a:ext cx="349251" cy="995494"/>
            <a:chOff x="6477000" y="4253724"/>
            <a:chExt cx="349251" cy="995494"/>
          </a:xfrm>
        </p:grpSpPr>
        <p:sp>
          <p:nvSpPr>
            <p:cNvPr id="83" name="SMARTInkShape-7760">
              <a:extLst>
                <a:ext uri="{FF2B5EF4-FFF2-40B4-BE49-F238E27FC236}">
                  <a16:creationId xmlns:a16="http://schemas.microsoft.com/office/drawing/2014/main" xmlns="" id="{FC90C6A4-8B73-45EC-880C-78EE8C1E215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542003" y="4253724"/>
              <a:ext cx="220748" cy="411387"/>
            </a:xfrm>
            <a:custGeom>
              <a:avLst/>
              <a:gdLst/>
              <a:ahLst/>
              <a:cxnLst/>
              <a:rect l="0" t="0" r="0" b="0"/>
              <a:pathLst>
                <a:path w="220748" h="411387">
                  <a:moveTo>
                    <a:pt x="138197" y="254776"/>
                  </a:moveTo>
                  <a:lnTo>
                    <a:pt x="138197" y="254776"/>
                  </a:lnTo>
                  <a:lnTo>
                    <a:pt x="117149" y="237099"/>
                  </a:lnTo>
                  <a:lnTo>
                    <a:pt x="101796" y="234690"/>
                  </a:lnTo>
                  <a:lnTo>
                    <a:pt x="83214" y="237382"/>
                  </a:lnTo>
                  <a:lnTo>
                    <a:pt x="63194" y="245634"/>
                  </a:lnTo>
                  <a:lnTo>
                    <a:pt x="32091" y="279035"/>
                  </a:lnTo>
                  <a:lnTo>
                    <a:pt x="14839" y="310713"/>
                  </a:lnTo>
                  <a:lnTo>
                    <a:pt x="2938" y="343842"/>
                  </a:lnTo>
                  <a:lnTo>
                    <a:pt x="0" y="372678"/>
                  </a:lnTo>
                  <a:lnTo>
                    <a:pt x="3027" y="384177"/>
                  </a:lnTo>
                  <a:lnTo>
                    <a:pt x="15797" y="402599"/>
                  </a:lnTo>
                  <a:lnTo>
                    <a:pt x="25552" y="407652"/>
                  </a:lnTo>
                  <a:lnTo>
                    <a:pt x="49562" y="411386"/>
                  </a:lnTo>
                  <a:lnTo>
                    <a:pt x="78577" y="403167"/>
                  </a:lnTo>
                  <a:lnTo>
                    <a:pt x="94217" y="396037"/>
                  </a:lnTo>
                  <a:lnTo>
                    <a:pt x="136454" y="352292"/>
                  </a:lnTo>
                  <a:lnTo>
                    <a:pt x="159060" y="307053"/>
                  </a:lnTo>
                  <a:lnTo>
                    <a:pt x="169039" y="281161"/>
                  </a:lnTo>
                  <a:lnTo>
                    <a:pt x="176397" y="251905"/>
                  </a:lnTo>
                  <a:lnTo>
                    <a:pt x="182008" y="220406"/>
                  </a:lnTo>
                  <a:lnTo>
                    <a:pt x="186454" y="187413"/>
                  </a:lnTo>
                  <a:lnTo>
                    <a:pt x="189419" y="155539"/>
                  </a:lnTo>
                  <a:lnTo>
                    <a:pt x="191395" y="124413"/>
                  </a:lnTo>
                  <a:lnTo>
                    <a:pt x="192712" y="93784"/>
                  </a:lnTo>
                  <a:lnTo>
                    <a:pt x="188531" y="48463"/>
                  </a:lnTo>
                  <a:lnTo>
                    <a:pt x="176159" y="8555"/>
                  </a:lnTo>
                  <a:lnTo>
                    <a:pt x="171971" y="1729"/>
                  </a:lnTo>
                  <a:lnTo>
                    <a:pt x="166357" y="0"/>
                  </a:lnTo>
                  <a:lnTo>
                    <a:pt x="159793" y="1670"/>
                  </a:lnTo>
                  <a:lnTo>
                    <a:pt x="152595" y="5605"/>
                  </a:lnTo>
                  <a:lnTo>
                    <a:pt x="138951" y="28793"/>
                  </a:lnTo>
                  <a:lnTo>
                    <a:pt x="127243" y="65439"/>
                  </a:lnTo>
                  <a:lnTo>
                    <a:pt x="123133" y="89040"/>
                  </a:lnTo>
                  <a:lnTo>
                    <a:pt x="119688" y="114652"/>
                  </a:lnTo>
                  <a:lnTo>
                    <a:pt x="118096" y="140899"/>
                  </a:lnTo>
                  <a:lnTo>
                    <a:pt x="117741" y="167569"/>
                  </a:lnTo>
                  <a:lnTo>
                    <a:pt x="118209" y="194521"/>
                  </a:lnTo>
                  <a:lnTo>
                    <a:pt x="120639" y="219545"/>
                  </a:lnTo>
                  <a:lnTo>
                    <a:pt x="128982" y="266164"/>
                  </a:lnTo>
                  <a:lnTo>
                    <a:pt x="141627" y="304758"/>
                  </a:lnTo>
                  <a:lnTo>
                    <a:pt x="166494" y="350489"/>
                  </a:lnTo>
                  <a:lnTo>
                    <a:pt x="209004" y="396262"/>
                  </a:lnTo>
                  <a:lnTo>
                    <a:pt x="220747" y="407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761">
              <a:extLst>
                <a:ext uri="{FF2B5EF4-FFF2-40B4-BE49-F238E27FC236}">
                  <a16:creationId xmlns:a16="http://schemas.microsoft.com/office/drawing/2014/main" xmlns="" id="{51D01F5F-7D61-4209-816D-6092D454E3D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714819" y="4984207"/>
              <a:ext cx="98496" cy="265011"/>
            </a:xfrm>
            <a:custGeom>
              <a:avLst/>
              <a:gdLst/>
              <a:ahLst/>
              <a:cxnLst/>
              <a:rect l="0" t="0" r="0" b="0"/>
              <a:pathLst>
                <a:path w="98496" h="265011">
                  <a:moveTo>
                    <a:pt x="22531" y="83093"/>
                  </a:moveTo>
                  <a:lnTo>
                    <a:pt x="22531" y="83093"/>
                  </a:lnTo>
                  <a:lnTo>
                    <a:pt x="25901" y="76351"/>
                  </a:lnTo>
                  <a:lnTo>
                    <a:pt x="26189" y="75070"/>
                  </a:lnTo>
                  <a:lnTo>
                    <a:pt x="25675" y="74923"/>
                  </a:lnTo>
                  <a:lnTo>
                    <a:pt x="24627" y="75530"/>
                  </a:lnTo>
                  <a:lnTo>
                    <a:pt x="19044" y="114883"/>
                  </a:lnTo>
                  <a:lnTo>
                    <a:pt x="12560" y="154837"/>
                  </a:lnTo>
                  <a:lnTo>
                    <a:pt x="10639" y="196073"/>
                  </a:lnTo>
                  <a:lnTo>
                    <a:pt x="10071" y="233220"/>
                  </a:lnTo>
                  <a:lnTo>
                    <a:pt x="8020" y="259043"/>
                  </a:lnTo>
                  <a:lnTo>
                    <a:pt x="6507" y="263894"/>
                  </a:lnTo>
                  <a:lnTo>
                    <a:pt x="5499" y="265010"/>
                  </a:lnTo>
                  <a:lnTo>
                    <a:pt x="4826" y="263638"/>
                  </a:lnTo>
                  <a:lnTo>
                    <a:pt x="0" y="221090"/>
                  </a:lnTo>
                  <a:lnTo>
                    <a:pt x="1463" y="181820"/>
                  </a:lnTo>
                  <a:lnTo>
                    <a:pt x="4466" y="134262"/>
                  </a:lnTo>
                  <a:lnTo>
                    <a:pt x="9563" y="86785"/>
                  </a:lnTo>
                  <a:lnTo>
                    <a:pt x="18884" y="49221"/>
                  </a:lnTo>
                  <a:lnTo>
                    <a:pt x="36032" y="13790"/>
                  </a:lnTo>
                  <a:lnTo>
                    <a:pt x="48287" y="2903"/>
                  </a:lnTo>
                  <a:lnTo>
                    <a:pt x="54517" y="0"/>
                  </a:lnTo>
                  <a:lnTo>
                    <a:pt x="61495" y="181"/>
                  </a:lnTo>
                  <a:lnTo>
                    <a:pt x="76771" y="6027"/>
                  </a:lnTo>
                  <a:lnTo>
                    <a:pt x="89206" y="19443"/>
                  </a:lnTo>
                  <a:lnTo>
                    <a:pt x="94498" y="27960"/>
                  </a:lnTo>
                  <a:lnTo>
                    <a:pt x="98495" y="50593"/>
                  </a:lnTo>
                  <a:lnTo>
                    <a:pt x="96509" y="75704"/>
                  </a:lnTo>
                  <a:lnTo>
                    <a:pt x="88571" y="98624"/>
                  </a:lnTo>
                  <a:lnTo>
                    <a:pt x="68831" y="124619"/>
                  </a:lnTo>
                  <a:lnTo>
                    <a:pt x="61865" y="129122"/>
                  </a:lnTo>
                  <a:lnTo>
                    <a:pt x="35231" y="133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762">
              <a:extLst>
                <a:ext uri="{FF2B5EF4-FFF2-40B4-BE49-F238E27FC236}">
                  <a16:creationId xmlns:a16="http://schemas.microsoft.com/office/drawing/2014/main" xmlns="" id="{2483C632-B78E-4725-ACAA-8F2F0585F43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485964" y="4870579"/>
              <a:ext cx="168837" cy="309574"/>
            </a:xfrm>
            <a:custGeom>
              <a:avLst/>
              <a:gdLst/>
              <a:ahLst/>
              <a:cxnLst/>
              <a:rect l="0" t="0" r="0" b="0"/>
              <a:pathLst>
                <a:path w="168837" h="309574">
                  <a:moveTo>
                    <a:pt x="149786" y="196721"/>
                  </a:moveTo>
                  <a:lnTo>
                    <a:pt x="149786" y="196721"/>
                  </a:lnTo>
                  <a:lnTo>
                    <a:pt x="131488" y="151940"/>
                  </a:lnTo>
                  <a:lnTo>
                    <a:pt x="116377" y="136494"/>
                  </a:lnTo>
                  <a:lnTo>
                    <a:pt x="109874" y="133991"/>
                  </a:lnTo>
                  <a:lnTo>
                    <a:pt x="95123" y="133093"/>
                  </a:lnTo>
                  <a:lnTo>
                    <a:pt x="77278" y="140690"/>
                  </a:lnTo>
                  <a:lnTo>
                    <a:pt x="56882" y="156296"/>
                  </a:lnTo>
                  <a:lnTo>
                    <a:pt x="23716" y="196816"/>
                  </a:lnTo>
                  <a:lnTo>
                    <a:pt x="6971" y="228278"/>
                  </a:lnTo>
                  <a:lnTo>
                    <a:pt x="0" y="259194"/>
                  </a:lnTo>
                  <a:lnTo>
                    <a:pt x="664" y="285870"/>
                  </a:lnTo>
                  <a:lnTo>
                    <a:pt x="8014" y="302430"/>
                  </a:lnTo>
                  <a:lnTo>
                    <a:pt x="14350" y="306705"/>
                  </a:lnTo>
                  <a:lnTo>
                    <a:pt x="30796" y="309573"/>
                  </a:lnTo>
                  <a:lnTo>
                    <a:pt x="66629" y="297108"/>
                  </a:lnTo>
                  <a:lnTo>
                    <a:pt x="105157" y="262057"/>
                  </a:lnTo>
                  <a:lnTo>
                    <a:pt x="128774" y="226229"/>
                  </a:lnTo>
                  <a:lnTo>
                    <a:pt x="147503" y="181614"/>
                  </a:lnTo>
                  <a:lnTo>
                    <a:pt x="152497" y="154899"/>
                  </a:lnTo>
                  <a:lnTo>
                    <a:pt x="155827" y="126507"/>
                  </a:lnTo>
                  <a:lnTo>
                    <a:pt x="157341" y="101228"/>
                  </a:lnTo>
                  <a:lnTo>
                    <a:pt x="157142" y="56207"/>
                  </a:lnTo>
                  <a:lnTo>
                    <a:pt x="153063" y="15387"/>
                  </a:lnTo>
                  <a:lnTo>
                    <a:pt x="149854" y="8099"/>
                  </a:lnTo>
                  <a:lnTo>
                    <a:pt x="145598" y="3240"/>
                  </a:lnTo>
                  <a:lnTo>
                    <a:pt x="140644" y="0"/>
                  </a:lnTo>
                  <a:lnTo>
                    <a:pt x="136636" y="2074"/>
                  </a:lnTo>
                  <a:lnTo>
                    <a:pt x="130300" y="15667"/>
                  </a:lnTo>
                  <a:lnTo>
                    <a:pt x="122767" y="60604"/>
                  </a:lnTo>
                  <a:lnTo>
                    <a:pt x="122021" y="102357"/>
                  </a:lnTo>
                  <a:lnTo>
                    <a:pt x="125451" y="146315"/>
                  </a:lnTo>
                  <a:lnTo>
                    <a:pt x="134032" y="184666"/>
                  </a:lnTo>
                  <a:lnTo>
                    <a:pt x="146782" y="218644"/>
                  </a:lnTo>
                  <a:lnTo>
                    <a:pt x="168836" y="26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763">
              <a:extLst>
                <a:ext uri="{FF2B5EF4-FFF2-40B4-BE49-F238E27FC236}">
                  <a16:creationId xmlns:a16="http://schemas.microsoft.com/office/drawing/2014/main" xmlns="" id="{3B66D94B-1DC8-494F-8F45-29A04392097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477000" y="4775200"/>
              <a:ext cx="349251" cy="20657"/>
            </a:xfrm>
            <a:custGeom>
              <a:avLst/>
              <a:gdLst/>
              <a:ahLst/>
              <a:cxnLst/>
              <a:rect l="0" t="0" r="0" b="0"/>
              <a:pathLst>
                <a:path w="349251" h="20657">
                  <a:moveTo>
                    <a:pt x="0" y="6350"/>
                  </a:moveTo>
                  <a:lnTo>
                    <a:pt x="0" y="6350"/>
                  </a:lnTo>
                  <a:lnTo>
                    <a:pt x="0" y="13092"/>
                  </a:lnTo>
                  <a:lnTo>
                    <a:pt x="2822" y="15784"/>
                  </a:lnTo>
                  <a:lnTo>
                    <a:pt x="13484" y="20656"/>
                  </a:lnTo>
                  <a:lnTo>
                    <a:pt x="58950" y="17252"/>
                  </a:lnTo>
                  <a:lnTo>
                    <a:pt x="82338" y="14324"/>
                  </a:lnTo>
                  <a:lnTo>
                    <a:pt x="109220" y="10960"/>
                  </a:lnTo>
                  <a:lnTo>
                    <a:pt x="138430" y="7307"/>
                  </a:lnTo>
                  <a:lnTo>
                    <a:pt x="167780" y="4871"/>
                  </a:lnTo>
                  <a:lnTo>
                    <a:pt x="197226" y="3247"/>
                  </a:lnTo>
                  <a:lnTo>
                    <a:pt x="226734" y="2165"/>
                  </a:lnTo>
                  <a:lnTo>
                    <a:pt x="253461" y="1443"/>
                  </a:lnTo>
                  <a:lnTo>
                    <a:pt x="278335" y="962"/>
                  </a:lnTo>
                  <a:lnTo>
                    <a:pt x="317732" y="427"/>
                  </a:lnTo>
                  <a:lnTo>
                    <a:pt x="349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1461">
            <a:extLst>
              <a:ext uri="{FF2B5EF4-FFF2-40B4-BE49-F238E27FC236}">
                <a16:creationId xmlns:a16="http://schemas.microsoft.com/office/drawing/2014/main" xmlns="" id="{456F7F52-AFF9-4026-88C0-0320FC343910}"/>
              </a:ext>
            </a:extLst>
          </p:cNvPr>
          <p:cNvGrpSpPr/>
          <p:nvPr/>
        </p:nvGrpSpPr>
        <p:grpSpPr>
          <a:xfrm>
            <a:off x="7049195" y="4261733"/>
            <a:ext cx="1873097" cy="593907"/>
            <a:chOff x="7049195" y="4261733"/>
            <a:chExt cx="1873097" cy="593907"/>
          </a:xfrm>
        </p:grpSpPr>
        <p:sp>
          <p:nvSpPr>
            <p:cNvPr id="88" name="SMARTInkShape-7764">
              <a:extLst>
                <a:ext uri="{FF2B5EF4-FFF2-40B4-BE49-F238E27FC236}">
                  <a16:creationId xmlns:a16="http://schemas.microsoft.com/office/drawing/2014/main" xmlns="" id="{3FF345BA-1387-4FF0-93A7-8C599DFA8EE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499349" y="4657790"/>
              <a:ext cx="63502" cy="9461"/>
            </a:xfrm>
            <a:custGeom>
              <a:avLst/>
              <a:gdLst/>
              <a:ahLst/>
              <a:cxnLst/>
              <a:rect l="0" t="0" r="0" b="0"/>
              <a:pathLst>
                <a:path w="63502" h="9461">
                  <a:moveTo>
                    <a:pt x="1" y="9460"/>
                  </a:moveTo>
                  <a:lnTo>
                    <a:pt x="1" y="9460"/>
                  </a:lnTo>
                  <a:lnTo>
                    <a:pt x="0" y="6089"/>
                  </a:lnTo>
                  <a:lnTo>
                    <a:pt x="706" y="5096"/>
                  </a:lnTo>
                  <a:lnTo>
                    <a:pt x="1882" y="4434"/>
                  </a:lnTo>
                  <a:lnTo>
                    <a:pt x="3371" y="3993"/>
                  </a:lnTo>
                  <a:lnTo>
                    <a:pt x="8839" y="0"/>
                  </a:lnTo>
                  <a:lnTo>
                    <a:pt x="18511" y="82"/>
                  </a:lnTo>
                  <a:lnTo>
                    <a:pt x="63501" y="3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765">
              <a:extLst>
                <a:ext uri="{FF2B5EF4-FFF2-40B4-BE49-F238E27FC236}">
                  <a16:creationId xmlns:a16="http://schemas.microsoft.com/office/drawing/2014/main" xmlns="" id="{D5A84BCE-6A03-41E9-9005-BF7678457FF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645845" y="4556270"/>
              <a:ext cx="127895" cy="299370"/>
            </a:xfrm>
            <a:custGeom>
              <a:avLst/>
              <a:gdLst/>
              <a:ahLst/>
              <a:cxnLst/>
              <a:rect l="0" t="0" r="0" b="0"/>
              <a:pathLst>
                <a:path w="127895" h="299370">
                  <a:moveTo>
                    <a:pt x="37655" y="53830"/>
                  </a:moveTo>
                  <a:lnTo>
                    <a:pt x="37655" y="53830"/>
                  </a:lnTo>
                  <a:lnTo>
                    <a:pt x="34284" y="53830"/>
                  </a:lnTo>
                  <a:lnTo>
                    <a:pt x="33291" y="54535"/>
                  </a:lnTo>
                  <a:lnTo>
                    <a:pt x="32628" y="55711"/>
                  </a:lnTo>
                  <a:lnTo>
                    <a:pt x="28195" y="69410"/>
                  </a:lnTo>
                  <a:lnTo>
                    <a:pt x="29253" y="108413"/>
                  </a:lnTo>
                  <a:lnTo>
                    <a:pt x="25836" y="149417"/>
                  </a:lnTo>
                  <a:lnTo>
                    <a:pt x="22289" y="180744"/>
                  </a:lnTo>
                  <a:lnTo>
                    <a:pt x="16480" y="215364"/>
                  </a:lnTo>
                  <a:lnTo>
                    <a:pt x="9899" y="249095"/>
                  </a:lnTo>
                  <a:lnTo>
                    <a:pt x="1807" y="291968"/>
                  </a:lnTo>
                  <a:lnTo>
                    <a:pt x="556" y="299369"/>
                  </a:lnTo>
                  <a:lnTo>
                    <a:pt x="222" y="299367"/>
                  </a:lnTo>
                  <a:lnTo>
                    <a:pt x="0" y="297955"/>
                  </a:lnTo>
                  <a:lnTo>
                    <a:pt x="9076" y="261743"/>
                  </a:lnTo>
                  <a:lnTo>
                    <a:pt x="13899" y="225493"/>
                  </a:lnTo>
                  <a:lnTo>
                    <a:pt x="18290" y="202139"/>
                  </a:lnTo>
                  <a:lnTo>
                    <a:pt x="24040" y="175986"/>
                  </a:lnTo>
                  <a:lnTo>
                    <a:pt x="30694" y="147967"/>
                  </a:lnTo>
                  <a:lnTo>
                    <a:pt x="37248" y="122938"/>
                  </a:lnTo>
                  <a:lnTo>
                    <a:pt x="50174" y="78195"/>
                  </a:lnTo>
                  <a:lnTo>
                    <a:pt x="65980" y="30789"/>
                  </a:lnTo>
                  <a:lnTo>
                    <a:pt x="77055" y="13486"/>
                  </a:lnTo>
                  <a:lnTo>
                    <a:pt x="88327" y="4149"/>
                  </a:lnTo>
                  <a:lnTo>
                    <a:pt x="98040" y="0"/>
                  </a:lnTo>
                  <a:lnTo>
                    <a:pt x="103312" y="1715"/>
                  </a:lnTo>
                  <a:lnTo>
                    <a:pt x="114814" y="11148"/>
                  </a:lnTo>
                  <a:lnTo>
                    <a:pt x="123218" y="30392"/>
                  </a:lnTo>
                  <a:lnTo>
                    <a:pt x="127894" y="55407"/>
                  </a:lnTo>
                  <a:lnTo>
                    <a:pt x="125148" y="95847"/>
                  </a:lnTo>
                  <a:lnTo>
                    <a:pt x="116757" y="119541"/>
                  </a:lnTo>
                  <a:lnTo>
                    <a:pt x="93391" y="149343"/>
                  </a:lnTo>
                  <a:lnTo>
                    <a:pt x="77949" y="159780"/>
                  </a:lnTo>
                  <a:lnTo>
                    <a:pt x="70867" y="162563"/>
                  </a:lnTo>
                  <a:lnTo>
                    <a:pt x="65440" y="161597"/>
                  </a:lnTo>
                  <a:lnTo>
                    <a:pt x="61117" y="158130"/>
                  </a:lnTo>
                  <a:lnTo>
                    <a:pt x="50355" y="142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766">
              <a:extLst>
                <a:ext uri="{FF2B5EF4-FFF2-40B4-BE49-F238E27FC236}">
                  <a16:creationId xmlns:a16="http://schemas.microsoft.com/office/drawing/2014/main" xmlns="" id="{7BFF7BED-A859-4F24-B2B1-D7D76FDBE81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432166" y="4559300"/>
              <a:ext cx="10035" cy="203201"/>
            </a:xfrm>
            <a:custGeom>
              <a:avLst/>
              <a:gdLst/>
              <a:ahLst/>
              <a:cxnLst/>
              <a:rect l="0" t="0" r="0" b="0"/>
              <a:pathLst>
                <a:path w="10035" h="203201">
                  <a:moveTo>
                    <a:pt x="10034" y="0"/>
                  </a:moveTo>
                  <a:lnTo>
                    <a:pt x="10034" y="0"/>
                  </a:lnTo>
                  <a:lnTo>
                    <a:pt x="10033" y="38987"/>
                  </a:lnTo>
                  <a:lnTo>
                    <a:pt x="8622" y="81715"/>
                  </a:lnTo>
                  <a:lnTo>
                    <a:pt x="1306" y="128007"/>
                  </a:lnTo>
                  <a:lnTo>
                    <a:pt x="0" y="174445"/>
                  </a:lnTo>
                  <a:lnTo>
                    <a:pt x="3684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767">
              <a:extLst>
                <a:ext uri="{FF2B5EF4-FFF2-40B4-BE49-F238E27FC236}">
                  <a16:creationId xmlns:a16="http://schemas.microsoft.com/office/drawing/2014/main" xmlns="" id="{F9050826-B508-402B-AA21-863F773E164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267375" y="4515112"/>
              <a:ext cx="73226" cy="260089"/>
            </a:xfrm>
            <a:custGeom>
              <a:avLst/>
              <a:gdLst/>
              <a:ahLst/>
              <a:cxnLst/>
              <a:rect l="0" t="0" r="0" b="0"/>
              <a:pathLst>
                <a:path w="73226" h="260089">
                  <a:moveTo>
                    <a:pt x="73225" y="6088"/>
                  </a:moveTo>
                  <a:lnTo>
                    <a:pt x="73225" y="6088"/>
                  </a:lnTo>
                  <a:lnTo>
                    <a:pt x="69854" y="2717"/>
                  </a:lnTo>
                  <a:lnTo>
                    <a:pt x="66317" y="1062"/>
                  </a:lnTo>
                  <a:lnTo>
                    <a:pt x="51556" y="0"/>
                  </a:lnTo>
                  <a:lnTo>
                    <a:pt x="46784" y="2735"/>
                  </a:lnTo>
                  <a:lnTo>
                    <a:pt x="37719" y="13300"/>
                  </a:lnTo>
                  <a:lnTo>
                    <a:pt x="19697" y="56039"/>
                  </a:lnTo>
                  <a:lnTo>
                    <a:pt x="8512" y="90613"/>
                  </a:lnTo>
                  <a:lnTo>
                    <a:pt x="2130" y="125734"/>
                  </a:lnTo>
                  <a:lnTo>
                    <a:pt x="0" y="158747"/>
                  </a:lnTo>
                  <a:lnTo>
                    <a:pt x="4177" y="200428"/>
                  </a:lnTo>
                  <a:lnTo>
                    <a:pt x="12904" y="224165"/>
                  </a:lnTo>
                  <a:lnTo>
                    <a:pt x="25719" y="240829"/>
                  </a:lnTo>
                  <a:lnTo>
                    <a:pt x="47825" y="260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768">
              <a:extLst>
                <a:ext uri="{FF2B5EF4-FFF2-40B4-BE49-F238E27FC236}">
                  <a16:creationId xmlns:a16="http://schemas.microsoft.com/office/drawing/2014/main" xmlns="" id="{E3CD51D0-2C5D-4703-9923-B1C9AD27967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049195" y="4408306"/>
              <a:ext cx="113606" cy="424045"/>
            </a:xfrm>
            <a:custGeom>
              <a:avLst/>
              <a:gdLst/>
              <a:ahLst/>
              <a:cxnLst/>
              <a:rect l="0" t="0" r="0" b="0"/>
              <a:pathLst>
                <a:path w="113606" h="424045">
                  <a:moveTo>
                    <a:pt x="113605" y="17644"/>
                  </a:moveTo>
                  <a:lnTo>
                    <a:pt x="113605" y="17644"/>
                  </a:lnTo>
                  <a:lnTo>
                    <a:pt x="113605" y="10902"/>
                  </a:lnTo>
                  <a:lnTo>
                    <a:pt x="111724" y="5710"/>
                  </a:lnTo>
                  <a:lnTo>
                    <a:pt x="110234" y="3338"/>
                  </a:lnTo>
                  <a:lnTo>
                    <a:pt x="107830" y="1757"/>
                  </a:lnTo>
                  <a:lnTo>
                    <a:pt x="101396" y="0"/>
                  </a:lnTo>
                  <a:lnTo>
                    <a:pt x="97704" y="1648"/>
                  </a:lnTo>
                  <a:lnTo>
                    <a:pt x="83649" y="16903"/>
                  </a:lnTo>
                  <a:lnTo>
                    <a:pt x="58084" y="55681"/>
                  </a:lnTo>
                  <a:lnTo>
                    <a:pt x="38364" y="98990"/>
                  </a:lnTo>
                  <a:lnTo>
                    <a:pt x="29578" y="123380"/>
                  </a:lnTo>
                  <a:lnTo>
                    <a:pt x="21604" y="148812"/>
                  </a:lnTo>
                  <a:lnTo>
                    <a:pt x="14170" y="174939"/>
                  </a:lnTo>
                  <a:lnTo>
                    <a:pt x="8509" y="201530"/>
                  </a:lnTo>
                  <a:lnTo>
                    <a:pt x="4030" y="228429"/>
                  </a:lnTo>
                  <a:lnTo>
                    <a:pt x="338" y="255534"/>
                  </a:lnTo>
                  <a:lnTo>
                    <a:pt x="0" y="302584"/>
                  </a:lnTo>
                  <a:lnTo>
                    <a:pt x="1884" y="324021"/>
                  </a:lnTo>
                  <a:lnTo>
                    <a:pt x="17150" y="359128"/>
                  </a:lnTo>
                  <a:lnTo>
                    <a:pt x="41102" y="386726"/>
                  </a:lnTo>
                  <a:lnTo>
                    <a:pt x="100905" y="424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769">
              <a:extLst>
                <a:ext uri="{FF2B5EF4-FFF2-40B4-BE49-F238E27FC236}">
                  <a16:creationId xmlns:a16="http://schemas.microsoft.com/office/drawing/2014/main" xmlns="" id="{1A35615F-AFF6-490B-838C-CA8A56D5BC8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483600" y="4261733"/>
              <a:ext cx="152401" cy="170568"/>
            </a:xfrm>
            <a:custGeom>
              <a:avLst/>
              <a:gdLst/>
              <a:ahLst/>
              <a:cxnLst/>
              <a:rect l="0" t="0" r="0" b="0"/>
              <a:pathLst>
                <a:path w="152401" h="170568">
                  <a:moveTo>
                    <a:pt x="152400" y="5467"/>
                  </a:moveTo>
                  <a:lnTo>
                    <a:pt x="152400" y="5467"/>
                  </a:lnTo>
                  <a:lnTo>
                    <a:pt x="149029" y="2096"/>
                  </a:lnTo>
                  <a:lnTo>
                    <a:pt x="145492" y="441"/>
                  </a:lnTo>
                  <a:lnTo>
                    <a:pt x="143561" y="0"/>
                  </a:lnTo>
                  <a:lnTo>
                    <a:pt x="130731" y="9491"/>
                  </a:lnTo>
                  <a:lnTo>
                    <a:pt x="94348" y="53444"/>
                  </a:lnTo>
                  <a:lnTo>
                    <a:pt x="57834" y="98042"/>
                  </a:lnTo>
                  <a:lnTo>
                    <a:pt x="23130" y="139412"/>
                  </a:lnTo>
                  <a:lnTo>
                    <a:pt x="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7770">
              <a:extLst>
                <a:ext uri="{FF2B5EF4-FFF2-40B4-BE49-F238E27FC236}">
                  <a16:creationId xmlns:a16="http://schemas.microsoft.com/office/drawing/2014/main" xmlns="" id="{D348086D-8609-4899-904F-4628BAE1B90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502650" y="4273811"/>
              <a:ext cx="88901" cy="145790"/>
            </a:xfrm>
            <a:custGeom>
              <a:avLst/>
              <a:gdLst/>
              <a:ahLst/>
              <a:cxnLst/>
              <a:rect l="0" t="0" r="0" b="0"/>
              <a:pathLst>
                <a:path w="88901" h="14579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0" y="0"/>
                  </a:lnTo>
                  <a:lnTo>
                    <a:pt x="27136" y="38486"/>
                  </a:lnTo>
                  <a:lnTo>
                    <a:pt x="55507" y="77895"/>
                  </a:lnTo>
                  <a:lnTo>
                    <a:pt x="78462" y="113589"/>
                  </a:lnTo>
                  <a:lnTo>
                    <a:pt x="88900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7771">
              <a:extLst>
                <a:ext uri="{FF2B5EF4-FFF2-40B4-BE49-F238E27FC236}">
                  <a16:creationId xmlns:a16="http://schemas.microsoft.com/office/drawing/2014/main" xmlns="" id="{39C489E1-FECE-4586-A246-8CEF9F01C6C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785100" y="4495800"/>
              <a:ext cx="98252" cy="273051"/>
            </a:xfrm>
            <a:custGeom>
              <a:avLst/>
              <a:gdLst/>
              <a:ahLst/>
              <a:cxnLst/>
              <a:rect l="0" t="0" r="0" b="0"/>
              <a:pathLst>
                <a:path w="98252" h="273051">
                  <a:moveTo>
                    <a:pt x="50800" y="0"/>
                  </a:moveTo>
                  <a:lnTo>
                    <a:pt x="50800" y="0"/>
                  </a:lnTo>
                  <a:lnTo>
                    <a:pt x="54170" y="0"/>
                  </a:lnTo>
                  <a:lnTo>
                    <a:pt x="63009" y="3371"/>
                  </a:lnTo>
                  <a:lnTo>
                    <a:pt x="74565" y="12209"/>
                  </a:lnTo>
                  <a:lnTo>
                    <a:pt x="90297" y="40620"/>
                  </a:lnTo>
                  <a:lnTo>
                    <a:pt x="98251" y="87059"/>
                  </a:lnTo>
                  <a:lnTo>
                    <a:pt x="96348" y="122654"/>
                  </a:lnTo>
                  <a:lnTo>
                    <a:pt x="89388" y="158936"/>
                  </a:lnTo>
                  <a:lnTo>
                    <a:pt x="76888" y="193875"/>
                  </a:lnTo>
                  <a:lnTo>
                    <a:pt x="50612" y="238537"/>
                  </a:lnTo>
                  <a:lnTo>
                    <a:pt x="30725" y="256065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7772">
              <a:extLst>
                <a:ext uri="{FF2B5EF4-FFF2-40B4-BE49-F238E27FC236}">
                  <a16:creationId xmlns:a16="http://schemas.microsoft.com/office/drawing/2014/main" xmlns="" id="{D1D57EF0-3BFA-4B5E-8DD4-772C0FE85A0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918450" y="4330516"/>
              <a:ext cx="82551" cy="127185"/>
            </a:xfrm>
            <a:custGeom>
              <a:avLst/>
              <a:gdLst/>
              <a:ahLst/>
              <a:cxnLst/>
              <a:rect l="0" t="0" r="0" b="0"/>
              <a:pathLst>
                <a:path w="82551" h="127185">
                  <a:moveTo>
                    <a:pt x="0" y="25584"/>
                  </a:moveTo>
                  <a:lnTo>
                    <a:pt x="0" y="25584"/>
                  </a:lnTo>
                  <a:lnTo>
                    <a:pt x="3370" y="32326"/>
                  </a:lnTo>
                  <a:lnTo>
                    <a:pt x="9459" y="76485"/>
                  </a:lnTo>
                  <a:lnTo>
                    <a:pt x="6948" y="113543"/>
                  </a:lnTo>
                  <a:lnTo>
                    <a:pt x="6748" y="114563"/>
                  </a:lnTo>
                  <a:lnTo>
                    <a:pt x="6402" y="92404"/>
                  </a:lnTo>
                  <a:lnTo>
                    <a:pt x="21568" y="45473"/>
                  </a:lnTo>
                  <a:lnTo>
                    <a:pt x="38140" y="14465"/>
                  </a:lnTo>
                  <a:lnTo>
                    <a:pt x="47760" y="3474"/>
                  </a:lnTo>
                  <a:lnTo>
                    <a:pt x="52301" y="966"/>
                  </a:lnTo>
                  <a:lnTo>
                    <a:pt x="56740" y="0"/>
                  </a:lnTo>
                  <a:lnTo>
                    <a:pt x="61109" y="61"/>
                  </a:lnTo>
                  <a:lnTo>
                    <a:pt x="65435" y="2924"/>
                  </a:lnTo>
                  <a:lnTo>
                    <a:pt x="74002" y="13632"/>
                  </a:lnTo>
                  <a:lnTo>
                    <a:pt x="76869" y="31561"/>
                  </a:lnTo>
                  <a:lnTo>
                    <a:pt x="76332" y="77565"/>
                  </a:lnTo>
                  <a:lnTo>
                    <a:pt x="82550" y="127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7773">
              <a:extLst>
                <a:ext uri="{FF2B5EF4-FFF2-40B4-BE49-F238E27FC236}">
                  <a16:creationId xmlns:a16="http://schemas.microsoft.com/office/drawing/2014/main" xmlns="" id="{E241F769-D2A8-4999-B6E2-7168A3DFAA8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070850" y="4388994"/>
              <a:ext cx="114301" cy="11557"/>
            </a:xfrm>
            <a:custGeom>
              <a:avLst/>
              <a:gdLst/>
              <a:ahLst/>
              <a:cxnLst/>
              <a:rect l="0" t="0" r="0" b="0"/>
              <a:pathLst>
                <a:path w="114301" h="11557">
                  <a:moveTo>
                    <a:pt x="0" y="11556"/>
                  </a:moveTo>
                  <a:lnTo>
                    <a:pt x="0" y="11556"/>
                  </a:lnTo>
                  <a:lnTo>
                    <a:pt x="5775" y="6487"/>
                  </a:lnTo>
                  <a:lnTo>
                    <a:pt x="12209" y="2717"/>
                  </a:lnTo>
                  <a:lnTo>
                    <a:pt x="33878" y="0"/>
                  </a:lnTo>
                  <a:lnTo>
                    <a:pt x="72804" y="4151"/>
                  </a:lnTo>
                  <a:lnTo>
                    <a:pt x="114300" y="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7774">
              <a:extLst>
                <a:ext uri="{FF2B5EF4-FFF2-40B4-BE49-F238E27FC236}">
                  <a16:creationId xmlns:a16="http://schemas.microsoft.com/office/drawing/2014/main" xmlns="" id="{CCB4FA75-68FE-46F5-BBF5-2D529948B31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265947" y="4268344"/>
              <a:ext cx="166854" cy="166767"/>
            </a:xfrm>
            <a:custGeom>
              <a:avLst/>
              <a:gdLst/>
              <a:ahLst/>
              <a:cxnLst/>
              <a:rect l="0" t="0" r="0" b="0"/>
              <a:pathLst>
                <a:path w="166854" h="166767">
                  <a:moveTo>
                    <a:pt x="97003" y="11556"/>
                  </a:moveTo>
                  <a:lnTo>
                    <a:pt x="97003" y="11556"/>
                  </a:lnTo>
                  <a:lnTo>
                    <a:pt x="113962" y="4649"/>
                  </a:lnTo>
                  <a:lnTo>
                    <a:pt x="120736" y="0"/>
                  </a:lnTo>
                  <a:lnTo>
                    <a:pt x="120585" y="325"/>
                  </a:lnTo>
                  <a:lnTo>
                    <a:pt x="118537" y="2566"/>
                  </a:lnTo>
                  <a:lnTo>
                    <a:pt x="74176" y="22651"/>
                  </a:lnTo>
                  <a:lnTo>
                    <a:pt x="28523" y="43537"/>
                  </a:lnTo>
                  <a:lnTo>
                    <a:pt x="6157" y="56858"/>
                  </a:lnTo>
                  <a:lnTo>
                    <a:pt x="183" y="62970"/>
                  </a:lnTo>
                  <a:lnTo>
                    <a:pt x="0" y="66293"/>
                  </a:lnTo>
                  <a:lnTo>
                    <a:pt x="3561" y="73748"/>
                  </a:lnTo>
                  <a:lnTo>
                    <a:pt x="8602" y="76300"/>
                  </a:lnTo>
                  <a:lnTo>
                    <a:pt x="55266" y="84104"/>
                  </a:lnTo>
                  <a:lnTo>
                    <a:pt x="81343" y="90045"/>
                  </a:lnTo>
                  <a:lnTo>
                    <a:pt x="85858" y="93515"/>
                  </a:lnTo>
                  <a:lnTo>
                    <a:pt x="88162" y="97945"/>
                  </a:lnTo>
                  <a:lnTo>
                    <a:pt x="88992" y="103016"/>
                  </a:lnTo>
                  <a:lnTo>
                    <a:pt x="86724" y="107807"/>
                  </a:lnTo>
                  <a:lnTo>
                    <a:pt x="76676" y="116893"/>
                  </a:lnTo>
                  <a:lnTo>
                    <a:pt x="30902" y="146116"/>
                  </a:lnTo>
                  <a:lnTo>
                    <a:pt x="14044" y="159700"/>
                  </a:lnTo>
                  <a:lnTo>
                    <a:pt x="13475" y="161119"/>
                  </a:lnTo>
                  <a:lnTo>
                    <a:pt x="13801" y="162065"/>
                  </a:lnTo>
                  <a:lnTo>
                    <a:pt x="24373" y="166766"/>
                  </a:lnTo>
                  <a:lnTo>
                    <a:pt x="62821" y="165243"/>
                  </a:lnTo>
                  <a:lnTo>
                    <a:pt x="103730" y="163632"/>
                  </a:lnTo>
                  <a:lnTo>
                    <a:pt x="145641" y="159705"/>
                  </a:lnTo>
                  <a:lnTo>
                    <a:pt x="166853" y="157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7775">
              <a:extLst>
                <a:ext uri="{FF2B5EF4-FFF2-40B4-BE49-F238E27FC236}">
                  <a16:creationId xmlns:a16="http://schemas.microsoft.com/office/drawing/2014/main" xmlns="" id="{3F78B21E-7316-49F7-A952-00B62EDCF62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662283" y="4419600"/>
              <a:ext cx="5468" cy="25401"/>
            </a:xfrm>
            <a:custGeom>
              <a:avLst/>
              <a:gdLst/>
              <a:ahLst/>
              <a:cxnLst/>
              <a:rect l="0" t="0" r="0" b="0"/>
              <a:pathLst>
                <a:path w="5468" h="25401">
                  <a:moveTo>
                    <a:pt x="5467" y="0"/>
                  </a:moveTo>
                  <a:lnTo>
                    <a:pt x="5467" y="0"/>
                  </a:lnTo>
                  <a:lnTo>
                    <a:pt x="441" y="11933"/>
                  </a:lnTo>
                  <a:lnTo>
                    <a:pt x="0" y="14306"/>
                  </a:lnTo>
                  <a:lnTo>
                    <a:pt x="410" y="16592"/>
                  </a:lnTo>
                  <a:lnTo>
                    <a:pt x="546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7776">
              <a:extLst>
                <a:ext uri="{FF2B5EF4-FFF2-40B4-BE49-F238E27FC236}">
                  <a16:creationId xmlns:a16="http://schemas.microsoft.com/office/drawing/2014/main" xmlns="" id="{72D7847E-7094-404D-965E-6BE757E7DC9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737600" y="4337050"/>
              <a:ext cx="184692" cy="495301"/>
            </a:xfrm>
            <a:custGeom>
              <a:avLst/>
              <a:gdLst/>
              <a:ahLst/>
              <a:cxnLst/>
              <a:rect l="0" t="0" r="0" b="0"/>
              <a:pathLst>
                <a:path w="184692" h="495301">
                  <a:moveTo>
                    <a:pt x="127000" y="0"/>
                  </a:moveTo>
                  <a:lnTo>
                    <a:pt x="127000" y="0"/>
                  </a:lnTo>
                  <a:lnTo>
                    <a:pt x="139209" y="42095"/>
                  </a:lnTo>
                  <a:lnTo>
                    <a:pt x="150535" y="74683"/>
                  </a:lnTo>
                  <a:lnTo>
                    <a:pt x="164271" y="115036"/>
                  </a:lnTo>
                  <a:lnTo>
                    <a:pt x="177431" y="158842"/>
                  </a:lnTo>
                  <a:lnTo>
                    <a:pt x="184691" y="204182"/>
                  </a:lnTo>
                  <a:lnTo>
                    <a:pt x="184390" y="250908"/>
                  </a:lnTo>
                  <a:lnTo>
                    <a:pt x="179372" y="275222"/>
                  </a:lnTo>
                  <a:lnTo>
                    <a:pt x="172498" y="299898"/>
                  </a:lnTo>
                  <a:lnTo>
                    <a:pt x="149808" y="346130"/>
                  </a:lnTo>
                  <a:lnTo>
                    <a:pt x="120909" y="388080"/>
                  </a:lnTo>
                  <a:lnTo>
                    <a:pt x="89250" y="423187"/>
                  </a:lnTo>
                  <a:lnTo>
                    <a:pt x="46435" y="463977"/>
                  </a:lnTo>
                  <a:lnTo>
                    <a:pt x="0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7777">
              <a:extLst>
                <a:ext uri="{FF2B5EF4-FFF2-40B4-BE49-F238E27FC236}">
                  <a16:creationId xmlns:a16="http://schemas.microsoft.com/office/drawing/2014/main" xmlns="" id="{281304E3-C04D-4A38-B048-C3E3EAA4975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693411" y="4324350"/>
              <a:ext cx="6090" cy="25401"/>
            </a:xfrm>
            <a:custGeom>
              <a:avLst/>
              <a:gdLst/>
              <a:ahLst/>
              <a:cxnLst/>
              <a:rect l="0" t="0" r="0" b="0"/>
              <a:pathLst>
                <a:path w="6090" h="25401">
                  <a:moveTo>
                    <a:pt x="6089" y="25400"/>
                  </a:moveTo>
                  <a:lnTo>
                    <a:pt x="6089" y="25400"/>
                  </a:lnTo>
                  <a:lnTo>
                    <a:pt x="0" y="1667"/>
                  </a:lnTo>
                  <a:lnTo>
                    <a:pt x="619" y="1112"/>
                  </a:lnTo>
                  <a:lnTo>
                    <a:pt x="60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1462">
            <a:extLst>
              <a:ext uri="{FF2B5EF4-FFF2-40B4-BE49-F238E27FC236}">
                <a16:creationId xmlns:a16="http://schemas.microsoft.com/office/drawing/2014/main" xmlns="" id="{69D35E93-4709-41DA-AF51-D95141BCCACB}"/>
              </a:ext>
            </a:extLst>
          </p:cNvPr>
          <p:cNvGrpSpPr/>
          <p:nvPr/>
        </p:nvGrpSpPr>
        <p:grpSpPr>
          <a:xfrm>
            <a:off x="9144000" y="4211272"/>
            <a:ext cx="1758951" cy="580614"/>
            <a:chOff x="9144000" y="4211272"/>
            <a:chExt cx="1758951" cy="580614"/>
          </a:xfrm>
        </p:grpSpPr>
        <p:sp>
          <p:nvSpPr>
            <p:cNvPr id="103" name="SMARTInkShape-7778">
              <a:extLst>
                <a:ext uri="{FF2B5EF4-FFF2-40B4-BE49-F238E27FC236}">
                  <a16:creationId xmlns:a16="http://schemas.microsoft.com/office/drawing/2014/main" xmlns="" id="{B3BE8AFE-B44B-4776-AD23-C69E71BBBCA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144000" y="4629150"/>
              <a:ext cx="203201" cy="19051"/>
            </a:xfrm>
            <a:custGeom>
              <a:avLst/>
              <a:gdLst/>
              <a:ahLst/>
              <a:cxnLst/>
              <a:rect l="0" t="0" r="0" b="0"/>
              <a:pathLst>
                <a:path w="2032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25692" y="6841"/>
                  </a:lnTo>
                  <a:lnTo>
                    <a:pt x="72602" y="2027"/>
                  </a:lnTo>
                  <a:lnTo>
                    <a:pt x="109172" y="901"/>
                  </a:lnTo>
                  <a:lnTo>
                    <a:pt x="144477" y="400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7779">
              <a:extLst>
                <a:ext uri="{FF2B5EF4-FFF2-40B4-BE49-F238E27FC236}">
                  <a16:creationId xmlns:a16="http://schemas.microsoft.com/office/drawing/2014/main" xmlns="" id="{FEDB8880-E29A-4AC1-A6DF-56965F83EEB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239250" y="4527550"/>
              <a:ext cx="25401" cy="203201"/>
            </a:xfrm>
            <a:custGeom>
              <a:avLst/>
              <a:gdLst/>
              <a:ahLst/>
              <a:cxnLst/>
              <a:rect l="0" t="0" r="0" b="0"/>
              <a:pathLst>
                <a:path w="25401" h="203201">
                  <a:moveTo>
                    <a:pt x="0" y="0"/>
                  </a:moveTo>
                  <a:lnTo>
                    <a:pt x="0" y="0"/>
                  </a:lnTo>
                  <a:lnTo>
                    <a:pt x="3763" y="34206"/>
                  </a:lnTo>
                  <a:lnTo>
                    <a:pt x="11933" y="76222"/>
                  </a:lnTo>
                  <a:lnTo>
                    <a:pt x="16592" y="109371"/>
                  </a:lnTo>
                  <a:lnTo>
                    <a:pt x="22476" y="154389"/>
                  </a:lnTo>
                  <a:lnTo>
                    <a:pt x="254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7780">
              <a:extLst>
                <a:ext uri="{FF2B5EF4-FFF2-40B4-BE49-F238E27FC236}">
                  <a16:creationId xmlns:a16="http://schemas.microsoft.com/office/drawing/2014/main" xmlns="" id="{4BCEA7F3-9868-47DD-973B-4F34644AD93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610485" y="4395761"/>
              <a:ext cx="79616" cy="322290"/>
            </a:xfrm>
            <a:custGeom>
              <a:avLst/>
              <a:gdLst/>
              <a:ahLst/>
              <a:cxnLst/>
              <a:rect l="0" t="0" r="0" b="0"/>
              <a:pathLst>
                <a:path w="79616" h="322290">
                  <a:moveTo>
                    <a:pt x="73265" y="30189"/>
                  </a:moveTo>
                  <a:lnTo>
                    <a:pt x="73265" y="30189"/>
                  </a:lnTo>
                  <a:lnTo>
                    <a:pt x="77628" y="20050"/>
                  </a:lnTo>
                  <a:lnTo>
                    <a:pt x="79354" y="3706"/>
                  </a:lnTo>
                  <a:lnTo>
                    <a:pt x="78734" y="1950"/>
                  </a:lnTo>
                  <a:lnTo>
                    <a:pt x="77617" y="780"/>
                  </a:lnTo>
                  <a:lnTo>
                    <a:pt x="76166" y="0"/>
                  </a:lnTo>
                  <a:lnTo>
                    <a:pt x="68910" y="4777"/>
                  </a:lnTo>
                  <a:lnTo>
                    <a:pt x="57925" y="16778"/>
                  </a:lnTo>
                  <a:lnTo>
                    <a:pt x="36577" y="52712"/>
                  </a:lnTo>
                  <a:lnTo>
                    <a:pt x="23092" y="85355"/>
                  </a:lnTo>
                  <a:lnTo>
                    <a:pt x="11925" y="121030"/>
                  </a:lnTo>
                  <a:lnTo>
                    <a:pt x="3670" y="158052"/>
                  </a:lnTo>
                  <a:lnTo>
                    <a:pt x="0" y="195672"/>
                  </a:lnTo>
                  <a:lnTo>
                    <a:pt x="2132" y="229796"/>
                  </a:lnTo>
                  <a:lnTo>
                    <a:pt x="13148" y="273011"/>
                  </a:lnTo>
                  <a:lnTo>
                    <a:pt x="24673" y="295449"/>
                  </a:lnTo>
                  <a:lnTo>
                    <a:pt x="39204" y="312476"/>
                  </a:lnTo>
                  <a:lnTo>
                    <a:pt x="47030" y="317158"/>
                  </a:lnTo>
                  <a:lnTo>
                    <a:pt x="79615" y="322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7781">
              <a:extLst>
                <a:ext uri="{FF2B5EF4-FFF2-40B4-BE49-F238E27FC236}">
                  <a16:creationId xmlns:a16="http://schemas.microsoft.com/office/drawing/2014/main" xmlns="" id="{48AA5EB5-8753-48FD-8F91-7BAA10959A5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779000" y="4474782"/>
              <a:ext cx="31751" cy="192469"/>
            </a:xfrm>
            <a:custGeom>
              <a:avLst/>
              <a:gdLst/>
              <a:ahLst/>
              <a:cxnLst/>
              <a:rect l="0" t="0" r="0" b="0"/>
              <a:pathLst>
                <a:path w="31751" h="192469">
                  <a:moveTo>
                    <a:pt x="0" y="21018"/>
                  </a:moveTo>
                  <a:lnTo>
                    <a:pt x="0" y="21018"/>
                  </a:lnTo>
                  <a:lnTo>
                    <a:pt x="5468" y="1245"/>
                  </a:lnTo>
                  <a:lnTo>
                    <a:pt x="6468" y="74"/>
                  </a:lnTo>
                  <a:lnTo>
                    <a:pt x="7840" y="0"/>
                  </a:lnTo>
                  <a:lnTo>
                    <a:pt x="9459" y="656"/>
                  </a:lnTo>
                  <a:lnTo>
                    <a:pt x="15110" y="21805"/>
                  </a:lnTo>
                  <a:lnTo>
                    <a:pt x="17882" y="58253"/>
                  </a:lnTo>
                  <a:lnTo>
                    <a:pt x="22075" y="100333"/>
                  </a:lnTo>
                  <a:lnTo>
                    <a:pt x="24416" y="140710"/>
                  </a:lnTo>
                  <a:lnTo>
                    <a:pt x="31750" y="192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7782">
              <a:extLst>
                <a:ext uri="{FF2B5EF4-FFF2-40B4-BE49-F238E27FC236}">
                  <a16:creationId xmlns:a16="http://schemas.microsoft.com/office/drawing/2014/main" xmlns="" id="{35C87516-203F-4F81-B3B0-366458C9790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867900" y="4548006"/>
              <a:ext cx="82551" cy="17645"/>
            </a:xfrm>
            <a:custGeom>
              <a:avLst/>
              <a:gdLst/>
              <a:ahLst/>
              <a:cxnLst/>
              <a:rect l="0" t="0" r="0" b="0"/>
              <a:pathLst>
                <a:path w="82551" h="17645">
                  <a:moveTo>
                    <a:pt x="0" y="17644"/>
                  </a:moveTo>
                  <a:lnTo>
                    <a:pt x="0" y="17644"/>
                  </a:lnTo>
                  <a:lnTo>
                    <a:pt x="13815" y="5710"/>
                  </a:lnTo>
                  <a:lnTo>
                    <a:pt x="21662" y="1757"/>
                  </a:lnTo>
                  <a:lnTo>
                    <a:pt x="29854" y="0"/>
                  </a:lnTo>
                  <a:lnTo>
                    <a:pt x="82550" y="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7783">
              <a:extLst>
                <a:ext uri="{FF2B5EF4-FFF2-40B4-BE49-F238E27FC236}">
                  <a16:creationId xmlns:a16="http://schemas.microsoft.com/office/drawing/2014/main" xmlns="" id="{4DAA63B0-8178-4950-AB00-1B381699080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970148" y="4473679"/>
              <a:ext cx="134411" cy="318207"/>
            </a:xfrm>
            <a:custGeom>
              <a:avLst/>
              <a:gdLst/>
              <a:ahLst/>
              <a:cxnLst/>
              <a:rect l="0" t="0" r="0" b="0"/>
              <a:pathLst>
                <a:path w="134411" h="318207">
                  <a:moveTo>
                    <a:pt x="37452" y="60221"/>
                  </a:moveTo>
                  <a:lnTo>
                    <a:pt x="37452" y="60221"/>
                  </a:lnTo>
                  <a:lnTo>
                    <a:pt x="37451" y="56563"/>
                  </a:lnTo>
                  <a:lnTo>
                    <a:pt x="34081" y="96665"/>
                  </a:lnTo>
                  <a:lnTo>
                    <a:pt x="31984" y="134833"/>
                  </a:lnTo>
                  <a:lnTo>
                    <a:pt x="24621" y="180792"/>
                  </a:lnTo>
                  <a:lnTo>
                    <a:pt x="19284" y="213527"/>
                  </a:lnTo>
                  <a:lnTo>
                    <a:pt x="13855" y="246184"/>
                  </a:lnTo>
                  <a:lnTo>
                    <a:pt x="4276" y="289515"/>
                  </a:lnTo>
                  <a:lnTo>
                    <a:pt x="0" y="318206"/>
                  </a:lnTo>
                  <a:lnTo>
                    <a:pt x="20456" y="271526"/>
                  </a:lnTo>
                  <a:lnTo>
                    <a:pt x="30133" y="235744"/>
                  </a:lnTo>
                  <a:lnTo>
                    <a:pt x="39844" y="192558"/>
                  </a:lnTo>
                  <a:lnTo>
                    <a:pt x="45396" y="168202"/>
                  </a:lnTo>
                  <a:lnTo>
                    <a:pt x="51215" y="142791"/>
                  </a:lnTo>
                  <a:lnTo>
                    <a:pt x="61443" y="97625"/>
                  </a:lnTo>
                  <a:lnTo>
                    <a:pt x="70693" y="59206"/>
                  </a:lnTo>
                  <a:lnTo>
                    <a:pt x="86247" y="13323"/>
                  </a:lnTo>
                  <a:lnTo>
                    <a:pt x="89032" y="7789"/>
                  </a:lnTo>
                  <a:lnTo>
                    <a:pt x="92299" y="4100"/>
                  </a:lnTo>
                  <a:lnTo>
                    <a:pt x="99694" y="0"/>
                  </a:lnTo>
                  <a:lnTo>
                    <a:pt x="104346" y="1024"/>
                  </a:lnTo>
                  <a:lnTo>
                    <a:pt x="115160" y="7806"/>
                  </a:lnTo>
                  <a:lnTo>
                    <a:pt x="123259" y="25401"/>
                  </a:lnTo>
                  <a:lnTo>
                    <a:pt x="131785" y="61193"/>
                  </a:lnTo>
                  <a:lnTo>
                    <a:pt x="134410" y="85347"/>
                  </a:lnTo>
                  <a:lnTo>
                    <a:pt x="124599" y="129599"/>
                  </a:lnTo>
                  <a:lnTo>
                    <a:pt x="120950" y="140339"/>
                  </a:lnTo>
                  <a:lnTo>
                    <a:pt x="107488" y="157918"/>
                  </a:lnTo>
                  <a:lnTo>
                    <a:pt x="98959" y="165569"/>
                  </a:lnTo>
                  <a:lnTo>
                    <a:pt x="81957" y="172189"/>
                  </a:lnTo>
                  <a:lnTo>
                    <a:pt x="73472" y="172966"/>
                  </a:lnTo>
                  <a:lnTo>
                    <a:pt x="67109" y="170662"/>
                  </a:lnTo>
                  <a:lnTo>
                    <a:pt x="62163" y="166304"/>
                  </a:lnTo>
                  <a:lnTo>
                    <a:pt x="58159" y="160577"/>
                  </a:lnTo>
                  <a:lnTo>
                    <a:pt x="55591" y="142923"/>
                  </a:lnTo>
                  <a:lnTo>
                    <a:pt x="56502" y="11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7784">
              <a:extLst>
                <a:ext uri="{FF2B5EF4-FFF2-40B4-BE49-F238E27FC236}">
                  <a16:creationId xmlns:a16="http://schemas.microsoft.com/office/drawing/2014/main" xmlns="" id="{2BC13CD5-45A1-4625-927F-BEEE5E9BAFC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140950" y="4445000"/>
              <a:ext cx="89206" cy="234951"/>
            </a:xfrm>
            <a:custGeom>
              <a:avLst/>
              <a:gdLst/>
              <a:ahLst/>
              <a:cxnLst/>
              <a:rect l="0" t="0" r="0" b="0"/>
              <a:pathLst>
                <a:path w="89206" h="234951">
                  <a:moveTo>
                    <a:pt x="50800" y="0"/>
                  </a:moveTo>
                  <a:lnTo>
                    <a:pt x="50800" y="0"/>
                  </a:lnTo>
                  <a:lnTo>
                    <a:pt x="57542" y="0"/>
                  </a:lnTo>
                  <a:lnTo>
                    <a:pt x="62733" y="1881"/>
                  </a:lnTo>
                  <a:lnTo>
                    <a:pt x="65105" y="3371"/>
                  </a:lnTo>
                  <a:lnTo>
                    <a:pt x="78557" y="18951"/>
                  </a:lnTo>
                  <a:lnTo>
                    <a:pt x="89205" y="51555"/>
                  </a:lnTo>
                  <a:lnTo>
                    <a:pt x="86717" y="95865"/>
                  </a:lnTo>
                  <a:lnTo>
                    <a:pt x="76876" y="128214"/>
                  </a:lnTo>
                  <a:lnTo>
                    <a:pt x="55468" y="174397"/>
                  </a:lnTo>
                  <a:lnTo>
                    <a:pt x="38764" y="199571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7785">
              <a:extLst>
                <a:ext uri="{FF2B5EF4-FFF2-40B4-BE49-F238E27FC236}">
                  <a16:creationId xmlns:a16="http://schemas.microsoft.com/office/drawing/2014/main" xmlns="" id="{FE59A94E-BB71-4A73-987B-974B5DA4F1D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544240" y="4211272"/>
              <a:ext cx="123761" cy="180685"/>
            </a:xfrm>
            <a:custGeom>
              <a:avLst/>
              <a:gdLst/>
              <a:ahLst/>
              <a:cxnLst/>
              <a:rect l="0" t="0" r="0" b="0"/>
              <a:pathLst>
                <a:path w="123761" h="180685">
                  <a:moveTo>
                    <a:pt x="72960" y="17828"/>
                  </a:moveTo>
                  <a:lnTo>
                    <a:pt x="72960" y="17828"/>
                  </a:lnTo>
                  <a:lnTo>
                    <a:pt x="76330" y="14457"/>
                  </a:lnTo>
                  <a:lnTo>
                    <a:pt x="109000" y="610"/>
                  </a:lnTo>
                  <a:lnTo>
                    <a:pt x="111803" y="0"/>
                  </a:lnTo>
                  <a:lnTo>
                    <a:pt x="112968" y="298"/>
                  </a:lnTo>
                  <a:lnTo>
                    <a:pt x="113037" y="1202"/>
                  </a:lnTo>
                  <a:lnTo>
                    <a:pt x="112378" y="2511"/>
                  </a:lnTo>
                  <a:lnTo>
                    <a:pt x="74814" y="15454"/>
                  </a:lnTo>
                  <a:lnTo>
                    <a:pt x="34363" y="37663"/>
                  </a:lnTo>
                  <a:lnTo>
                    <a:pt x="17936" y="52789"/>
                  </a:lnTo>
                  <a:lnTo>
                    <a:pt x="11972" y="62837"/>
                  </a:lnTo>
                  <a:lnTo>
                    <a:pt x="12546" y="65473"/>
                  </a:lnTo>
                  <a:lnTo>
                    <a:pt x="16946" y="70283"/>
                  </a:lnTo>
                  <a:lnTo>
                    <a:pt x="27368" y="72891"/>
                  </a:lnTo>
                  <a:lnTo>
                    <a:pt x="71619" y="80323"/>
                  </a:lnTo>
                  <a:lnTo>
                    <a:pt x="74182" y="81364"/>
                  </a:lnTo>
                  <a:lnTo>
                    <a:pt x="75891" y="82763"/>
                  </a:lnTo>
                  <a:lnTo>
                    <a:pt x="77030" y="84401"/>
                  </a:lnTo>
                  <a:lnTo>
                    <a:pt x="74534" y="91866"/>
                  </a:lnTo>
                  <a:lnTo>
                    <a:pt x="71892" y="96820"/>
                  </a:lnTo>
                  <a:lnTo>
                    <a:pt x="26253" y="135744"/>
                  </a:lnTo>
                  <a:lnTo>
                    <a:pt x="4049" y="161927"/>
                  </a:lnTo>
                  <a:lnTo>
                    <a:pt x="0" y="169595"/>
                  </a:lnTo>
                  <a:lnTo>
                    <a:pt x="331" y="172628"/>
                  </a:lnTo>
                  <a:lnTo>
                    <a:pt x="1964" y="175356"/>
                  </a:lnTo>
                  <a:lnTo>
                    <a:pt x="4463" y="177880"/>
                  </a:lnTo>
                  <a:lnTo>
                    <a:pt x="14765" y="180684"/>
                  </a:lnTo>
                  <a:lnTo>
                    <a:pt x="38313" y="180382"/>
                  </a:lnTo>
                  <a:lnTo>
                    <a:pt x="77875" y="177329"/>
                  </a:lnTo>
                  <a:lnTo>
                    <a:pt x="123760" y="170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7786">
              <a:extLst>
                <a:ext uri="{FF2B5EF4-FFF2-40B4-BE49-F238E27FC236}">
                  <a16:creationId xmlns:a16="http://schemas.microsoft.com/office/drawing/2014/main" xmlns="" id="{7B5ACD06-5A59-4847-9DD5-DE44B2A5CFB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382250" y="431800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4965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7787">
              <a:extLst>
                <a:ext uri="{FF2B5EF4-FFF2-40B4-BE49-F238E27FC236}">
                  <a16:creationId xmlns:a16="http://schemas.microsoft.com/office/drawing/2014/main" xmlns="" id="{C62E897F-1FF0-4F52-B6AD-2108D72FC75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236202" y="4252335"/>
              <a:ext cx="80939" cy="110116"/>
            </a:xfrm>
            <a:custGeom>
              <a:avLst/>
              <a:gdLst/>
              <a:ahLst/>
              <a:cxnLst/>
              <a:rect l="0" t="0" r="0" b="0"/>
              <a:pathLst>
                <a:path w="80939" h="110116">
                  <a:moveTo>
                    <a:pt x="6348" y="21215"/>
                  </a:moveTo>
                  <a:lnTo>
                    <a:pt x="6348" y="21215"/>
                  </a:lnTo>
                  <a:lnTo>
                    <a:pt x="2978" y="27957"/>
                  </a:lnTo>
                  <a:lnTo>
                    <a:pt x="259" y="63278"/>
                  </a:lnTo>
                  <a:lnTo>
                    <a:pt x="7" y="98794"/>
                  </a:lnTo>
                  <a:lnTo>
                    <a:pt x="0" y="87575"/>
                  </a:lnTo>
                  <a:lnTo>
                    <a:pt x="17674" y="40449"/>
                  </a:lnTo>
                  <a:lnTo>
                    <a:pt x="37669" y="7558"/>
                  </a:lnTo>
                  <a:lnTo>
                    <a:pt x="44492" y="1034"/>
                  </a:lnTo>
                  <a:lnTo>
                    <a:pt x="48005" y="0"/>
                  </a:lnTo>
                  <a:lnTo>
                    <a:pt x="55671" y="732"/>
                  </a:lnTo>
                  <a:lnTo>
                    <a:pt x="63782" y="7172"/>
                  </a:lnTo>
                  <a:lnTo>
                    <a:pt x="67921" y="11853"/>
                  </a:lnTo>
                  <a:lnTo>
                    <a:pt x="77116" y="35296"/>
                  </a:lnTo>
                  <a:lnTo>
                    <a:pt x="80938" y="61213"/>
                  </a:lnTo>
                  <a:lnTo>
                    <a:pt x="76198" y="110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7788">
              <a:extLst>
                <a:ext uri="{FF2B5EF4-FFF2-40B4-BE49-F238E27FC236}">
                  <a16:creationId xmlns:a16="http://schemas.microsoft.com/office/drawing/2014/main" xmlns="" id="{986C6AC1-65CA-4B80-9977-D652BE4668B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852150" y="44259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5644" y="2166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7789">
              <a:extLst>
                <a:ext uri="{FF2B5EF4-FFF2-40B4-BE49-F238E27FC236}">
                  <a16:creationId xmlns:a16="http://schemas.microsoft.com/office/drawing/2014/main" xmlns="" id="{F33C9784-BAE9-4A7B-B356-067724BBE4F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712450" y="4260850"/>
              <a:ext cx="139701" cy="177801"/>
            </a:xfrm>
            <a:custGeom>
              <a:avLst/>
              <a:gdLst/>
              <a:ahLst/>
              <a:cxnLst/>
              <a:rect l="0" t="0" r="0" b="0"/>
              <a:pathLst>
                <a:path w="139701" h="177801">
                  <a:moveTo>
                    <a:pt x="139700" y="0"/>
                  </a:moveTo>
                  <a:lnTo>
                    <a:pt x="139700" y="0"/>
                  </a:lnTo>
                  <a:lnTo>
                    <a:pt x="109193" y="39345"/>
                  </a:lnTo>
                  <a:lnTo>
                    <a:pt x="67586" y="84050"/>
                  </a:lnTo>
                  <a:lnTo>
                    <a:pt x="32490" y="120389"/>
                  </a:lnTo>
                  <a:lnTo>
                    <a:pt x="7117" y="151695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7790">
              <a:extLst>
                <a:ext uri="{FF2B5EF4-FFF2-40B4-BE49-F238E27FC236}">
                  <a16:creationId xmlns:a16="http://schemas.microsoft.com/office/drawing/2014/main" xmlns="" id="{6146E9F6-AADD-4AF9-9CD0-C9E00566648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725150" y="4249556"/>
              <a:ext cx="82551" cy="150995"/>
            </a:xfrm>
            <a:custGeom>
              <a:avLst/>
              <a:gdLst/>
              <a:ahLst/>
              <a:cxnLst/>
              <a:rect l="0" t="0" r="0" b="0"/>
              <a:pathLst>
                <a:path w="82551" h="150995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1881" y="5711"/>
                  </a:lnTo>
                  <a:lnTo>
                    <a:pt x="5467" y="0"/>
                  </a:lnTo>
                  <a:lnTo>
                    <a:pt x="7839" y="2981"/>
                  </a:lnTo>
                  <a:lnTo>
                    <a:pt x="27970" y="41957"/>
                  </a:lnTo>
                  <a:lnTo>
                    <a:pt x="51307" y="85162"/>
                  </a:lnTo>
                  <a:lnTo>
                    <a:pt x="73828" y="132621"/>
                  </a:lnTo>
                  <a:lnTo>
                    <a:pt x="82550" y="150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7791">
              <a:extLst>
                <a:ext uri="{FF2B5EF4-FFF2-40B4-BE49-F238E27FC236}">
                  <a16:creationId xmlns:a16="http://schemas.microsoft.com/office/drawing/2014/main" xmlns="" id="{3CA923E1-DF0F-43F3-90B4-D7F2714D7F8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896600" y="4321280"/>
              <a:ext cx="6351" cy="9421"/>
            </a:xfrm>
            <a:custGeom>
              <a:avLst/>
              <a:gdLst/>
              <a:ahLst/>
              <a:cxnLst/>
              <a:rect l="0" t="0" r="0" b="0"/>
              <a:pathLst>
                <a:path w="6351" h="9421">
                  <a:moveTo>
                    <a:pt x="0" y="9420"/>
                  </a:moveTo>
                  <a:lnTo>
                    <a:pt x="0" y="9420"/>
                  </a:lnTo>
                  <a:lnTo>
                    <a:pt x="0" y="6049"/>
                  </a:lnTo>
                  <a:lnTo>
                    <a:pt x="1881" y="2513"/>
                  </a:lnTo>
                  <a:lnTo>
                    <a:pt x="3370" y="582"/>
                  </a:lnTo>
                  <a:lnTo>
                    <a:pt x="4363" y="0"/>
                  </a:lnTo>
                  <a:lnTo>
                    <a:pt x="5026" y="318"/>
                  </a:lnTo>
                  <a:lnTo>
                    <a:pt x="635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1464">
            <a:extLst>
              <a:ext uri="{FF2B5EF4-FFF2-40B4-BE49-F238E27FC236}">
                <a16:creationId xmlns:a16="http://schemas.microsoft.com/office/drawing/2014/main" xmlns="" id="{C9E706C1-086B-46BC-B85D-D3345E7B612A}"/>
              </a:ext>
            </a:extLst>
          </p:cNvPr>
          <p:cNvGrpSpPr/>
          <p:nvPr/>
        </p:nvGrpSpPr>
        <p:grpSpPr>
          <a:xfrm>
            <a:off x="9651264" y="5113149"/>
            <a:ext cx="254737" cy="842385"/>
            <a:chOff x="9651264" y="5113149"/>
            <a:chExt cx="254737" cy="842385"/>
          </a:xfrm>
        </p:grpSpPr>
        <p:sp>
          <p:nvSpPr>
            <p:cNvPr id="118" name="SMARTInkShape-7792">
              <a:extLst>
                <a:ext uri="{FF2B5EF4-FFF2-40B4-BE49-F238E27FC236}">
                  <a16:creationId xmlns:a16="http://schemas.microsoft.com/office/drawing/2014/main" xmlns="" id="{4B9DDCC1-92D9-4E1E-93B7-4E696F7CF14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722345" y="5113149"/>
              <a:ext cx="157668" cy="303472"/>
            </a:xfrm>
            <a:custGeom>
              <a:avLst/>
              <a:gdLst/>
              <a:ahLst/>
              <a:cxnLst/>
              <a:rect l="0" t="0" r="0" b="0"/>
              <a:pathLst>
                <a:path w="157668" h="303472">
                  <a:moveTo>
                    <a:pt x="75705" y="195451"/>
                  </a:moveTo>
                  <a:lnTo>
                    <a:pt x="75705" y="195451"/>
                  </a:lnTo>
                  <a:lnTo>
                    <a:pt x="84543" y="174403"/>
                  </a:lnTo>
                  <a:lnTo>
                    <a:pt x="88065" y="144867"/>
                  </a:lnTo>
                  <a:lnTo>
                    <a:pt x="85356" y="144089"/>
                  </a:lnTo>
                  <a:lnTo>
                    <a:pt x="74820" y="146988"/>
                  </a:lnTo>
                  <a:lnTo>
                    <a:pt x="44355" y="176261"/>
                  </a:lnTo>
                  <a:lnTo>
                    <a:pt x="17419" y="210697"/>
                  </a:lnTo>
                  <a:lnTo>
                    <a:pt x="1676" y="250455"/>
                  </a:lnTo>
                  <a:lnTo>
                    <a:pt x="0" y="273990"/>
                  </a:lnTo>
                  <a:lnTo>
                    <a:pt x="3362" y="283793"/>
                  </a:lnTo>
                  <a:lnTo>
                    <a:pt x="16506" y="300331"/>
                  </a:lnTo>
                  <a:lnTo>
                    <a:pt x="23539" y="303471"/>
                  </a:lnTo>
                  <a:lnTo>
                    <a:pt x="30344" y="303448"/>
                  </a:lnTo>
                  <a:lnTo>
                    <a:pt x="36997" y="301315"/>
                  </a:lnTo>
                  <a:lnTo>
                    <a:pt x="59846" y="278089"/>
                  </a:lnTo>
                  <a:lnTo>
                    <a:pt x="81119" y="234283"/>
                  </a:lnTo>
                  <a:lnTo>
                    <a:pt x="96221" y="195541"/>
                  </a:lnTo>
                  <a:lnTo>
                    <a:pt x="113751" y="148924"/>
                  </a:lnTo>
                  <a:lnTo>
                    <a:pt x="124352" y="120689"/>
                  </a:lnTo>
                  <a:lnTo>
                    <a:pt x="135653" y="90576"/>
                  </a:lnTo>
                  <a:lnTo>
                    <a:pt x="148209" y="49592"/>
                  </a:lnTo>
                  <a:lnTo>
                    <a:pt x="156932" y="2807"/>
                  </a:lnTo>
                  <a:lnTo>
                    <a:pt x="157667" y="0"/>
                  </a:lnTo>
                  <a:lnTo>
                    <a:pt x="148000" y="16202"/>
                  </a:lnTo>
                  <a:lnTo>
                    <a:pt x="130621" y="63618"/>
                  </a:lnTo>
                  <a:lnTo>
                    <a:pt x="119867" y="96642"/>
                  </a:lnTo>
                  <a:lnTo>
                    <a:pt x="110385" y="130134"/>
                  </a:lnTo>
                  <a:lnTo>
                    <a:pt x="103855" y="177352"/>
                  </a:lnTo>
                  <a:lnTo>
                    <a:pt x="101920" y="215880"/>
                  </a:lnTo>
                  <a:lnTo>
                    <a:pt x="110700" y="254023"/>
                  </a:lnTo>
                  <a:lnTo>
                    <a:pt x="120155" y="278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7793">
              <a:extLst>
                <a:ext uri="{FF2B5EF4-FFF2-40B4-BE49-F238E27FC236}">
                  <a16:creationId xmlns:a16="http://schemas.microsoft.com/office/drawing/2014/main" xmlns="" id="{D7927CA3-DAC5-4962-9D8E-B7EC3591523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690100" y="5473700"/>
              <a:ext cx="215901" cy="18168"/>
            </a:xfrm>
            <a:custGeom>
              <a:avLst/>
              <a:gdLst/>
              <a:ahLst/>
              <a:cxnLst/>
              <a:rect l="0" t="0" r="0" b="0"/>
              <a:pathLst>
                <a:path w="215901" h="18168">
                  <a:moveTo>
                    <a:pt x="0" y="12700"/>
                  </a:moveTo>
                  <a:lnTo>
                    <a:pt x="0" y="12700"/>
                  </a:lnTo>
                  <a:lnTo>
                    <a:pt x="3370" y="16071"/>
                  </a:lnTo>
                  <a:lnTo>
                    <a:pt x="15580" y="18167"/>
                  </a:lnTo>
                  <a:lnTo>
                    <a:pt x="59571" y="15418"/>
                  </a:lnTo>
                  <a:lnTo>
                    <a:pt x="94445" y="12026"/>
                  </a:lnTo>
                  <a:lnTo>
                    <a:pt x="128759" y="8167"/>
                  </a:lnTo>
                  <a:lnTo>
                    <a:pt x="176282" y="2734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7794">
              <a:extLst>
                <a:ext uri="{FF2B5EF4-FFF2-40B4-BE49-F238E27FC236}">
                  <a16:creationId xmlns:a16="http://schemas.microsoft.com/office/drawing/2014/main" xmlns="" id="{C492EE67-CD90-4C2A-8E7E-178AF5AF128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651264" y="5574821"/>
              <a:ext cx="121387" cy="260367"/>
            </a:xfrm>
            <a:custGeom>
              <a:avLst/>
              <a:gdLst/>
              <a:ahLst/>
              <a:cxnLst/>
              <a:rect l="0" t="0" r="0" b="0"/>
              <a:pathLst>
                <a:path w="121387" h="260367">
                  <a:moveTo>
                    <a:pt x="64236" y="171929"/>
                  </a:moveTo>
                  <a:lnTo>
                    <a:pt x="64236" y="171929"/>
                  </a:lnTo>
                  <a:lnTo>
                    <a:pt x="64941" y="161790"/>
                  </a:lnTo>
                  <a:lnTo>
                    <a:pt x="69703" y="142075"/>
                  </a:lnTo>
                  <a:lnTo>
                    <a:pt x="70324" y="132901"/>
                  </a:lnTo>
                  <a:lnTo>
                    <a:pt x="68588" y="128008"/>
                  </a:lnTo>
                  <a:lnTo>
                    <a:pt x="67137" y="125715"/>
                  </a:lnTo>
                  <a:lnTo>
                    <a:pt x="64054" y="124892"/>
                  </a:lnTo>
                  <a:lnTo>
                    <a:pt x="54983" y="125859"/>
                  </a:lnTo>
                  <a:lnTo>
                    <a:pt x="31233" y="140483"/>
                  </a:lnTo>
                  <a:lnTo>
                    <a:pt x="17583" y="158658"/>
                  </a:lnTo>
                  <a:lnTo>
                    <a:pt x="3846" y="192691"/>
                  </a:lnTo>
                  <a:lnTo>
                    <a:pt x="0" y="215729"/>
                  </a:lnTo>
                  <a:lnTo>
                    <a:pt x="2996" y="235375"/>
                  </a:lnTo>
                  <a:lnTo>
                    <a:pt x="12616" y="255561"/>
                  </a:lnTo>
                  <a:lnTo>
                    <a:pt x="17123" y="258728"/>
                  </a:lnTo>
                  <a:lnTo>
                    <a:pt x="22243" y="260134"/>
                  </a:lnTo>
                  <a:lnTo>
                    <a:pt x="27774" y="260366"/>
                  </a:lnTo>
                  <a:lnTo>
                    <a:pt x="45208" y="241808"/>
                  </a:lnTo>
                  <a:lnTo>
                    <a:pt x="64951" y="210041"/>
                  </a:lnTo>
                  <a:lnTo>
                    <a:pt x="80782" y="172405"/>
                  </a:lnTo>
                  <a:lnTo>
                    <a:pt x="87966" y="146846"/>
                  </a:lnTo>
                  <a:lnTo>
                    <a:pt x="94873" y="117108"/>
                  </a:lnTo>
                  <a:lnTo>
                    <a:pt x="101594" y="84581"/>
                  </a:lnTo>
                  <a:lnTo>
                    <a:pt x="109062" y="40915"/>
                  </a:lnTo>
                  <a:lnTo>
                    <a:pt x="111384" y="6110"/>
                  </a:lnTo>
                  <a:lnTo>
                    <a:pt x="110485" y="0"/>
                  </a:lnTo>
                  <a:lnTo>
                    <a:pt x="108475" y="159"/>
                  </a:lnTo>
                  <a:lnTo>
                    <a:pt x="102476" y="11626"/>
                  </a:lnTo>
                  <a:lnTo>
                    <a:pt x="94538" y="48624"/>
                  </a:lnTo>
                  <a:lnTo>
                    <a:pt x="91088" y="95334"/>
                  </a:lnTo>
                  <a:lnTo>
                    <a:pt x="96808" y="141551"/>
                  </a:lnTo>
                  <a:lnTo>
                    <a:pt x="104068" y="179783"/>
                  </a:lnTo>
                  <a:lnTo>
                    <a:pt x="117119" y="224725"/>
                  </a:lnTo>
                  <a:lnTo>
                    <a:pt x="121386" y="235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7795">
              <a:extLst>
                <a:ext uri="{FF2B5EF4-FFF2-40B4-BE49-F238E27FC236}">
                  <a16:creationId xmlns:a16="http://schemas.microsoft.com/office/drawing/2014/main" xmlns="" id="{61A5CC68-5DF5-42A3-96C4-3A6A382E5AE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817100" y="5683733"/>
              <a:ext cx="77183" cy="271801"/>
            </a:xfrm>
            <a:custGeom>
              <a:avLst/>
              <a:gdLst/>
              <a:ahLst/>
              <a:cxnLst/>
              <a:rect l="0" t="0" r="0" b="0"/>
              <a:pathLst>
                <a:path w="77183" h="271801">
                  <a:moveTo>
                    <a:pt x="0" y="88417"/>
                  </a:moveTo>
                  <a:lnTo>
                    <a:pt x="0" y="88417"/>
                  </a:lnTo>
                  <a:lnTo>
                    <a:pt x="3370" y="91788"/>
                  </a:lnTo>
                  <a:lnTo>
                    <a:pt x="5762" y="129666"/>
                  </a:lnTo>
                  <a:lnTo>
                    <a:pt x="5470" y="173232"/>
                  </a:lnTo>
                  <a:lnTo>
                    <a:pt x="2901" y="212661"/>
                  </a:lnTo>
                  <a:lnTo>
                    <a:pt x="860" y="254895"/>
                  </a:lnTo>
                  <a:lnTo>
                    <a:pt x="255" y="271800"/>
                  </a:lnTo>
                  <a:lnTo>
                    <a:pt x="875" y="271350"/>
                  </a:lnTo>
                  <a:lnTo>
                    <a:pt x="12231" y="236196"/>
                  </a:lnTo>
                  <a:lnTo>
                    <a:pt x="17900" y="202075"/>
                  </a:lnTo>
                  <a:lnTo>
                    <a:pt x="20400" y="181123"/>
                  </a:lnTo>
                  <a:lnTo>
                    <a:pt x="24184" y="153748"/>
                  </a:lnTo>
                  <a:lnTo>
                    <a:pt x="28822" y="122094"/>
                  </a:lnTo>
                  <a:lnTo>
                    <a:pt x="34031" y="87585"/>
                  </a:lnTo>
                  <a:lnTo>
                    <a:pt x="39819" y="43597"/>
                  </a:lnTo>
                  <a:lnTo>
                    <a:pt x="46906" y="4853"/>
                  </a:lnTo>
                  <a:lnTo>
                    <a:pt x="49615" y="1663"/>
                  </a:lnTo>
                  <a:lnTo>
                    <a:pt x="52832" y="242"/>
                  </a:lnTo>
                  <a:lnTo>
                    <a:pt x="56388" y="0"/>
                  </a:lnTo>
                  <a:lnTo>
                    <a:pt x="60169" y="3367"/>
                  </a:lnTo>
                  <a:lnTo>
                    <a:pt x="68135" y="16515"/>
                  </a:lnTo>
                  <a:lnTo>
                    <a:pt x="77182" y="60606"/>
                  </a:lnTo>
                  <a:lnTo>
                    <a:pt x="74519" y="87110"/>
                  </a:lnTo>
                  <a:lnTo>
                    <a:pt x="66280" y="106181"/>
                  </a:lnTo>
                  <a:lnTo>
                    <a:pt x="55563" y="117009"/>
                  </a:lnTo>
                  <a:lnTo>
                    <a:pt x="49037" y="119472"/>
                  </a:lnTo>
                  <a:lnTo>
                    <a:pt x="34259" y="120328"/>
                  </a:lnTo>
                  <a:lnTo>
                    <a:pt x="28483" y="118863"/>
                  </a:lnTo>
                  <a:lnTo>
                    <a:pt x="12700" y="107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1465">
            <a:extLst>
              <a:ext uri="{FF2B5EF4-FFF2-40B4-BE49-F238E27FC236}">
                <a16:creationId xmlns:a16="http://schemas.microsoft.com/office/drawing/2014/main" xmlns="" id="{842573E1-5B4D-4D9B-B37A-6DAE2F8B50FD}"/>
              </a:ext>
            </a:extLst>
          </p:cNvPr>
          <p:cNvGrpSpPr/>
          <p:nvPr/>
        </p:nvGrpSpPr>
        <p:grpSpPr>
          <a:xfrm>
            <a:off x="10160000" y="5086350"/>
            <a:ext cx="558801" cy="529081"/>
            <a:chOff x="10160000" y="5086350"/>
            <a:chExt cx="558801" cy="529081"/>
          </a:xfrm>
        </p:grpSpPr>
        <p:sp>
          <p:nvSpPr>
            <p:cNvPr id="123" name="SMARTInkShape-7796">
              <a:extLst>
                <a:ext uri="{FF2B5EF4-FFF2-40B4-BE49-F238E27FC236}">
                  <a16:creationId xmlns:a16="http://schemas.microsoft.com/office/drawing/2014/main" xmlns="" id="{2C0E60EB-3D32-4E64-BD01-7F57F94EA74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160000" y="54356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7797">
              <a:extLst>
                <a:ext uri="{FF2B5EF4-FFF2-40B4-BE49-F238E27FC236}">
                  <a16:creationId xmlns:a16="http://schemas.microsoft.com/office/drawing/2014/main" xmlns="" id="{C620ED46-64B7-404D-9C1A-536C0655FA1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287154" y="5333598"/>
              <a:ext cx="132476" cy="281833"/>
            </a:xfrm>
            <a:custGeom>
              <a:avLst/>
              <a:gdLst/>
              <a:ahLst/>
              <a:cxnLst/>
              <a:rect l="0" t="0" r="0" b="0"/>
              <a:pathLst>
                <a:path w="132476" h="281833">
                  <a:moveTo>
                    <a:pt x="12546" y="76602"/>
                  </a:moveTo>
                  <a:lnTo>
                    <a:pt x="12546" y="76602"/>
                  </a:lnTo>
                  <a:lnTo>
                    <a:pt x="12546" y="115947"/>
                  </a:lnTo>
                  <a:lnTo>
                    <a:pt x="8783" y="159705"/>
                  </a:lnTo>
                  <a:lnTo>
                    <a:pt x="5804" y="189154"/>
                  </a:lnTo>
                  <a:lnTo>
                    <a:pt x="2493" y="231283"/>
                  </a:lnTo>
                  <a:lnTo>
                    <a:pt x="369" y="276960"/>
                  </a:lnTo>
                  <a:lnTo>
                    <a:pt x="79" y="281832"/>
                  </a:lnTo>
                  <a:lnTo>
                    <a:pt x="0" y="281155"/>
                  </a:lnTo>
                  <a:lnTo>
                    <a:pt x="6634" y="259977"/>
                  </a:lnTo>
                  <a:lnTo>
                    <a:pt x="13544" y="232013"/>
                  </a:lnTo>
                  <a:lnTo>
                    <a:pt x="23089" y="191498"/>
                  </a:lnTo>
                  <a:lnTo>
                    <a:pt x="34391" y="142616"/>
                  </a:lnTo>
                  <a:lnTo>
                    <a:pt x="44748" y="103678"/>
                  </a:lnTo>
                  <a:lnTo>
                    <a:pt x="54475" y="71369"/>
                  </a:lnTo>
                  <a:lnTo>
                    <a:pt x="63782" y="43480"/>
                  </a:lnTo>
                  <a:lnTo>
                    <a:pt x="75631" y="24182"/>
                  </a:lnTo>
                  <a:lnTo>
                    <a:pt x="103849" y="858"/>
                  </a:lnTo>
                  <a:lnTo>
                    <a:pt x="114337" y="0"/>
                  </a:lnTo>
                  <a:lnTo>
                    <a:pt x="122035" y="5073"/>
                  </a:lnTo>
                  <a:lnTo>
                    <a:pt x="127872" y="14099"/>
                  </a:lnTo>
                  <a:lnTo>
                    <a:pt x="132475" y="35417"/>
                  </a:lnTo>
                  <a:lnTo>
                    <a:pt x="131464" y="56887"/>
                  </a:lnTo>
                  <a:lnTo>
                    <a:pt x="126311" y="73484"/>
                  </a:lnTo>
                  <a:lnTo>
                    <a:pt x="108029" y="86035"/>
                  </a:lnTo>
                  <a:lnTo>
                    <a:pt x="61128" y="105626"/>
                  </a:lnTo>
                  <a:lnTo>
                    <a:pt x="57634" y="106535"/>
                  </a:lnTo>
                  <a:lnTo>
                    <a:pt x="55304" y="107846"/>
                  </a:lnTo>
                  <a:lnTo>
                    <a:pt x="53753" y="109426"/>
                  </a:lnTo>
                  <a:lnTo>
                    <a:pt x="52717" y="111185"/>
                  </a:lnTo>
                  <a:lnTo>
                    <a:pt x="51320" y="112357"/>
                  </a:lnTo>
                  <a:lnTo>
                    <a:pt x="44296" y="114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7798">
              <a:extLst>
                <a:ext uri="{FF2B5EF4-FFF2-40B4-BE49-F238E27FC236}">
                  <a16:creationId xmlns:a16="http://schemas.microsoft.com/office/drawing/2014/main" xmlns="" id="{E0BECD2F-5D89-40D2-B19F-223B8FE61C2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425585" y="5086350"/>
              <a:ext cx="115416" cy="158751"/>
            </a:xfrm>
            <a:custGeom>
              <a:avLst/>
              <a:gdLst/>
              <a:ahLst/>
              <a:cxnLst/>
              <a:rect l="0" t="0" r="0" b="0"/>
              <a:pathLst>
                <a:path w="115416" h="158751">
                  <a:moveTo>
                    <a:pt x="77315" y="0"/>
                  </a:moveTo>
                  <a:lnTo>
                    <a:pt x="77315" y="0"/>
                  </a:lnTo>
                  <a:lnTo>
                    <a:pt x="83404" y="0"/>
                  </a:lnTo>
                  <a:lnTo>
                    <a:pt x="64789" y="16959"/>
                  </a:lnTo>
                  <a:lnTo>
                    <a:pt x="20234" y="50599"/>
                  </a:lnTo>
                  <a:lnTo>
                    <a:pt x="2311" y="67517"/>
                  </a:lnTo>
                  <a:lnTo>
                    <a:pt x="502" y="70411"/>
                  </a:lnTo>
                  <a:lnTo>
                    <a:pt x="0" y="72341"/>
                  </a:lnTo>
                  <a:lnTo>
                    <a:pt x="372" y="73627"/>
                  </a:lnTo>
                  <a:lnTo>
                    <a:pt x="4265" y="78808"/>
                  </a:lnTo>
                  <a:lnTo>
                    <a:pt x="48827" y="87689"/>
                  </a:lnTo>
                  <a:lnTo>
                    <a:pt x="70737" y="88890"/>
                  </a:lnTo>
                  <a:lnTo>
                    <a:pt x="36749" y="119743"/>
                  </a:lnTo>
                  <a:lnTo>
                    <a:pt x="13108" y="135201"/>
                  </a:lnTo>
                  <a:lnTo>
                    <a:pt x="9973" y="139582"/>
                  </a:lnTo>
                  <a:lnTo>
                    <a:pt x="8208" y="146015"/>
                  </a:lnTo>
                  <a:lnTo>
                    <a:pt x="7960" y="148143"/>
                  </a:lnTo>
                  <a:lnTo>
                    <a:pt x="17094" y="152390"/>
                  </a:lnTo>
                  <a:lnTo>
                    <a:pt x="48329" y="157493"/>
                  </a:lnTo>
                  <a:lnTo>
                    <a:pt x="94508" y="158585"/>
                  </a:lnTo>
                  <a:lnTo>
                    <a:pt x="115415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7799">
              <a:extLst>
                <a:ext uri="{FF2B5EF4-FFF2-40B4-BE49-F238E27FC236}">
                  <a16:creationId xmlns:a16="http://schemas.microsoft.com/office/drawing/2014/main" xmlns="" id="{C168A902-0B64-49CD-B999-B5690B495F8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591800" y="5092700"/>
              <a:ext cx="101601" cy="190501"/>
            </a:xfrm>
            <a:custGeom>
              <a:avLst/>
              <a:gdLst/>
              <a:ahLst/>
              <a:cxnLst/>
              <a:rect l="0" t="0" r="0" b="0"/>
              <a:pathLst>
                <a:path w="101601" h="1905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7526"/>
                  </a:lnTo>
                  <a:lnTo>
                    <a:pt x="26625" y="52698"/>
                  </a:lnTo>
                  <a:lnTo>
                    <a:pt x="45700" y="89743"/>
                  </a:lnTo>
                  <a:lnTo>
                    <a:pt x="58689" y="113451"/>
                  </a:lnTo>
                  <a:lnTo>
                    <a:pt x="82528" y="156256"/>
                  </a:lnTo>
                  <a:lnTo>
                    <a:pt x="1016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7800">
              <a:extLst>
                <a:ext uri="{FF2B5EF4-FFF2-40B4-BE49-F238E27FC236}">
                  <a16:creationId xmlns:a16="http://schemas.microsoft.com/office/drawing/2014/main" xmlns="" id="{57AD356C-8AA5-4F28-ABCA-E35B25D918A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610850" y="5095679"/>
              <a:ext cx="107951" cy="193872"/>
            </a:xfrm>
            <a:custGeom>
              <a:avLst/>
              <a:gdLst/>
              <a:ahLst/>
              <a:cxnLst/>
              <a:rect l="0" t="0" r="0" b="0"/>
              <a:pathLst>
                <a:path w="107951" h="193872">
                  <a:moveTo>
                    <a:pt x="107950" y="3371"/>
                  </a:moveTo>
                  <a:lnTo>
                    <a:pt x="107950" y="3371"/>
                  </a:lnTo>
                  <a:lnTo>
                    <a:pt x="107950" y="0"/>
                  </a:lnTo>
                  <a:lnTo>
                    <a:pt x="77663" y="43679"/>
                  </a:lnTo>
                  <a:lnTo>
                    <a:pt x="60241" y="73988"/>
                  </a:lnTo>
                  <a:lnTo>
                    <a:pt x="40160" y="109715"/>
                  </a:lnTo>
                  <a:lnTo>
                    <a:pt x="17850" y="153175"/>
                  </a:lnTo>
                  <a:lnTo>
                    <a:pt x="0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466">
            <a:extLst>
              <a:ext uri="{FF2B5EF4-FFF2-40B4-BE49-F238E27FC236}">
                <a16:creationId xmlns:a16="http://schemas.microsoft.com/office/drawing/2014/main" xmlns="" id="{973D2971-1C38-43AD-833E-F75993BBB381}"/>
              </a:ext>
            </a:extLst>
          </p:cNvPr>
          <p:cNvGrpSpPr/>
          <p:nvPr/>
        </p:nvGrpSpPr>
        <p:grpSpPr>
          <a:xfrm>
            <a:off x="10756900" y="5175250"/>
            <a:ext cx="57151" cy="184151"/>
            <a:chOff x="10756900" y="5175250"/>
            <a:chExt cx="57151" cy="184151"/>
          </a:xfrm>
        </p:grpSpPr>
        <p:sp>
          <p:nvSpPr>
            <p:cNvPr id="129" name="SMARTInkShape-7801">
              <a:extLst>
                <a:ext uri="{FF2B5EF4-FFF2-40B4-BE49-F238E27FC236}">
                  <a16:creationId xmlns:a16="http://schemas.microsoft.com/office/drawing/2014/main" xmlns="" id="{085B9540-ED42-4E75-94F8-945E5740BA7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781245" y="5175250"/>
              <a:ext cx="32806" cy="30316"/>
            </a:xfrm>
            <a:custGeom>
              <a:avLst/>
              <a:gdLst/>
              <a:ahLst/>
              <a:cxnLst/>
              <a:rect l="0" t="0" r="0" b="0"/>
              <a:pathLst>
                <a:path w="32806" h="30316">
                  <a:moveTo>
                    <a:pt x="32805" y="6350"/>
                  </a:moveTo>
                  <a:lnTo>
                    <a:pt x="32805" y="6350"/>
                  </a:lnTo>
                  <a:lnTo>
                    <a:pt x="2649" y="29598"/>
                  </a:lnTo>
                  <a:lnTo>
                    <a:pt x="0" y="30315"/>
                  </a:lnTo>
                  <a:lnTo>
                    <a:pt x="1057" y="27265"/>
                  </a:lnTo>
                  <a:lnTo>
                    <a:pt x="201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7802">
              <a:extLst>
                <a:ext uri="{FF2B5EF4-FFF2-40B4-BE49-F238E27FC236}">
                  <a16:creationId xmlns:a16="http://schemas.microsoft.com/office/drawing/2014/main" xmlns="" id="{02307741-D185-450C-9A92-AB9418C7DEC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756900" y="52578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12700" y="0"/>
                  </a:lnTo>
                  <a:lnTo>
                    <a:pt x="9329" y="37081"/>
                  </a:lnTo>
                  <a:lnTo>
                    <a:pt x="3862" y="76995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1471">
            <a:extLst>
              <a:ext uri="{FF2B5EF4-FFF2-40B4-BE49-F238E27FC236}">
                <a16:creationId xmlns:a16="http://schemas.microsoft.com/office/drawing/2014/main" xmlns="" id="{8FCEF5EF-8DA2-40A9-8098-F304E02713A2}"/>
              </a:ext>
            </a:extLst>
          </p:cNvPr>
          <p:cNvGrpSpPr/>
          <p:nvPr/>
        </p:nvGrpSpPr>
        <p:grpSpPr>
          <a:xfrm>
            <a:off x="2943871" y="5647842"/>
            <a:ext cx="1413197" cy="381961"/>
            <a:chOff x="2943871" y="5647842"/>
            <a:chExt cx="1413197" cy="381961"/>
          </a:xfrm>
        </p:grpSpPr>
        <p:sp>
          <p:nvSpPr>
            <p:cNvPr id="132" name="SMARTInkShape-7803">
              <a:extLst>
                <a:ext uri="{FF2B5EF4-FFF2-40B4-BE49-F238E27FC236}">
                  <a16:creationId xmlns:a16="http://schemas.microsoft.com/office/drawing/2014/main" xmlns="" id="{4AB15474-3E0D-4250-AC78-71367191B36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943871" y="5777380"/>
              <a:ext cx="131072" cy="252423"/>
            </a:xfrm>
            <a:custGeom>
              <a:avLst/>
              <a:gdLst/>
              <a:ahLst/>
              <a:cxnLst/>
              <a:rect l="0" t="0" r="0" b="0"/>
              <a:pathLst>
                <a:path w="131072" h="252423">
                  <a:moveTo>
                    <a:pt x="104129" y="51920"/>
                  </a:moveTo>
                  <a:lnTo>
                    <a:pt x="104129" y="51920"/>
                  </a:lnTo>
                  <a:lnTo>
                    <a:pt x="109596" y="28776"/>
                  </a:lnTo>
                  <a:lnTo>
                    <a:pt x="110218" y="19349"/>
                  </a:lnTo>
                  <a:lnTo>
                    <a:pt x="107030" y="8716"/>
                  </a:lnTo>
                  <a:lnTo>
                    <a:pt x="97893" y="2614"/>
                  </a:lnTo>
                  <a:lnTo>
                    <a:pt x="91505" y="0"/>
                  </a:lnTo>
                  <a:lnTo>
                    <a:pt x="75000" y="2739"/>
                  </a:lnTo>
                  <a:lnTo>
                    <a:pt x="43992" y="19944"/>
                  </a:lnTo>
                  <a:lnTo>
                    <a:pt x="15520" y="45503"/>
                  </a:lnTo>
                  <a:lnTo>
                    <a:pt x="4775" y="63180"/>
                  </a:lnTo>
                  <a:lnTo>
                    <a:pt x="0" y="82795"/>
                  </a:lnTo>
                  <a:lnTo>
                    <a:pt x="1640" y="99509"/>
                  </a:lnTo>
                  <a:lnTo>
                    <a:pt x="4053" y="106929"/>
                  </a:lnTo>
                  <a:lnTo>
                    <a:pt x="24304" y="130857"/>
                  </a:lnTo>
                  <a:lnTo>
                    <a:pt x="67822" y="159155"/>
                  </a:lnTo>
                  <a:lnTo>
                    <a:pt x="111539" y="187011"/>
                  </a:lnTo>
                  <a:lnTo>
                    <a:pt x="125061" y="202977"/>
                  </a:lnTo>
                  <a:lnTo>
                    <a:pt x="131071" y="219480"/>
                  </a:lnTo>
                  <a:lnTo>
                    <a:pt x="130557" y="226422"/>
                  </a:lnTo>
                  <a:lnTo>
                    <a:pt x="124341" y="237897"/>
                  </a:lnTo>
                  <a:lnTo>
                    <a:pt x="110760" y="245819"/>
                  </a:lnTo>
                  <a:lnTo>
                    <a:pt x="83281" y="252364"/>
                  </a:lnTo>
                  <a:lnTo>
                    <a:pt x="56559" y="252422"/>
                  </a:lnTo>
                  <a:lnTo>
                    <a:pt x="38999" y="247971"/>
                  </a:lnTo>
                  <a:lnTo>
                    <a:pt x="35309" y="246120"/>
                  </a:lnTo>
                  <a:lnTo>
                    <a:pt x="34260" y="244180"/>
                  </a:lnTo>
                  <a:lnTo>
                    <a:pt x="34972" y="242183"/>
                  </a:lnTo>
                  <a:lnTo>
                    <a:pt x="40629" y="236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7804">
              <a:extLst>
                <a:ext uri="{FF2B5EF4-FFF2-40B4-BE49-F238E27FC236}">
                  <a16:creationId xmlns:a16="http://schemas.microsoft.com/office/drawing/2014/main" xmlns="" id="{384E942C-40A2-4FBA-9D77-C02CD86B04C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975100" y="5704992"/>
              <a:ext cx="247651" cy="283059"/>
            </a:xfrm>
            <a:custGeom>
              <a:avLst/>
              <a:gdLst/>
              <a:ahLst/>
              <a:cxnLst/>
              <a:rect l="0" t="0" r="0" b="0"/>
              <a:pathLst>
                <a:path w="247651" h="2830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1"/>
                  </a:lnTo>
                  <a:lnTo>
                    <a:pt x="41113" y="34775"/>
                  </a:lnTo>
                  <a:lnTo>
                    <a:pt x="87206" y="72615"/>
                  </a:lnTo>
                  <a:lnTo>
                    <a:pt x="122014" y="104860"/>
                  </a:lnTo>
                  <a:lnTo>
                    <a:pt x="156298" y="142712"/>
                  </a:lnTo>
                  <a:lnTo>
                    <a:pt x="184707" y="177407"/>
                  </a:lnTo>
                  <a:lnTo>
                    <a:pt x="216770" y="220944"/>
                  </a:lnTo>
                  <a:lnTo>
                    <a:pt x="242433" y="266621"/>
                  </a:lnTo>
                  <a:lnTo>
                    <a:pt x="247650" y="28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7805">
              <a:extLst>
                <a:ext uri="{FF2B5EF4-FFF2-40B4-BE49-F238E27FC236}">
                  <a16:creationId xmlns:a16="http://schemas.microsoft.com/office/drawing/2014/main" xmlns="" id="{DCB633E0-56BE-4CC8-B5CA-8F621A30D9F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628330" y="5695950"/>
              <a:ext cx="315021" cy="309479"/>
            </a:xfrm>
            <a:custGeom>
              <a:avLst/>
              <a:gdLst/>
              <a:ahLst/>
              <a:cxnLst/>
              <a:rect l="0" t="0" r="0" b="0"/>
              <a:pathLst>
                <a:path w="315021" h="309479">
                  <a:moveTo>
                    <a:pt x="207070" y="0"/>
                  </a:moveTo>
                  <a:lnTo>
                    <a:pt x="207070" y="0"/>
                  </a:lnTo>
                  <a:lnTo>
                    <a:pt x="215908" y="0"/>
                  </a:lnTo>
                  <a:lnTo>
                    <a:pt x="217195" y="706"/>
                  </a:lnTo>
                  <a:lnTo>
                    <a:pt x="218053" y="1881"/>
                  </a:lnTo>
                  <a:lnTo>
                    <a:pt x="218625" y="3371"/>
                  </a:lnTo>
                  <a:lnTo>
                    <a:pt x="217596" y="5069"/>
                  </a:lnTo>
                  <a:lnTo>
                    <a:pt x="180715" y="31510"/>
                  </a:lnTo>
                  <a:lnTo>
                    <a:pt x="139446" y="51434"/>
                  </a:lnTo>
                  <a:lnTo>
                    <a:pt x="99780" y="74899"/>
                  </a:lnTo>
                  <a:lnTo>
                    <a:pt x="54095" y="108111"/>
                  </a:lnTo>
                  <a:lnTo>
                    <a:pt x="39597" y="124955"/>
                  </a:lnTo>
                  <a:lnTo>
                    <a:pt x="30802" y="141848"/>
                  </a:lnTo>
                  <a:lnTo>
                    <a:pt x="28305" y="155001"/>
                  </a:lnTo>
                  <a:lnTo>
                    <a:pt x="28626" y="160484"/>
                  </a:lnTo>
                  <a:lnTo>
                    <a:pt x="33074" y="165551"/>
                  </a:lnTo>
                  <a:lnTo>
                    <a:pt x="49305" y="174943"/>
                  </a:lnTo>
                  <a:lnTo>
                    <a:pt x="92356" y="181421"/>
                  </a:lnTo>
                  <a:lnTo>
                    <a:pt x="138587" y="183341"/>
                  </a:lnTo>
                  <a:lnTo>
                    <a:pt x="176766" y="189059"/>
                  </a:lnTo>
                  <a:lnTo>
                    <a:pt x="186076" y="192917"/>
                  </a:lnTo>
                  <a:lnTo>
                    <a:pt x="186018" y="195639"/>
                  </a:lnTo>
                  <a:lnTo>
                    <a:pt x="178428" y="202427"/>
                  </a:lnTo>
                  <a:lnTo>
                    <a:pt x="144805" y="217552"/>
                  </a:lnTo>
                  <a:lnTo>
                    <a:pt x="111193" y="233097"/>
                  </a:lnTo>
                  <a:lnTo>
                    <a:pt x="74852" y="250354"/>
                  </a:lnTo>
                  <a:lnTo>
                    <a:pt x="29449" y="271264"/>
                  </a:lnTo>
                  <a:lnTo>
                    <a:pt x="9593" y="281898"/>
                  </a:lnTo>
                  <a:lnTo>
                    <a:pt x="4158" y="286710"/>
                  </a:lnTo>
                  <a:lnTo>
                    <a:pt x="1240" y="291329"/>
                  </a:lnTo>
                  <a:lnTo>
                    <a:pt x="0" y="295819"/>
                  </a:lnTo>
                  <a:lnTo>
                    <a:pt x="1995" y="299518"/>
                  </a:lnTo>
                  <a:lnTo>
                    <a:pt x="11739" y="305510"/>
                  </a:lnTo>
                  <a:lnTo>
                    <a:pt x="49946" y="309478"/>
                  </a:lnTo>
                  <a:lnTo>
                    <a:pt x="89259" y="304763"/>
                  </a:lnTo>
                  <a:lnTo>
                    <a:pt x="135660" y="296317"/>
                  </a:lnTo>
                  <a:lnTo>
                    <a:pt x="160874" y="292089"/>
                  </a:lnTo>
                  <a:lnTo>
                    <a:pt x="186856" y="287860"/>
                  </a:lnTo>
                  <a:lnTo>
                    <a:pt x="230777" y="281278"/>
                  </a:lnTo>
                  <a:lnTo>
                    <a:pt x="266290" y="276002"/>
                  </a:lnTo>
                  <a:lnTo>
                    <a:pt x="31502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7806">
              <a:extLst>
                <a:ext uri="{FF2B5EF4-FFF2-40B4-BE49-F238E27FC236}">
                  <a16:creationId xmlns:a16="http://schemas.microsoft.com/office/drawing/2014/main" xmlns="" id="{DB89565E-9F7D-4689-A0B2-361B7063208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017752" y="5647842"/>
              <a:ext cx="236749" cy="378309"/>
            </a:xfrm>
            <a:custGeom>
              <a:avLst/>
              <a:gdLst/>
              <a:ahLst/>
              <a:cxnLst/>
              <a:rect l="0" t="0" r="0" b="0"/>
              <a:pathLst>
                <a:path w="236749" h="378309">
                  <a:moveTo>
                    <a:pt x="236748" y="3658"/>
                  </a:moveTo>
                  <a:lnTo>
                    <a:pt x="236748" y="3658"/>
                  </a:lnTo>
                  <a:lnTo>
                    <a:pt x="236748" y="287"/>
                  </a:lnTo>
                  <a:lnTo>
                    <a:pt x="235337" y="0"/>
                  </a:lnTo>
                  <a:lnTo>
                    <a:pt x="230006" y="1561"/>
                  </a:lnTo>
                  <a:lnTo>
                    <a:pt x="208605" y="36484"/>
                  </a:lnTo>
                  <a:lnTo>
                    <a:pt x="191314" y="69988"/>
                  </a:lnTo>
                  <a:lnTo>
                    <a:pt x="169989" y="110279"/>
                  </a:lnTo>
                  <a:lnTo>
                    <a:pt x="145693" y="154762"/>
                  </a:lnTo>
                  <a:lnTo>
                    <a:pt x="132300" y="178477"/>
                  </a:lnTo>
                  <a:lnTo>
                    <a:pt x="104249" y="225289"/>
                  </a:lnTo>
                  <a:lnTo>
                    <a:pt x="75319" y="267260"/>
                  </a:lnTo>
                  <a:lnTo>
                    <a:pt x="49761" y="301437"/>
                  </a:lnTo>
                  <a:lnTo>
                    <a:pt x="19302" y="340715"/>
                  </a:lnTo>
                  <a:lnTo>
                    <a:pt x="160" y="369157"/>
                  </a:lnTo>
                  <a:lnTo>
                    <a:pt x="0" y="372208"/>
                  </a:lnTo>
                  <a:lnTo>
                    <a:pt x="1305" y="374241"/>
                  </a:lnTo>
                  <a:lnTo>
                    <a:pt x="8148" y="378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7807">
              <a:extLst>
                <a:ext uri="{FF2B5EF4-FFF2-40B4-BE49-F238E27FC236}">
                  <a16:creationId xmlns:a16="http://schemas.microsoft.com/office/drawing/2014/main" xmlns="" id="{9681E4C4-AA40-47EF-A5EE-612DDF2148C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213100" y="58674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0" y="12700"/>
                  </a:lnTo>
                  <a:lnTo>
                    <a:pt x="43369" y="9329"/>
                  </a:lnTo>
                  <a:lnTo>
                    <a:pt x="75014" y="5793"/>
                  </a:lnTo>
                  <a:lnTo>
                    <a:pt x="108129" y="257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7808">
              <a:extLst>
                <a:ext uri="{FF2B5EF4-FFF2-40B4-BE49-F238E27FC236}">
                  <a16:creationId xmlns:a16="http://schemas.microsoft.com/office/drawing/2014/main" xmlns="" id="{EBAAE4A7-E1FF-4ACD-9968-56E6B74863C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324350" y="5826973"/>
              <a:ext cx="32718" cy="20256"/>
            </a:xfrm>
            <a:custGeom>
              <a:avLst/>
              <a:gdLst/>
              <a:ahLst/>
              <a:cxnLst/>
              <a:rect l="0" t="0" r="0" b="0"/>
              <a:pathLst>
                <a:path w="32718" h="20256">
                  <a:moveTo>
                    <a:pt x="12700" y="15027"/>
                  </a:moveTo>
                  <a:lnTo>
                    <a:pt x="12700" y="15027"/>
                  </a:lnTo>
                  <a:lnTo>
                    <a:pt x="9329" y="11656"/>
                  </a:lnTo>
                  <a:lnTo>
                    <a:pt x="5793" y="10001"/>
                  </a:lnTo>
                  <a:lnTo>
                    <a:pt x="3862" y="9560"/>
                  </a:lnTo>
                  <a:lnTo>
                    <a:pt x="2574" y="9971"/>
                  </a:lnTo>
                  <a:lnTo>
                    <a:pt x="1716" y="10950"/>
                  </a:lnTo>
                  <a:lnTo>
                    <a:pt x="1144" y="12309"/>
                  </a:lnTo>
                  <a:lnTo>
                    <a:pt x="1469" y="13921"/>
                  </a:lnTo>
                  <a:lnTo>
                    <a:pt x="3710" y="17593"/>
                  </a:lnTo>
                  <a:lnTo>
                    <a:pt x="5295" y="18855"/>
                  </a:lnTo>
                  <a:lnTo>
                    <a:pt x="8939" y="20255"/>
                  </a:lnTo>
                  <a:lnTo>
                    <a:pt x="21699" y="17673"/>
                  </a:lnTo>
                  <a:lnTo>
                    <a:pt x="29164" y="12440"/>
                  </a:lnTo>
                  <a:lnTo>
                    <a:pt x="32143" y="9069"/>
                  </a:lnTo>
                  <a:lnTo>
                    <a:pt x="32717" y="6117"/>
                  </a:lnTo>
                  <a:lnTo>
                    <a:pt x="31690" y="3441"/>
                  </a:lnTo>
                  <a:lnTo>
                    <a:pt x="29593" y="953"/>
                  </a:lnTo>
                  <a:lnTo>
                    <a:pt x="25373" y="0"/>
                  </a:lnTo>
                  <a:lnTo>
                    <a:pt x="0" y="2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7809">
              <a:extLst>
                <a:ext uri="{FF2B5EF4-FFF2-40B4-BE49-F238E27FC236}">
                  <a16:creationId xmlns:a16="http://schemas.microsoft.com/office/drawing/2014/main" xmlns="" id="{213715C8-445A-4958-99F0-32F3698FE59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244850" y="5949950"/>
              <a:ext cx="203201" cy="38101"/>
            </a:xfrm>
            <a:custGeom>
              <a:avLst/>
              <a:gdLst/>
              <a:ahLst/>
              <a:cxnLst/>
              <a:rect l="0" t="0" r="0" b="0"/>
              <a:pathLst>
                <a:path w="203201" h="38101">
                  <a:moveTo>
                    <a:pt x="0" y="38100"/>
                  </a:moveTo>
                  <a:lnTo>
                    <a:pt x="0" y="38100"/>
                  </a:lnTo>
                  <a:lnTo>
                    <a:pt x="39999" y="25891"/>
                  </a:lnTo>
                  <a:lnTo>
                    <a:pt x="75633" y="18326"/>
                  </a:lnTo>
                  <a:lnTo>
                    <a:pt x="118281" y="10968"/>
                  </a:lnTo>
                  <a:lnTo>
                    <a:pt x="160754" y="5345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7810">
              <a:extLst>
                <a:ext uri="{FF2B5EF4-FFF2-40B4-BE49-F238E27FC236}">
                  <a16:creationId xmlns:a16="http://schemas.microsoft.com/office/drawing/2014/main" xmlns="" id="{5A02F0B7-6BB6-4C99-AE70-8A656A1D4B9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318000" y="5943600"/>
              <a:ext cx="12701" cy="59049"/>
            </a:xfrm>
            <a:custGeom>
              <a:avLst/>
              <a:gdLst/>
              <a:ahLst/>
              <a:cxnLst/>
              <a:rect l="0" t="0" r="0" b="0"/>
              <a:pathLst>
                <a:path w="12701" h="59049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5579"/>
                  </a:lnTo>
                  <a:lnTo>
                    <a:pt x="12655" y="59048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65175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1473">
            <a:extLst>
              <a:ext uri="{FF2B5EF4-FFF2-40B4-BE49-F238E27FC236}">
                <a16:creationId xmlns:a16="http://schemas.microsoft.com/office/drawing/2014/main" xmlns="" id="{85977DB3-E553-4D9F-91FD-D8E6F743907B}"/>
              </a:ext>
            </a:extLst>
          </p:cNvPr>
          <p:cNvGrpSpPr/>
          <p:nvPr/>
        </p:nvGrpSpPr>
        <p:grpSpPr>
          <a:xfrm>
            <a:off x="1739900" y="744433"/>
            <a:ext cx="195891" cy="813022"/>
            <a:chOff x="1739900" y="744433"/>
            <a:chExt cx="195891" cy="813022"/>
          </a:xfrm>
        </p:grpSpPr>
        <p:sp>
          <p:nvSpPr>
            <p:cNvPr id="2" name="SMARTInkShape-7811">
              <a:extLst>
                <a:ext uri="{FF2B5EF4-FFF2-40B4-BE49-F238E27FC236}">
                  <a16:creationId xmlns:a16="http://schemas.microsoft.com/office/drawing/2014/main" xmlns="" id="{4A6D8192-0A7E-43F0-9979-D345611DE60A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847850" y="744433"/>
              <a:ext cx="87941" cy="200015"/>
            </a:xfrm>
            <a:custGeom>
              <a:avLst/>
              <a:gdLst/>
              <a:ahLst/>
              <a:cxnLst/>
              <a:rect l="0" t="0" r="0" b="0"/>
              <a:pathLst>
                <a:path w="87941" h="200015">
                  <a:moveTo>
                    <a:pt x="76200" y="23917"/>
                  </a:moveTo>
                  <a:lnTo>
                    <a:pt x="76200" y="23917"/>
                  </a:lnTo>
                  <a:lnTo>
                    <a:pt x="79571" y="23917"/>
                  </a:lnTo>
                  <a:lnTo>
                    <a:pt x="80564" y="23211"/>
                  </a:lnTo>
                  <a:lnTo>
                    <a:pt x="81226" y="22036"/>
                  </a:lnTo>
                  <a:lnTo>
                    <a:pt x="87940" y="3523"/>
                  </a:lnTo>
                  <a:lnTo>
                    <a:pt x="86849" y="1854"/>
                  </a:lnTo>
                  <a:lnTo>
                    <a:pt x="81873" y="0"/>
                  </a:lnTo>
                  <a:lnTo>
                    <a:pt x="67768" y="2327"/>
                  </a:lnTo>
                  <a:lnTo>
                    <a:pt x="43441" y="17599"/>
                  </a:lnTo>
                  <a:lnTo>
                    <a:pt x="15166" y="47337"/>
                  </a:lnTo>
                  <a:lnTo>
                    <a:pt x="4807" y="67780"/>
                  </a:lnTo>
                  <a:lnTo>
                    <a:pt x="2136" y="80806"/>
                  </a:lnTo>
                  <a:lnTo>
                    <a:pt x="2831" y="91770"/>
                  </a:lnTo>
                  <a:lnTo>
                    <a:pt x="4004" y="96669"/>
                  </a:lnTo>
                  <a:lnTo>
                    <a:pt x="10952" y="105875"/>
                  </a:lnTo>
                  <a:lnTo>
                    <a:pt x="21095" y="113965"/>
                  </a:lnTo>
                  <a:lnTo>
                    <a:pt x="63620" y="138594"/>
                  </a:lnTo>
                  <a:lnTo>
                    <a:pt x="74137" y="146851"/>
                  </a:lnTo>
                  <a:lnTo>
                    <a:pt x="78811" y="155225"/>
                  </a:lnTo>
                  <a:lnTo>
                    <a:pt x="78646" y="160139"/>
                  </a:lnTo>
                  <a:lnTo>
                    <a:pt x="74700" y="171243"/>
                  </a:lnTo>
                  <a:lnTo>
                    <a:pt x="62598" y="181353"/>
                  </a:lnTo>
                  <a:lnTo>
                    <a:pt x="29455" y="195970"/>
                  </a:lnTo>
                  <a:lnTo>
                    <a:pt x="7552" y="200014"/>
                  </a:lnTo>
                  <a:lnTo>
                    <a:pt x="3623" y="199171"/>
                  </a:lnTo>
                  <a:lnTo>
                    <a:pt x="1710" y="197197"/>
                  </a:lnTo>
                  <a:lnTo>
                    <a:pt x="0" y="18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7812">
              <a:extLst>
                <a:ext uri="{FF2B5EF4-FFF2-40B4-BE49-F238E27FC236}">
                  <a16:creationId xmlns:a16="http://schemas.microsoft.com/office/drawing/2014/main" xmlns="" id="{E008F49C-B5DC-405B-8574-317A4869718C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739900" y="1064736"/>
              <a:ext cx="149685" cy="492719"/>
            </a:xfrm>
            <a:custGeom>
              <a:avLst/>
              <a:gdLst/>
              <a:ahLst/>
              <a:cxnLst/>
              <a:rect l="0" t="0" r="0" b="0"/>
              <a:pathLst>
                <a:path w="149685" h="492719">
                  <a:moveTo>
                    <a:pt x="19050" y="141764"/>
                  </a:moveTo>
                  <a:lnTo>
                    <a:pt x="19050" y="141764"/>
                  </a:lnTo>
                  <a:lnTo>
                    <a:pt x="19050" y="130829"/>
                  </a:lnTo>
                  <a:lnTo>
                    <a:pt x="19755" y="130946"/>
                  </a:lnTo>
                  <a:lnTo>
                    <a:pt x="22421" y="132958"/>
                  </a:lnTo>
                  <a:lnTo>
                    <a:pt x="29881" y="163804"/>
                  </a:lnTo>
                  <a:lnTo>
                    <a:pt x="33977" y="196245"/>
                  </a:lnTo>
                  <a:lnTo>
                    <a:pt x="38149" y="236063"/>
                  </a:lnTo>
                  <a:lnTo>
                    <a:pt x="42355" y="280336"/>
                  </a:lnTo>
                  <a:lnTo>
                    <a:pt x="44465" y="303995"/>
                  </a:lnTo>
                  <a:lnTo>
                    <a:pt x="46576" y="328235"/>
                  </a:lnTo>
                  <a:lnTo>
                    <a:pt x="47984" y="352156"/>
                  </a:lnTo>
                  <a:lnTo>
                    <a:pt x="49549" y="399431"/>
                  </a:lnTo>
                  <a:lnTo>
                    <a:pt x="50244" y="438786"/>
                  </a:lnTo>
                  <a:lnTo>
                    <a:pt x="50635" y="479302"/>
                  </a:lnTo>
                  <a:lnTo>
                    <a:pt x="50021" y="491453"/>
                  </a:lnTo>
                  <a:lnTo>
                    <a:pt x="48869" y="492718"/>
                  </a:lnTo>
                  <a:lnTo>
                    <a:pt x="47396" y="492150"/>
                  </a:lnTo>
                  <a:lnTo>
                    <a:pt x="39962" y="447154"/>
                  </a:lnTo>
                  <a:lnTo>
                    <a:pt x="35870" y="403552"/>
                  </a:lnTo>
                  <a:lnTo>
                    <a:pt x="33086" y="376967"/>
                  </a:lnTo>
                  <a:lnTo>
                    <a:pt x="29818" y="347955"/>
                  </a:lnTo>
                  <a:lnTo>
                    <a:pt x="26229" y="317325"/>
                  </a:lnTo>
                  <a:lnTo>
                    <a:pt x="23130" y="284910"/>
                  </a:lnTo>
                  <a:lnTo>
                    <a:pt x="20359" y="251306"/>
                  </a:lnTo>
                  <a:lnTo>
                    <a:pt x="17806" y="216908"/>
                  </a:lnTo>
                  <a:lnTo>
                    <a:pt x="16809" y="185510"/>
                  </a:lnTo>
                  <a:lnTo>
                    <a:pt x="16851" y="156112"/>
                  </a:lnTo>
                  <a:lnTo>
                    <a:pt x="17584" y="128046"/>
                  </a:lnTo>
                  <a:lnTo>
                    <a:pt x="20280" y="83691"/>
                  </a:lnTo>
                  <a:lnTo>
                    <a:pt x="27646" y="36598"/>
                  </a:lnTo>
                  <a:lnTo>
                    <a:pt x="36276" y="16001"/>
                  </a:lnTo>
                  <a:lnTo>
                    <a:pt x="49519" y="2144"/>
                  </a:lnTo>
                  <a:lnTo>
                    <a:pt x="58413" y="0"/>
                  </a:lnTo>
                  <a:lnTo>
                    <a:pt x="79583" y="3263"/>
                  </a:lnTo>
                  <a:lnTo>
                    <a:pt x="115302" y="27114"/>
                  </a:lnTo>
                  <a:lnTo>
                    <a:pt x="142584" y="67734"/>
                  </a:lnTo>
                  <a:lnTo>
                    <a:pt x="149684" y="99219"/>
                  </a:lnTo>
                  <a:lnTo>
                    <a:pt x="148371" y="130616"/>
                  </a:lnTo>
                  <a:lnTo>
                    <a:pt x="138380" y="158682"/>
                  </a:lnTo>
                  <a:lnTo>
                    <a:pt x="113517" y="191540"/>
                  </a:lnTo>
                  <a:lnTo>
                    <a:pt x="83807" y="212408"/>
                  </a:lnTo>
                  <a:lnTo>
                    <a:pt x="38505" y="226326"/>
                  </a:lnTo>
                  <a:lnTo>
                    <a:pt x="0" y="230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1474">
            <a:extLst>
              <a:ext uri="{FF2B5EF4-FFF2-40B4-BE49-F238E27FC236}">
                <a16:creationId xmlns:a16="http://schemas.microsoft.com/office/drawing/2014/main" xmlns="" id="{5E24F688-D6B6-4012-92A0-A0133AEFD3BC}"/>
              </a:ext>
            </a:extLst>
          </p:cNvPr>
          <p:cNvGrpSpPr/>
          <p:nvPr/>
        </p:nvGrpSpPr>
        <p:grpSpPr>
          <a:xfrm>
            <a:off x="2305050" y="907716"/>
            <a:ext cx="402078" cy="922024"/>
            <a:chOff x="2305050" y="907716"/>
            <a:chExt cx="402078" cy="922024"/>
          </a:xfrm>
        </p:grpSpPr>
        <p:sp>
          <p:nvSpPr>
            <p:cNvPr id="5" name="SMARTInkShape-7813">
              <a:extLst>
                <a:ext uri="{FF2B5EF4-FFF2-40B4-BE49-F238E27FC236}">
                  <a16:creationId xmlns:a16="http://schemas.microsoft.com/office/drawing/2014/main" xmlns="" id="{BADC45A7-A5DE-4BAC-92E2-71D5CE828897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2305050" y="1308100"/>
              <a:ext cx="330201" cy="55386"/>
            </a:xfrm>
            <a:custGeom>
              <a:avLst/>
              <a:gdLst/>
              <a:ahLst/>
              <a:cxnLst/>
              <a:rect l="0" t="0" r="0" b="0"/>
              <a:pathLst>
                <a:path w="330201" h="55386">
                  <a:moveTo>
                    <a:pt x="0" y="44450"/>
                  </a:moveTo>
                  <a:lnTo>
                    <a:pt x="0" y="44450"/>
                  </a:lnTo>
                  <a:lnTo>
                    <a:pt x="0" y="51192"/>
                  </a:lnTo>
                  <a:lnTo>
                    <a:pt x="2822" y="53178"/>
                  </a:lnTo>
                  <a:lnTo>
                    <a:pt x="13484" y="55385"/>
                  </a:lnTo>
                  <a:lnTo>
                    <a:pt x="58950" y="53256"/>
                  </a:lnTo>
                  <a:lnTo>
                    <a:pt x="105458" y="44366"/>
                  </a:lnTo>
                  <a:lnTo>
                    <a:pt x="131688" y="38044"/>
                  </a:lnTo>
                  <a:lnTo>
                    <a:pt x="159053" y="31713"/>
                  </a:lnTo>
                  <a:lnTo>
                    <a:pt x="187174" y="25375"/>
                  </a:lnTo>
                  <a:lnTo>
                    <a:pt x="215800" y="19033"/>
                  </a:lnTo>
                  <a:lnTo>
                    <a:pt x="241233" y="14100"/>
                  </a:lnTo>
                  <a:lnTo>
                    <a:pt x="286426" y="6737"/>
                  </a:lnTo>
                  <a:lnTo>
                    <a:pt x="330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7814">
              <a:extLst>
                <a:ext uri="{FF2B5EF4-FFF2-40B4-BE49-F238E27FC236}">
                  <a16:creationId xmlns:a16="http://schemas.microsoft.com/office/drawing/2014/main" xmlns="" id="{A8DF9AD9-9F00-434D-B3A1-F0CD3C98FED5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2366305" y="1404065"/>
              <a:ext cx="170560" cy="309744"/>
            </a:xfrm>
            <a:custGeom>
              <a:avLst/>
              <a:gdLst/>
              <a:ahLst/>
              <a:cxnLst/>
              <a:rect l="0" t="0" r="0" b="0"/>
              <a:pathLst>
                <a:path w="170560" h="309744">
                  <a:moveTo>
                    <a:pt x="110195" y="278685"/>
                  </a:moveTo>
                  <a:lnTo>
                    <a:pt x="110195" y="278685"/>
                  </a:lnTo>
                  <a:lnTo>
                    <a:pt x="106824" y="271943"/>
                  </a:lnTo>
                  <a:lnTo>
                    <a:pt x="98950" y="229476"/>
                  </a:lnTo>
                  <a:lnTo>
                    <a:pt x="95084" y="215892"/>
                  </a:lnTo>
                  <a:lnTo>
                    <a:pt x="85370" y="202799"/>
                  </a:lnTo>
                  <a:lnTo>
                    <a:pt x="78828" y="196344"/>
                  </a:lnTo>
                  <a:lnTo>
                    <a:pt x="64034" y="189172"/>
                  </a:lnTo>
                  <a:lnTo>
                    <a:pt x="56137" y="187260"/>
                  </a:lnTo>
                  <a:lnTo>
                    <a:pt x="39838" y="190780"/>
                  </a:lnTo>
                  <a:lnTo>
                    <a:pt x="31540" y="194681"/>
                  </a:lnTo>
                  <a:lnTo>
                    <a:pt x="9749" y="217028"/>
                  </a:lnTo>
                  <a:lnTo>
                    <a:pt x="2052" y="237876"/>
                  </a:lnTo>
                  <a:lnTo>
                    <a:pt x="0" y="249362"/>
                  </a:lnTo>
                  <a:lnTo>
                    <a:pt x="3364" y="271532"/>
                  </a:lnTo>
                  <a:lnTo>
                    <a:pt x="7224" y="282383"/>
                  </a:lnTo>
                  <a:lnTo>
                    <a:pt x="20921" y="298203"/>
                  </a:lnTo>
                  <a:lnTo>
                    <a:pt x="29512" y="304397"/>
                  </a:lnTo>
                  <a:lnTo>
                    <a:pt x="52228" y="309397"/>
                  </a:lnTo>
                  <a:lnTo>
                    <a:pt x="65201" y="309743"/>
                  </a:lnTo>
                  <a:lnTo>
                    <a:pt x="92784" y="296957"/>
                  </a:lnTo>
                  <a:lnTo>
                    <a:pt x="120096" y="272695"/>
                  </a:lnTo>
                  <a:lnTo>
                    <a:pt x="143994" y="238393"/>
                  </a:lnTo>
                  <a:lnTo>
                    <a:pt x="160729" y="197748"/>
                  </a:lnTo>
                  <a:lnTo>
                    <a:pt x="170049" y="151696"/>
                  </a:lnTo>
                  <a:lnTo>
                    <a:pt x="170559" y="125587"/>
                  </a:lnTo>
                  <a:lnTo>
                    <a:pt x="169488" y="98303"/>
                  </a:lnTo>
                  <a:lnTo>
                    <a:pt x="162653" y="52936"/>
                  </a:lnTo>
                  <a:lnTo>
                    <a:pt x="152559" y="18896"/>
                  </a:lnTo>
                  <a:lnTo>
                    <a:pt x="141018" y="1416"/>
                  </a:lnTo>
                  <a:lnTo>
                    <a:pt x="134272" y="0"/>
                  </a:lnTo>
                  <a:lnTo>
                    <a:pt x="126952" y="2584"/>
                  </a:lnTo>
                  <a:lnTo>
                    <a:pt x="119249" y="7834"/>
                  </a:lnTo>
                  <a:lnTo>
                    <a:pt x="106929" y="30601"/>
                  </a:lnTo>
                  <a:lnTo>
                    <a:pt x="98865" y="64709"/>
                  </a:lnTo>
                  <a:lnTo>
                    <a:pt x="97634" y="110442"/>
                  </a:lnTo>
                  <a:lnTo>
                    <a:pt x="106964" y="155697"/>
                  </a:lnTo>
                  <a:lnTo>
                    <a:pt x="123576" y="196507"/>
                  </a:lnTo>
                  <a:lnTo>
                    <a:pt x="152495" y="239049"/>
                  </a:lnTo>
                  <a:lnTo>
                    <a:pt x="167345" y="259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7815">
              <a:extLst>
                <a:ext uri="{FF2B5EF4-FFF2-40B4-BE49-F238E27FC236}">
                  <a16:creationId xmlns:a16="http://schemas.microsoft.com/office/drawing/2014/main" xmlns="" id="{985BDCFC-A254-4411-8B8E-4DD5C46B2D26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346052" y="907716"/>
              <a:ext cx="206649" cy="368635"/>
            </a:xfrm>
            <a:custGeom>
              <a:avLst/>
              <a:gdLst/>
              <a:ahLst/>
              <a:cxnLst/>
              <a:rect l="0" t="0" r="0" b="0"/>
              <a:pathLst>
                <a:path w="206649" h="368635">
                  <a:moveTo>
                    <a:pt x="130448" y="241634"/>
                  </a:moveTo>
                  <a:lnTo>
                    <a:pt x="130448" y="241634"/>
                  </a:lnTo>
                  <a:lnTo>
                    <a:pt x="129742" y="227131"/>
                  </a:lnTo>
                  <a:lnTo>
                    <a:pt x="127077" y="218490"/>
                  </a:lnTo>
                  <a:lnTo>
                    <a:pt x="117896" y="209946"/>
                  </a:lnTo>
                  <a:lnTo>
                    <a:pt x="104408" y="202856"/>
                  </a:lnTo>
                  <a:lnTo>
                    <a:pt x="89006" y="199705"/>
                  </a:lnTo>
                  <a:lnTo>
                    <a:pt x="57726" y="208044"/>
                  </a:lnTo>
                  <a:lnTo>
                    <a:pt x="35803" y="227646"/>
                  </a:lnTo>
                  <a:lnTo>
                    <a:pt x="16417" y="255173"/>
                  </a:lnTo>
                  <a:lnTo>
                    <a:pt x="3097" y="286221"/>
                  </a:lnTo>
                  <a:lnTo>
                    <a:pt x="0" y="313191"/>
                  </a:lnTo>
                  <a:lnTo>
                    <a:pt x="1149" y="325322"/>
                  </a:lnTo>
                  <a:lnTo>
                    <a:pt x="6149" y="333410"/>
                  </a:lnTo>
                  <a:lnTo>
                    <a:pt x="13715" y="338801"/>
                  </a:lnTo>
                  <a:lnTo>
                    <a:pt x="22993" y="342395"/>
                  </a:lnTo>
                  <a:lnTo>
                    <a:pt x="46471" y="338863"/>
                  </a:lnTo>
                  <a:lnTo>
                    <a:pt x="73370" y="325064"/>
                  </a:lnTo>
                  <a:lnTo>
                    <a:pt x="115574" y="283444"/>
                  </a:lnTo>
                  <a:lnTo>
                    <a:pt x="142182" y="244224"/>
                  </a:lnTo>
                  <a:lnTo>
                    <a:pt x="160593" y="197159"/>
                  </a:lnTo>
                  <a:lnTo>
                    <a:pt x="167478" y="171767"/>
                  </a:lnTo>
                  <a:lnTo>
                    <a:pt x="172774" y="144962"/>
                  </a:lnTo>
                  <a:lnTo>
                    <a:pt x="177009" y="117214"/>
                  </a:lnTo>
                  <a:lnTo>
                    <a:pt x="180539" y="88837"/>
                  </a:lnTo>
                  <a:lnTo>
                    <a:pt x="180697" y="46019"/>
                  </a:lnTo>
                  <a:lnTo>
                    <a:pt x="174653" y="16405"/>
                  </a:lnTo>
                  <a:lnTo>
                    <a:pt x="162560" y="891"/>
                  </a:lnTo>
                  <a:lnTo>
                    <a:pt x="153972" y="0"/>
                  </a:lnTo>
                  <a:lnTo>
                    <a:pt x="133142" y="8417"/>
                  </a:lnTo>
                  <a:lnTo>
                    <a:pt x="100986" y="46473"/>
                  </a:lnTo>
                  <a:lnTo>
                    <a:pt x="89131" y="85752"/>
                  </a:lnTo>
                  <a:lnTo>
                    <a:pt x="85274" y="131431"/>
                  </a:lnTo>
                  <a:lnTo>
                    <a:pt x="86221" y="155465"/>
                  </a:lnTo>
                  <a:lnTo>
                    <a:pt x="88263" y="179955"/>
                  </a:lnTo>
                  <a:lnTo>
                    <a:pt x="98058" y="225980"/>
                  </a:lnTo>
                  <a:lnTo>
                    <a:pt x="112525" y="267838"/>
                  </a:lnTo>
                  <a:lnTo>
                    <a:pt x="130714" y="302904"/>
                  </a:lnTo>
                  <a:lnTo>
                    <a:pt x="157416" y="340300"/>
                  </a:lnTo>
                  <a:lnTo>
                    <a:pt x="176535" y="354395"/>
                  </a:lnTo>
                  <a:lnTo>
                    <a:pt x="206648" y="368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816">
              <a:extLst>
                <a:ext uri="{FF2B5EF4-FFF2-40B4-BE49-F238E27FC236}">
                  <a16:creationId xmlns:a16="http://schemas.microsoft.com/office/drawing/2014/main" xmlns="" id="{BCD1C7E4-0FDC-49F4-9878-57E3BFF1C200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610112" y="1498858"/>
              <a:ext cx="97016" cy="330882"/>
            </a:xfrm>
            <a:custGeom>
              <a:avLst/>
              <a:gdLst/>
              <a:ahLst/>
              <a:cxnLst/>
              <a:rect l="0" t="0" r="0" b="0"/>
              <a:pathLst>
                <a:path w="97016" h="330882">
                  <a:moveTo>
                    <a:pt x="6088" y="107692"/>
                  </a:moveTo>
                  <a:lnTo>
                    <a:pt x="6088" y="107692"/>
                  </a:lnTo>
                  <a:lnTo>
                    <a:pt x="4206" y="120244"/>
                  </a:lnTo>
                  <a:lnTo>
                    <a:pt x="621" y="155876"/>
                  </a:lnTo>
                  <a:lnTo>
                    <a:pt x="0" y="198090"/>
                  </a:lnTo>
                  <a:lnTo>
                    <a:pt x="1736" y="229949"/>
                  </a:lnTo>
                  <a:lnTo>
                    <a:pt x="4859" y="262217"/>
                  </a:lnTo>
                  <a:lnTo>
                    <a:pt x="9879" y="305328"/>
                  </a:lnTo>
                  <a:lnTo>
                    <a:pt x="12385" y="329234"/>
                  </a:lnTo>
                  <a:lnTo>
                    <a:pt x="13814" y="330881"/>
                  </a:lnTo>
                  <a:lnTo>
                    <a:pt x="15472" y="330568"/>
                  </a:lnTo>
                  <a:lnTo>
                    <a:pt x="15872" y="328243"/>
                  </a:lnTo>
                  <a:lnTo>
                    <a:pt x="9659" y="283256"/>
                  </a:lnTo>
                  <a:lnTo>
                    <a:pt x="7675" y="242400"/>
                  </a:lnTo>
                  <a:lnTo>
                    <a:pt x="7146" y="218664"/>
                  </a:lnTo>
                  <a:lnTo>
                    <a:pt x="6088" y="191551"/>
                  </a:lnTo>
                  <a:lnTo>
                    <a:pt x="4677" y="162187"/>
                  </a:lnTo>
                  <a:lnTo>
                    <a:pt x="3030" y="131322"/>
                  </a:lnTo>
                  <a:lnTo>
                    <a:pt x="3344" y="104395"/>
                  </a:lnTo>
                  <a:lnTo>
                    <a:pt x="7456" y="57544"/>
                  </a:lnTo>
                  <a:lnTo>
                    <a:pt x="17704" y="15692"/>
                  </a:lnTo>
                  <a:lnTo>
                    <a:pt x="23004" y="8259"/>
                  </a:lnTo>
                  <a:lnTo>
                    <a:pt x="29360" y="3303"/>
                  </a:lnTo>
                  <a:lnTo>
                    <a:pt x="36419" y="0"/>
                  </a:lnTo>
                  <a:lnTo>
                    <a:pt x="44653" y="1325"/>
                  </a:lnTo>
                  <a:lnTo>
                    <a:pt x="63210" y="12205"/>
                  </a:lnTo>
                  <a:lnTo>
                    <a:pt x="86748" y="44906"/>
                  </a:lnTo>
                  <a:lnTo>
                    <a:pt x="97015" y="89246"/>
                  </a:lnTo>
                  <a:lnTo>
                    <a:pt x="91891" y="117838"/>
                  </a:lnTo>
                  <a:lnTo>
                    <a:pt x="86573" y="131389"/>
                  </a:lnTo>
                  <a:lnTo>
                    <a:pt x="69376" y="152091"/>
                  </a:lnTo>
                  <a:lnTo>
                    <a:pt x="49033" y="166230"/>
                  </a:lnTo>
                  <a:lnTo>
                    <a:pt x="12438" y="177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1475">
            <a:extLst>
              <a:ext uri="{FF2B5EF4-FFF2-40B4-BE49-F238E27FC236}">
                <a16:creationId xmlns:a16="http://schemas.microsoft.com/office/drawing/2014/main" xmlns="" id="{98A09294-BE35-4B13-A733-63CA7D26BEEF}"/>
              </a:ext>
            </a:extLst>
          </p:cNvPr>
          <p:cNvGrpSpPr/>
          <p:nvPr/>
        </p:nvGrpSpPr>
        <p:grpSpPr>
          <a:xfrm>
            <a:off x="2984759" y="765990"/>
            <a:ext cx="1047492" cy="668419"/>
            <a:chOff x="2984759" y="765990"/>
            <a:chExt cx="1047492" cy="668419"/>
          </a:xfrm>
        </p:grpSpPr>
        <p:sp>
          <p:nvSpPr>
            <p:cNvPr id="10" name="SMARTInkShape-7817">
              <a:extLst>
                <a:ext uri="{FF2B5EF4-FFF2-40B4-BE49-F238E27FC236}">
                  <a16:creationId xmlns:a16="http://schemas.microsoft.com/office/drawing/2014/main" xmlns="" id="{5144C58D-79B2-4139-830C-298BD7176D2C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168989" y="1174750"/>
              <a:ext cx="37762" cy="190501"/>
            </a:xfrm>
            <a:custGeom>
              <a:avLst/>
              <a:gdLst/>
              <a:ahLst/>
              <a:cxnLst/>
              <a:rect l="0" t="0" r="0" b="0"/>
              <a:pathLst>
                <a:path w="37762" h="190501">
                  <a:moveTo>
                    <a:pt x="12361" y="0"/>
                  </a:moveTo>
                  <a:lnTo>
                    <a:pt x="12361" y="0"/>
                  </a:lnTo>
                  <a:lnTo>
                    <a:pt x="8990" y="0"/>
                  </a:lnTo>
                  <a:lnTo>
                    <a:pt x="3523" y="16855"/>
                  </a:lnTo>
                  <a:lnTo>
                    <a:pt x="806" y="54304"/>
                  </a:lnTo>
                  <a:lnTo>
                    <a:pt x="0" y="97778"/>
                  </a:lnTo>
                  <a:lnTo>
                    <a:pt x="6503" y="138568"/>
                  </a:lnTo>
                  <a:lnTo>
                    <a:pt x="13997" y="170723"/>
                  </a:lnTo>
                  <a:lnTo>
                    <a:pt x="17685" y="177315"/>
                  </a:lnTo>
                  <a:lnTo>
                    <a:pt x="22260" y="181710"/>
                  </a:lnTo>
                  <a:lnTo>
                    <a:pt x="3776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818">
              <a:extLst>
                <a:ext uri="{FF2B5EF4-FFF2-40B4-BE49-F238E27FC236}">
                  <a16:creationId xmlns:a16="http://schemas.microsoft.com/office/drawing/2014/main" xmlns="" id="{ED8245BA-261B-4172-9AED-7F564C976369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2984759" y="1052481"/>
              <a:ext cx="120392" cy="331820"/>
            </a:xfrm>
            <a:custGeom>
              <a:avLst/>
              <a:gdLst/>
              <a:ahLst/>
              <a:cxnLst/>
              <a:rect l="0" t="0" r="0" b="0"/>
              <a:pathLst>
                <a:path w="120392" h="331820">
                  <a:moveTo>
                    <a:pt x="120391" y="39719"/>
                  </a:moveTo>
                  <a:lnTo>
                    <a:pt x="120391" y="39719"/>
                  </a:lnTo>
                  <a:lnTo>
                    <a:pt x="108182" y="13204"/>
                  </a:lnTo>
                  <a:lnTo>
                    <a:pt x="98737" y="4886"/>
                  </a:lnTo>
                  <a:lnTo>
                    <a:pt x="93254" y="1681"/>
                  </a:lnTo>
                  <a:lnTo>
                    <a:pt x="79638" y="0"/>
                  </a:lnTo>
                  <a:lnTo>
                    <a:pt x="72056" y="540"/>
                  </a:lnTo>
                  <a:lnTo>
                    <a:pt x="56105" y="12428"/>
                  </a:lnTo>
                  <a:lnTo>
                    <a:pt x="39608" y="34645"/>
                  </a:lnTo>
                  <a:lnTo>
                    <a:pt x="22869" y="68038"/>
                  </a:lnTo>
                  <a:lnTo>
                    <a:pt x="9785" y="106398"/>
                  </a:lnTo>
                  <a:lnTo>
                    <a:pt x="1383" y="147671"/>
                  </a:lnTo>
                  <a:lnTo>
                    <a:pt x="0" y="191885"/>
                  </a:lnTo>
                  <a:lnTo>
                    <a:pt x="5501" y="231761"/>
                  </a:lnTo>
                  <a:lnTo>
                    <a:pt x="15706" y="265477"/>
                  </a:lnTo>
                  <a:lnTo>
                    <a:pt x="29650" y="289869"/>
                  </a:lnTo>
                  <a:lnTo>
                    <a:pt x="82291" y="331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819">
              <a:extLst>
                <a:ext uri="{FF2B5EF4-FFF2-40B4-BE49-F238E27FC236}">
                  <a16:creationId xmlns:a16="http://schemas.microsoft.com/office/drawing/2014/main" xmlns="" id="{C63367B8-98A4-4420-99CD-A365D62064BC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3238500" y="124460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4686"/>
                  </a:lnTo>
                  <a:lnTo>
                    <a:pt x="43308" y="5909"/>
                  </a:lnTo>
                  <a:lnTo>
                    <a:pt x="79625" y="175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820">
              <a:extLst>
                <a:ext uri="{FF2B5EF4-FFF2-40B4-BE49-F238E27FC236}">
                  <a16:creationId xmlns:a16="http://schemas.microsoft.com/office/drawing/2014/main" xmlns="" id="{3DE1035A-A484-46FE-B2C1-C620E0C590E5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3429027" y="1107896"/>
              <a:ext cx="94705" cy="326513"/>
            </a:xfrm>
            <a:custGeom>
              <a:avLst/>
              <a:gdLst/>
              <a:ahLst/>
              <a:cxnLst/>
              <a:rect l="0" t="0" r="0" b="0"/>
              <a:pathLst>
                <a:path w="94705" h="326513">
                  <a:moveTo>
                    <a:pt x="19023" y="98604"/>
                  </a:moveTo>
                  <a:lnTo>
                    <a:pt x="19023" y="98604"/>
                  </a:lnTo>
                  <a:lnTo>
                    <a:pt x="12281" y="108717"/>
                  </a:lnTo>
                  <a:lnTo>
                    <a:pt x="6794" y="146306"/>
                  </a:lnTo>
                  <a:lnTo>
                    <a:pt x="2308" y="184234"/>
                  </a:lnTo>
                  <a:lnTo>
                    <a:pt x="1011" y="217095"/>
                  </a:lnTo>
                  <a:lnTo>
                    <a:pt x="434" y="250985"/>
                  </a:lnTo>
                  <a:lnTo>
                    <a:pt x="109" y="296154"/>
                  </a:lnTo>
                  <a:lnTo>
                    <a:pt x="0" y="326166"/>
                  </a:lnTo>
                  <a:lnTo>
                    <a:pt x="696" y="326512"/>
                  </a:lnTo>
                  <a:lnTo>
                    <a:pt x="3352" y="321252"/>
                  </a:lnTo>
                  <a:lnTo>
                    <a:pt x="5442" y="289536"/>
                  </a:lnTo>
                  <a:lnTo>
                    <a:pt x="5932" y="248844"/>
                  </a:lnTo>
                  <a:lnTo>
                    <a:pt x="6062" y="224164"/>
                  </a:lnTo>
                  <a:lnTo>
                    <a:pt x="6149" y="197127"/>
                  </a:lnTo>
                  <a:lnTo>
                    <a:pt x="6207" y="168519"/>
                  </a:lnTo>
                  <a:lnTo>
                    <a:pt x="6246" y="138864"/>
                  </a:lnTo>
                  <a:lnTo>
                    <a:pt x="7683" y="112039"/>
                  </a:lnTo>
                  <a:lnTo>
                    <a:pt x="10051" y="87099"/>
                  </a:lnTo>
                  <a:lnTo>
                    <a:pt x="15741" y="45513"/>
                  </a:lnTo>
                  <a:lnTo>
                    <a:pt x="20622" y="19975"/>
                  </a:lnTo>
                  <a:lnTo>
                    <a:pt x="25733" y="11612"/>
                  </a:lnTo>
                  <a:lnTo>
                    <a:pt x="40820" y="439"/>
                  </a:lnTo>
                  <a:lnTo>
                    <a:pt x="49782" y="0"/>
                  </a:lnTo>
                  <a:lnTo>
                    <a:pt x="69147" y="7037"/>
                  </a:lnTo>
                  <a:lnTo>
                    <a:pt x="83869" y="27098"/>
                  </a:lnTo>
                  <a:lnTo>
                    <a:pt x="92999" y="54829"/>
                  </a:lnTo>
                  <a:lnTo>
                    <a:pt x="94704" y="85969"/>
                  </a:lnTo>
                  <a:lnTo>
                    <a:pt x="84956" y="128492"/>
                  </a:lnTo>
                  <a:lnTo>
                    <a:pt x="61920" y="161160"/>
                  </a:lnTo>
                  <a:lnTo>
                    <a:pt x="39494" y="178601"/>
                  </a:lnTo>
                  <a:lnTo>
                    <a:pt x="33376" y="179452"/>
                  </a:lnTo>
                  <a:lnTo>
                    <a:pt x="27886" y="177903"/>
                  </a:lnTo>
                  <a:lnTo>
                    <a:pt x="12673" y="168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821">
              <a:extLst>
                <a:ext uri="{FF2B5EF4-FFF2-40B4-BE49-F238E27FC236}">
                  <a16:creationId xmlns:a16="http://schemas.microsoft.com/office/drawing/2014/main" xmlns="" id="{B65EF579-8E1F-4BC7-B4A8-CA034D0503CC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3949700" y="765990"/>
              <a:ext cx="82551" cy="192861"/>
            </a:xfrm>
            <a:custGeom>
              <a:avLst/>
              <a:gdLst/>
              <a:ahLst/>
              <a:cxnLst/>
              <a:rect l="0" t="0" r="0" b="0"/>
              <a:pathLst>
                <a:path w="82551" h="192861">
                  <a:moveTo>
                    <a:pt x="82550" y="15060"/>
                  </a:moveTo>
                  <a:lnTo>
                    <a:pt x="82550" y="15060"/>
                  </a:lnTo>
                  <a:lnTo>
                    <a:pt x="59406" y="754"/>
                  </a:lnTo>
                  <a:lnTo>
                    <a:pt x="48980" y="0"/>
                  </a:lnTo>
                  <a:lnTo>
                    <a:pt x="29329" y="5424"/>
                  </a:lnTo>
                  <a:lnTo>
                    <a:pt x="15152" y="12894"/>
                  </a:lnTo>
                  <a:lnTo>
                    <a:pt x="4147" y="23269"/>
                  </a:lnTo>
                  <a:lnTo>
                    <a:pt x="1353" y="29705"/>
                  </a:lnTo>
                  <a:lnTo>
                    <a:pt x="38" y="65141"/>
                  </a:lnTo>
                  <a:lnTo>
                    <a:pt x="3382" y="81326"/>
                  </a:lnTo>
                  <a:lnTo>
                    <a:pt x="10676" y="90608"/>
                  </a:lnTo>
                  <a:lnTo>
                    <a:pt x="37258" y="117410"/>
                  </a:lnTo>
                  <a:lnTo>
                    <a:pt x="44311" y="129693"/>
                  </a:lnTo>
                  <a:lnTo>
                    <a:pt x="48877" y="148509"/>
                  </a:lnTo>
                  <a:lnTo>
                    <a:pt x="46183" y="161154"/>
                  </a:lnTo>
                  <a:lnTo>
                    <a:pt x="43488" y="167489"/>
                  </a:lnTo>
                  <a:lnTo>
                    <a:pt x="32969" y="178292"/>
                  </a:lnTo>
                  <a:lnTo>
                    <a:pt x="20297" y="186385"/>
                  </a:lnTo>
                  <a:lnTo>
                    <a:pt x="0" y="192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7822">
              <a:extLst>
                <a:ext uri="{FF2B5EF4-FFF2-40B4-BE49-F238E27FC236}">
                  <a16:creationId xmlns:a16="http://schemas.microsoft.com/office/drawing/2014/main" xmlns="" id="{D0CB6223-DAC2-4B7A-BE8B-F645E1D50B61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3822700" y="8890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0080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7823">
              <a:extLst>
                <a:ext uri="{FF2B5EF4-FFF2-40B4-BE49-F238E27FC236}">
                  <a16:creationId xmlns:a16="http://schemas.microsoft.com/office/drawing/2014/main" xmlns="" id="{2A7B1D36-19EA-4DA2-9A3D-8EF04371BCD9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3663950" y="834579"/>
              <a:ext cx="88901" cy="136972"/>
            </a:xfrm>
            <a:custGeom>
              <a:avLst/>
              <a:gdLst/>
              <a:ahLst/>
              <a:cxnLst/>
              <a:rect l="0" t="0" r="0" b="0"/>
              <a:pathLst>
                <a:path w="88901" h="136972">
                  <a:moveTo>
                    <a:pt x="0" y="22671"/>
                  </a:moveTo>
                  <a:lnTo>
                    <a:pt x="0" y="22671"/>
                  </a:lnTo>
                  <a:lnTo>
                    <a:pt x="6742" y="26042"/>
                  </a:lnTo>
                  <a:lnTo>
                    <a:pt x="10052" y="37104"/>
                  </a:lnTo>
                  <a:lnTo>
                    <a:pt x="12467" y="82560"/>
                  </a:lnTo>
                  <a:lnTo>
                    <a:pt x="12653" y="95649"/>
                  </a:lnTo>
                  <a:lnTo>
                    <a:pt x="11964" y="96017"/>
                  </a:lnTo>
                  <a:lnTo>
                    <a:pt x="9315" y="94545"/>
                  </a:lnTo>
                  <a:lnTo>
                    <a:pt x="3858" y="83008"/>
                  </a:lnTo>
                  <a:lnTo>
                    <a:pt x="4514" y="56071"/>
                  </a:lnTo>
                  <a:lnTo>
                    <a:pt x="12548" y="24649"/>
                  </a:lnTo>
                  <a:lnTo>
                    <a:pt x="21805" y="11085"/>
                  </a:lnTo>
                  <a:lnTo>
                    <a:pt x="32269" y="3411"/>
                  </a:lnTo>
                  <a:lnTo>
                    <a:pt x="41623" y="0"/>
                  </a:lnTo>
                  <a:lnTo>
                    <a:pt x="52366" y="2247"/>
                  </a:lnTo>
                  <a:lnTo>
                    <a:pt x="58194" y="4822"/>
                  </a:lnTo>
                  <a:lnTo>
                    <a:pt x="62785" y="10066"/>
                  </a:lnTo>
                  <a:lnTo>
                    <a:pt x="72617" y="35007"/>
                  </a:lnTo>
                  <a:lnTo>
                    <a:pt x="80378" y="81003"/>
                  </a:lnTo>
                  <a:lnTo>
                    <a:pt x="86628" y="126151"/>
                  </a:lnTo>
                  <a:lnTo>
                    <a:pt x="88900" y="136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7824">
              <a:extLst>
                <a:ext uri="{FF2B5EF4-FFF2-40B4-BE49-F238E27FC236}">
                  <a16:creationId xmlns:a16="http://schemas.microsoft.com/office/drawing/2014/main" xmlns="" id="{E1F82DC9-2FFC-4DE7-8E75-93117E48EB68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3575050" y="1003300"/>
              <a:ext cx="85129" cy="317501"/>
            </a:xfrm>
            <a:custGeom>
              <a:avLst/>
              <a:gdLst/>
              <a:ahLst/>
              <a:cxnLst/>
              <a:rect l="0" t="0" r="0" b="0"/>
              <a:pathLst>
                <a:path w="85129" h="317501">
                  <a:moveTo>
                    <a:pt x="38100" y="0"/>
                  </a:moveTo>
                  <a:lnTo>
                    <a:pt x="38100" y="0"/>
                  </a:lnTo>
                  <a:lnTo>
                    <a:pt x="57051" y="43370"/>
                  </a:lnTo>
                  <a:lnTo>
                    <a:pt x="69805" y="75014"/>
                  </a:lnTo>
                  <a:lnTo>
                    <a:pt x="80413" y="112362"/>
                  </a:lnTo>
                  <a:lnTo>
                    <a:pt x="85128" y="157183"/>
                  </a:lnTo>
                  <a:lnTo>
                    <a:pt x="79698" y="199681"/>
                  </a:lnTo>
                  <a:lnTo>
                    <a:pt x="66465" y="237619"/>
                  </a:lnTo>
                  <a:lnTo>
                    <a:pt x="36627" y="280661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1476">
            <a:extLst>
              <a:ext uri="{FF2B5EF4-FFF2-40B4-BE49-F238E27FC236}">
                <a16:creationId xmlns:a16="http://schemas.microsoft.com/office/drawing/2014/main" xmlns="" id="{DA1A1641-ED3F-4F1E-A76D-AFE1B602AB08}"/>
              </a:ext>
            </a:extLst>
          </p:cNvPr>
          <p:cNvGrpSpPr/>
          <p:nvPr/>
        </p:nvGrpSpPr>
        <p:grpSpPr>
          <a:xfrm>
            <a:off x="4796942" y="1200150"/>
            <a:ext cx="264009" cy="196851"/>
            <a:chOff x="4796942" y="1200150"/>
            <a:chExt cx="264009" cy="196851"/>
          </a:xfrm>
        </p:grpSpPr>
        <p:sp>
          <p:nvSpPr>
            <p:cNvPr id="19" name="SMARTInkShape-7825">
              <a:extLst>
                <a:ext uri="{FF2B5EF4-FFF2-40B4-BE49-F238E27FC236}">
                  <a16:creationId xmlns:a16="http://schemas.microsoft.com/office/drawing/2014/main" xmlns="" id="{37395B12-DDEC-4FC1-8C70-B027EC58D347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4946650" y="1200150"/>
              <a:ext cx="6351" cy="196851"/>
            </a:xfrm>
            <a:custGeom>
              <a:avLst/>
              <a:gdLst/>
              <a:ahLst/>
              <a:cxnLst/>
              <a:rect l="0" t="0" r="0" b="0"/>
              <a:pathLst>
                <a:path w="6351" h="196851">
                  <a:moveTo>
                    <a:pt x="0" y="0"/>
                  </a:moveTo>
                  <a:lnTo>
                    <a:pt x="0" y="0"/>
                  </a:lnTo>
                  <a:lnTo>
                    <a:pt x="1882" y="39232"/>
                  </a:lnTo>
                  <a:lnTo>
                    <a:pt x="5026" y="78417"/>
                  </a:lnTo>
                  <a:lnTo>
                    <a:pt x="5957" y="119425"/>
                  </a:lnTo>
                  <a:lnTo>
                    <a:pt x="6234" y="158387"/>
                  </a:lnTo>
                  <a:lnTo>
                    <a:pt x="63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826">
              <a:extLst>
                <a:ext uri="{FF2B5EF4-FFF2-40B4-BE49-F238E27FC236}">
                  <a16:creationId xmlns:a16="http://schemas.microsoft.com/office/drawing/2014/main" xmlns="" id="{22E4E9A1-2CEE-44E1-9C8E-C37541C16AC8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4796942" y="1308100"/>
              <a:ext cx="264009" cy="38101"/>
            </a:xfrm>
            <a:custGeom>
              <a:avLst/>
              <a:gdLst/>
              <a:ahLst/>
              <a:cxnLst/>
              <a:rect l="0" t="0" r="0" b="0"/>
              <a:pathLst>
                <a:path w="264009" h="38101">
                  <a:moveTo>
                    <a:pt x="3658" y="38100"/>
                  </a:moveTo>
                  <a:lnTo>
                    <a:pt x="3658" y="38100"/>
                  </a:lnTo>
                  <a:lnTo>
                    <a:pt x="287" y="38100"/>
                  </a:lnTo>
                  <a:lnTo>
                    <a:pt x="0" y="37394"/>
                  </a:lnTo>
                  <a:lnTo>
                    <a:pt x="1562" y="34729"/>
                  </a:lnTo>
                  <a:lnTo>
                    <a:pt x="36484" y="26563"/>
                  </a:lnTo>
                  <a:lnTo>
                    <a:pt x="69988" y="19802"/>
                  </a:lnTo>
                  <a:lnTo>
                    <a:pt x="108397" y="13975"/>
                  </a:lnTo>
                  <a:lnTo>
                    <a:pt x="147576" y="9739"/>
                  </a:lnTo>
                  <a:lnTo>
                    <a:pt x="183803" y="7856"/>
                  </a:lnTo>
                  <a:lnTo>
                    <a:pt x="225819" y="6796"/>
                  </a:lnTo>
                  <a:lnTo>
                    <a:pt x="264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1477">
            <a:extLst>
              <a:ext uri="{FF2B5EF4-FFF2-40B4-BE49-F238E27FC236}">
                <a16:creationId xmlns:a16="http://schemas.microsoft.com/office/drawing/2014/main" xmlns="" id="{514DD032-A71E-4C11-A684-6E65C3D81EE6}"/>
              </a:ext>
            </a:extLst>
          </p:cNvPr>
          <p:cNvGrpSpPr/>
          <p:nvPr/>
        </p:nvGrpSpPr>
        <p:grpSpPr>
          <a:xfrm>
            <a:off x="5578036" y="940062"/>
            <a:ext cx="1060755" cy="582720"/>
            <a:chOff x="5578036" y="940062"/>
            <a:chExt cx="1060755" cy="582720"/>
          </a:xfrm>
        </p:grpSpPr>
        <p:sp>
          <p:nvSpPr>
            <p:cNvPr id="22" name="SMARTInkShape-7827">
              <a:extLst>
                <a:ext uri="{FF2B5EF4-FFF2-40B4-BE49-F238E27FC236}">
                  <a16:creationId xmlns:a16="http://schemas.microsoft.com/office/drawing/2014/main" xmlns="" id="{0BD90410-9E1A-4FA3-9201-748BD9559EF8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573934" y="940062"/>
              <a:ext cx="64857" cy="164839"/>
            </a:xfrm>
            <a:custGeom>
              <a:avLst/>
              <a:gdLst/>
              <a:ahLst/>
              <a:cxnLst/>
              <a:rect l="0" t="0" r="0" b="0"/>
              <a:pathLst>
                <a:path w="64857" h="164839">
                  <a:moveTo>
                    <a:pt x="49116" y="6088"/>
                  </a:moveTo>
                  <a:lnTo>
                    <a:pt x="49116" y="6088"/>
                  </a:lnTo>
                  <a:lnTo>
                    <a:pt x="42374" y="2717"/>
                  </a:lnTo>
                  <a:lnTo>
                    <a:pt x="13794" y="0"/>
                  </a:lnTo>
                  <a:lnTo>
                    <a:pt x="6841" y="1736"/>
                  </a:lnTo>
                  <a:lnTo>
                    <a:pt x="3999" y="3186"/>
                  </a:lnTo>
                  <a:lnTo>
                    <a:pt x="2105" y="5565"/>
                  </a:lnTo>
                  <a:lnTo>
                    <a:pt x="0" y="11970"/>
                  </a:lnTo>
                  <a:lnTo>
                    <a:pt x="946" y="19521"/>
                  </a:lnTo>
                  <a:lnTo>
                    <a:pt x="7326" y="33587"/>
                  </a:lnTo>
                  <a:lnTo>
                    <a:pt x="34272" y="76608"/>
                  </a:lnTo>
                  <a:lnTo>
                    <a:pt x="46207" y="94481"/>
                  </a:lnTo>
                  <a:lnTo>
                    <a:pt x="60719" y="109733"/>
                  </a:lnTo>
                  <a:lnTo>
                    <a:pt x="64856" y="121297"/>
                  </a:lnTo>
                  <a:lnTo>
                    <a:pt x="63842" y="127344"/>
                  </a:lnTo>
                  <a:lnTo>
                    <a:pt x="57073" y="139707"/>
                  </a:lnTo>
                  <a:lnTo>
                    <a:pt x="41360" y="155197"/>
                  </a:lnTo>
                  <a:lnTo>
                    <a:pt x="27559" y="160553"/>
                  </a:lnTo>
                  <a:lnTo>
                    <a:pt x="4666" y="164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7828">
              <a:extLst>
                <a:ext uri="{FF2B5EF4-FFF2-40B4-BE49-F238E27FC236}">
                  <a16:creationId xmlns:a16="http://schemas.microsoft.com/office/drawing/2014/main" xmlns="" id="{873B715A-0A40-4C42-8002-60CB380C8D40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159500" y="1136650"/>
              <a:ext cx="90154" cy="266701"/>
            </a:xfrm>
            <a:custGeom>
              <a:avLst/>
              <a:gdLst/>
              <a:ahLst/>
              <a:cxnLst/>
              <a:rect l="0" t="0" r="0" b="0"/>
              <a:pathLst>
                <a:path w="90154" h="266701">
                  <a:moveTo>
                    <a:pt x="57150" y="0"/>
                  </a:moveTo>
                  <a:lnTo>
                    <a:pt x="57150" y="0"/>
                  </a:lnTo>
                  <a:lnTo>
                    <a:pt x="67263" y="3371"/>
                  </a:lnTo>
                  <a:lnTo>
                    <a:pt x="75991" y="14433"/>
                  </a:lnTo>
                  <a:lnTo>
                    <a:pt x="83868" y="33931"/>
                  </a:lnTo>
                  <a:lnTo>
                    <a:pt x="90153" y="81315"/>
                  </a:lnTo>
                  <a:lnTo>
                    <a:pt x="86870" y="119631"/>
                  </a:lnTo>
                  <a:lnTo>
                    <a:pt x="76944" y="158297"/>
                  </a:lnTo>
                  <a:lnTo>
                    <a:pt x="63125" y="193826"/>
                  </a:lnTo>
                  <a:lnTo>
                    <a:pt x="38772" y="232251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7829">
              <a:extLst>
                <a:ext uri="{FF2B5EF4-FFF2-40B4-BE49-F238E27FC236}">
                  <a16:creationId xmlns:a16="http://schemas.microsoft.com/office/drawing/2014/main" xmlns="" id="{19DF85A5-9610-4044-8FB4-90757A0BA630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300938" y="942492"/>
              <a:ext cx="87163" cy="130659"/>
            </a:xfrm>
            <a:custGeom>
              <a:avLst/>
              <a:gdLst/>
              <a:ahLst/>
              <a:cxnLst/>
              <a:rect l="0" t="0" r="0" b="0"/>
              <a:pathLst>
                <a:path w="87163" h="130659">
                  <a:moveTo>
                    <a:pt x="4612" y="3658"/>
                  </a:moveTo>
                  <a:lnTo>
                    <a:pt x="4612" y="3658"/>
                  </a:lnTo>
                  <a:lnTo>
                    <a:pt x="4612" y="0"/>
                  </a:lnTo>
                  <a:lnTo>
                    <a:pt x="6493" y="10252"/>
                  </a:lnTo>
                  <a:lnTo>
                    <a:pt x="14032" y="51929"/>
                  </a:lnTo>
                  <a:lnTo>
                    <a:pt x="10619" y="97255"/>
                  </a:lnTo>
                  <a:lnTo>
                    <a:pt x="9322" y="99922"/>
                  </a:lnTo>
                  <a:lnTo>
                    <a:pt x="7753" y="101701"/>
                  </a:lnTo>
                  <a:lnTo>
                    <a:pt x="6000" y="102181"/>
                  </a:lnTo>
                  <a:lnTo>
                    <a:pt x="4126" y="101796"/>
                  </a:lnTo>
                  <a:lnTo>
                    <a:pt x="2171" y="100833"/>
                  </a:lnTo>
                  <a:lnTo>
                    <a:pt x="0" y="92238"/>
                  </a:lnTo>
                  <a:lnTo>
                    <a:pt x="658" y="71532"/>
                  </a:lnTo>
                  <a:lnTo>
                    <a:pt x="10573" y="32509"/>
                  </a:lnTo>
                  <a:lnTo>
                    <a:pt x="19961" y="16245"/>
                  </a:lnTo>
                  <a:lnTo>
                    <a:pt x="25429" y="9933"/>
                  </a:lnTo>
                  <a:lnTo>
                    <a:pt x="37148" y="2919"/>
                  </a:lnTo>
                  <a:lnTo>
                    <a:pt x="43236" y="1049"/>
                  </a:lnTo>
                  <a:lnTo>
                    <a:pt x="57526" y="4615"/>
                  </a:lnTo>
                  <a:lnTo>
                    <a:pt x="65289" y="8529"/>
                  </a:lnTo>
                  <a:lnTo>
                    <a:pt x="75794" y="22286"/>
                  </a:lnTo>
                  <a:lnTo>
                    <a:pt x="82110" y="40865"/>
                  </a:lnTo>
                  <a:lnTo>
                    <a:pt x="86163" y="83523"/>
                  </a:lnTo>
                  <a:lnTo>
                    <a:pt x="87162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7830">
              <a:extLst>
                <a:ext uri="{FF2B5EF4-FFF2-40B4-BE49-F238E27FC236}">
                  <a16:creationId xmlns:a16="http://schemas.microsoft.com/office/drawing/2014/main" xmlns="" id="{F79AEB72-5803-40A0-8AF1-A5F02708857A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6457950" y="100330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43738" y="198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7831">
              <a:extLst>
                <a:ext uri="{FF2B5EF4-FFF2-40B4-BE49-F238E27FC236}">
                  <a16:creationId xmlns:a16="http://schemas.microsoft.com/office/drawing/2014/main" xmlns="" id="{D57DBD64-1480-489E-897E-40CA5070A607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5854700" y="132080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18658"/>
                  </a:lnTo>
                  <a:lnTo>
                    <a:pt x="10670" y="13467"/>
                  </a:lnTo>
                  <a:lnTo>
                    <a:pt x="35975" y="438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7832">
              <a:extLst>
                <a:ext uri="{FF2B5EF4-FFF2-40B4-BE49-F238E27FC236}">
                  <a16:creationId xmlns:a16="http://schemas.microsoft.com/office/drawing/2014/main" xmlns="" id="{43EDE5A3-1C32-47A9-8DE1-5F373C8754DE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5782132" y="1212850"/>
              <a:ext cx="15419" cy="190501"/>
            </a:xfrm>
            <a:custGeom>
              <a:avLst/>
              <a:gdLst/>
              <a:ahLst/>
              <a:cxnLst/>
              <a:rect l="0" t="0" r="0" b="0"/>
              <a:pathLst>
                <a:path w="15419" h="190501">
                  <a:moveTo>
                    <a:pt x="15418" y="0"/>
                  </a:moveTo>
                  <a:lnTo>
                    <a:pt x="15418" y="0"/>
                  </a:lnTo>
                  <a:lnTo>
                    <a:pt x="11054" y="16620"/>
                  </a:lnTo>
                  <a:lnTo>
                    <a:pt x="7578" y="54292"/>
                  </a:lnTo>
                  <a:lnTo>
                    <a:pt x="2277" y="89935"/>
                  </a:lnTo>
                  <a:lnTo>
                    <a:pt x="0" y="127307"/>
                  </a:lnTo>
                  <a:lnTo>
                    <a:pt x="5552" y="171119"/>
                  </a:lnTo>
                  <a:lnTo>
                    <a:pt x="906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7833">
              <a:extLst>
                <a:ext uri="{FF2B5EF4-FFF2-40B4-BE49-F238E27FC236}">
                  <a16:creationId xmlns:a16="http://schemas.microsoft.com/office/drawing/2014/main" xmlns="" id="{416BBEFF-FCB1-4538-A071-F790051A01B0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6032500" y="1182502"/>
              <a:ext cx="118051" cy="340280"/>
            </a:xfrm>
            <a:custGeom>
              <a:avLst/>
              <a:gdLst/>
              <a:ahLst/>
              <a:cxnLst/>
              <a:rect l="0" t="0" r="0" b="0"/>
              <a:pathLst>
                <a:path w="118051" h="340280">
                  <a:moveTo>
                    <a:pt x="19050" y="93848"/>
                  </a:moveTo>
                  <a:lnTo>
                    <a:pt x="19050" y="93848"/>
                  </a:lnTo>
                  <a:lnTo>
                    <a:pt x="15679" y="132572"/>
                  </a:lnTo>
                  <a:lnTo>
                    <a:pt x="13583" y="169135"/>
                  </a:lnTo>
                  <a:lnTo>
                    <a:pt x="12962" y="214620"/>
                  </a:lnTo>
                  <a:lnTo>
                    <a:pt x="14698" y="247243"/>
                  </a:lnTo>
                  <a:lnTo>
                    <a:pt x="15878" y="293580"/>
                  </a:lnTo>
                  <a:lnTo>
                    <a:pt x="12886" y="340279"/>
                  </a:lnTo>
                  <a:lnTo>
                    <a:pt x="14606" y="303037"/>
                  </a:lnTo>
                  <a:lnTo>
                    <a:pt x="17780" y="272899"/>
                  </a:lnTo>
                  <a:lnTo>
                    <a:pt x="21542" y="228930"/>
                  </a:lnTo>
                  <a:lnTo>
                    <a:pt x="24240" y="203658"/>
                  </a:lnTo>
                  <a:lnTo>
                    <a:pt x="27448" y="176932"/>
                  </a:lnTo>
                  <a:lnTo>
                    <a:pt x="30999" y="149238"/>
                  </a:lnTo>
                  <a:lnTo>
                    <a:pt x="42470" y="103414"/>
                  </a:lnTo>
                  <a:lnTo>
                    <a:pt x="55564" y="65644"/>
                  </a:lnTo>
                  <a:lnTo>
                    <a:pt x="71575" y="23402"/>
                  </a:lnTo>
                  <a:lnTo>
                    <a:pt x="83317" y="7035"/>
                  </a:lnTo>
                  <a:lnTo>
                    <a:pt x="88706" y="2812"/>
                  </a:lnTo>
                  <a:lnTo>
                    <a:pt x="93709" y="701"/>
                  </a:lnTo>
                  <a:lnTo>
                    <a:pt x="98456" y="0"/>
                  </a:lnTo>
                  <a:lnTo>
                    <a:pt x="103032" y="2355"/>
                  </a:lnTo>
                  <a:lnTo>
                    <a:pt x="111879" y="12497"/>
                  </a:lnTo>
                  <a:lnTo>
                    <a:pt x="118050" y="44187"/>
                  </a:lnTo>
                  <a:lnTo>
                    <a:pt x="113138" y="84856"/>
                  </a:lnTo>
                  <a:lnTo>
                    <a:pt x="92632" y="124815"/>
                  </a:lnTo>
                  <a:lnTo>
                    <a:pt x="64214" y="156724"/>
                  </a:lnTo>
                  <a:lnTo>
                    <a:pt x="33451" y="177311"/>
                  </a:lnTo>
                  <a:lnTo>
                    <a:pt x="25122" y="179829"/>
                  </a:lnTo>
                  <a:lnTo>
                    <a:pt x="18160" y="180096"/>
                  </a:lnTo>
                  <a:lnTo>
                    <a:pt x="0" y="176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7834">
              <a:extLst>
                <a:ext uri="{FF2B5EF4-FFF2-40B4-BE49-F238E27FC236}">
                  <a16:creationId xmlns:a16="http://schemas.microsoft.com/office/drawing/2014/main" xmlns="" id="{82077FE4-05E9-4699-BE6D-18B1359D4053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5578036" y="1057079"/>
              <a:ext cx="143315" cy="371672"/>
            </a:xfrm>
            <a:custGeom>
              <a:avLst/>
              <a:gdLst/>
              <a:ahLst/>
              <a:cxnLst/>
              <a:rect l="0" t="0" r="0" b="0"/>
              <a:pathLst>
                <a:path w="143315" h="371672">
                  <a:moveTo>
                    <a:pt x="143314" y="3371"/>
                  </a:moveTo>
                  <a:lnTo>
                    <a:pt x="143314" y="3371"/>
                  </a:lnTo>
                  <a:lnTo>
                    <a:pt x="139943" y="0"/>
                  </a:lnTo>
                  <a:lnTo>
                    <a:pt x="130762" y="227"/>
                  </a:lnTo>
                  <a:lnTo>
                    <a:pt x="124363" y="1275"/>
                  </a:lnTo>
                  <a:lnTo>
                    <a:pt x="101872" y="16234"/>
                  </a:lnTo>
                  <a:lnTo>
                    <a:pt x="70592" y="52024"/>
                  </a:lnTo>
                  <a:lnTo>
                    <a:pt x="46787" y="86143"/>
                  </a:lnTo>
                  <a:lnTo>
                    <a:pt x="24213" y="125531"/>
                  </a:lnTo>
                  <a:lnTo>
                    <a:pt x="7125" y="168907"/>
                  </a:lnTo>
                  <a:lnTo>
                    <a:pt x="0" y="212174"/>
                  </a:lnTo>
                  <a:lnTo>
                    <a:pt x="597" y="252806"/>
                  </a:lnTo>
                  <a:lnTo>
                    <a:pt x="7918" y="287327"/>
                  </a:lnTo>
                  <a:lnTo>
                    <a:pt x="30681" y="327787"/>
                  </a:lnTo>
                  <a:lnTo>
                    <a:pt x="63139" y="355376"/>
                  </a:lnTo>
                  <a:lnTo>
                    <a:pt x="87220" y="364429"/>
                  </a:lnTo>
                  <a:lnTo>
                    <a:pt x="124264" y="371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1478">
            <a:extLst>
              <a:ext uri="{FF2B5EF4-FFF2-40B4-BE49-F238E27FC236}">
                <a16:creationId xmlns:a16="http://schemas.microsoft.com/office/drawing/2014/main" xmlns="" id="{1A904342-D0E1-4620-9CBE-20002750E8EA}"/>
              </a:ext>
            </a:extLst>
          </p:cNvPr>
          <p:cNvGrpSpPr/>
          <p:nvPr/>
        </p:nvGrpSpPr>
        <p:grpSpPr>
          <a:xfrm>
            <a:off x="6881580" y="1065913"/>
            <a:ext cx="376544" cy="985196"/>
            <a:chOff x="6881580" y="1065913"/>
            <a:chExt cx="376544" cy="985196"/>
          </a:xfrm>
        </p:grpSpPr>
        <p:sp>
          <p:nvSpPr>
            <p:cNvPr id="31" name="SMARTInkShape-7835">
              <a:extLst>
                <a:ext uri="{FF2B5EF4-FFF2-40B4-BE49-F238E27FC236}">
                  <a16:creationId xmlns:a16="http://schemas.microsoft.com/office/drawing/2014/main" xmlns="" id="{3578EB38-1D8D-479D-B2B5-FCDECAE6D90D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7138627" y="1724788"/>
              <a:ext cx="119497" cy="326321"/>
            </a:xfrm>
            <a:custGeom>
              <a:avLst/>
              <a:gdLst/>
              <a:ahLst/>
              <a:cxnLst/>
              <a:rect l="0" t="0" r="0" b="0"/>
              <a:pathLst>
                <a:path w="119497" h="326321">
                  <a:moveTo>
                    <a:pt x="17823" y="123062"/>
                  </a:moveTo>
                  <a:lnTo>
                    <a:pt x="17823" y="123062"/>
                  </a:lnTo>
                  <a:lnTo>
                    <a:pt x="21193" y="119691"/>
                  </a:lnTo>
                  <a:lnTo>
                    <a:pt x="22187" y="119404"/>
                  </a:lnTo>
                  <a:lnTo>
                    <a:pt x="22849" y="119917"/>
                  </a:lnTo>
                  <a:lnTo>
                    <a:pt x="23290" y="120966"/>
                  </a:lnTo>
                  <a:lnTo>
                    <a:pt x="22175" y="161086"/>
                  </a:lnTo>
                  <a:lnTo>
                    <a:pt x="19113" y="203002"/>
                  </a:lnTo>
                  <a:lnTo>
                    <a:pt x="17690" y="234791"/>
                  </a:lnTo>
                  <a:lnTo>
                    <a:pt x="12923" y="282304"/>
                  </a:lnTo>
                  <a:lnTo>
                    <a:pt x="4990" y="321629"/>
                  </a:lnTo>
                  <a:lnTo>
                    <a:pt x="2918" y="325290"/>
                  </a:lnTo>
                  <a:lnTo>
                    <a:pt x="1536" y="326320"/>
                  </a:lnTo>
                  <a:lnTo>
                    <a:pt x="615" y="325595"/>
                  </a:lnTo>
                  <a:lnTo>
                    <a:pt x="0" y="323701"/>
                  </a:lnTo>
                  <a:lnTo>
                    <a:pt x="4084" y="282351"/>
                  </a:lnTo>
                  <a:lnTo>
                    <a:pt x="7719" y="244892"/>
                  </a:lnTo>
                  <a:lnTo>
                    <a:pt x="10381" y="221215"/>
                  </a:lnTo>
                  <a:lnTo>
                    <a:pt x="13567" y="194848"/>
                  </a:lnTo>
                  <a:lnTo>
                    <a:pt x="17102" y="166686"/>
                  </a:lnTo>
                  <a:lnTo>
                    <a:pt x="22281" y="138739"/>
                  </a:lnTo>
                  <a:lnTo>
                    <a:pt x="28556" y="110935"/>
                  </a:lnTo>
                  <a:lnTo>
                    <a:pt x="35561" y="83228"/>
                  </a:lnTo>
                  <a:lnTo>
                    <a:pt x="50871" y="43034"/>
                  </a:lnTo>
                  <a:lnTo>
                    <a:pt x="66377" y="16233"/>
                  </a:lnTo>
                  <a:lnTo>
                    <a:pt x="80325" y="1969"/>
                  </a:lnTo>
                  <a:lnTo>
                    <a:pt x="87008" y="0"/>
                  </a:lnTo>
                  <a:lnTo>
                    <a:pt x="93580" y="804"/>
                  </a:lnTo>
                  <a:lnTo>
                    <a:pt x="100078" y="3457"/>
                  </a:lnTo>
                  <a:lnTo>
                    <a:pt x="111060" y="19574"/>
                  </a:lnTo>
                  <a:lnTo>
                    <a:pt x="118528" y="43201"/>
                  </a:lnTo>
                  <a:lnTo>
                    <a:pt x="119496" y="70164"/>
                  </a:lnTo>
                  <a:lnTo>
                    <a:pt x="105961" y="109741"/>
                  </a:lnTo>
                  <a:lnTo>
                    <a:pt x="77334" y="141536"/>
                  </a:lnTo>
                  <a:lnTo>
                    <a:pt x="52269" y="150558"/>
                  </a:lnTo>
                  <a:lnTo>
                    <a:pt x="11473" y="154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7836">
              <a:extLst>
                <a:ext uri="{FF2B5EF4-FFF2-40B4-BE49-F238E27FC236}">
                  <a16:creationId xmlns:a16="http://schemas.microsoft.com/office/drawing/2014/main" xmlns="" id="{A71DD68B-2F93-4039-BF6D-C8BE1E5A5E8E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915148" y="1629904"/>
              <a:ext cx="196853" cy="301896"/>
            </a:xfrm>
            <a:custGeom>
              <a:avLst/>
              <a:gdLst/>
              <a:ahLst/>
              <a:cxnLst/>
              <a:rect l="0" t="0" r="0" b="0"/>
              <a:pathLst>
                <a:path w="196853" h="301896">
                  <a:moveTo>
                    <a:pt x="120652" y="179846"/>
                  </a:moveTo>
                  <a:lnTo>
                    <a:pt x="120652" y="179846"/>
                  </a:lnTo>
                  <a:lnTo>
                    <a:pt x="114876" y="165343"/>
                  </a:lnTo>
                  <a:lnTo>
                    <a:pt x="108442" y="156702"/>
                  </a:lnTo>
                  <a:lnTo>
                    <a:pt x="93515" y="147275"/>
                  </a:lnTo>
                  <a:lnTo>
                    <a:pt x="78017" y="146085"/>
                  </a:lnTo>
                  <a:lnTo>
                    <a:pt x="59370" y="149319"/>
                  </a:lnTo>
                  <a:lnTo>
                    <a:pt x="39323" y="157812"/>
                  </a:lnTo>
                  <a:lnTo>
                    <a:pt x="22417" y="178049"/>
                  </a:lnTo>
                  <a:lnTo>
                    <a:pt x="4762" y="219295"/>
                  </a:lnTo>
                  <a:lnTo>
                    <a:pt x="0" y="247473"/>
                  </a:lnTo>
                  <a:lnTo>
                    <a:pt x="2588" y="274108"/>
                  </a:lnTo>
                  <a:lnTo>
                    <a:pt x="7371" y="284315"/>
                  </a:lnTo>
                  <a:lnTo>
                    <a:pt x="22091" y="299419"/>
                  </a:lnTo>
                  <a:lnTo>
                    <a:pt x="32367" y="301895"/>
                  </a:lnTo>
                  <a:lnTo>
                    <a:pt x="56954" y="299001"/>
                  </a:lnTo>
                  <a:lnTo>
                    <a:pt x="82464" y="281252"/>
                  </a:lnTo>
                  <a:lnTo>
                    <a:pt x="118744" y="235762"/>
                  </a:lnTo>
                  <a:lnTo>
                    <a:pt x="139559" y="196231"/>
                  </a:lnTo>
                  <a:lnTo>
                    <a:pt x="155866" y="150439"/>
                  </a:lnTo>
                  <a:lnTo>
                    <a:pt x="161767" y="126375"/>
                  </a:lnTo>
                  <a:lnTo>
                    <a:pt x="166406" y="101865"/>
                  </a:lnTo>
                  <a:lnTo>
                    <a:pt x="172031" y="56993"/>
                  </a:lnTo>
                  <a:lnTo>
                    <a:pt x="170526" y="14720"/>
                  </a:lnTo>
                  <a:lnTo>
                    <a:pt x="164925" y="1094"/>
                  </a:lnTo>
                  <a:lnTo>
                    <a:pt x="160750" y="0"/>
                  </a:lnTo>
                  <a:lnTo>
                    <a:pt x="155851" y="2093"/>
                  </a:lnTo>
                  <a:lnTo>
                    <a:pt x="150468" y="6311"/>
                  </a:lnTo>
                  <a:lnTo>
                    <a:pt x="136150" y="42585"/>
                  </a:lnTo>
                  <a:lnTo>
                    <a:pt x="131067" y="81447"/>
                  </a:lnTo>
                  <a:lnTo>
                    <a:pt x="130926" y="125530"/>
                  </a:lnTo>
                  <a:lnTo>
                    <a:pt x="137918" y="168640"/>
                  </a:lnTo>
                  <a:lnTo>
                    <a:pt x="151844" y="205675"/>
                  </a:lnTo>
                  <a:lnTo>
                    <a:pt x="175755" y="246766"/>
                  </a:lnTo>
                  <a:lnTo>
                    <a:pt x="196852" y="275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7837">
              <a:extLst>
                <a:ext uri="{FF2B5EF4-FFF2-40B4-BE49-F238E27FC236}">
                  <a16:creationId xmlns:a16="http://schemas.microsoft.com/office/drawing/2014/main" xmlns="" id="{3C676E78-60A4-442E-959A-5F5E6A09A6AA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981340" y="1065913"/>
              <a:ext cx="201066" cy="377867"/>
            </a:xfrm>
            <a:custGeom>
              <a:avLst/>
              <a:gdLst/>
              <a:ahLst/>
              <a:cxnLst/>
              <a:rect l="0" t="0" r="0" b="0"/>
              <a:pathLst>
                <a:path w="201066" h="377867">
                  <a:moveTo>
                    <a:pt x="92560" y="273937"/>
                  </a:moveTo>
                  <a:lnTo>
                    <a:pt x="92560" y="273937"/>
                  </a:lnTo>
                  <a:lnTo>
                    <a:pt x="92560" y="270566"/>
                  </a:lnTo>
                  <a:lnTo>
                    <a:pt x="90678" y="267029"/>
                  </a:lnTo>
                  <a:lnTo>
                    <a:pt x="89189" y="265099"/>
                  </a:lnTo>
                  <a:lnTo>
                    <a:pt x="76980" y="259010"/>
                  </a:lnTo>
                  <a:lnTo>
                    <a:pt x="59957" y="256109"/>
                  </a:lnTo>
                  <a:lnTo>
                    <a:pt x="38135" y="261991"/>
                  </a:lnTo>
                  <a:lnTo>
                    <a:pt x="25802" y="272626"/>
                  </a:lnTo>
                  <a:lnTo>
                    <a:pt x="15617" y="288876"/>
                  </a:lnTo>
                  <a:lnTo>
                    <a:pt x="1344" y="335789"/>
                  </a:lnTo>
                  <a:lnTo>
                    <a:pt x="0" y="346921"/>
                  </a:lnTo>
                  <a:lnTo>
                    <a:pt x="1220" y="355049"/>
                  </a:lnTo>
                  <a:lnTo>
                    <a:pt x="4150" y="361173"/>
                  </a:lnTo>
                  <a:lnTo>
                    <a:pt x="8219" y="365961"/>
                  </a:lnTo>
                  <a:lnTo>
                    <a:pt x="15166" y="367742"/>
                  </a:lnTo>
                  <a:lnTo>
                    <a:pt x="34174" y="365958"/>
                  </a:lnTo>
                  <a:lnTo>
                    <a:pt x="75417" y="343536"/>
                  </a:lnTo>
                  <a:lnTo>
                    <a:pt x="116644" y="299968"/>
                  </a:lnTo>
                  <a:lnTo>
                    <a:pt x="142775" y="259401"/>
                  </a:lnTo>
                  <a:lnTo>
                    <a:pt x="155670" y="236730"/>
                  </a:lnTo>
                  <a:lnTo>
                    <a:pt x="167089" y="211032"/>
                  </a:lnTo>
                  <a:lnTo>
                    <a:pt x="177523" y="183317"/>
                  </a:lnTo>
                  <a:lnTo>
                    <a:pt x="187302" y="154257"/>
                  </a:lnTo>
                  <a:lnTo>
                    <a:pt x="193822" y="125711"/>
                  </a:lnTo>
                  <a:lnTo>
                    <a:pt x="198168" y="97509"/>
                  </a:lnTo>
                  <a:lnTo>
                    <a:pt x="201065" y="69535"/>
                  </a:lnTo>
                  <a:lnTo>
                    <a:pt x="200522" y="30927"/>
                  </a:lnTo>
                  <a:lnTo>
                    <a:pt x="198401" y="16680"/>
                  </a:lnTo>
                  <a:lnTo>
                    <a:pt x="192755" y="7888"/>
                  </a:lnTo>
                  <a:lnTo>
                    <a:pt x="184756" y="2732"/>
                  </a:lnTo>
                  <a:lnTo>
                    <a:pt x="175191" y="0"/>
                  </a:lnTo>
                  <a:lnTo>
                    <a:pt x="164580" y="1707"/>
                  </a:lnTo>
                  <a:lnTo>
                    <a:pt x="141502" y="13011"/>
                  </a:lnTo>
                  <a:lnTo>
                    <a:pt x="120897" y="37320"/>
                  </a:lnTo>
                  <a:lnTo>
                    <a:pt x="104448" y="70702"/>
                  </a:lnTo>
                  <a:lnTo>
                    <a:pt x="94786" y="111408"/>
                  </a:lnTo>
                  <a:lnTo>
                    <a:pt x="93784" y="157252"/>
                  </a:lnTo>
                  <a:lnTo>
                    <a:pt x="98043" y="203733"/>
                  </a:lnTo>
                  <a:lnTo>
                    <a:pt x="104639" y="245557"/>
                  </a:lnTo>
                  <a:lnTo>
                    <a:pt x="112275" y="281550"/>
                  </a:lnTo>
                  <a:lnTo>
                    <a:pt x="126389" y="325817"/>
                  </a:lnTo>
                  <a:lnTo>
                    <a:pt x="143379" y="365637"/>
                  </a:lnTo>
                  <a:lnTo>
                    <a:pt x="147606" y="371054"/>
                  </a:lnTo>
                  <a:lnTo>
                    <a:pt x="157947" y="377072"/>
                  </a:lnTo>
                  <a:lnTo>
                    <a:pt x="169599" y="377866"/>
                  </a:lnTo>
                  <a:lnTo>
                    <a:pt x="187810" y="375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7838">
              <a:extLst>
                <a:ext uri="{FF2B5EF4-FFF2-40B4-BE49-F238E27FC236}">
                  <a16:creationId xmlns:a16="http://schemas.microsoft.com/office/drawing/2014/main" xmlns="" id="{DB1C1296-0BA3-47C2-ADB7-6895E92936C5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881580" y="1526896"/>
              <a:ext cx="370121" cy="21451"/>
            </a:xfrm>
            <a:custGeom>
              <a:avLst/>
              <a:gdLst/>
              <a:ahLst/>
              <a:cxnLst/>
              <a:rect l="0" t="0" r="0" b="0"/>
              <a:pathLst>
                <a:path w="370121" h="21451">
                  <a:moveTo>
                    <a:pt x="8170" y="9804"/>
                  </a:moveTo>
                  <a:lnTo>
                    <a:pt x="8170" y="9804"/>
                  </a:lnTo>
                  <a:lnTo>
                    <a:pt x="147" y="18532"/>
                  </a:lnTo>
                  <a:lnTo>
                    <a:pt x="0" y="19856"/>
                  </a:lnTo>
                  <a:lnTo>
                    <a:pt x="607" y="20739"/>
                  </a:lnTo>
                  <a:lnTo>
                    <a:pt x="45665" y="21450"/>
                  </a:lnTo>
                  <a:lnTo>
                    <a:pt x="89275" y="18978"/>
                  </a:lnTo>
                  <a:lnTo>
                    <a:pt x="115862" y="15920"/>
                  </a:lnTo>
                  <a:lnTo>
                    <a:pt x="144876" y="11765"/>
                  </a:lnTo>
                  <a:lnTo>
                    <a:pt x="175508" y="6878"/>
                  </a:lnTo>
                  <a:lnTo>
                    <a:pt x="205101" y="3620"/>
                  </a:lnTo>
                  <a:lnTo>
                    <a:pt x="234002" y="1448"/>
                  </a:lnTo>
                  <a:lnTo>
                    <a:pt x="262441" y="0"/>
                  </a:lnTo>
                  <a:lnTo>
                    <a:pt x="309093" y="272"/>
                  </a:lnTo>
                  <a:lnTo>
                    <a:pt x="370120" y="3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1479">
            <a:extLst>
              <a:ext uri="{FF2B5EF4-FFF2-40B4-BE49-F238E27FC236}">
                <a16:creationId xmlns:a16="http://schemas.microsoft.com/office/drawing/2014/main" xmlns="" id="{E1D0C6E6-7F9B-452D-BC71-020E5E2E651C}"/>
              </a:ext>
            </a:extLst>
          </p:cNvPr>
          <p:cNvGrpSpPr/>
          <p:nvPr/>
        </p:nvGrpSpPr>
        <p:grpSpPr>
          <a:xfrm>
            <a:off x="7545205" y="1080799"/>
            <a:ext cx="335146" cy="695332"/>
            <a:chOff x="7545205" y="1080799"/>
            <a:chExt cx="335146" cy="695332"/>
          </a:xfrm>
        </p:grpSpPr>
        <p:sp>
          <p:nvSpPr>
            <p:cNvPr id="36" name="SMARTInkShape-7839">
              <a:extLst>
                <a:ext uri="{FF2B5EF4-FFF2-40B4-BE49-F238E27FC236}">
                  <a16:creationId xmlns:a16="http://schemas.microsoft.com/office/drawing/2014/main" xmlns="" id="{8E05A2BF-D7A1-4444-B3F8-F5CA881E478E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734300" y="1080799"/>
              <a:ext cx="146051" cy="165552"/>
            </a:xfrm>
            <a:custGeom>
              <a:avLst/>
              <a:gdLst/>
              <a:ahLst/>
              <a:cxnLst/>
              <a:rect l="0" t="0" r="0" b="0"/>
              <a:pathLst>
                <a:path w="146051" h="165552">
                  <a:moveTo>
                    <a:pt x="146050" y="24101"/>
                  </a:moveTo>
                  <a:lnTo>
                    <a:pt x="146050" y="24101"/>
                  </a:lnTo>
                  <a:lnTo>
                    <a:pt x="142679" y="17359"/>
                  </a:lnTo>
                  <a:lnTo>
                    <a:pt x="137261" y="12167"/>
                  </a:lnTo>
                  <a:lnTo>
                    <a:pt x="122284" y="3086"/>
                  </a:lnTo>
                  <a:lnTo>
                    <a:pt x="106552" y="0"/>
                  </a:lnTo>
                  <a:lnTo>
                    <a:pt x="81744" y="5828"/>
                  </a:lnTo>
                  <a:lnTo>
                    <a:pt x="67845" y="14568"/>
                  </a:lnTo>
                  <a:lnTo>
                    <a:pt x="50795" y="34056"/>
                  </a:lnTo>
                  <a:lnTo>
                    <a:pt x="49385" y="39204"/>
                  </a:lnTo>
                  <a:lnTo>
                    <a:pt x="49702" y="50569"/>
                  </a:lnTo>
                  <a:lnTo>
                    <a:pt x="54074" y="60794"/>
                  </a:lnTo>
                  <a:lnTo>
                    <a:pt x="57216" y="65496"/>
                  </a:lnTo>
                  <a:lnTo>
                    <a:pt x="101387" y="96718"/>
                  </a:lnTo>
                  <a:lnTo>
                    <a:pt x="114205" y="107881"/>
                  </a:lnTo>
                  <a:lnTo>
                    <a:pt x="117764" y="114526"/>
                  </a:lnTo>
                  <a:lnTo>
                    <a:pt x="119838" y="129436"/>
                  </a:lnTo>
                  <a:lnTo>
                    <a:pt x="115875" y="135952"/>
                  </a:lnTo>
                  <a:lnTo>
                    <a:pt x="100183" y="146955"/>
                  </a:lnTo>
                  <a:lnTo>
                    <a:pt x="60685" y="160447"/>
                  </a:lnTo>
                  <a:lnTo>
                    <a:pt x="30838" y="165551"/>
                  </a:lnTo>
                  <a:lnTo>
                    <a:pt x="0" y="157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840">
              <a:extLst>
                <a:ext uri="{FF2B5EF4-FFF2-40B4-BE49-F238E27FC236}">
                  <a16:creationId xmlns:a16="http://schemas.microsoft.com/office/drawing/2014/main" xmlns="" id="{3CBEC1D0-953E-49AF-8ABF-E54AC26E7A5E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7545205" y="1388937"/>
              <a:ext cx="150705" cy="387194"/>
            </a:xfrm>
            <a:custGeom>
              <a:avLst/>
              <a:gdLst/>
              <a:ahLst/>
              <a:cxnLst/>
              <a:rect l="0" t="0" r="0" b="0"/>
              <a:pathLst>
                <a:path w="150705" h="387194">
                  <a:moveTo>
                    <a:pt x="23995" y="116013"/>
                  </a:moveTo>
                  <a:lnTo>
                    <a:pt x="23995" y="116013"/>
                  </a:lnTo>
                  <a:lnTo>
                    <a:pt x="18968" y="157440"/>
                  </a:lnTo>
                  <a:lnTo>
                    <a:pt x="18037" y="192493"/>
                  </a:lnTo>
                  <a:lnTo>
                    <a:pt x="17819" y="223382"/>
                  </a:lnTo>
                  <a:lnTo>
                    <a:pt x="17722" y="258277"/>
                  </a:lnTo>
                  <a:lnTo>
                    <a:pt x="17679" y="293071"/>
                  </a:lnTo>
                  <a:lnTo>
                    <a:pt x="17654" y="338749"/>
                  </a:lnTo>
                  <a:lnTo>
                    <a:pt x="16238" y="361762"/>
                  </a:lnTo>
                  <a:lnTo>
                    <a:pt x="10905" y="379046"/>
                  </a:lnTo>
                  <a:lnTo>
                    <a:pt x="8213" y="383796"/>
                  </a:lnTo>
                  <a:lnTo>
                    <a:pt x="5712" y="386257"/>
                  </a:lnTo>
                  <a:lnTo>
                    <a:pt x="3339" y="387193"/>
                  </a:lnTo>
                  <a:lnTo>
                    <a:pt x="1758" y="384994"/>
                  </a:lnTo>
                  <a:lnTo>
                    <a:pt x="0" y="375025"/>
                  </a:lnTo>
                  <a:lnTo>
                    <a:pt x="5753" y="336691"/>
                  </a:lnTo>
                  <a:lnTo>
                    <a:pt x="12595" y="293585"/>
                  </a:lnTo>
                  <a:lnTo>
                    <a:pt x="16395" y="268261"/>
                  </a:lnTo>
                  <a:lnTo>
                    <a:pt x="21750" y="240089"/>
                  </a:lnTo>
                  <a:lnTo>
                    <a:pt x="28143" y="210019"/>
                  </a:lnTo>
                  <a:lnTo>
                    <a:pt x="35228" y="178684"/>
                  </a:lnTo>
                  <a:lnTo>
                    <a:pt x="42771" y="148621"/>
                  </a:lnTo>
                  <a:lnTo>
                    <a:pt x="50624" y="119408"/>
                  </a:lnTo>
                  <a:lnTo>
                    <a:pt x="58681" y="90759"/>
                  </a:lnTo>
                  <a:lnTo>
                    <a:pt x="75159" y="47639"/>
                  </a:lnTo>
                  <a:lnTo>
                    <a:pt x="91185" y="17891"/>
                  </a:lnTo>
                  <a:lnTo>
                    <a:pt x="105363" y="2318"/>
                  </a:lnTo>
                  <a:lnTo>
                    <a:pt x="112812" y="0"/>
                  </a:lnTo>
                  <a:lnTo>
                    <a:pt x="120601" y="571"/>
                  </a:lnTo>
                  <a:lnTo>
                    <a:pt x="128615" y="3068"/>
                  </a:lnTo>
                  <a:lnTo>
                    <a:pt x="135370" y="8966"/>
                  </a:lnTo>
                  <a:lnTo>
                    <a:pt x="146637" y="26809"/>
                  </a:lnTo>
                  <a:lnTo>
                    <a:pt x="150704" y="52613"/>
                  </a:lnTo>
                  <a:lnTo>
                    <a:pt x="147146" y="95111"/>
                  </a:lnTo>
                  <a:lnTo>
                    <a:pt x="138700" y="121540"/>
                  </a:lnTo>
                  <a:lnTo>
                    <a:pt x="123189" y="147397"/>
                  </a:lnTo>
                  <a:lnTo>
                    <a:pt x="102653" y="165475"/>
                  </a:lnTo>
                  <a:lnTo>
                    <a:pt x="91250" y="172271"/>
                  </a:lnTo>
                  <a:lnTo>
                    <a:pt x="67291" y="177941"/>
                  </a:lnTo>
                  <a:lnTo>
                    <a:pt x="54975" y="178465"/>
                  </a:lnTo>
                  <a:lnTo>
                    <a:pt x="45354" y="175992"/>
                  </a:lnTo>
                  <a:lnTo>
                    <a:pt x="17645" y="154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1480">
            <a:extLst>
              <a:ext uri="{FF2B5EF4-FFF2-40B4-BE49-F238E27FC236}">
                <a16:creationId xmlns:a16="http://schemas.microsoft.com/office/drawing/2014/main" xmlns="" id="{2E79F1CA-1552-483E-A0CE-11C2E3019575}"/>
              </a:ext>
            </a:extLst>
          </p:cNvPr>
          <p:cNvGrpSpPr/>
          <p:nvPr/>
        </p:nvGrpSpPr>
        <p:grpSpPr>
          <a:xfrm>
            <a:off x="1104900" y="2895600"/>
            <a:ext cx="254001" cy="123139"/>
            <a:chOff x="1104900" y="2895600"/>
            <a:chExt cx="254001" cy="123139"/>
          </a:xfrm>
        </p:grpSpPr>
        <p:sp>
          <p:nvSpPr>
            <p:cNvPr id="39" name="SMARTInkShape-7841">
              <a:extLst>
                <a:ext uri="{FF2B5EF4-FFF2-40B4-BE49-F238E27FC236}">
                  <a16:creationId xmlns:a16="http://schemas.microsoft.com/office/drawing/2014/main" xmlns="" id="{AB2594D8-1918-4DC0-842E-F08CDF5DF37A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137202" y="2978150"/>
              <a:ext cx="221699" cy="40589"/>
            </a:xfrm>
            <a:custGeom>
              <a:avLst/>
              <a:gdLst/>
              <a:ahLst/>
              <a:cxnLst/>
              <a:rect l="0" t="0" r="0" b="0"/>
              <a:pathLst>
                <a:path w="221699" h="40589">
                  <a:moveTo>
                    <a:pt x="18498" y="31750"/>
                  </a:moveTo>
                  <a:lnTo>
                    <a:pt x="18498" y="31750"/>
                  </a:lnTo>
                  <a:lnTo>
                    <a:pt x="5014" y="35121"/>
                  </a:lnTo>
                  <a:lnTo>
                    <a:pt x="1748" y="36819"/>
                  </a:lnTo>
                  <a:lnTo>
                    <a:pt x="275" y="38657"/>
                  </a:lnTo>
                  <a:lnTo>
                    <a:pt x="0" y="40588"/>
                  </a:lnTo>
                  <a:lnTo>
                    <a:pt x="9100" y="38970"/>
                  </a:lnTo>
                  <a:lnTo>
                    <a:pt x="49110" y="30126"/>
                  </a:lnTo>
                  <a:lnTo>
                    <a:pt x="70656" y="26434"/>
                  </a:lnTo>
                  <a:lnTo>
                    <a:pt x="97015" y="21856"/>
                  </a:lnTo>
                  <a:lnTo>
                    <a:pt x="126581" y="16687"/>
                  </a:lnTo>
                  <a:lnTo>
                    <a:pt x="158287" y="11125"/>
                  </a:lnTo>
                  <a:lnTo>
                    <a:pt x="2216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7842">
              <a:extLst>
                <a:ext uri="{FF2B5EF4-FFF2-40B4-BE49-F238E27FC236}">
                  <a16:creationId xmlns:a16="http://schemas.microsoft.com/office/drawing/2014/main" xmlns="" id="{41AC00CF-B1F0-4F2D-9C6F-D4D8FB61C4BE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104900" y="2895600"/>
              <a:ext cx="171451" cy="31751"/>
            </a:xfrm>
            <a:custGeom>
              <a:avLst/>
              <a:gdLst/>
              <a:ahLst/>
              <a:cxnLst/>
              <a:rect l="0" t="0" r="0" b="0"/>
              <a:pathLst>
                <a:path w="171451" h="31751">
                  <a:moveTo>
                    <a:pt x="0" y="31750"/>
                  </a:moveTo>
                  <a:lnTo>
                    <a:pt x="0" y="31750"/>
                  </a:lnTo>
                  <a:lnTo>
                    <a:pt x="12961" y="26680"/>
                  </a:lnTo>
                  <a:lnTo>
                    <a:pt x="44763" y="20213"/>
                  </a:lnTo>
                  <a:lnTo>
                    <a:pt x="78691" y="13452"/>
                  </a:lnTo>
                  <a:lnTo>
                    <a:pt x="115407" y="762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1481">
            <a:extLst>
              <a:ext uri="{FF2B5EF4-FFF2-40B4-BE49-F238E27FC236}">
                <a16:creationId xmlns:a16="http://schemas.microsoft.com/office/drawing/2014/main" xmlns="" id="{B5402FEB-372E-441A-8416-977B8B52A2AD}"/>
              </a:ext>
            </a:extLst>
          </p:cNvPr>
          <p:cNvGrpSpPr/>
          <p:nvPr/>
        </p:nvGrpSpPr>
        <p:grpSpPr>
          <a:xfrm>
            <a:off x="1594994" y="2448740"/>
            <a:ext cx="3072257" cy="793856"/>
            <a:chOff x="1594994" y="2448740"/>
            <a:chExt cx="3072257" cy="793856"/>
          </a:xfrm>
        </p:grpSpPr>
        <p:sp>
          <p:nvSpPr>
            <p:cNvPr id="42" name="SMARTInkShape-7843">
              <a:extLst>
                <a:ext uri="{FF2B5EF4-FFF2-40B4-BE49-F238E27FC236}">
                  <a16:creationId xmlns:a16="http://schemas.microsoft.com/office/drawing/2014/main" xmlns="" id="{8889AB2B-CD1E-4C9F-AAC1-58CEEABF842E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594994" y="2895600"/>
              <a:ext cx="144907" cy="12701"/>
            </a:xfrm>
            <a:custGeom>
              <a:avLst/>
              <a:gdLst/>
              <a:ahLst/>
              <a:cxnLst/>
              <a:rect l="0" t="0" r="0" b="0"/>
              <a:pathLst>
                <a:path w="144907" h="12701">
                  <a:moveTo>
                    <a:pt x="11556" y="12700"/>
                  </a:moveTo>
                  <a:lnTo>
                    <a:pt x="11556" y="12700"/>
                  </a:lnTo>
                  <a:lnTo>
                    <a:pt x="0" y="12700"/>
                  </a:lnTo>
                  <a:lnTo>
                    <a:pt x="41602" y="9329"/>
                  </a:lnTo>
                  <a:lnTo>
                    <a:pt x="87263" y="2574"/>
                  </a:lnTo>
                  <a:lnTo>
                    <a:pt x="130329" y="339"/>
                  </a:lnTo>
                  <a:lnTo>
                    <a:pt x="1449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844">
              <a:extLst>
                <a:ext uri="{FF2B5EF4-FFF2-40B4-BE49-F238E27FC236}">
                  <a16:creationId xmlns:a16="http://schemas.microsoft.com/office/drawing/2014/main" xmlns="" id="{14C2CAE4-061D-4ADF-823E-DFE9E17A7DA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635500" y="2470150"/>
              <a:ext cx="31751" cy="127001"/>
            </a:xfrm>
            <a:custGeom>
              <a:avLst/>
              <a:gdLst/>
              <a:ahLst/>
              <a:cxnLst/>
              <a:rect l="0" t="0" r="0" b="0"/>
              <a:pathLst>
                <a:path w="31751" h="127001">
                  <a:moveTo>
                    <a:pt x="31750" y="0"/>
                  </a:moveTo>
                  <a:lnTo>
                    <a:pt x="31750" y="0"/>
                  </a:lnTo>
                  <a:lnTo>
                    <a:pt x="22316" y="15914"/>
                  </a:lnTo>
                  <a:lnTo>
                    <a:pt x="10735" y="56990"/>
                  </a:lnTo>
                  <a:lnTo>
                    <a:pt x="1901" y="101300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7845">
              <a:extLst>
                <a:ext uri="{FF2B5EF4-FFF2-40B4-BE49-F238E27FC236}">
                  <a16:creationId xmlns:a16="http://schemas.microsoft.com/office/drawing/2014/main" xmlns="" id="{C004B8E7-D2AF-4E09-9D9C-0E314D2EA00A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746500" y="28956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5775" y="13981"/>
                  </a:lnTo>
                  <a:lnTo>
                    <a:pt x="12209" y="10212"/>
                  </a:lnTo>
                  <a:lnTo>
                    <a:pt x="45779" y="6859"/>
                  </a:lnTo>
                  <a:lnTo>
                    <a:pt x="88691" y="307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7846">
              <a:extLst>
                <a:ext uri="{FF2B5EF4-FFF2-40B4-BE49-F238E27FC236}">
                  <a16:creationId xmlns:a16="http://schemas.microsoft.com/office/drawing/2014/main" xmlns="" id="{6C688847-2CA6-4D35-BB46-656A5BB7610D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689524" y="2794000"/>
              <a:ext cx="12527" cy="171451"/>
            </a:xfrm>
            <a:custGeom>
              <a:avLst/>
              <a:gdLst/>
              <a:ahLst/>
              <a:cxnLst/>
              <a:rect l="0" t="0" r="0" b="0"/>
              <a:pathLst>
                <a:path w="12527" h="171451">
                  <a:moveTo>
                    <a:pt x="6176" y="0"/>
                  </a:moveTo>
                  <a:lnTo>
                    <a:pt x="6176" y="0"/>
                  </a:lnTo>
                  <a:lnTo>
                    <a:pt x="2805" y="6742"/>
                  </a:lnTo>
                  <a:lnTo>
                    <a:pt x="414" y="42646"/>
                  </a:lnTo>
                  <a:lnTo>
                    <a:pt x="0" y="81702"/>
                  </a:lnTo>
                  <a:lnTo>
                    <a:pt x="583" y="118987"/>
                  </a:lnTo>
                  <a:lnTo>
                    <a:pt x="1252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7847">
              <a:extLst>
                <a:ext uri="{FF2B5EF4-FFF2-40B4-BE49-F238E27FC236}">
                  <a16:creationId xmlns:a16="http://schemas.microsoft.com/office/drawing/2014/main" xmlns="" id="{0891F6D8-7DF9-4996-B894-740CBC95E698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925208" y="2745523"/>
              <a:ext cx="124545" cy="365611"/>
            </a:xfrm>
            <a:custGeom>
              <a:avLst/>
              <a:gdLst/>
              <a:ahLst/>
              <a:cxnLst/>
              <a:rect l="0" t="0" r="0" b="0"/>
              <a:pathLst>
                <a:path w="124545" h="365611">
                  <a:moveTo>
                    <a:pt x="24492" y="99277"/>
                  </a:moveTo>
                  <a:lnTo>
                    <a:pt x="24492" y="99277"/>
                  </a:lnTo>
                  <a:lnTo>
                    <a:pt x="24492" y="95906"/>
                  </a:lnTo>
                  <a:lnTo>
                    <a:pt x="23786" y="96324"/>
                  </a:lnTo>
                  <a:lnTo>
                    <a:pt x="21121" y="100552"/>
                  </a:lnTo>
                  <a:lnTo>
                    <a:pt x="14367" y="127019"/>
                  </a:lnTo>
                  <a:lnTo>
                    <a:pt x="11849" y="164568"/>
                  </a:lnTo>
                  <a:lnTo>
                    <a:pt x="8760" y="195088"/>
                  </a:lnTo>
                  <a:lnTo>
                    <a:pt x="6917" y="231230"/>
                  </a:lnTo>
                  <a:lnTo>
                    <a:pt x="6097" y="270106"/>
                  </a:lnTo>
                  <a:lnTo>
                    <a:pt x="5733" y="308551"/>
                  </a:lnTo>
                  <a:lnTo>
                    <a:pt x="2157" y="349040"/>
                  </a:lnTo>
                  <a:lnTo>
                    <a:pt x="0" y="365427"/>
                  </a:lnTo>
                  <a:lnTo>
                    <a:pt x="403" y="365610"/>
                  </a:lnTo>
                  <a:lnTo>
                    <a:pt x="2732" y="360170"/>
                  </a:lnTo>
                  <a:lnTo>
                    <a:pt x="8010" y="328351"/>
                  </a:lnTo>
                  <a:lnTo>
                    <a:pt x="13874" y="293280"/>
                  </a:lnTo>
                  <a:lnTo>
                    <a:pt x="21889" y="249001"/>
                  </a:lnTo>
                  <a:lnTo>
                    <a:pt x="26990" y="222376"/>
                  </a:lnTo>
                  <a:lnTo>
                    <a:pt x="32507" y="194043"/>
                  </a:lnTo>
                  <a:lnTo>
                    <a:pt x="38302" y="165982"/>
                  </a:lnTo>
                  <a:lnTo>
                    <a:pt x="44282" y="138103"/>
                  </a:lnTo>
                  <a:lnTo>
                    <a:pt x="50385" y="110344"/>
                  </a:lnTo>
                  <a:lnTo>
                    <a:pt x="62811" y="64449"/>
                  </a:lnTo>
                  <a:lnTo>
                    <a:pt x="77944" y="18167"/>
                  </a:lnTo>
                  <a:lnTo>
                    <a:pt x="81293" y="9220"/>
                  </a:lnTo>
                  <a:lnTo>
                    <a:pt x="84937" y="3961"/>
                  </a:lnTo>
                  <a:lnTo>
                    <a:pt x="88778" y="1161"/>
                  </a:lnTo>
                  <a:lnTo>
                    <a:pt x="92749" y="0"/>
                  </a:lnTo>
                  <a:lnTo>
                    <a:pt x="97513" y="2753"/>
                  </a:lnTo>
                  <a:lnTo>
                    <a:pt x="108452" y="15220"/>
                  </a:lnTo>
                  <a:lnTo>
                    <a:pt x="123139" y="55557"/>
                  </a:lnTo>
                  <a:lnTo>
                    <a:pt x="124544" y="89724"/>
                  </a:lnTo>
                  <a:lnTo>
                    <a:pt x="118348" y="123959"/>
                  </a:lnTo>
                  <a:lnTo>
                    <a:pt x="103835" y="153285"/>
                  </a:lnTo>
                  <a:lnTo>
                    <a:pt x="83744" y="174786"/>
                  </a:lnTo>
                  <a:lnTo>
                    <a:pt x="50515" y="195028"/>
                  </a:lnTo>
                  <a:lnTo>
                    <a:pt x="31824" y="200394"/>
                  </a:lnTo>
                  <a:lnTo>
                    <a:pt x="25852" y="199850"/>
                  </a:lnTo>
                  <a:lnTo>
                    <a:pt x="11792" y="194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7848">
              <a:extLst>
                <a:ext uri="{FF2B5EF4-FFF2-40B4-BE49-F238E27FC236}">
                  <a16:creationId xmlns:a16="http://schemas.microsoft.com/office/drawing/2014/main" xmlns="" id="{3A7C4203-2DDB-4B24-90B2-BBD4E4C61424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032250" y="2743200"/>
              <a:ext cx="115122" cy="222251"/>
            </a:xfrm>
            <a:custGeom>
              <a:avLst/>
              <a:gdLst/>
              <a:ahLst/>
              <a:cxnLst/>
              <a:rect l="0" t="0" r="0" b="0"/>
              <a:pathLst>
                <a:path w="115122" h="222251">
                  <a:moveTo>
                    <a:pt x="82550" y="0"/>
                  </a:moveTo>
                  <a:lnTo>
                    <a:pt x="82550" y="0"/>
                  </a:lnTo>
                  <a:lnTo>
                    <a:pt x="92663" y="3371"/>
                  </a:lnTo>
                  <a:lnTo>
                    <a:pt x="101391" y="12552"/>
                  </a:lnTo>
                  <a:lnTo>
                    <a:pt x="105694" y="18951"/>
                  </a:lnTo>
                  <a:lnTo>
                    <a:pt x="115121" y="54925"/>
                  </a:lnTo>
                  <a:lnTo>
                    <a:pt x="114430" y="87206"/>
                  </a:lnTo>
                  <a:lnTo>
                    <a:pt x="112270" y="104704"/>
                  </a:lnTo>
                  <a:lnTo>
                    <a:pt x="96700" y="137317"/>
                  </a:lnTo>
                  <a:lnTo>
                    <a:pt x="62048" y="177800"/>
                  </a:lnTo>
                  <a:lnTo>
                    <a:pt x="19155" y="210021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849">
              <a:extLst>
                <a:ext uri="{FF2B5EF4-FFF2-40B4-BE49-F238E27FC236}">
                  <a16:creationId xmlns:a16="http://schemas.microsoft.com/office/drawing/2014/main" xmlns="" id="{F5ACE418-C8F2-4A87-A75B-D7C6487A8270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095750" y="2517291"/>
              <a:ext cx="101601" cy="101027"/>
            </a:xfrm>
            <a:custGeom>
              <a:avLst/>
              <a:gdLst/>
              <a:ahLst/>
              <a:cxnLst/>
              <a:rect l="0" t="0" r="0" b="0"/>
              <a:pathLst>
                <a:path w="101601" h="101027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8838" y="40103"/>
                  </a:lnTo>
                  <a:lnTo>
                    <a:pt x="7165" y="83831"/>
                  </a:lnTo>
                  <a:lnTo>
                    <a:pt x="6511" y="101026"/>
                  </a:lnTo>
                  <a:lnTo>
                    <a:pt x="6397" y="93892"/>
                  </a:lnTo>
                  <a:lnTo>
                    <a:pt x="20171" y="50802"/>
                  </a:lnTo>
                  <a:lnTo>
                    <a:pt x="29426" y="29550"/>
                  </a:lnTo>
                  <a:lnTo>
                    <a:pt x="42946" y="13050"/>
                  </a:lnTo>
                  <a:lnTo>
                    <a:pt x="56481" y="4305"/>
                  </a:lnTo>
                  <a:lnTo>
                    <a:pt x="63054" y="1973"/>
                  </a:lnTo>
                  <a:lnTo>
                    <a:pt x="76002" y="3145"/>
                  </a:lnTo>
                  <a:lnTo>
                    <a:pt x="82418" y="5433"/>
                  </a:lnTo>
                  <a:lnTo>
                    <a:pt x="86695" y="10486"/>
                  </a:lnTo>
                  <a:lnTo>
                    <a:pt x="91448" y="25508"/>
                  </a:lnTo>
                  <a:lnTo>
                    <a:pt x="94916" y="72314"/>
                  </a:lnTo>
                  <a:lnTo>
                    <a:pt x="101600" y="98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850">
              <a:extLst>
                <a:ext uri="{FF2B5EF4-FFF2-40B4-BE49-F238E27FC236}">
                  <a16:creationId xmlns:a16="http://schemas.microsoft.com/office/drawing/2014/main" xmlns="" id="{EE71921B-605E-4BF6-A307-61F45A36CF38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260850" y="25463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0"/>
                  </a:moveTo>
                  <a:lnTo>
                    <a:pt x="0" y="0"/>
                  </a:lnTo>
                  <a:lnTo>
                    <a:pt x="39345" y="3371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7851">
              <a:extLst>
                <a:ext uri="{FF2B5EF4-FFF2-40B4-BE49-F238E27FC236}">
                  <a16:creationId xmlns:a16="http://schemas.microsoft.com/office/drawing/2014/main" xmlns="" id="{39992964-74E9-4AA8-B09D-A258F39ED554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377955" y="2448740"/>
              <a:ext cx="55477" cy="161111"/>
            </a:xfrm>
            <a:custGeom>
              <a:avLst/>
              <a:gdLst/>
              <a:ahLst/>
              <a:cxnLst/>
              <a:rect l="0" t="0" r="0" b="0"/>
              <a:pathLst>
                <a:path w="55477" h="161111">
                  <a:moveTo>
                    <a:pt x="54345" y="15060"/>
                  </a:moveTo>
                  <a:lnTo>
                    <a:pt x="54345" y="15060"/>
                  </a:lnTo>
                  <a:lnTo>
                    <a:pt x="50974" y="8318"/>
                  </a:lnTo>
                  <a:lnTo>
                    <a:pt x="43675" y="3127"/>
                  </a:lnTo>
                  <a:lnTo>
                    <a:pt x="38765" y="754"/>
                  </a:lnTo>
                  <a:lnTo>
                    <a:pt x="27665" y="0"/>
                  </a:lnTo>
                  <a:lnTo>
                    <a:pt x="16382" y="2722"/>
                  </a:lnTo>
                  <a:lnTo>
                    <a:pt x="6663" y="8636"/>
                  </a:lnTo>
                  <a:lnTo>
                    <a:pt x="3507" y="12894"/>
                  </a:lnTo>
                  <a:lnTo>
                    <a:pt x="0" y="23270"/>
                  </a:lnTo>
                  <a:lnTo>
                    <a:pt x="2819" y="52247"/>
                  </a:lnTo>
                  <a:lnTo>
                    <a:pt x="12051" y="83266"/>
                  </a:lnTo>
                  <a:lnTo>
                    <a:pt x="25115" y="103473"/>
                  </a:lnTo>
                  <a:lnTo>
                    <a:pt x="54983" y="139543"/>
                  </a:lnTo>
                  <a:lnTo>
                    <a:pt x="55476" y="143204"/>
                  </a:lnTo>
                  <a:lnTo>
                    <a:pt x="54393" y="146351"/>
                  </a:lnTo>
                  <a:lnTo>
                    <a:pt x="52261" y="149154"/>
                  </a:lnTo>
                  <a:lnTo>
                    <a:pt x="39146" y="156470"/>
                  </a:lnTo>
                  <a:lnTo>
                    <a:pt x="16245" y="161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852">
              <a:extLst>
                <a:ext uri="{FF2B5EF4-FFF2-40B4-BE49-F238E27FC236}">
                  <a16:creationId xmlns:a16="http://schemas.microsoft.com/office/drawing/2014/main" xmlns="" id="{04CF4F12-A585-40D8-85C4-EC70BC038075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495800" y="25463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32603" y="4123"/>
                  </a:lnTo>
                  <a:lnTo>
                    <a:pt x="76667" y="36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853">
              <a:extLst>
                <a:ext uri="{FF2B5EF4-FFF2-40B4-BE49-F238E27FC236}">
                  <a16:creationId xmlns:a16="http://schemas.microsoft.com/office/drawing/2014/main" xmlns="" id="{02AA6B95-464A-4AC9-B38D-9E75C71BD7F6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660685" y="2806477"/>
              <a:ext cx="88866" cy="148174"/>
            </a:xfrm>
            <a:custGeom>
              <a:avLst/>
              <a:gdLst/>
              <a:ahLst/>
              <a:cxnLst/>
              <a:rect l="0" t="0" r="0" b="0"/>
              <a:pathLst>
                <a:path w="88866" h="148174">
                  <a:moveTo>
                    <a:pt x="19015" y="6573"/>
                  </a:moveTo>
                  <a:lnTo>
                    <a:pt x="19015" y="6573"/>
                  </a:lnTo>
                  <a:lnTo>
                    <a:pt x="15644" y="9944"/>
                  </a:lnTo>
                  <a:lnTo>
                    <a:pt x="10177" y="22153"/>
                  </a:lnTo>
                  <a:lnTo>
                    <a:pt x="6824" y="67099"/>
                  </a:lnTo>
                  <a:lnTo>
                    <a:pt x="6415" y="111819"/>
                  </a:lnTo>
                  <a:lnTo>
                    <a:pt x="857" y="148065"/>
                  </a:lnTo>
                  <a:lnTo>
                    <a:pt x="560" y="148173"/>
                  </a:lnTo>
                  <a:lnTo>
                    <a:pt x="0" y="104111"/>
                  </a:lnTo>
                  <a:lnTo>
                    <a:pt x="3343" y="56571"/>
                  </a:lnTo>
                  <a:lnTo>
                    <a:pt x="15547" y="22406"/>
                  </a:lnTo>
                  <a:lnTo>
                    <a:pt x="29198" y="3425"/>
                  </a:lnTo>
                  <a:lnTo>
                    <a:pt x="33565" y="946"/>
                  </a:lnTo>
                  <a:lnTo>
                    <a:pt x="37887" y="0"/>
                  </a:lnTo>
                  <a:lnTo>
                    <a:pt x="42180" y="74"/>
                  </a:lnTo>
                  <a:lnTo>
                    <a:pt x="52594" y="9564"/>
                  </a:lnTo>
                  <a:lnTo>
                    <a:pt x="62867" y="25541"/>
                  </a:lnTo>
                  <a:lnTo>
                    <a:pt x="71911" y="55075"/>
                  </a:lnTo>
                  <a:lnTo>
                    <a:pt x="75325" y="98861"/>
                  </a:lnTo>
                  <a:lnTo>
                    <a:pt x="77203" y="116734"/>
                  </a:lnTo>
                  <a:lnTo>
                    <a:pt x="88865" y="14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7854">
              <a:extLst>
                <a:ext uri="{FF2B5EF4-FFF2-40B4-BE49-F238E27FC236}">
                  <a16:creationId xmlns:a16="http://schemas.microsoft.com/office/drawing/2014/main" xmlns="" id="{CFAF7B32-D221-45AE-A7E2-4ABBCEBD3B10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832100" y="288290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43308" y="1324"/>
                  </a:lnTo>
                  <a:lnTo>
                    <a:pt x="86558" y="26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7855">
              <a:extLst>
                <a:ext uri="{FF2B5EF4-FFF2-40B4-BE49-F238E27FC236}">
                  <a16:creationId xmlns:a16="http://schemas.microsoft.com/office/drawing/2014/main" xmlns="" id="{605E3EFE-93C1-4680-8C71-38C57C7F449A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497595" y="2700515"/>
              <a:ext cx="128256" cy="315736"/>
            </a:xfrm>
            <a:custGeom>
              <a:avLst/>
              <a:gdLst/>
              <a:ahLst/>
              <a:cxnLst/>
              <a:rect l="0" t="0" r="0" b="0"/>
              <a:pathLst>
                <a:path w="128256" h="315736">
                  <a:moveTo>
                    <a:pt x="128255" y="10935"/>
                  </a:moveTo>
                  <a:lnTo>
                    <a:pt x="128255" y="10935"/>
                  </a:lnTo>
                  <a:lnTo>
                    <a:pt x="124884" y="4193"/>
                  </a:lnTo>
                  <a:lnTo>
                    <a:pt x="122480" y="2207"/>
                  </a:lnTo>
                  <a:lnTo>
                    <a:pt x="116045" y="0"/>
                  </a:lnTo>
                  <a:lnTo>
                    <a:pt x="94377" y="2129"/>
                  </a:lnTo>
                  <a:lnTo>
                    <a:pt x="65614" y="17341"/>
                  </a:lnTo>
                  <a:lnTo>
                    <a:pt x="38120" y="56578"/>
                  </a:lnTo>
                  <a:lnTo>
                    <a:pt x="20697" y="90487"/>
                  </a:lnTo>
                  <a:lnTo>
                    <a:pt x="6368" y="128842"/>
                  </a:lnTo>
                  <a:lnTo>
                    <a:pt x="0" y="174110"/>
                  </a:lnTo>
                  <a:lnTo>
                    <a:pt x="932" y="214926"/>
                  </a:lnTo>
                  <a:lnTo>
                    <a:pt x="8167" y="249764"/>
                  </a:lnTo>
                  <a:lnTo>
                    <a:pt x="23141" y="277007"/>
                  </a:lnTo>
                  <a:lnTo>
                    <a:pt x="41556" y="295230"/>
                  </a:lnTo>
                  <a:lnTo>
                    <a:pt x="60794" y="306621"/>
                  </a:lnTo>
                  <a:lnTo>
                    <a:pt x="96505" y="31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7856">
              <a:extLst>
                <a:ext uri="{FF2B5EF4-FFF2-40B4-BE49-F238E27FC236}">
                  <a16:creationId xmlns:a16="http://schemas.microsoft.com/office/drawing/2014/main" xmlns="" id="{7143D5F9-58BD-4EEF-9AE8-654AA2A6ABA3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308350" y="29146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857">
              <a:extLst>
                <a:ext uri="{FF2B5EF4-FFF2-40B4-BE49-F238E27FC236}">
                  <a16:creationId xmlns:a16="http://schemas.microsoft.com/office/drawing/2014/main" xmlns="" id="{B6BB7F4E-65F8-4714-B204-4654F53251ED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124200" y="2686933"/>
              <a:ext cx="100765" cy="278518"/>
            </a:xfrm>
            <a:custGeom>
              <a:avLst/>
              <a:gdLst/>
              <a:ahLst/>
              <a:cxnLst/>
              <a:rect l="0" t="0" r="0" b="0"/>
              <a:pathLst>
                <a:path w="100765" h="278518">
                  <a:moveTo>
                    <a:pt x="6350" y="5467"/>
                  </a:moveTo>
                  <a:lnTo>
                    <a:pt x="6350" y="5467"/>
                  </a:lnTo>
                  <a:lnTo>
                    <a:pt x="9721" y="2096"/>
                  </a:lnTo>
                  <a:lnTo>
                    <a:pt x="21930" y="0"/>
                  </a:lnTo>
                  <a:lnTo>
                    <a:pt x="45695" y="12862"/>
                  </a:lnTo>
                  <a:lnTo>
                    <a:pt x="75080" y="44661"/>
                  </a:lnTo>
                  <a:lnTo>
                    <a:pt x="96015" y="88733"/>
                  </a:lnTo>
                  <a:lnTo>
                    <a:pt x="100764" y="121026"/>
                  </a:lnTo>
                  <a:lnTo>
                    <a:pt x="99112" y="154193"/>
                  </a:lnTo>
                  <a:lnTo>
                    <a:pt x="91322" y="187749"/>
                  </a:lnTo>
                  <a:lnTo>
                    <a:pt x="68294" y="231632"/>
                  </a:lnTo>
                  <a:lnTo>
                    <a:pt x="39129" y="261333"/>
                  </a:lnTo>
                  <a:lnTo>
                    <a:pt x="22329" y="270879"/>
                  </a:lnTo>
                  <a:lnTo>
                    <a:pt x="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858">
              <a:extLst>
                <a:ext uri="{FF2B5EF4-FFF2-40B4-BE49-F238E27FC236}">
                  <a16:creationId xmlns:a16="http://schemas.microsoft.com/office/drawing/2014/main" xmlns="" id="{AB26F5B3-0586-4ADF-82EF-343AFC00C797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007546" y="2745750"/>
              <a:ext cx="78555" cy="195086"/>
            </a:xfrm>
            <a:custGeom>
              <a:avLst/>
              <a:gdLst/>
              <a:ahLst/>
              <a:cxnLst/>
              <a:rect l="0" t="0" r="0" b="0"/>
              <a:pathLst>
                <a:path w="78555" h="195086">
                  <a:moveTo>
                    <a:pt x="78554" y="29200"/>
                  </a:moveTo>
                  <a:lnTo>
                    <a:pt x="78554" y="29200"/>
                  </a:lnTo>
                  <a:lnTo>
                    <a:pt x="52039" y="6056"/>
                  </a:lnTo>
                  <a:lnTo>
                    <a:pt x="38077" y="1275"/>
                  </a:lnTo>
                  <a:lnTo>
                    <a:pt x="30403" y="0"/>
                  </a:lnTo>
                  <a:lnTo>
                    <a:pt x="23170" y="1267"/>
                  </a:lnTo>
                  <a:lnTo>
                    <a:pt x="9489" y="8319"/>
                  </a:lnTo>
                  <a:lnTo>
                    <a:pt x="4994" y="13162"/>
                  </a:lnTo>
                  <a:lnTo>
                    <a:pt x="0" y="24189"/>
                  </a:lnTo>
                  <a:lnTo>
                    <a:pt x="1543" y="36145"/>
                  </a:lnTo>
                  <a:lnTo>
                    <a:pt x="26916" y="80610"/>
                  </a:lnTo>
                  <a:lnTo>
                    <a:pt x="53174" y="122413"/>
                  </a:lnTo>
                  <a:lnTo>
                    <a:pt x="65938" y="147757"/>
                  </a:lnTo>
                  <a:lnTo>
                    <a:pt x="69419" y="164677"/>
                  </a:lnTo>
                  <a:lnTo>
                    <a:pt x="68231" y="171729"/>
                  </a:lnTo>
                  <a:lnTo>
                    <a:pt x="61266" y="183328"/>
                  </a:lnTo>
                  <a:lnTo>
                    <a:pt x="48816" y="194420"/>
                  </a:lnTo>
                  <a:lnTo>
                    <a:pt x="43912" y="195085"/>
                  </a:lnTo>
                  <a:lnTo>
                    <a:pt x="32819" y="192062"/>
                  </a:lnTo>
                  <a:lnTo>
                    <a:pt x="29014" y="189280"/>
                  </a:lnTo>
                  <a:lnTo>
                    <a:pt x="21404" y="17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859">
              <a:extLst>
                <a:ext uri="{FF2B5EF4-FFF2-40B4-BE49-F238E27FC236}">
                  <a16:creationId xmlns:a16="http://schemas.microsoft.com/office/drawing/2014/main" xmlns="" id="{E6A7C489-5C68-4E9B-8487-88DE7BF02991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527158" y="2715667"/>
              <a:ext cx="76343" cy="262484"/>
            </a:xfrm>
            <a:custGeom>
              <a:avLst/>
              <a:gdLst/>
              <a:ahLst/>
              <a:cxnLst/>
              <a:rect l="0" t="0" r="0" b="0"/>
              <a:pathLst>
                <a:path w="76343" h="262484">
                  <a:moveTo>
                    <a:pt x="69992" y="27533"/>
                  </a:moveTo>
                  <a:lnTo>
                    <a:pt x="69992" y="27533"/>
                  </a:lnTo>
                  <a:lnTo>
                    <a:pt x="69286" y="17394"/>
                  </a:lnTo>
                  <a:lnTo>
                    <a:pt x="64922" y="6576"/>
                  </a:lnTo>
                  <a:lnTo>
                    <a:pt x="61154" y="1050"/>
                  </a:lnTo>
                  <a:lnTo>
                    <a:pt x="58455" y="0"/>
                  </a:lnTo>
                  <a:lnTo>
                    <a:pt x="51694" y="715"/>
                  </a:lnTo>
                  <a:lnTo>
                    <a:pt x="36583" y="15197"/>
                  </a:lnTo>
                  <a:lnTo>
                    <a:pt x="18701" y="50846"/>
                  </a:lnTo>
                  <a:lnTo>
                    <a:pt x="3367" y="97157"/>
                  </a:lnTo>
                  <a:lnTo>
                    <a:pt x="0" y="143256"/>
                  </a:lnTo>
                  <a:lnTo>
                    <a:pt x="3471" y="184823"/>
                  </a:lnTo>
                  <a:lnTo>
                    <a:pt x="15710" y="220580"/>
                  </a:lnTo>
                  <a:lnTo>
                    <a:pt x="28698" y="237039"/>
                  </a:lnTo>
                  <a:lnTo>
                    <a:pt x="43878" y="248352"/>
                  </a:lnTo>
                  <a:lnTo>
                    <a:pt x="76342" y="26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860">
              <a:extLst>
                <a:ext uri="{FF2B5EF4-FFF2-40B4-BE49-F238E27FC236}">
                  <a16:creationId xmlns:a16="http://schemas.microsoft.com/office/drawing/2014/main" xmlns="" id="{7E1157A5-2578-476F-A169-D96201D12C5A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2108200" y="2502578"/>
              <a:ext cx="76201" cy="170773"/>
            </a:xfrm>
            <a:custGeom>
              <a:avLst/>
              <a:gdLst/>
              <a:ahLst/>
              <a:cxnLst/>
              <a:rect l="0" t="0" r="0" b="0"/>
              <a:pathLst>
                <a:path w="76201" h="170773">
                  <a:moveTo>
                    <a:pt x="76200" y="24722"/>
                  </a:moveTo>
                  <a:lnTo>
                    <a:pt x="76200" y="24722"/>
                  </a:lnTo>
                  <a:lnTo>
                    <a:pt x="75494" y="14583"/>
                  </a:lnTo>
                  <a:lnTo>
                    <a:pt x="72829" y="7045"/>
                  </a:lnTo>
                  <a:lnTo>
                    <a:pt x="70425" y="4471"/>
                  </a:lnTo>
                  <a:lnTo>
                    <a:pt x="63991" y="1610"/>
                  </a:lnTo>
                  <a:lnTo>
                    <a:pt x="49064" y="0"/>
                  </a:lnTo>
                  <a:lnTo>
                    <a:pt x="37328" y="5268"/>
                  </a:lnTo>
                  <a:lnTo>
                    <a:pt x="25763" y="15370"/>
                  </a:lnTo>
                  <a:lnTo>
                    <a:pt x="12023" y="36925"/>
                  </a:lnTo>
                  <a:lnTo>
                    <a:pt x="5814" y="52958"/>
                  </a:lnTo>
                  <a:lnTo>
                    <a:pt x="4465" y="67610"/>
                  </a:lnTo>
                  <a:lnTo>
                    <a:pt x="5093" y="74481"/>
                  </a:lnTo>
                  <a:lnTo>
                    <a:pt x="9554" y="83996"/>
                  </a:lnTo>
                  <a:lnTo>
                    <a:pt x="27287" y="99225"/>
                  </a:lnTo>
                  <a:lnTo>
                    <a:pt x="55517" y="116883"/>
                  </a:lnTo>
                  <a:lnTo>
                    <a:pt x="63480" y="127066"/>
                  </a:lnTo>
                  <a:lnTo>
                    <a:pt x="67019" y="136295"/>
                  </a:lnTo>
                  <a:lnTo>
                    <a:pt x="65140" y="141437"/>
                  </a:lnTo>
                  <a:lnTo>
                    <a:pt x="55527" y="152795"/>
                  </a:lnTo>
                  <a:lnTo>
                    <a:pt x="34248" y="164348"/>
                  </a:lnTo>
                  <a:lnTo>
                    <a:pt x="0" y="170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861">
              <a:extLst>
                <a:ext uri="{FF2B5EF4-FFF2-40B4-BE49-F238E27FC236}">
                  <a16:creationId xmlns:a16="http://schemas.microsoft.com/office/drawing/2014/main" xmlns="" id="{C393CE69-6DF6-47C1-8BC6-7B69A22D0F7A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311400" y="2927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7862">
              <a:extLst>
                <a:ext uri="{FF2B5EF4-FFF2-40B4-BE49-F238E27FC236}">
                  <a16:creationId xmlns:a16="http://schemas.microsoft.com/office/drawing/2014/main" xmlns="" id="{7DCDDF18-00D5-41FC-B242-B026257CCFC1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917700" y="2754606"/>
              <a:ext cx="173417" cy="487990"/>
            </a:xfrm>
            <a:custGeom>
              <a:avLst/>
              <a:gdLst/>
              <a:ahLst/>
              <a:cxnLst/>
              <a:rect l="0" t="0" r="0" b="0"/>
              <a:pathLst>
                <a:path w="173417" h="487990">
                  <a:moveTo>
                    <a:pt x="38100" y="160044"/>
                  </a:moveTo>
                  <a:lnTo>
                    <a:pt x="38100" y="160044"/>
                  </a:lnTo>
                  <a:lnTo>
                    <a:pt x="34442" y="193975"/>
                  </a:lnTo>
                  <a:lnTo>
                    <a:pt x="38114" y="241359"/>
                  </a:lnTo>
                  <a:lnTo>
                    <a:pt x="44221" y="279675"/>
                  </a:lnTo>
                  <a:lnTo>
                    <a:pt x="49757" y="320222"/>
                  </a:lnTo>
                  <a:lnTo>
                    <a:pt x="54570" y="361057"/>
                  </a:lnTo>
                  <a:lnTo>
                    <a:pt x="59061" y="400372"/>
                  </a:lnTo>
                  <a:lnTo>
                    <a:pt x="63408" y="433368"/>
                  </a:lnTo>
                  <a:lnTo>
                    <a:pt x="68578" y="478931"/>
                  </a:lnTo>
                  <a:lnTo>
                    <a:pt x="68296" y="484113"/>
                  </a:lnTo>
                  <a:lnTo>
                    <a:pt x="67403" y="486862"/>
                  </a:lnTo>
                  <a:lnTo>
                    <a:pt x="66102" y="487989"/>
                  </a:lnTo>
                  <a:lnTo>
                    <a:pt x="63824" y="485919"/>
                  </a:lnTo>
                  <a:lnTo>
                    <a:pt x="57529" y="476092"/>
                  </a:lnTo>
                  <a:lnTo>
                    <a:pt x="49423" y="434467"/>
                  </a:lnTo>
                  <a:lnTo>
                    <a:pt x="44778" y="391606"/>
                  </a:lnTo>
                  <a:lnTo>
                    <a:pt x="42552" y="367335"/>
                  </a:lnTo>
                  <a:lnTo>
                    <a:pt x="40363" y="339866"/>
                  </a:lnTo>
                  <a:lnTo>
                    <a:pt x="38197" y="310264"/>
                  </a:lnTo>
                  <a:lnTo>
                    <a:pt x="36048" y="279241"/>
                  </a:lnTo>
                  <a:lnTo>
                    <a:pt x="35321" y="245859"/>
                  </a:lnTo>
                  <a:lnTo>
                    <a:pt x="35542" y="210904"/>
                  </a:lnTo>
                  <a:lnTo>
                    <a:pt x="36394" y="174901"/>
                  </a:lnTo>
                  <a:lnTo>
                    <a:pt x="39080" y="143843"/>
                  </a:lnTo>
                  <a:lnTo>
                    <a:pt x="42987" y="116082"/>
                  </a:lnTo>
                  <a:lnTo>
                    <a:pt x="52972" y="69244"/>
                  </a:lnTo>
                  <a:lnTo>
                    <a:pt x="71199" y="21898"/>
                  </a:lnTo>
                  <a:lnTo>
                    <a:pt x="86207" y="4336"/>
                  </a:lnTo>
                  <a:lnTo>
                    <a:pt x="94160" y="500"/>
                  </a:lnTo>
                  <a:lnTo>
                    <a:pt x="110523" y="0"/>
                  </a:lnTo>
                  <a:lnTo>
                    <a:pt x="129084" y="12008"/>
                  </a:lnTo>
                  <a:lnTo>
                    <a:pt x="147682" y="32161"/>
                  </a:lnTo>
                  <a:lnTo>
                    <a:pt x="163003" y="57581"/>
                  </a:lnTo>
                  <a:lnTo>
                    <a:pt x="173416" y="103030"/>
                  </a:lnTo>
                  <a:lnTo>
                    <a:pt x="168326" y="133764"/>
                  </a:lnTo>
                  <a:lnTo>
                    <a:pt x="163017" y="148874"/>
                  </a:lnTo>
                  <a:lnTo>
                    <a:pt x="143948" y="173188"/>
                  </a:lnTo>
                  <a:lnTo>
                    <a:pt x="118305" y="191991"/>
                  </a:lnTo>
                  <a:lnTo>
                    <a:pt x="73545" y="209099"/>
                  </a:lnTo>
                  <a:lnTo>
                    <a:pt x="46092" y="213597"/>
                  </a:lnTo>
                  <a:lnTo>
                    <a:pt x="23543" y="209951"/>
                  </a:lnTo>
                  <a:lnTo>
                    <a:pt x="13578" y="206015"/>
                  </a:lnTo>
                  <a:lnTo>
                    <a:pt x="7641" y="201275"/>
                  </a:lnTo>
                  <a:lnTo>
                    <a:pt x="4388" y="195998"/>
                  </a:lnTo>
                  <a:lnTo>
                    <a:pt x="0" y="17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1482">
            <a:extLst>
              <a:ext uri="{FF2B5EF4-FFF2-40B4-BE49-F238E27FC236}">
                <a16:creationId xmlns:a16="http://schemas.microsoft.com/office/drawing/2014/main" xmlns="" id="{F58DF97C-9B5C-4E41-9615-FEDF6EA2B25B}"/>
              </a:ext>
            </a:extLst>
          </p:cNvPr>
          <p:cNvGrpSpPr/>
          <p:nvPr/>
        </p:nvGrpSpPr>
        <p:grpSpPr>
          <a:xfrm>
            <a:off x="5022850" y="2914650"/>
            <a:ext cx="222251" cy="234951"/>
            <a:chOff x="5022850" y="2914650"/>
            <a:chExt cx="222251" cy="234951"/>
          </a:xfrm>
        </p:grpSpPr>
        <p:sp>
          <p:nvSpPr>
            <p:cNvPr id="63" name="SMARTInkShape-7863">
              <a:extLst>
                <a:ext uri="{FF2B5EF4-FFF2-40B4-BE49-F238E27FC236}">
                  <a16:creationId xmlns:a16="http://schemas.microsoft.com/office/drawing/2014/main" xmlns="" id="{9C7EDD28-7862-42A1-B286-9D3906C4FEB8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022850" y="3022600"/>
              <a:ext cx="222251" cy="12701"/>
            </a:xfrm>
            <a:custGeom>
              <a:avLst/>
              <a:gdLst/>
              <a:ahLst/>
              <a:cxnLst/>
              <a:rect l="0" t="0" r="0" b="0"/>
              <a:pathLst>
                <a:path w="222251" h="127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52097" y="5958"/>
                  </a:lnTo>
                  <a:lnTo>
                    <a:pt x="99397" y="6234"/>
                  </a:lnTo>
                  <a:lnTo>
                    <a:pt x="133782" y="7003"/>
                  </a:lnTo>
                  <a:lnTo>
                    <a:pt x="178791" y="10698"/>
                  </a:lnTo>
                  <a:lnTo>
                    <a:pt x="2222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7864">
              <a:extLst>
                <a:ext uri="{FF2B5EF4-FFF2-40B4-BE49-F238E27FC236}">
                  <a16:creationId xmlns:a16="http://schemas.microsoft.com/office/drawing/2014/main" xmlns="" id="{AE84B06C-B974-4B6B-9D27-504797A261CA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143500" y="2914650"/>
              <a:ext cx="38101" cy="234951"/>
            </a:xfrm>
            <a:custGeom>
              <a:avLst/>
              <a:gdLst/>
              <a:ahLst/>
              <a:cxnLst/>
              <a:rect l="0" t="0" r="0" b="0"/>
              <a:pathLst>
                <a:path w="38101" h="234951">
                  <a:moveTo>
                    <a:pt x="0" y="0"/>
                  </a:moveTo>
                  <a:lnTo>
                    <a:pt x="0" y="0"/>
                  </a:lnTo>
                  <a:lnTo>
                    <a:pt x="0" y="38282"/>
                  </a:lnTo>
                  <a:lnTo>
                    <a:pt x="706" y="76646"/>
                  </a:lnTo>
                  <a:lnTo>
                    <a:pt x="5069" y="119293"/>
                  </a:lnTo>
                  <a:lnTo>
                    <a:pt x="11537" y="161797"/>
                  </a:lnTo>
                  <a:lnTo>
                    <a:pt x="26006" y="206598"/>
                  </a:lnTo>
                  <a:lnTo>
                    <a:pt x="381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1483">
            <a:extLst>
              <a:ext uri="{FF2B5EF4-FFF2-40B4-BE49-F238E27FC236}">
                <a16:creationId xmlns:a16="http://schemas.microsoft.com/office/drawing/2014/main" xmlns="" id="{DD89C9C8-2113-4848-90BA-8803444311A3}"/>
              </a:ext>
            </a:extLst>
          </p:cNvPr>
          <p:cNvGrpSpPr/>
          <p:nvPr/>
        </p:nvGrpSpPr>
        <p:grpSpPr>
          <a:xfrm>
            <a:off x="5682204" y="2690728"/>
            <a:ext cx="1302797" cy="581178"/>
            <a:chOff x="5682204" y="2690728"/>
            <a:chExt cx="1302797" cy="581178"/>
          </a:xfrm>
        </p:grpSpPr>
        <p:sp>
          <p:nvSpPr>
            <p:cNvPr id="66" name="SMARTInkShape-7865">
              <a:extLst>
                <a:ext uri="{FF2B5EF4-FFF2-40B4-BE49-F238E27FC236}">
                  <a16:creationId xmlns:a16="http://schemas.microsoft.com/office/drawing/2014/main" xmlns="" id="{331F8CA7-A69C-491A-AC9D-5791DC93A710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682204" y="2892879"/>
              <a:ext cx="89947" cy="288472"/>
            </a:xfrm>
            <a:custGeom>
              <a:avLst/>
              <a:gdLst/>
              <a:ahLst/>
              <a:cxnLst/>
              <a:rect l="0" t="0" r="0" b="0"/>
              <a:pathLst>
                <a:path w="89947" h="288472">
                  <a:moveTo>
                    <a:pt x="89946" y="21771"/>
                  </a:moveTo>
                  <a:lnTo>
                    <a:pt x="89946" y="21771"/>
                  </a:lnTo>
                  <a:lnTo>
                    <a:pt x="81107" y="7466"/>
                  </a:lnTo>
                  <a:lnTo>
                    <a:pt x="75019" y="756"/>
                  </a:lnTo>
                  <a:lnTo>
                    <a:pt x="71528" y="0"/>
                  </a:lnTo>
                  <a:lnTo>
                    <a:pt x="62005" y="1041"/>
                  </a:lnTo>
                  <a:lnTo>
                    <a:pt x="50717" y="9500"/>
                  </a:lnTo>
                  <a:lnTo>
                    <a:pt x="38644" y="25490"/>
                  </a:lnTo>
                  <a:lnTo>
                    <a:pt x="20653" y="66225"/>
                  </a:lnTo>
                  <a:lnTo>
                    <a:pt x="10701" y="97738"/>
                  </a:lnTo>
                  <a:lnTo>
                    <a:pt x="3456" y="132440"/>
                  </a:lnTo>
                  <a:lnTo>
                    <a:pt x="0" y="167618"/>
                  </a:lnTo>
                  <a:lnTo>
                    <a:pt x="6694" y="214484"/>
                  </a:lnTo>
                  <a:lnTo>
                    <a:pt x="22476" y="253379"/>
                  </a:lnTo>
                  <a:lnTo>
                    <a:pt x="51846" y="28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7866">
              <a:extLst>
                <a:ext uri="{FF2B5EF4-FFF2-40B4-BE49-F238E27FC236}">
                  <a16:creationId xmlns:a16="http://schemas.microsoft.com/office/drawing/2014/main" xmlns="" id="{8A2CEBC5-D590-4D4B-85F3-0F61E6BA24FD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859230" y="3009900"/>
              <a:ext cx="33571" cy="165101"/>
            </a:xfrm>
            <a:custGeom>
              <a:avLst/>
              <a:gdLst/>
              <a:ahLst/>
              <a:cxnLst/>
              <a:rect l="0" t="0" r="0" b="0"/>
              <a:pathLst>
                <a:path w="33571" h="165101">
                  <a:moveTo>
                    <a:pt x="8170" y="0"/>
                  </a:moveTo>
                  <a:lnTo>
                    <a:pt x="8170" y="0"/>
                  </a:lnTo>
                  <a:lnTo>
                    <a:pt x="1428" y="10113"/>
                  </a:lnTo>
                  <a:lnTo>
                    <a:pt x="0" y="26367"/>
                  </a:lnTo>
                  <a:lnTo>
                    <a:pt x="1460" y="71296"/>
                  </a:lnTo>
                  <a:lnTo>
                    <a:pt x="8455" y="108379"/>
                  </a:lnTo>
                  <a:lnTo>
                    <a:pt x="25655" y="152047"/>
                  </a:lnTo>
                  <a:lnTo>
                    <a:pt x="3357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7867">
              <a:extLst>
                <a:ext uri="{FF2B5EF4-FFF2-40B4-BE49-F238E27FC236}">
                  <a16:creationId xmlns:a16="http://schemas.microsoft.com/office/drawing/2014/main" xmlns="" id="{F1FA6915-68CC-4933-AEAE-CCE742EC99B1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943600" y="3067050"/>
              <a:ext cx="165101" cy="44451"/>
            </a:xfrm>
            <a:custGeom>
              <a:avLst/>
              <a:gdLst/>
              <a:ahLst/>
              <a:cxnLst/>
              <a:rect l="0" t="0" r="0" b="0"/>
              <a:pathLst>
                <a:path w="165101" h="44451">
                  <a:moveTo>
                    <a:pt x="0" y="44450"/>
                  </a:moveTo>
                  <a:lnTo>
                    <a:pt x="0" y="44450"/>
                  </a:lnTo>
                  <a:lnTo>
                    <a:pt x="8839" y="30145"/>
                  </a:lnTo>
                  <a:lnTo>
                    <a:pt x="48610" y="12210"/>
                  </a:lnTo>
                  <a:lnTo>
                    <a:pt x="85665" y="3618"/>
                  </a:lnTo>
                  <a:lnTo>
                    <a:pt x="126041" y="1072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7868">
              <a:extLst>
                <a:ext uri="{FF2B5EF4-FFF2-40B4-BE49-F238E27FC236}">
                  <a16:creationId xmlns:a16="http://schemas.microsoft.com/office/drawing/2014/main" xmlns="" id="{60B37208-5512-440D-81EA-FAAECC7A24DB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740310" y="2690728"/>
              <a:ext cx="66891" cy="166773"/>
            </a:xfrm>
            <a:custGeom>
              <a:avLst/>
              <a:gdLst/>
              <a:ahLst/>
              <a:cxnLst/>
              <a:rect l="0" t="0" r="0" b="0"/>
              <a:pathLst>
                <a:path w="66891" h="166773">
                  <a:moveTo>
                    <a:pt x="66890" y="8022"/>
                  </a:moveTo>
                  <a:lnTo>
                    <a:pt x="66890" y="8022"/>
                  </a:lnTo>
                  <a:lnTo>
                    <a:pt x="63519" y="1280"/>
                  </a:lnTo>
                  <a:lnTo>
                    <a:pt x="58998" y="0"/>
                  </a:lnTo>
                  <a:lnTo>
                    <a:pt x="44567" y="458"/>
                  </a:lnTo>
                  <a:lnTo>
                    <a:pt x="30158" y="6777"/>
                  </a:lnTo>
                  <a:lnTo>
                    <a:pt x="12027" y="22235"/>
                  </a:lnTo>
                  <a:lnTo>
                    <a:pt x="3700" y="34094"/>
                  </a:lnTo>
                  <a:lnTo>
                    <a:pt x="0" y="46421"/>
                  </a:lnTo>
                  <a:lnTo>
                    <a:pt x="2118" y="58955"/>
                  </a:lnTo>
                  <a:lnTo>
                    <a:pt x="11245" y="76030"/>
                  </a:lnTo>
                  <a:lnTo>
                    <a:pt x="31811" y="98796"/>
                  </a:lnTo>
                  <a:lnTo>
                    <a:pt x="57566" y="123544"/>
                  </a:lnTo>
                  <a:lnTo>
                    <a:pt x="62746" y="133684"/>
                  </a:lnTo>
                  <a:lnTo>
                    <a:pt x="64127" y="138363"/>
                  </a:lnTo>
                  <a:lnTo>
                    <a:pt x="64342" y="142188"/>
                  </a:lnTo>
                  <a:lnTo>
                    <a:pt x="62700" y="148320"/>
                  </a:lnTo>
                  <a:lnTo>
                    <a:pt x="51067" y="159110"/>
                  </a:lnTo>
                  <a:lnTo>
                    <a:pt x="41983" y="163367"/>
                  </a:lnTo>
                  <a:lnTo>
                    <a:pt x="22440" y="166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7869">
              <a:extLst>
                <a:ext uri="{FF2B5EF4-FFF2-40B4-BE49-F238E27FC236}">
                  <a16:creationId xmlns:a16="http://schemas.microsoft.com/office/drawing/2014/main" xmlns="" id="{9529FC46-8AC1-45FA-8FDA-A996666D681B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946900" y="3117850"/>
              <a:ext cx="38101" cy="44451"/>
            </a:xfrm>
            <a:custGeom>
              <a:avLst/>
              <a:gdLst/>
              <a:ahLst/>
              <a:cxnLst/>
              <a:rect l="0" t="0" r="0" b="0"/>
              <a:pathLst>
                <a:path w="38101" h="44451">
                  <a:moveTo>
                    <a:pt x="0" y="44450"/>
                  </a:moveTo>
                  <a:lnTo>
                    <a:pt x="0" y="44450"/>
                  </a:lnTo>
                  <a:lnTo>
                    <a:pt x="3370" y="34337"/>
                  </a:lnTo>
                  <a:lnTo>
                    <a:pt x="10670" y="2560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7870">
              <a:extLst>
                <a:ext uri="{FF2B5EF4-FFF2-40B4-BE49-F238E27FC236}">
                  <a16:creationId xmlns:a16="http://schemas.microsoft.com/office/drawing/2014/main" xmlns="" id="{BB87BE12-DDBA-42B3-BF18-56273E0E87A2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616700" y="27876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0"/>
                  </a:moveTo>
                  <a:lnTo>
                    <a:pt x="0" y="0"/>
                  </a:lnTo>
                  <a:lnTo>
                    <a:pt x="38724" y="3371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7871">
              <a:extLst>
                <a:ext uri="{FF2B5EF4-FFF2-40B4-BE49-F238E27FC236}">
                  <a16:creationId xmlns:a16="http://schemas.microsoft.com/office/drawing/2014/main" xmlns="" id="{B1AE4E56-E92C-4148-8ADC-C94B50CE7E68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457950" y="2747627"/>
              <a:ext cx="82551" cy="109874"/>
            </a:xfrm>
            <a:custGeom>
              <a:avLst/>
              <a:gdLst/>
              <a:ahLst/>
              <a:cxnLst/>
              <a:rect l="0" t="0" r="0" b="0"/>
              <a:pathLst>
                <a:path w="82551" h="109874">
                  <a:moveTo>
                    <a:pt x="0" y="8273"/>
                  </a:moveTo>
                  <a:lnTo>
                    <a:pt x="0" y="8273"/>
                  </a:lnTo>
                  <a:lnTo>
                    <a:pt x="5467" y="8273"/>
                  </a:lnTo>
                  <a:lnTo>
                    <a:pt x="10662" y="54564"/>
                  </a:lnTo>
                  <a:lnTo>
                    <a:pt x="11390" y="80236"/>
                  </a:lnTo>
                  <a:lnTo>
                    <a:pt x="7153" y="100178"/>
                  </a:lnTo>
                  <a:lnTo>
                    <a:pt x="17126" y="73571"/>
                  </a:lnTo>
                  <a:lnTo>
                    <a:pt x="37011" y="26018"/>
                  </a:lnTo>
                  <a:lnTo>
                    <a:pt x="49845" y="10515"/>
                  </a:lnTo>
                  <a:lnTo>
                    <a:pt x="61194" y="2214"/>
                  </a:lnTo>
                  <a:lnTo>
                    <a:pt x="66196" y="0"/>
                  </a:lnTo>
                  <a:lnTo>
                    <a:pt x="70236" y="641"/>
                  </a:lnTo>
                  <a:lnTo>
                    <a:pt x="73635" y="3185"/>
                  </a:lnTo>
                  <a:lnTo>
                    <a:pt x="76606" y="6998"/>
                  </a:lnTo>
                  <a:lnTo>
                    <a:pt x="79908" y="18760"/>
                  </a:lnTo>
                  <a:lnTo>
                    <a:pt x="79886" y="43130"/>
                  </a:lnTo>
                  <a:lnTo>
                    <a:pt x="77391" y="86868"/>
                  </a:lnTo>
                  <a:lnTo>
                    <a:pt x="82550" y="109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7872">
              <a:extLst>
                <a:ext uri="{FF2B5EF4-FFF2-40B4-BE49-F238E27FC236}">
                  <a16:creationId xmlns:a16="http://schemas.microsoft.com/office/drawing/2014/main" xmlns="" id="{9BECA718-B681-456E-BF9E-4EB079D456B1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324600" y="2914650"/>
              <a:ext cx="95188" cy="209551"/>
            </a:xfrm>
            <a:custGeom>
              <a:avLst/>
              <a:gdLst/>
              <a:ahLst/>
              <a:cxnLst/>
              <a:rect l="0" t="0" r="0" b="0"/>
              <a:pathLst>
                <a:path w="95188" h="209551">
                  <a:moveTo>
                    <a:pt x="57150" y="0"/>
                  </a:moveTo>
                  <a:lnTo>
                    <a:pt x="57150" y="0"/>
                  </a:lnTo>
                  <a:lnTo>
                    <a:pt x="67263" y="6742"/>
                  </a:lnTo>
                  <a:lnTo>
                    <a:pt x="83665" y="27790"/>
                  </a:lnTo>
                  <a:lnTo>
                    <a:pt x="95187" y="66481"/>
                  </a:lnTo>
                  <a:lnTo>
                    <a:pt x="89588" y="113694"/>
                  </a:lnTo>
                  <a:lnTo>
                    <a:pt x="67780" y="160059"/>
                  </a:lnTo>
                  <a:lnTo>
                    <a:pt x="35606" y="194965"/>
                  </a:lnTo>
                  <a:lnTo>
                    <a:pt x="19117" y="204714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7873">
              <a:extLst>
                <a:ext uri="{FF2B5EF4-FFF2-40B4-BE49-F238E27FC236}">
                  <a16:creationId xmlns:a16="http://schemas.microsoft.com/office/drawing/2014/main" xmlns="" id="{500EFEA7-8264-4A8F-9A8E-1D188441A14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185686" y="2936684"/>
              <a:ext cx="138808" cy="335222"/>
            </a:xfrm>
            <a:custGeom>
              <a:avLst/>
              <a:gdLst/>
              <a:ahLst/>
              <a:cxnLst/>
              <a:rect l="0" t="0" r="0" b="0"/>
              <a:pathLst>
                <a:path w="138808" h="335222">
                  <a:moveTo>
                    <a:pt x="24614" y="98616"/>
                  </a:moveTo>
                  <a:lnTo>
                    <a:pt x="24614" y="98616"/>
                  </a:lnTo>
                  <a:lnTo>
                    <a:pt x="21243" y="105358"/>
                  </a:lnTo>
                  <a:lnTo>
                    <a:pt x="18656" y="143806"/>
                  </a:lnTo>
                  <a:lnTo>
                    <a:pt x="18380" y="183266"/>
                  </a:lnTo>
                  <a:lnTo>
                    <a:pt x="18298" y="228120"/>
                  </a:lnTo>
                  <a:lnTo>
                    <a:pt x="16163" y="260595"/>
                  </a:lnTo>
                  <a:lnTo>
                    <a:pt x="5176" y="306379"/>
                  </a:lnTo>
                  <a:lnTo>
                    <a:pt x="0" y="335221"/>
                  </a:lnTo>
                  <a:lnTo>
                    <a:pt x="8121" y="288570"/>
                  </a:lnTo>
                  <a:lnTo>
                    <a:pt x="15872" y="250303"/>
                  </a:lnTo>
                  <a:lnTo>
                    <a:pt x="20903" y="227257"/>
                  </a:lnTo>
                  <a:lnTo>
                    <a:pt x="26373" y="202016"/>
                  </a:lnTo>
                  <a:lnTo>
                    <a:pt x="32137" y="175310"/>
                  </a:lnTo>
                  <a:lnTo>
                    <a:pt x="38096" y="147629"/>
                  </a:lnTo>
                  <a:lnTo>
                    <a:pt x="44186" y="121413"/>
                  </a:lnTo>
                  <a:lnTo>
                    <a:pt x="50362" y="96175"/>
                  </a:lnTo>
                  <a:lnTo>
                    <a:pt x="63574" y="52376"/>
                  </a:lnTo>
                  <a:lnTo>
                    <a:pt x="85468" y="13968"/>
                  </a:lnTo>
                  <a:lnTo>
                    <a:pt x="96581" y="1492"/>
                  </a:lnTo>
                  <a:lnTo>
                    <a:pt x="102931" y="0"/>
                  </a:lnTo>
                  <a:lnTo>
                    <a:pt x="117512" y="3987"/>
                  </a:lnTo>
                  <a:lnTo>
                    <a:pt x="129637" y="18459"/>
                  </a:lnTo>
                  <a:lnTo>
                    <a:pt x="134846" y="28244"/>
                  </a:lnTo>
                  <a:lnTo>
                    <a:pt x="138807" y="68985"/>
                  </a:lnTo>
                  <a:lnTo>
                    <a:pt x="125397" y="113433"/>
                  </a:lnTo>
                  <a:lnTo>
                    <a:pt x="107507" y="137422"/>
                  </a:lnTo>
                  <a:lnTo>
                    <a:pt x="86150" y="155374"/>
                  </a:lnTo>
                  <a:lnTo>
                    <a:pt x="64898" y="165705"/>
                  </a:lnTo>
                  <a:lnTo>
                    <a:pt x="56409" y="167330"/>
                  </a:lnTo>
                  <a:lnTo>
                    <a:pt x="43213" y="165374"/>
                  </a:lnTo>
                  <a:lnTo>
                    <a:pt x="41247" y="160760"/>
                  </a:lnTo>
                  <a:lnTo>
                    <a:pt x="50014" y="130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1484">
            <a:extLst>
              <a:ext uri="{FF2B5EF4-FFF2-40B4-BE49-F238E27FC236}">
                <a16:creationId xmlns:a16="http://schemas.microsoft.com/office/drawing/2014/main" xmlns="" id="{474C6037-2BDA-4A08-9784-294625619B0F}"/>
              </a:ext>
            </a:extLst>
          </p:cNvPr>
          <p:cNvGrpSpPr/>
          <p:nvPr/>
        </p:nvGrpSpPr>
        <p:grpSpPr>
          <a:xfrm>
            <a:off x="7261096" y="2719021"/>
            <a:ext cx="991213" cy="641524"/>
            <a:chOff x="7261096" y="2719021"/>
            <a:chExt cx="991213" cy="641524"/>
          </a:xfrm>
        </p:grpSpPr>
        <p:sp>
          <p:nvSpPr>
            <p:cNvPr id="76" name="SMARTInkShape-7874">
              <a:extLst>
                <a:ext uri="{FF2B5EF4-FFF2-40B4-BE49-F238E27FC236}">
                  <a16:creationId xmlns:a16="http://schemas.microsoft.com/office/drawing/2014/main" xmlns="" id="{50DE3A56-A028-452E-8126-8CDA87FAB564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231060" y="2749550"/>
              <a:ext cx="21249" cy="165101"/>
            </a:xfrm>
            <a:custGeom>
              <a:avLst/>
              <a:gdLst/>
              <a:ahLst/>
              <a:cxnLst/>
              <a:rect l="0" t="0" r="0" b="0"/>
              <a:pathLst>
                <a:path w="21249" h="165101">
                  <a:moveTo>
                    <a:pt x="17590" y="0"/>
                  </a:moveTo>
                  <a:lnTo>
                    <a:pt x="17590" y="0"/>
                  </a:lnTo>
                  <a:lnTo>
                    <a:pt x="20960" y="0"/>
                  </a:lnTo>
                  <a:lnTo>
                    <a:pt x="21248" y="2117"/>
                  </a:lnTo>
                  <a:lnTo>
                    <a:pt x="11469" y="39999"/>
                  </a:lnTo>
                  <a:lnTo>
                    <a:pt x="3468" y="80134"/>
                  </a:lnTo>
                  <a:lnTo>
                    <a:pt x="0" y="119934"/>
                  </a:lnTo>
                  <a:lnTo>
                    <a:pt x="489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7875">
              <a:extLst>
                <a:ext uri="{FF2B5EF4-FFF2-40B4-BE49-F238E27FC236}">
                  <a16:creationId xmlns:a16="http://schemas.microsoft.com/office/drawing/2014/main" xmlns="" id="{8B22A295-BC59-4AFD-A8E6-A74576A0956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080179" y="2825750"/>
              <a:ext cx="98622" cy="5027"/>
            </a:xfrm>
            <a:custGeom>
              <a:avLst/>
              <a:gdLst/>
              <a:ahLst/>
              <a:cxnLst/>
              <a:rect l="0" t="0" r="0" b="0"/>
              <a:pathLst>
                <a:path w="98622" h="5027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2640" y="5026"/>
                  </a:lnTo>
                  <a:lnTo>
                    <a:pt x="98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7876">
              <a:extLst>
                <a:ext uri="{FF2B5EF4-FFF2-40B4-BE49-F238E27FC236}">
                  <a16:creationId xmlns:a16="http://schemas.microsoft.com/office/drawing/2014/main" xmlns="" id="{A94649F2-6937-4CAB-A2F3-D8F9A62B8A33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915196" y="2719021"/>
              <a:ext cx="111205" cy="161232"/>
            </a:xfrm>
            <a:custGeom>
              <a:avLst/>
              <a:gdLst/>
              <a:ahLst/>
              <a:cxnLst/>
              <a:rect l="0" t="0" r="0" b="0"/>
              <a:pathLst>
                <a:path w="111205" h="161232">
                  <a:moveTo>
                    <a:pt x="111204" y="17829"/>
                  </a:moveTo>
                  <a:lnTo>
                    <a:pt x="111204" y="17829"/>
                  </a:lnTo>
                  <a:lnTo>
                    <a:pt x="105428" y="12759"/>
                  </a:lnTo>
                  <a:lnTo>
                    <a:pt x="87438" y="2902"/>
                  </a:lnTo>
                  <a:lnTo>
                    <a:pt x="68335" y="0"/>
                  </a:lnTo>
                  <a:lnTo>
                    <a:pt x="54757" y="3085"/>
                  </a:lnTo>
                  <a:lnTo>
                    <a:pt x="43077" y="9159"/>
                  </a:lnTo>
                  <a:lnTo>
                    <a:pt x="35534" y="16563"/>
                  </a:lnTo>
                  <a:lnTo>
                    <a:pt x="31712" y="24557"/>
                  </a:lnTo>
                  <a:lnTo>
                    <a:pt x="30693" y="28664"/>
                  </a:lnTo>
                  <a:lnTo>
                    <a:pt x="32630" y="44558"/>
                  </a:lnTo>
                  <a:lnTo>
                    <a:pt x="41474" y="56520"/>
                  </a:lnTo>
                  <a:lnTo>
                    <a:pt x="79464" y="100988"/>
                  </a:lnTo>
                  <a:lnTo>
                    <a:pt x="89336" y="116878"/>
                  </a:lnTo>
                  <a:lnTo>
                    <a:pt x="91371" y="130995"/>
                  </a:lnTo>
                  <a:lnTo>
                    <a:pt x="89515" y="137017"/>
                  </a:lnTo>
                  <a:lnTo>
                    <a:pt x="81809" y="147472"/>
                  </a:lnTo>
                  <a:lnTo>
                    <a:pt x="67566" y="154941"/>
                  </a:lnTo>
                  <a:lnTo>
                    <a:pt x="37831" y="161231"/>
                  </a:lnTo>
                  <a:lnTo>
                    <a:pt x="9737" y="161213"/>
                  </a:lnTo>
                  <a:lnTo>
                    <a:pt x="3342" y="159985"/>
                  </a:lnTo>
                  <a:lnTo>
                    <a:pt x="491" y="157755"/>
                  </a:lnTo>
                  <a:lnTo>
                    <a:pt x="0" y="154857"/>
                  </a:lnTo>
                  <a:lnTo>
                    <a:pt x="3254" y="144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7877">
              <a:extLst>
                <a:ext uri="{FF2B5EF4-FFF2-40B4-BE49-F238E27FC236}">
                  <a16:creationId xmlns:a16="http://schemas.microsoft.com/office/drawing/2014/main" xmlns="" id="{9CF951A6-59EB-4BE4-B383-60DF8EF53E04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673430" y="2939262"/>
              <a:ext cx="185705" cy="421283"/>
            </a:xfrm>
            <a:custGeom>
              <a:avLst/>
              <a:gdLst/>
              <a:ahLst/>
              <a:cxnLst/>
              <a:rect l="0" t="0" r="0" b="0"/>
              <a:pathLst>
                <a:path w="185705" h="421283">
                  <a:moveTo>
                    <a:pt x="73570" y="140488"/>
                  </a:moveTo>
                  <a:lnTo>
                    <a:pt x="73570" y="140488"/>
                  </a:lnTo>
                  <a:lnTo>
                    <a:pt x="60086" y="140488"/>
                  </a:lnTo>
                  <a:lnTo>
                    <a:pt x="55408" y="142605"/>
                  </a:lnTo>
                  <a:lnTo>
                    <a:pt x="48330" y="150601"/>
                  </a:lnTo>
                  <a:lnTo>
                    <a:pt x="40377" y="180487"/>
                  </a:lnTo>
                  <a:lnTo>
                    <a:pt x="37651" y="212358"/>
                  </a:lnTo>
                  <a:lnTo>
                    <a:pt x="36440" y="250041"/>
                  </a:lnTo>
                  <a:lnTo>
                    <a:pt x="35901" y="290308"/>
                  </a:lnTo>
                  <a:lnTo>
                    <a:pt x="33780" y="329842"/>
                  </a:lnTo>
                  <a:lnTo>
                    <a:pt x="29074" y="365756"/>
                  </a:lnTo>
                  <a:lnTo>
                    <a:pt x="10688" y="411913"/>
                  </a:lnTo>
                  <a:lnTo>
                    <a:pt x="6249" y="418805"/>
                  </a:lnTo>
                  <a:lnTo>
                    <a:pt x="3289" y="421282"/>
                  </a:lnTo>
                  <a:lnTo>
                    <a:pt x="1315" y="420818"/>
                  </a:lnTo>
                  <a:lnTo>
                    <a:pt x="0" y="418391"/>
                  </a:lnTo>
                  <a:lnTo>
                    <a:pt x="1520" y="394750"/>
                  </a:lnTo>
                  <a:lnTo>
                    <a:pt x="13181" y="350821"/>
                  </a:lnTo>
                  <a:lnTo>
                    <a:pt x="24153" y="308288"/>
                  </a:lnTo>
                  <a:lnTo>
                    <a:pt x="30042" y="284104"/>
                  </a:lnTo>
                  <a:lnTo>
                    <a:pt x="36085" y="256694"/>
                  </a:lnTo>
                  <a:lnTo>
                    <a:pt x="42229" y="227130"/>
                  </a:lnTo>
                  <a:lnTo>
                    <a:pt x="48443" y="196133"/>
                  </a:lnTo>
                  <a:lnTo>
                    <a:pt x="55408" y="164885"/>
                  </a:lnTo>
                  <a:lnTo>
                    <a:pt x="62872" y="133469"/>
                  </a:lnTo>
                  <a:lnTo>
                    <a:pt x="70672" y="101942"/>
                  </a:lnTo>
                  <a:lnTo>
                    <a:pt x="79399" y="75986"/>
                  </a:lnTo>
                  <a:lnTo>
                    <a:pt x="98503" y="33974"/>
                  </a:lnTo>
                  <a:lnTo>
                    <a:pt x="114990" y="10128"/>
                  </a:lnTo>
                  <a:lnTo>
                    <a:pt x="122350" y="2781"/>
                  </a:lnTo>
                  <a:lnTo>
                    <a:pt x="129373" y="0"/>
                  </a:lnTo>
                  <a:lnTo>
                    <a:pt x="136172" y="263"/>
                  </a:lnTo>
                  <a:lnTo>
                    <a:pt x="142822" y="2555"/>
                  </a:lnTo>
                  <a:lnTo>
                    <a:pt x="165664" y="29377"/>
                  </a:lnTo>
                  <a:lnTo>
                    <a:pt x="178236" y="60531"/>
                  </a:lnTo>
                  <a:lnTo>
                    <a:pt x="185704" y="97190"/>
                  </a:lnTo>
                  <a:lnTo>
                    <a:pt x="184320" y="134650"/>
                  </a:lnTo>
                  <a:lnTo>
                    <a:pt x="171475" y="168703"/>
                  </a:lnTo>
                  <a:lnTo>
                    <a:pt x="151656" y="196772"/>
                  </a:lnTo>
                  <a:lnTo>
                    <a:pt x="128736" y="213952"/>
                  </a:lnTo>
                  <a:lnTo>
                    <a:pt x="102556" y="220646"/>
                  </a:lnTo>
                  <a:lnTo>
                    <a:pt x="88661" y="221443"/>
                  </a:lnTo>
                  <a:lnTo>
                    <a:pt x="63814" y="214803"/>
                  </a:lnTo>
                  <a:lnTo>
                    <a:pt x="52249" y="209081"/>
                  </a:lnTo>
                  <a:lnTo>
                    <a:pt x="45245" y="201034"/>
                  </a:lnTo>
                  <a:lnTo>
                    <a:pt x="35470" y="159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7878">
              <a:extLst>
                <a:ext uri="{FF2B5EF4-FFF2-40B4-BE49-F238E27FC236}">
                  <a16:creationId xmlns:a16="http://schemas.microsoft.com/office/drawing/2014/main" xmlns="" id="{D42BEC36-E9E1-46FD-BE29-B8D21C73D9A0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261096" y="2983105"/>
              <a:ext cx="111255" cy="203479"/>
            </a:xfrm>
            <a:custGeom>
              <a:avLst/>
              <a:gdLst/>
              <a:ahLst/>
              <a:cxnLst/>
              <a:rect l="0" t="0" r="0" b="0"/>
              <a:pathLst>
                <a:path w="111255" h="203479">
                  <a:moveTo>
                    <a:pt x="111254" y="33145"/>
                  </a:moveTo>
                  <a:lnTo>
                    <a:pt x="111254" y="33145"/>
                  </a:lnTo>
                  <a:lnTo>
                    <a:pt x="111254" y="29774"/>
                  </a:lnTo>
                  <a:lnTo>
                    <a:pt x="101115" y="17244"/>
                  </a:lnTo>
                  <a:lnTo>
                    <a:pt x="93578" y="9380"/>
                  </a:lnTo>
                  <a:lnTo>
                    <a:pt x="74659" y="390"/>
                  </a:lnTo>
                  <a:lnTo>
                    <a:pt x="47807" y="0"/>
                  </a:lnTo>
                  <a:lnTo>
                    <a:pt x="24252" y="7724"/>
                  </a:lnTo>
                  <a:lnTo>
                    <a:pt x="7237" y="22320"/>
                  </a:lnTo>
                  <a:lnTo>
                    <a:pt x="1523" y="35860"/>
                  </a:lnTo>
                  <a:lnTo>
                    <a:pt x="0" y="43421"/>
                  </a:lnTo>
                  <a:lnTo>
                    <a:pt x="1807" y="51285"/>
                  </a:lnTo>
                  <a:lnTo>
                    <a:pt x="17128" y="75130"/>
                  </a:lnTo>
                  <a:lnTo>
                    <a:pt x="62931" y="119843"/>
                  </a:lnTo>
                  <a:lnTo>
                    <a:pt x="94674" y="153505"/>
                  </a:lnTo>
                  <a:lnTo>
                    <a:pt x="96672" y="159952"/>
                  </a:lnTo>
                  <a:lnTo>
                    <a:pt x="95131" y="172759"/>
                  </a:lnTo>
                  <a:lnTo>
                    <a:pt x="82958" y="191869"/>
                  </a:lnTo>
                  <a:lnTo>
                    <a:pt x="68104" y="198939"/>
                  </a:lnTo>
                  <a:lnTo>
                    <a:pt x="33194" y="203478"/>
                  </a:lnTo>
                  <a:lnTo>
                    <a:pt x="10983" y="200893"/>
                  </a:lnTo>
                  <a:lnTo>
                    <a:pt x="7718" y="198599"/>
                  </a:lnTo>
                  <a:lnTo>
                    <a:pt x="6952" y="195659"/>
                  </a:lnTo>
                  <a:lnTo>
                    <a:pt x="9654" y="185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879">
              <a:extLst>
                <a:ext uri="{FF2B5EF4-FFF2-40B4-BE49-F238E27FC236}">
                  <a16:creationId xmlns:a16="http://schemas.microsoft.com/office/drawing/2014/main" xmlns="" id="{B3FB723B-0640-40E9-9CD2-9EB3E9887A1B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464530" y="3155950"/>
              <a:ext cx="9421" cy="12701"/>
            </a:xfrm>
            <a:custGeom>
              <a:avLst/>
              <a:gdLst/>
              <a:ahLst/>
              <a:cxnLst/>
              <a:rect l="0" t="0" r="0" b="0"/>
              <a:pathLst>
                <a:path w="9421" h="12701">
                  <a:moveTo>
                    <a:pt x="9420" y="12700"/>
                  </a:moveTo>
                  <a:lnTo>
                    <a:pt x="9420" y="12700"/>
                  </a:lnTo>
                  <a:lnTo>
                    <a:pt x="6049" y="9329"/>
                  </a:lnTo>
                  <a:lnTo>
                    <a:pt x="2512" y="7674"/>
                  </a:lnTo>
                  <a:lnTo>
                    <a:pt x="581" y="7233"/>
                  </a:lnTo>
                  <a:lnTo>
                    <a:pt x="0" y="6233"/>
                  </a:lnTo>
                  <a:lnTo>
                    <a:pt x="317" y="4861"/>
                  </a:lnTo>
                  <a:lnTo>
                    <a:pt x="3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1485">
            <a:extLst>
              <a:ext uri="{FF2B5EF4-FFF2-40B4-BE49-F238E27FC236}">
                <a16:creationId xmlns:a16="http://schemas.microsoft.com/office/drawing/2014/main" xmlns="" id="{9F632D51-5060-4A24-AA09-9854D53532B1}"/>
              </a:ext>
            </a:extLst>
          </p:cNvPr>
          <p:cNvGrpSpPr/>
          <p:nvPr/>
        </p:nvGrpSpPr>
        <p:grpSpPr>
          <a:xfrm>
            <a:off x="8920247" y="3103707"/>
            <a:ext cx="395204" cy="208015"/>
            <a:chOff x="8920247" y="3103707"/>
            <a:chExt cx="395204" cy="208015"/>
          </a:xfrm>
        </p:grpSpPr>
        <p:sp>
          <p:nvSpPr>
            <p:cNvPr id="83" name="SMARTInkShape-7880">
              <a:extLst>
                <a:ext uri="{FF2B5EF4-FFF2-40B4-BE49-F238E27FC236}">
                  <a16:creationId xmlns:a16="http://schemas.microsoft.com/office/drawing/2014/main" xmlns="" id="{A4153931-032B-4853-B36C-FA28DBC9E17B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930780" y="3295650"/>
              <a:ext cx="384671" cy="16072"/>
            </a:xfrm>
            <a:custGeom>
              <a:avLst/>
              <a:gdLst/>
              <a:ahLst/>
              <a:cxnLst/>
              <a:rect l="0" t="0" r="0" b="0"/>
              <a:pathLst>
                <a:path w="384671" h="16072">
                  <a:moveTo>
                    <a:pt x="35420" y="12700"/>
                  </a:moveTo>
                  <a:lnTo>
                    <a:pt x="35420" y="12700"/>
                  </a:lnTo>
                  <a:lnTo>
                    <a:pt x="1341" y="12700"/>
                  </a:lnTo>
                  <a:lnTo>
                    <a:pt x="0" y="13405"/>
                  </a:lnTo>
                  <a:lnTo>
                    <a:pt x="1224" y="14582"/>
                  </a:lnTo>
                  <a:lnTo>
                    <a:pt x="4156" y="16071"/>
                  </a:lnTo>
                  <a:lnTo>
                    <a:pt x="45363" y="14796"/>
                  </a:lnTo>
                  <a:lnTo>
                    <a:pt x="68154" y="12686"/>
                  </a:lnTo>
                  <a:lnTo>
                    <a:pt x="94638" y="9868"/>
                  </a:lnTo>
                  <a:lnTo>
                    <a:pt x="123581" y="6579"/>
                  </a:lnTo>
                  <a:lnTo>
                    <a:pt x="154872" y="4386"/>
                  </a:lnTo>
                  <a:lnTo>
                    <a:pt x="187726" y="2924"/>
                  </a:lnTo>
                  <a:lnTo>
                    <a:pt x="221624" y="1949"/>
                  </a:lnTo>
                  <a:lnTo>
                    <a:pt x="254806" y="1300"/>
                  </a:lnTo>
                  <a:lnTo>
                    <a:pt x="287511" y="866"/>
                  </a:lnTo>
                  <a:lnTo>
                    <a:pt x="319897" y="577"/>
                  </a:lnTo>
                  <a:lnTo>
                    <a:pt x="384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881">
              <a:extLst>
                <a:ext uri="{FF2B5EF4-FFF2-40B4-BE49-F238E27FC236}">
                  <a16:creationId xmlns:a16="http://schemas.microsoft.com/office/drawing/2014/main" xmlns="" id="{EE0FEC76-1577-4FA5-9FE5-9D6E9A06839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920247" y="3103707"/>
              <a:ext cx="395204" cy="26844"/>
            </a:xfrm>
            <a:custGeom>
              <a:avLst/>
              <a:gdLst/>
              <a:ahLst/>
              <a:cxnLst/>
              <a:rect l="0" t="0" r="0" b="0"/>
              <a:pathLst>
                <a:path w="395204" h="26844">
                  <a:moveTo>
                    <a:pt x="45953" y="20493"/>
                  </a:moveTo>
                  <a:lnTo>
                    <a:pt x="45953" y="20493"/>
                  </a:lnTo>
                  <a:lnTo>
                    <a:pt x="9110" y="21199"/>
                  </a:lnTo>
                  <a:lnTo>
                    <a:pt x="1826" y="23864"/>
                  </a:lnTo>
                  <a:lnTo>
                    <a:pt x="306" y="24857"/>
                  </a:lnTo>
                  <a:lnTo>
                    <a:pt x="0" y="25519"/>
                  </a:lnTo>
                  <a:lnTo>
                    <a:pt x="501" y="25960"/>
                  </a:lnTo>
                  <a:lnTo>
                    <a:pt x="38072" y="16529"/>
                  </a:lnTo>
                  <a:lnTo>
                    <a:pt x="84784" y="9089"/>
                  </a:lnTo>
                  <a:lnTo>
                    <a:pt x="113467" y="5835"/>
                  </a:lnTo>
                  <a:lnTo>
                    <a:pt x="144584" y="2960"/>
                  </a:lnTo>
                  <a:lnTo>
                    <a:pt x="177323" y="337"/>
                  </a:lnTo>
                  <a:lnTo>
                    <a:pt x="209028" y="0"/>
                  </a:lnTo>
                  <a:lnTo>
                    <a:pt x="240043" y="1187"/>
                  </a:lnTo>
                  <a:lnTo>
                    <a:pt x="270596" y="3389"/>
                  </a:lnTo>
                  <a:lnTo>
                    <a:pt x="298020" y="6973"/>
                  </a:lnTo>
                  <a:lnTo>
                    <a:pt x="323359" y="11480"/>
                  </a:lnTo>
                  <a:lnTo>
                    <a:pt x="363272" y="20015"/>
                  </a:lnTo>
                  <a:lnTo>
                    <a:pt x="395203" y="26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SMARTInkShape-7882">
            <a:extLst>
              <a:ext uri="{FF2B5EF4-FFF2-40B4-BE49-F238E27FC236}">
                <a16:creationId xmlns:a16="http://schemas.microsoft.com/office/drawing/2014/main" xmlns="" id="{D60F9634-BFF1-4AA8-9A96-EF557A55A36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672668" y="3095981"/>
            <a:ext cx="237812" cy="317052"/>
          </a:xfrm>
          <a:custGeom>
            <a:avLst/>
            <a:gdLst/>
            <a:ahLst/>
            <a:cxnLst/>
            <a:rect l="0" t="0" r="0" b="0"/>
            <a:pathLst>
              <a:path w="237812" h="317052">
                <a:moveTo>
                  <a:pt x="144432" y="21869"/>
                </a:moveTo>
                <a:lnTo>
                  <a:pt x="144432" y="21869"/>
                </a:lnTo>
                <a:lnTo>
                  <a:pt x="134319" y="8385"/>
                </a:lnTo>
                <a:lnTo>
                  <a:pt x="121828" y="1765"/>
                </a:lnTo>
                <a:lnTo>
                  <a:pt x="114546" y="0"/>
                </a:lnTo>
                <a:lnTo>
                  <a:pt x="106164" y="2350"/>
                </a:lnTo>
                <a:lnTo>
                  <a:pt x="87442" y="14370"/>
                </a:lnTo>
                <a:lnTo>
                  <a:pt x="53697" y="57826"/>
                </a:lnTo>
                <a:lnTo>
                  <a:pt x="31198" y="95470"/>
                </a:lnTo>
                <a:lnTo>
                  <a:pt x="12262" y="135719"/>
                </a:lnTo>
                <a:lnTo>
                  <a:pt x="1493" y="177126"/>
                </a:lnTo>
                <a:lnTo>
                  <a:pt x="0" y="215285"/>
                </a:lnTo>
                <a:lnTo>
                  <a:pt x="6157" y="249649"/>
                </a:lnTo>
                <a:lnTo>
                  <a:pt x="20652" y="279032"/>
                </a:lnTo>
                <a:lnTo>
                  <a:pt x="44498" y="300558"/>
                </a:lnTo>
                <a:lnTo>
                  <a:pt x="58759" y="309262"/>
                </a:lnTo>
                <a:lnTo>
                  <a:pt x="91539" y="317051"/>
                </a:lnTo>
                <a:lnTo>
                  <a:pt x="126569" y="315339"/>
                </a:lnTo>
                <a:lnTo>
                  <a:pt x="160951" y="302819"/>
                </a:lnTo>
                <a:lnTo>
                  <a:pt x="205301" y="262452"/>
                </a:lnTo>
                <a:lnTo>
                  <a:pt x="224636" y="220753"/>
                </a:lnTo>
                <a:lnTo>
                  <a:pt x="231768" y="196791"/>
                </a:lnTo>
                <a:lnTo>
                  <a:pt x="235816" y="172351"/>
                </a:lnTo>
                <a:lnTo>
                  <a:pt x="237811" y="147590"/>
                </a:lnTo>
                <a:lnTo>
                  <a:pt x="236028" y="101734"/>
                </a:lnTo>
                <a:lnTo>
                  <a:pt x="225829" y="67242"/>
                </a:lnTo>
                <a:lnTo>
                  <a:pt x="200599" y="41564"/>
                </a:lnTo>
                <a:lnTo>
                  <a:pt x="183993" y="30766"/>
                </a:lnTo>
                <a:lnTo>
                  <a:pt x="146728" y="20649"/>
                </a:lnTo>
                <a:lnTo>
                  <a:pt x="108763" y="19210"/>
                </a:lnTo>
                <a:lnTo>
                  <a:pt x="64562" y="24923"/>
                </a:lnTo>
                <a:lnTo>
                  <a:pt x="42832" y="2821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SMARTInkShape-Group1487">
            <a:extLst>
              <a:ext uri="{FF2B5EF4-FFF2-40B4-BE49-F238E27FC236}">
                <a16:creationId xmlns:a16="http://schemas.microsoft.com/office/drawing/2014/main" xmlns="" id="{71ABBE3D-AA8B-4517-9A76-06565993EDA9}"/>
              </a:ext>
            </a:extLst>
          </p:cNvPr>
          <p:cNvGrpSpPr/>
          <p:nvPr/>
        </p:nvGrpSpPr>
        <p:grpSpPr>
          <a:xfrm>
            <a:off x="1639583" y="4033269"/>
            <a:ext cx="429969" cy="348232"/>
            <a:chOff x="1639583" y="4033269"/>
            <a:chExt cx="429969" cy="348232"/>
          </a:xfrm>
        </p:grpSpPr>
        <p:sp>
          <p:nvSpPr>
            <p:cNvPr id="87" name="SMARTInkShape-7883">
              <a:extLst>
                <a:ext uri="{FF2B5EF4-FFF2-40B4-BE49-F238E27FC236}">
                  <a16:creationId xmlns:a16="http://schemas.microsoft.com/office/drawing/2014/main" xmlns="" id="{6AA11507-DE00-4A64-A33A-79B2AA9D1F53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936750" y="4033269"/>
              <a:ext cx="132802" cy="348232"/>
            </a:xfrm>
            <a:custGeom>
              <a:avLst/>
              <a:gdLst/>
              <a:ahLst/>
              <a:cxnLst/>
              <a:rect l="0" t="0" r="0" b="0"/>
              <a:pathLst>
                <a:path w="132802" h="348232">
                  <a:moveTo>
                    <a:pt x="38100" y="11681"/>
                  </a:moveTo>
                  <a:lnTo>
                    <a:pt x="38100" y="11681"/>
                  </a:lnTo>
                  <a:lnTo>
                    <a:pt x="27987" y="1568"/>
                  </a:lnTo>
                  <a:lnTo>
                    <a:pt x="27125" y="0"/>
                  </a:lnTo>
                  <a:lnTo>
                    <a:pt x="28666" y="366"/>
                  </a:lnTo>
                  <a:lnTo>
                    <a:pt x="72344" y="27072"/>
                  </a:lnTo>
                  <a:lnTo>
                    <a:pt x="110727" y="64376"/>
                  </a:lnTo>
                  <a:lnTo>
                    <a:pt x="128940" y="94838"/>
                  </a:lnTo>
                  <a:lnTo>
                    <a:pt x="132801" y="130955"/>
                  </a:lnTo>
                  <a:lnTo>
                    <a:pt x="125345" y="169819"/>
                  </a:lnTo>
                  <a:lnTo>
                    <a:pt x="107920" y="208259"/>
                  </a:lnTo>
                  <a:lnTo>
                    <a:pt x="82301" y="244628"/>
                  </a:lnTo>
                  <a:lnTo>
                    <a:pt x="53512" y="279607"/>
                  </a:lnTo>
                  <a:lnTo>
                    <a:pt x="17737" y="325389"/>
                  </a:lnTo>
                  <a:lnTo>
                    <a:pt x="0" y="348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884">
              <a:extLst>
                <a:ext uri="{FF2B5EF4-FFF2-40B4-BE49-F238E27FC236}">
                  <a16:creationId xmlns:a16="http://schemas.microsoft.com/office/drawing/2014/main" xmlns="" id="{757AA3EC-A6C3-40CC-80D4-60F664F2358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639583" y="4235450"/>
              <a:ext cx="405118" cy="78166"/>
            </a:xfrm>
            <a:custGeom>
              <a:avLst/>
              <a:gdLst/>
              <a:ahLst/>
              <a:cxnLst/>
              <a:rect l="0" t="0" r="0" b="0"/>
              <a:pathLst>
                <a:path w="405118" h="78166">
                  <a:moveTo>
                    <a:pt x="36817" y="57150"/>
                  </a:moveTo>
                  <a:lnTo>
                    <a:pt x="36817" y="57150"/>
                  </a:lnTo>
                  <a:lnTo>
                    <a:pt x="642" y="71455"/>
                  </a:lnTo>
                  <a:lnTo>
                    <a:pt x="0" y="73742"/>
                  </a:lnTo>
                  <a:lnTo>
                    <a:pt x="1689" y="75973"/>
                  </a:lnTo>
                  <a:lnTo>
                    <a:pt x="4932" y="78165"/>
                  </a:lnTo>
                  <a:lnTo>
                    <a:pt x="43205" y="74509"/>
                  </a:lnTo>
                  <a:lnTo>
                    <a:pt x="89045" y="66276"/>
                  </a:lnTo>
                  <a:lnTo>
                    <a:pt x="116086" y="61117"/>
                  </a:lnTo>
                  <a:lnTo>
                    <a:pt x="145402" y="54856"/>
                  </a:lnTo>
                  <a:lnTo>
                    <a:pt x="176235" y="47859"/>
                  </a:lnTo>
                  <a:lnTo>
                    <a:pt x="208079" y="40373"/>
                  </a:lnTo>
                  <a:lnTo>
                    <a:pt x="238480" y="33971"/>
                  </a:lnTo>
                  <a:lnTo>
                    <a:pt x="267920" y="28292"/>
                  </a:lnTo>
                  <a:lnTo>
                    <a:pt x="296719" y="23094"/>
                  </a:lnTo>
                  <a:lnTo>
                    <a:pt x="343770" y="13557"/>
                  </a:lnTo>
                  <a:lnTo>
                    <a:pt x="405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885">
              <a:extLst>
                <a:ext uri="{FF2B5EF4-FFF2-40B4-BE49-F238E27FC236}">
                  <a16:creationId xmlns:a16="http://schemas.microsoft.com/office/drawing/2014/main" xmlns="" id="{C6F46E77-C00E-41B8-9F7B-C55CB6159C3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689260" y="4158224"/>
              <a:ext cx="285591" cy="26427"/>
            </a:xfrm>
            <a:custGeom>
              <a:avLst/>
              <a:gdLst/>
              <a:ahLst/>
              <a:cxnLst/>
              <a:rect l="0" t="0" r="0" b="0"/>
              <a:pathLst>
                <a:path w="285591" h="26427">
                  <a:moveTo>
                    <a:pt x="25240" y="26426"/>
                  </a:moveTo>
                  <a:lnTo>
                    <a:pt x="25240" y="26426"/>
                  </a:lnTo>
                  <a:lnTo>
                    <a:pt x="0" y="20959"/>
                  </a:lnTo>
                  <a:lnTo>
                    <a:pt x="36410" y="16429"/>
                  </a:lnTo>
                  <a:lnTo>
                    <a:pt x="71127" y="9989"/>
                  </a:lnTo>
                  <a:lnTo>
                    <a:pt x="117130" y="2422"/>
                  </a:lnTo>
                  <a:lnTo>
                    <a:pt x="164388" y="0"/>
                  </a:lnTo>
                  <a:lnTo>
                    <a:pt x="209144" y="1276"/>
                  </a:lnTo>
                  <a:lnTo>
                    <a:pt x="247851" y="4194"/>
                  </a:lnTo>
                  <a:lnTo>
                    <a:pt x="285590" y="7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1488">
            <a:extLst>
              <a:ext uri="{FF2B5EF4-FFF2-40B4-BE49-F238E27FC236}">
                <a16:creationId xmlns:a16="http://schemas.microsoft.com/office/drawing/2014/main" xmlns="" id="{82ABAB54-13AB-4FBB-9B52-B481B11A230F}"/>
              </a:ext>
            </a:extLst>
          </p:cNvPr>
          <p:cNvGrpSpPr/>
          <p:nvPr/>
        </p:nvGrpSpPr>
        <p:grpSpPr>
          <a:xfrm>
            <a:off x="2605287" y="3899423"/>
            <a:ext cx="1261864" cy="558959"/>
            <a:chOff x="2605287" y="3899423"/>
            <a:chExt cx="1261864" cy="558959"/>
          </a:xfrm>
        </p:grpSpPr>
        <p:sp>
          <p:nvSpPr>
            <p:cNvPr id="91" name="SMARTInkShape-7886">
              <a:extLst>
                <a:ext uri="{FF2B5EF4-FFF2-40B4-BE49-F238E27FC236}">
                  <a16:creationId xmlns:a16="http://schemas.microsoft.com/office/drawing/2014/main" xmlns="" id="{207C05C5-F551-4FD6-9876-528E59C22AE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850791" y="4286250"/>
              <a:ext cx="16360" cy="12701"/>
            </a:xfrm>
            <a:custGeom>
              <a:avLst/>
              <a:gdLst/>
              <a:ahLst/>
              <a:cxnLst/>
              <a:rect l="0" t="0" r="0" b="0"/>
              <a:pathLst>
                <a:path w="1636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9329"/>
                  </a:lnTo>
                  <a:lnTo>
                    <a:pt x="0" y="7631"/>
                  </a:lnTo>
                  <a:lnTo>
                    <a:pt x="515" y="5793"/>
                  </a:lnTo>
                  <a:lnTo>
                    <a:pt x="1563" y="3862"/>
                  </a:lnTo>
                  <a:lnTo>
                    <a:pt x="3673" y="2574"/>
                  </a:lnTo>
                  <a:lnTo>
                    <a:pt x="16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887">
              <a:extLst>
                <a:ext uri="{FF2B5EF4-FFF2-40B4-BE49-F238E27FC236}">
                  <a16:creationId xmlns:a16="http://schemas.microsoft.com/office/drawing/2014/main" xmlns="" id="{87D32E9C-D69C-4CCF-AAFC-BF812135FA06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644900" y="3899423"/>
              <a:ext cx="48934" cy="141207"/>
            </a:xfrm>
            <a:custGeom>
              <a:avLst/>
              <a:gdLst/>
              <a:ahLst/>
              <a:cxnLst/>
              <a:rect l="0" t="0" r="0" b="0"/>
              <a:pathLst>
                <a:path w="48934" h="141207">
                  <a:moveTo>
                    <a:pt x="38100" y="12177"/>
                  </a:moveTo>
                  <a:lnTo>
                    <a:pt x="38100" y="12177"/>
                  </a:lnTo>
                  <a:lnTo>
                    <a:pt x="38100" y="5435"/>
                  </a:lnTo>
                  <a:lnTo>
                    <a:pt x="37394" y="3449"/>
                  </a:lnTo>
                  <a:lnTo>
                    <a:pt x="36218" y="2125"/>
                  </a:lnTo>
                  <a:lnTo>
                    <a:pt x="33030" y="654"/>
                  </a:lnTo>
                  <a:lnTo>
                    <a:pt x="29262" y="0"/>
                  </a:lnTo>
                  <a:lnTo>
                    <a:pt x="23353" y="3472"/>
                  </a:lnTo>
                  <a:lnTo>
                    <a:pt x="12093" y="15242"/>
                  </a:lnTo>
                  <a:lnTo>
                    <a:pt x="5375" y="26239"/>
                  </a:lnTo>
                  <a:lnTo>
                    <a:pt x="708" y="53435"/>
                  </a:lnTo>
                  <a:lnTo>
                    <a:pt x="4077" y="62499"/>
                  </a:lnTo>
                  <a:lnTo>
                    <a:pt x="17739" y="79816"/>
                  </a:lnTo>
                  <a:lnTo>
                    <a:pt x="44500" y="105302"/>
                  </a:lnTo>
                  <a:lnTo>
                    <a:pt x="48000" y="113773"/>
                  </a:lnTo>
                  <a:lnTo>
                    <a:pt x="48933" y="118008"/>
                  </a:lnTo>
                  <a:lnTo>
                    <a:pt x="48144" y="122242"/>
                  </a:lnTo>
                  <a:lnTo>
                    <a:pt x="43505" y="130710"/>
                  </a:lnTo>
                  <a:lnTo>
                    <a:pt x="34858" y="137295"/>
                  </a:lnTo>
                  <a:lnTo>
                    <a:pt x="29589" y="140039"/>
                  </a:lnTo>
                  <a:lnTo>
                    <a:pt x="18089" y="141206"/>
                  </a:lnTo>
                  <a:lnTo>
                    <a:pt x="0" y="139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888">
              <a:extLst>
                <a:ext uri="{FF2B5EF4-FFF2-40B4-BE49-F238E27FC236}">
                  <a16:creationId xmlns:a16="http://schemas.microsoft.com/office/drawing/2014/main" xmlns="" id="{8F430371-E3E3-4ABF-9B07-E667ACBCF142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524250" y="399415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2117" y="1986"/>
                  </a:lnTo>
                  <a:lnTo>
                    <a:pt x="44780" y="7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7889">
              <a:extLst>
                <a:ext uri="{FF2B5EF4-FFF2-40B4-BE49-F238E27FC236}">
                  <a16:creationId xmlns:a16="http://schemas.microsoft.com/office/drawing/2014/main" xmlns="" id="{B8DED79B-5FEA-4090-8B6D-B06DA11D53D9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371850" y="3937000"/>
              <a:ext cx="76201" cy="120651"/>
            </a:xfrm>
            <a:custGeom>
              <a:avLst/>
              <a:gdLst/>
              <a:ahLst/>
              <a:cxnLst/>
              <a:rect l="0" t="0" r="0" b="0"/>
              <a:pathLst>
                <a:path w="76201" h="1206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088" y="50901"/>
                  </a:lnTo>
                  <a:lnTo>
                    <a:pt x="6327" y="96798"/>
                  </a:lnTo>
                  <a:lnTo>
                    <a:pt x="6347" y="109625"/>
                  </a:lnTo>
                  <a:lnTo>
                    <a:pt x="7055" y="63985"/>
                  </a:lnTo>
                  <a:lnTo>
                    <a:pt x="12831" y="36283"/>
                  </a:lnTo>
                  <a:lnTo>
                    <a:pt x="21930" y="21065"/>
                  </a:lnTo>
                  <a:lnTo>
                    <a:pt x="31148" y="12890"/>
                  </a:lnTo>
                  <a:lnTo>
                    <a:pt x="35582" y="10710"/>
                  </a:lnTo>
                  <a:lnTo>
                    <a:pt x="39949" y="10668"/>
                  </a:lnTo>
                  <a:lnTo>
                    <a:pt x="48564" y="14384"/>
                  </a:lnTo>
                  <a:lnTo>
                    <a:pt x="61348" y="31151"/>
                  </a:lnTo>
                  <a:lnTo>
                    <a:pt x="70612" y="75355"/>
                  </a:lnTo>
                  <a:lnTo>
                    <a:pt x="762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7890">
              <a:extLst>
                <a:ext uri="{FF2B5EF4-FFF2-40B4-BE49-F238E27FC236}">
                  <a16:creationId xmlns:a16="http://schemas.microsoft.com/office/drawing/2014/main" xmlns="" id="{4373C1DD-2FEF-423F-AB9A-7FDEE1E3803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251200" y="4077583"/>
              <a:ext cx="98795" cy="246768"/>
            </a:xfrm>
            <a:custGeom>
              <a:avLst/>
              <a:gdLst/>
              <a:ahLst/>
              <a:cxnLst/>
              <a:rect l="0" t="0" r="0" b="0"/>
              <a:pathLst>
                <a:path w="98795" h="246768">
                  <a:moveTo>
                    <a:pt x="44450" y="5467"/>
                  </a:moveTo>
                  <a:lnTo>
                    <a:pt x="44450" y="5467"/>
                  </a:lnTo>
                  <a:lnTo>
                    <a:pt x="47821" y="2096"/>
                  </a:lnTo>
                  <a:lnTo>
                    <a:pt x="60030" y="0"/>
                  </a:lnTo>
                  <a:lnTo>
                    <a:pt x="65420" y="2527"/>
                  </a:lnTo>
                  <a:lnTo>
                    <a:pt x="77053" y="12862"/>
                  </a:lnTo>
                  <a:lnTo>
                    <a:pt x="92131" y="41290"/>
                  </a:lnTo>
                  <a:lnTo>
                    <a:pt x="98794" y="79895"/>
                  </a:lnTo>
                  <a:lnTo>
                    <a:pt x="90655" y="125984"/>
                  </a:lnTo>
                  <a:lnTo>
                    <a:pt x="74838" y="172017"/>
                  </a:lnTo>
                  <a:lnTo>
                    <a:pt x="50005" y="213565"/>
                  </a:lnTo>
                  <a:lnTo>
                    <a:pt x="30456" y="230365"/>
                  </a:lnTo>
                  <a:lnTo>
                    <a:pt x="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7891">
              <a:extLst>
                <a:ext uri="{FF2B5EF4-FFF2-40B4-BE49-F238E27FC236}">
                  <a16:creationId xmlns:a16="http://schemas.microsoft.com/office/drawing/2014/main" xmlns="" id="{2A1472F6-491A-4152-BAFD-9928E4653795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067050" y="4125997"/>
              <a:ext cx="137852" cy="332385"/>
            </a:xfrm>
            <a:custGeom>
              <a:avLst/>
              <a:gdLst/>
              <a:ahLst/>
              <a:cxnLst/>
              <a:rect l="0" t="0" r="0" b="0"/>
              <a:pathLst>
                <a:path w="137852" h="332385">
                  <a:moveTo>
                    <a:pt x="0" y="115803"/>
                  </a:moveTo>
                  <a:lnTo>
                    <a:pt x="0" y="115803"/>
                  </a:lnTo>
                  <a:lnTo>
                    <a:pt x="3371" y="109061"/>
                  </a:lnTo>
                  <a:lnTo>
                    <a:pt x="8789" y="103869"/>
                  </a:lnTo>
                  <a:lnTo>
                    <a:pt x="12209" y="101497"/>
                  </a:lnTo>
                  <a:lnTo>
                    <a:pt x="15195" y="100622"/>
                  </a:lnTo>
                  <a:lnTo>
                    <a:pt x="17891" y="100743"/>
                  </a:lnTo>
                  <a:lnTo>
                    <a:pt x="20394" y="101530"/>
                  </a:lnTo>
                  <a:lnTo>
                    <a:pt x="25057" y="108048"/>
                  </a:lnTo>
                  <a:lnTo>
                    <a:pt x="31648" y="129263"/>
                  </a:lnTo>
                  <a:lnTo>
                    <a:pt x="36189" y="166122"/>
                  </a:lnTo>
                  <a:lnTo>
                    <a:pt x="37250" y="197434"/>
                  </a:lnTo>
                  <a:lnTo>
                    <a:pt x="37723" y="232516"/>
                  </a:lnTo>
                  <a:lnTo>
                    <a:pt x="36051" y="267394"/>
                  </a:lnTo>
                  <a:lnTo>
                    <a:pt x="31143" y="309356"/>
                  </a:lnTo>
                  <a:lnTo>
                    <a:pt x="26534" y="332384"/>
                  </a:lnTo>
                  <a:lnTo>
                    <a:pt x="26156" y="331452"/>
                  </a:lnTo>
                  <a:lnTo>
                    <a:pt x="25500" y="285347"/>
                  </a:lnTo>
                  <a:lnTo>
                    <a:pt x="27325" y="244308"/>
                  </a:lnTo>
                  <a:lnTo>
                    <a:pt x="28800" y="220523"/>
                  </a:lnTo>
                  <a:lnTo>
                    <a:pt x="31195" y="194788"/>
                  </a:lnTo>
                  <a:lnTo>
                    <a:pt x="34202" y="167754"/>
                  </a:lnTo>
                  <a:lnTo>
                    <a:pt x="37618" y="139854"/>
                  </a:lnTo>
                  <a:lnTo>
                    <a:pt x="42012" y="114903"/>
                  </a:lnTo>
                  <a:lnTo>
                    <a:pt x="52538" y="70248"/>
                  </a:lnTo>
                  <a:lnTo>
                    <a:pt x="66994" y="22890"/>
                  </a:lnTo>
                  <a:lnTo>
                    <a:pt x="77753" y="5599"/>
                  </a:lnTo>
                  <a:lnTo>
                    <a:pt x="83585" y="0"/>
                  </a:lnTo>
                  <a:lnTo>
                    <a:pt x="92412" y="3324"/>
                  </a:lnTo>
                  <a:lnTo>
                    <a:pt x="115391" y="25831"/>
                  </a:lnTo>
                  <a:lnTo>
                    <a:pt x="130777" y="55589"/>
                  </a:lnTo>
                  <a:lnTo>
                    <a:pt x="137851" y="86219"/>
                  </a:lnTo>
                  <a:lnTo>
                    <a:pt x="136291" y="113943"/>
                  </a:lnTo>
                  <a:lnTo>
                    <a:pt x="124108" y="149981"/>
                  </a:lnTo>
                  <a:lnTo>
                    <a:pt x="109252" y="168387"/>
                  </a:lnTo>
                  <a:lnTo>
                    <a:pt x="92301" y="181508"/>
                  </a:lnTo>
                  <a:lnTo>
                    <a:pt x="77712" y="187338"/>
                  </a:lnTo>
                  <a:lnTo>
                    <a:pt x="70858" y="186071"/>
                  </a:lnTo>
                  <a:lnTo>
                    <a:pt x="57598" y="177137"/>
                  </a:lnTo>
                  <a:lnTo>
                    <a:pt x="53921" y="170098"/>
                  </a:lnTo>
                  <a:lnTo>
                    <a:pt x="50800" y="134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7892">
              <a:extLst>
                <a:ext uri="{FF2B5EF4-FFF2-40B4-BE49-F238E27FC236}">
                  <a16:creationId xmlns:a16="http://schemas.microsoft.com/office/drawing/2014/main" xmlns="" id="{320A0BAB-C233-41FE-AFA5-BE7B5E3B69E8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895600" y="4277056"/>
              <a:ext cx="82551" cy="21895"/>
            </a:xfrm>
            <a:custGeom>
              <a:avLst/>
              <a:gdLst/>
              <a:ahLst/>
              <a:cxnLst/>
              <a:rect l="0" t="0" r="0" b="0"/>
              <a:pathLst>
                <a:path w="82551" h="21895">
                  <a:moveTo>
                    <a:pt x="0" y="21894"/>
                  </a:moveTo>
                  <a:lnTo>
                    <a:pt x="0" y="21894"/>
                  </a:lnTo>
                  <a:lnTo>
                    <a:pt x="5775" y="16825"/>
                  </a:lnTo>
                  <a:lnTo>
                    <a:pt x="17312" y="11063"/>
                  </a:lnTo>
                  <a:lnTo>
                    <a:pt x="60563" y="0"/>
                  </a:lnTo>
                  <a:lnTo>
                    <a:pt x="82550" y="2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7893">
              <a:extLst>
                <a:ext uri="{FF2B5EF4-FFF2-40B4-BE49-F238E27FC236}">
                  <a16:creationId xmlns:a16="http://schemas.microsoft.com/office/drawing/2014/main" xmlns="" id="{347376FA-B6D4-4491-98A5-C9944D9917F7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807583" y="4155879"/>
              <a:ext cx="37218" cy="200222"/>
            </a:xfrm>
            <a:custGeom>
              <a:avLst/>
              <a:gdLst/>
              <a:ahLst/>
              <a:cxnLst/>
              <a:rect l="0" t="0" r="0" b="0"/>
              <a:pathLst>
                <a:path w="37218" h="200222">
                  <a:moveTo>
                    <a:pt x="5467" y="3371"/>
                  </a:moveTo>
                  <a:lnTo>
                    <a:pt x="5467" y="3371"/>
                  </a:lnTo>
                  <a:lnTo>
                    <a:pt x="2096" y="0"/>
                  </a:lnTo>
                  <a:lnTo>
                    <a:pt x="1103" y="418"/>
                  </a:lnTo>
                  <a:lnTo>
                    <a:pt x="0" y="4646"/>
                  </a:lnTo>
                  <a:lnTo>
                    <a:pt x="8022" y="42327"/>
                  </a:lnTo>
                  <a:lnTo>
                    <a:pt x="17042" y="81706"/>
                  </a:lnTo>
                  <a:lnTo>
                    <a:pt x="22302" y="122772"/>
                  </a:lnTo>
                  <a:lnTo>
                    <a:pt x="27624" y="157988"/>
                  </a:lnTo>
                  <a:lnTo>
                    <a:pt x="37217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7894">
              <a:extLst>
                <a:ext uri="{FF2B5EF4-FFF2-40B4-BE49-F238E27FC236}">
                  <a16:creationId xmlns:a16="http://schemas.microsoft.com/office/drawing/2014/main" xmlns="" id="{7E7440E0-C4F3-49F1-9826-E99C0E2694D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605287" y="4080172"/>
              <a:ext cx="118864" cy="294979"/>
            </a:xfrm>
            <a:custGeom>
              <a:avLst/>
              <a:gdLst/>
              <a:ahLst/>
              <a:cxnLst/>
              <a:rect l="0" t="0" r="0" b="0"/>
              <a:pathLst>
                <a:path w="118864" h="294979">
                  <a:moveTo>
                    <a:pt x="118863" y="21928"/>
                  </a:moveTo>
                  <a:lnTo>
                    <a:pt x="118863" y="21928"/>
                  </a:lnTo>
                  <a:lnTo>
                    <a:pt x="115492" y="18557"/>
                  </a:lnTo>
                  <a:lnTo>
                    <a:pt x="113837" y="13139"/>
                  </a:lnTo>
                  <a:lnTo>
                    <a:pt x="113396" y="9718"/>
                  </a:lnTo>
                  <a:lnTo>
                    <a:pt x="112396" y="7438"/>
                  </a:lnTo>
                  <a:lnTo>
                    <a:pt x="111024" y="5918"/>
                  </a:lnTo>
                  <a:lnTo>
                    <a:pt x="100381" y="107"/>
                  </a:lnTo>
                  <a:lnTo>
                    <a:pt x="90893" y="0"/>
                  </a:lnTo>
                  <a:lnTo>
                    <a:pt x="80326" y="3010"/>
                  </a:lnTo>
                  <a:lnTo>
                    <a:pt x="70926" y="9052"/>
                  </a:lnTo>
                  <a:lnTo>
                    <a:pt x="38441" y="47993"/>
                  </a:lnTo>
                  <a:lnTo>
                    <a:pt x="22442" y="74434"/>
                  </a:lnTo>
                  <a:lnTo>
                    <a:pt x="9469" y="120349"/>
                  </a:lnTo>
                  <a:lnTo>
                    <a:pt x="1862" y="166252"/>
                  </a:lnTo>
                  <a:lnTo>
                    <a:pt x="0" y="213171"/>
                  </a:lnTo>
                  <a:lnTo>
                    <a:pt x="5014" y="249651"/>
                  </a:lnTo>
                  <a:lnTo>
                    <a:pt x="13936" y="269423"/>
                  </a:lnTo>
                  <a:lnTo>
                    <a:pt x="26838" y="283856"/>
                  </a:lnTo>
                  <a:lnTo>
                    <a:pt x="34229" y="289680"/>
                  </a:lnTo>
                  <a:lnTo>
                    <a:pt x="49968" y="294269"/>
                  </a:lnTo>
                  <a:lnTo>
                    <a:pt x="74413" y="294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1489">
            <a:extLst>
              <a:ext uri="{FF2B5EF4-FFF2-40B4-BE49-F238E27FC236}">
                <a16:creationId xmlns:a16="http://schemas.microsoft.com/office/drawing/2014/main" xmlns="" id="{F720A72C-E320-4E8A-854A-DE842F3398A4}"/>
              </a:ext>
            </a:extLst>
          </p:cNvPr>
          <p:cNvGrpSpPr/>
          <p:nvPr/>
        </p:nvGrpSpPr>
        <p:grpSpPr>
          <a:xfrm>
            <a:off x="4125610" y="4105573"/>
            <a:ext cx="198741" cy="229043"/>
            <a:chOff x="4125610" y="4105573"/>
            <a:chExt cx="198741" cy="229043"/>
          </a:xfrm>
        </p:grpSpPr>
        <p:sp>
          <p:nvSpPr>
            <p:cNvPr id="101" name="SMARTInkShape-7895">
              <a:extLst>
                <a:ext uri="{FF2B5EF4-FFF2-40B4-BE49-F238E27FC236}">
                  <a16:creationId xmlns:a16="http://schemas.microsoft.com/office/drawing/2014/main" xmlns="" id="{D7E0D78B-8534-43AC-A99F-61E370FD3A8E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320692" y="431800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6350"/>
                  </a:moveTo>
                  <a:lnTo>
                    <a:pt x="3658" y="6350"/>
                  </a:lnTo>
                  <a:lnTo>
                    <a:pt x="287" y="2979"/>
                  </a:lnTo>
                  <a:lnTo>
                    <a:pt x="0" y="1986"/>
                  </a:lnTo>
                  <a:lnTo>
                    <a:pt x="514" y="1324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7896">
              <a:extLst>
                <a:ext uri="{FF2B5EF4-FFF2-40B4-BE49-F238E27FC236}">
                  <a16:creationId xmlns:a16="http://schemas.microsoft.com/office/drawing/2014/main" xmlns="" id="{6EE47B50-585C-44F3-8065-E38F57A7996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125610" y="4105573"/>
              <a:ext cx="80461" cy="229043"/>
            </a:xfrm>
            <a:custGeom>
              <a:avLst/>
              <a:gdLst/>
              <a:ahLst/>
              <a:cxnLst/>
              <a:rect l="0" t="0" r="0" b="0"/>
              <a:pathLst>
                <a:path w="80461" h="229043">
                  <a:moveTo>
                    <a:pt x="78090" y="28277"/>
                  </a:moveTo>
                  <a:lnTo>
                    <a:pt x="78090" y="28277"/>
                  </a:lnTo>
                  <a:lnTo>
                    <a:pt x="77384" y="14479"/>
                  </a:lnTo>
                  <a:lnTo>
                    <a:pt x="74719" y="8504"/>
                  </a:lnTo>
                  <a:lnTo>
                    <a:pt x="73021" y="6628"/>
                  </a:lnTo>
                  <a:lnTo>
                    <a:pt x="59792" y="0"/>
                  </a:lnTo>
                  <a:lnTo>
                    <a:pt x="54602" y="959"/>
                  </a:lnTo>
                  <a:lnTo>
                    <a:pt x="41310" y="7669"/>
                  </a:lnTo>
                  <a:lnTo>
                    <a:pt x="24702" y="23347"/>
                  </a:lnTo>
                  <a:lnTo>
                    <a:pt x="7154" y="52677"/>
                  </a:lnTo>
                  <a:lnTo>
                    <a:pt x="0" y="76585"/>
                  </a:lnTo>
                  <a:lnTo>
                    <a:pt x="1722" y="97389"/>
                  </a:lnTo>
                  <a:lnTo>
                    <a:pt x="7406" y="116958"/>
                  </a:lnTo>
                  <a:lnTo>
                    <a:pt x="18420" y="135457"/>
                  </a:lnTo>
                  <a:lnTo>
                    <a:pt x="64290" y="172834"/>
                  </a:lnTo>
                  <a:lnTo>
                    <a:pt x="71007" y="177565"/>
                  </a:lnTo>
                  <a:lnTo>
                    <a:pt x="78469" y="188466"/>
                  </a:lnTo>
                  <a:lnTo>
                    <a:pt x="80460" y="194336"/>
                  </a:lnTo>
                  <a:lnTo>
                    <a:pt x="80376" y="199661"/>
                  </a:lnTo>
                  <a:lnTo>
                    <a:pt x="76519" y="209340"/>
                  </a:lnTo>
                  <a:lnTo>
                    <a:pt x="63043" y="222723"/>
                  </a:lnTo>
                  <a:lnTo>
                    <a:pt x="49765" y="227586"/>
                  </a:lnTo>
                  <a:lnTo>
                    <a:pt x="35868" y="229042"/>
                  </a:lnTo>
                  <a:lnTo>
                    <a:pt x="24987" y="227337"/>
                  </a:lnTo>
                  <a:lnTo>
                    <a:pt x="8240" y="218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1490">
            <a:extLst>
              <a:ext uri="{FF2B5EF4-FFF2-40B4-BE49-F238E27FC236}">
                <a16:creationId xmlns:a16="http://schemas.microsoft.com/office/drawing/2014/main" xmlns="" id="{EC7134F2-3DA4-4A90-810D-90310D65F59A}"/>
              </a:ext>
            </a:extLst>
          </p:cNvPr>
          <p:cNvGrpSpPr/>
          <p:nvPr/>
        </p:nvGrpSpPr>
        <p:grpSpPr>
          <a:xfrm>
            <a:off x="4616450" y="3854450"/>
            <a:ext cx="431801" cy="650110"/>
            <a:chOff x="4616450" y="3854450"/>
            <a:chExt cx="431801" cy="650110"/>
          </a:xfrm>
        </p:grpSpPr>
        <p:sp>
          <p:nvSpPr>
            <p:cNvPr id="104" name="SMARTInkShape-7897">
              <a:extLst>
                <a:ext uri="{FF2B5EF4-FFF2-40B4-BE49-F238E27FC236}">
                  <a16:creationId xmlns:a16="http://schemas.microsoft.com/office/drawing/2014/main" xmlns="" id="{DB74BC3D-95F5-48A3-A4E4-F547A30F972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035550" y="3854450"/>
              <a:ext cx="12701" cy="158751"/>
            </a:xfrm>
            <a:custGeom>
              <a:avLst/>
              <a:gdLst/>
              <a:ahLst/>
              <a:cxnLst/>
              <a:rect l="0" t="0" r="0" b="0"/>
              <a:pathLst>
                <a:path w="12701" h="158751">
                  <a:moveTo>
                    <a:pt x="12700" y="0"/>
                  </a:moveTo>
                  <a:lnTo>
                    <a:pt x="12700" y="0"/>
                  </a:lnTo>
                  <a:lnTo>
                    <a:pt x="11994" y="42632"/>
                  </a:lnTo>
                  <a:lnTo>
                    <a:pt x="5792" y="83027"/>
                  </a:lnTo>
                  <a:lnTo>
                    <a:pt x="762" y="129754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7898">
              <a:extLst>
                <a:ext uri="{FF2B5EF4-FFF2-40B4-BE49-F238E27FC236}">
                  <a16:creationId xmlns:a16="http://schemas.microsoft.com/office/drawing/2014/main" xmlns="" id="{2AA1112C-CB85-4A6E-AAC1-3EEEB757978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876800" y="39497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43738" y="7631"/>
                  </a:lnTo>
                  <a:lnTo>
                    <a:pt x="90434" y="76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7899">
              <a:extLst>
                <a:ext uri="{FF2B5EF4-FFF2-40B4-BE49-F238E27FC236}">
                  <a16:creationId xmlns:a16="http://schemas.microsoft.com/office/drawing/2014/main" xmlns="" id="{658A6864-D6CB-4445-A19C-A953FDF4830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755729" y="3865723"/>
              <a:ext cx="63922" cy="163941"/>
            </a:xfrm>
            <a:custGeom>
              <a:avLst/>
              <a:gdLst/>
              <a:ahLst/>
              <a:cxnLst/>
              <a:rect l="0" t="0" r="0" b="0"/>
              <a:pathLst>
                <a:path w="63922" h="163941">
                  <a:moveTo>
                    <a:pt x="63921" y="26827"/>
                  </a:moveTo>
                  <a:lnTo>
                    <a:pt x="63921" y="26827"/>
                  </a:lnTo>
                  <a:lnTo>
                    <a:pt x="63921" y="345"/>
                  </a:lnTo>
                  <a:lnTo>
                    <a:pt x="60393" y="0"/>
                  </a:lnTo>
                  <a:lnTo>
                    <a:pt x="29842" y="9845"/>
                  </a:lnTo>
                  <a:lnTo>
                    <a:pt x="20317" y="19750"/>
                  </a:lnTo>
                  <a:lnTo>
                    <a:pt x="532" y="47767"/>
                  </a:lnTo>
                  <a:lnTo>
                    <a:pt x="0" y="59416"/>
                  </a:lnTo>
                  <a:lnTo>
                    <a:pt x="3667" y="74505"/>
                  </a:lnTo>
                  <a:lnTo>
                    <a:pt x="12918" y="83530"/>
                  </a:lnTo>
                  <a:lnTo>
                    <a:pt x="48721" y="113584"/>
                  </a:lnTo>
                  <a:lnTo>
                    <a:pt x="58320" y="129673"/>
                  </a:lnTo>
                  <a:lnTo>
                    <a:pt x="58776" y="134902"/>
                  </a:lnTo>
                  <a:lnTo>
                    <a:pt x="55519" y="144475"/>
                  </a:lnTo>
                  <a:lnTo>
                    <a:pt x="42382" y="157798"/>
                  </a:lnTo>
                  <a:lnTo>
                    <a:pt x="32946" y="162647"/>
                  </a:lnTo>
                  <a:lnTo>
                    <a:pt x="28455" y="163940"/>
                  </a:lnTo>
                  <a:lnTo>
                    <a:pt x="19700" y="163496"/>
                  </a:lnTo>
                  <a:lnTo>
                    <a:pt x="11812" y="160946"/>
                  </a:lnTo>
                  <a:lnTo>
                    <a:pt x="5954" y="157462"/>
                  </a:lnTo>
                  <a:lnTo>
                    <a:pt x="4110" y="154133"/>
                  </a:lnTo>
                  <a:lnTo>
                    <a:pt x="421" y="134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7900">
              <a:extLst>
                <a:ext uri="{FF2B5EF4-FFF2-40B4-BE49-F238E27FC236}">
                  <a16:creationId xmlns:a16="http://schemas.microsoft.com/office/drawing/2014/main" xmlns="" id="{9A0EC4B5-BE30-4E00-9774-BDBB4BC0FC2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616450" y="4107510"/>
              <a:ext cx="151832" cy="397050"/>
            </a:xfrm>
            <a:custGeom>
              <a:avLst/>
              <a:gdLst/>
              <a:ahLst/>
              <a:cxnLst/>
              <a:rect l="0" t="0" r="0" b="0"/>
              <a:pathLst>
                <a:path w="151832" h="397050">
                  <a:moveTo>
                    <a:pt x="0" y="140640"/>
                  </a:moveTo>
                  <a:lnTo>
                    <a:pt x="0" y="140640"/>
                  </a:lnTo>
                  <a:lnTo>
                    <a:pt x="0" y="129705"/>
                  </a:lnTo>
                  <a:lnTo>
                    <a:pt x="3371" y="135205"/>
                  </a:lnTo>
                  <a:lnTo>
                    <a:pt x="15195" y="171395"/>
                  </a:lnTo>
                  <a:lnTo>
                    <a:pt x="22768" y="217564"/>
                  </a:lnTo>
                  <a:lnTo>
                    <a:pt x="27287" y="257849"/>
                  </a:lnTo>
                  <a:lnTo>
                    <a:pt x="27885" y="297861"/>
                  </a:lnTo>
                  <a:lnTo>
                    <a:pt x="25798" y="334693"/>
                  </a:lnTo>
                  <a:lnTo>
                    <a:pt x="20658" y="376407"/>
                  </a:lnTo>
                  <a:lnTo>
                    <a:pt x="15372" y="396136"/>
                  </a:lnTo>
                  <a:lnTo>
                    <a:pt x="14481" y="397049"/>
                  </a:lnTo>
                  <a:lnTo>
                    <a:pt x="13887" y="396245"/>
                  </a:lnTo>
                  <a:lnTo>
                    <a:pt x="14738" y="349025"/>
                  </a:lnTo>
                  <a:lnTo>
                    <a:pt x="17839" y="307339"/>
                  </a:lnTo>
                  <a:lnTo>
                    <a:pt x="19654" y="281406"/>
                  </a:lnTo>
                  <a:lnTo>
                    <a:pt x="21569" y="253534"/>
                  </a:lnTo>
                  <a:lnTo>
                    <a:pt x="24257" y="224369"/>
                  </a:lnTo>
                  <a:lnTo>
                    <a:pt x="27460" y="194343"/>
                  </a:lnTo>
                  <a:lnTo>
                    <a:pt x="31007" y="163742"/>
                  </a:lnTo>
                  <a:lnTo>
                    <a:pt x="34782" y="135580"/>
                  </a:lnTo>
                  <a:lnTo>
                    <a:pt x="38711" y="109045"/>
                  </a:lnTo>
                  <a:lnTo>
                    <a:pt x="46838" y="63803"/>
                  </a:lnTo>
                  <a:lnTo>
                    <a:pt x="60053" y="23172"/>
                  </a:lnTo>
                  <a:lnTo>
                    <a:pt x="71140" y="5177"/>
                  </a:lnTo>
                  <a:lnTo>
                    <a:pt x="78471" y="942"/>
                  </a:lnTo>
                  <a:lnTo>
                    <a:pt x="96024" y="0"/>
                  </a:lnTo>
                  <a:lnTo>
                    <a:pt x="115585" y="11811"/>
                  </a:lnTo>
                  <a:lnTo>
                    <a:pt x="125740" y="20887"/>
                  </a:lnTo>
                  <a:lnTo>
                    <a:pt x="140786" y="49787"/>
                  </a:lnTo>
                  <a:lnTo>
                    <a:pt x="150061" y="84738"/>
                  </a:lnTo>
                  <a:lnTo>
                    <a:pt x="151831" y="119087"/>
                  </a:lnTo>
                  <a:lnTo>
                    <a:pt x="144621" y="149406"/>
                  </a:lnTo>
                  <a:lnTo>
                    <a:pt x="130599" y="175580"/>
                  </a:lnTo>
                  <a:lnTo>
                    <a:pt x="110255" y="196620"/>
                  </a:lnTo>
                  <a:lnTo>
                    <a:pt x="87102" y="209735"/>
                  </a:lnTo>
                  <a:lnTo>
                    <a:pt x="64112" y="216504"/>
                  </a:lnTo>
                  <a:lnTo>
                    <a:pt x="44486" y="217161"/>
                  </a:lnTo>
                  <a:lnTo>
                    <a:pt x="38125" y="214232"/>
                  </a:lnTo>
                  <a:lnTo>
                    <a:pt x="33883" y="209457"/>
                  </a:lnTo>
                  <a:lnTo>
                    <a:pt x="25400" y="19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1491">
            <a:extLst>
              <a:ext uri="{FF2B5EF4-FFF2-40B4-BE49-F238E27FC236}">
                <a16:creationId xmlns:a16="http://schemas.microsoft.com/office/drawing/2014/main" xmlns="" id="{6096302A-FC4D-4813-B446-E609E7EC395A}"/>
              </a:ext>
            </a:extLst>
          </p:cNvPr>
          <p:cNvGrpSpPr/>
          <p:nvPr/>
        </p:nvGrpSpPr>
        <p:grpSpPr>
          <a:xfrm>
            <a:off x="5543550" y="4322141"/>
            <a:ext cx="260351" cy="103659"/>
            <a:chOff x="5543550" y="4322141"/>
            <a:chExt cx="260351" cy="103659"/>
          </a:xfrm>
        </p:grpSpPr>
        <p:sp>
          <p:nvSpPr>
            <p:cNvPr id="109" name="SMARTInkShape-7901">
              <a:extLst>
                <a:ext uri="{FF2B5EF4-FFF2-40B4-BE49-F238E27FC236}">
                  <a16:creationId xmlns:a16="http://schemas.microsoft.com/office/drawing/2014/main" xmlns="" id="{79B5FFAD-0244-41DD-A7AE-33EE0F70BBA0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558702" y="4413250"/>
              <a:ext cx="245199" cy="12550"/>
            </a:xfrm>
            <a:custGeom>
              <a:avLst/>
              <a:gdLst/>
              <a:ahLst/>
              <a:cxnLst/>
              <a:rect l="0" t="0" r="0" b="0"/>
              <a:pathLst>
                <a:path w="245199" h="12550">
                  <a:moveTo>
                    <a:pt x="41998" y="0"/>
                  </a:moveTo>
                  <a:lnTo>
                    <a:pt x="41998" y="0"/>
                  </a:lnTo>
                  <a:lnTo>
                    <a:pt x="9960" y="6907"/>
                  </a:lnTo>
                  <a:lnTo>
                    <a:pt x="0" y="11555"/>
                  </a:lnTo>
                  <a:lnTo>
                    <a:pt x="34908" y="12549"/>
                  </a:lnTo>
                  <a:lnTo>
                    <a:pt x="68480" y="11927"/>
                  </a:lnTo>
                  <a:lnTo>
                    <a:pt x="111623" y="9299"/>
                  </a:lnTo>
                  <a:lnTo>
                    <a:pt x="153375" y="5779"/>
                  </a:lnTo>
                  <a:lnTo>
                    <a:pt x="190277" y="2568"/>
                  </a:lnTo>
                  <a:lnTo>
                    <a:pt x="2451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7902">
              <a:extLst>
                <a:ext uri="{FF2B5EF4-FFF2-40B4-BE49-F238E27FC236}">
                  <a16:creationId xmlns:a16="http://schemas.microsoft.com/office/drawing/2014/main" xmlns="" id="{5A392EF8-A3C4-4091-AD00-1F90476D1D6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543550" y="4322141"/>
              <a:ext cx="184151" cy="27610"/>
            </a:xfrm>
            <a:custGeom>
              <a:avLst/>
              <a:gdLst/>
              <a:ahLst/>
              <a:cxnLst/>
              <a:rect l="0" t="0" r="0" b="0"/>
              <a:pathLst>
                <a:path w="184151" h="27610">
                  <a:moveTo>
                    <a:pt x="0" y="27609"/>
                  </a:moveTo>
                  <a:lnTo>
                    <a:pt x="0" y="27609"/>
                  </a:lnTo>
                  <a:lnTo>
                    <a:pt x="3371" y="24238"/>
                  </a:lnTo>
                  <a:lnTo>
                    <a:pt x="46087" y="9311"/>
                  </a:lnTo>
                  <a:lnTo>
                    <a:pt x="93148" y="942"/>
                  </a:lnTo>
                  <a:lnTo>
                    <a:pt x="128888" y="0"/>
                  </a:lnTo>
                  <a:lnTo>
                    <a:pt x="184150" y="2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1492">
            <a:extLst>
              <a:ext uri="{FF2B5EF4-FFF2-40B4-BE49-F238E27FC236}">
                <a16:creationId xmlns:a16="http://schemas.microsoft.com/office/drawing/2014/main" xmlns="" id="{AD923DA0-2696-415B-852F-EE1B9EF19D3B}"/>
              </a:ext>
            </a:extLst>
          </p:cNvPr>
          <p:cNvGrpSpPr/>
          <p:nvPr/>
        </p:nvGrpSpPr>
        <p:grpSpPr>
          <a:xfrm>
            <a:off x="6191250" y="4002682"/>
            <a:ext cx="302109" cy="632654"/>
            <a:chOff x="6191250" y="4002682"/>
            <a:chExt cx="302109" cy="632654"/>
          </a:xfrm>
        </p:grpSpPr>
        <p:sp>
          <p:nvSpPr>
            <p:cNvPr id="112" name="SMARTInkShape-7903">
              <a:extLst>
                <a:ext uri="{FF2B5EF4-FFF2-40B4-BE49-F238E27FC236}">
                  <a16:creationId xmlns:a16="http://schemas.microsoft.com/office/drawing/2014/main" xmlns="" id="{7E7B7AE0-924F-4B01-ACF0-7251BB0CAC5A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405290" y="4002682"/>
              <a:ext cx="88069" cy="160899"/>
            </a:xfrm>
            <a:custGeom>
              <a:avLst/>
              <a:gdLst/>
              <a:ahLst/>
              <a:cxnLst/>
              <a:rect l="0" t="0" r="0" b="0"/>
              <a:pathLst>
                <a:path w="88069" h="160899">
                  <a:moveTo>
                    <a:pt x="84410" y="29568"/>
                  </a:moveTo>
                  <a:lnTo>
                    <a:pt x="84410" y="29568"/>
                  </a:lnTo>
                  <a:lnTo>
                    <a:pt x="87781" y="22826"/>
                  </a:lnTo>
                  <a:lnTo>
                    <a:pt x="88068" y="20134"/>
                  </a:lnTo>
                  <a:lnTo>
                    <a:pt x="85032" y="5182"/>
                  </a:lnTo>
                  <a:lnTo>
                    <a:pt x="83413" y="2727"/>
                  </a:lnTo>
                  <a:lnTo>
                    <a:pt x="80923" y="1091"/>
                  </a:lnTo>
                  <a:lnTo>
                    <a:pt x="77852" y="0"/>
                  </a:lnTo>
                  <a:lnTo>
                    <a:pt x="56675" y="5206"/>
                  </a:lnTo>
                  <a:lnTo>
                    <a:pt x="38171" y="15686"/>
                  </a:lnTo>
                  <a:lnTo>
                    <a:pt x="30228" y="25515"/>
                  </a:lnTo>
                  <a:lnTo>
                    <a:pt x="25051" y="36938"/>
                  </a:lnTo>
                  <a:lnTo>
                    <a:pt x="22750" y="49071"/>
                  </a:lnTo>
                  <a:lnTo>
                    <a:pt x="23609" y="59638"/>
                  </a:lnTo>
                  <a:lnTo>
                    <a:pt x="27048" y="69038"/>
                  </a:lnTo>
                  <a:lnTo>
                    <a:pt x="53679" y="109090"/>
                  </a:lnTo>
                  <a:lnTo>
                    <a:pt x="57431" y="125802"/>
                  </a:lnTo>
                  <a:lnTo>
                    <a:pt x="55171" y="144159"/>
                  </a:lnTo>
                  <a:lnTo>
                    <a:pt x="50013" y="152935"/>
                  </a:lnTo>
                  <a:lnTo>
                    <a:pt x="46662" y="156262"/>
                  </a:lnTo>
                  <a:lnTo>
                    <a:pt x="37295" y="159960"/>
                  </a:lnTo>
                  <a:lnTo>
                    <a:pt x="25370" y="160898"/>
                  </a:lnTo>
                  <a:lnTo>
                    <a:pt x="10661" y="158963"/>
                  </a:lnTo>
                  <a:lnTo>
                    <a:pt x="5612" y="156754"/>
                  </a:lnTo>
                  <a:lnTo>
                    <a:pt x="2244" y="153869"/>
                  </a:lnTo>
                  <a:lnTo>
                    <a:pt x="0" y="150535"/>
                  </a:lnTo>
                  <a:lnTo>
                    <a:pt x="619" y="146902"/>
                  </a:lnTo>
                  <a:lnTo>
                    <a:pt x="14560" y="131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7904">
              <a:extLst>
                <a:ext uri="{FF2B5EF4-FFF2-40B4-BE49-F238E27FC236}">
                  <a16:creationId xmlns:a16="http://schemas.microsoft.com/office/drawing/2014/main" xmlns="" id="{62C85547-1D96-4586-8862-955D65EEE7A6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191250" y="4220024"/>
              <a:ext cx="186552" cy="415312"/>
            </a:xfrm>
            <a:custGeom>
              <a:avLst/>
              <a:gdLst/>
              <a:ahLst/>
              <a:cxnLst/>
              <a:rect l="0" t="0" r="0" b="0"/>
              <a:pathLst>
                <a:path w="186552" h="415312">
                  <a:moveTo>
                    <a:pt x="0" y="136076"/>
                  </a:moveTo>
                  <a:lnTo>
                    <a:pt x="0" y="136076"/>
                  </a:lnTo>
                  <a:lnTo>
                    <a:pt x="3371" y="129334"/>
                  </a:lnTo>
                  <a:lnTo>
                    <a:pt x="5070" y="128054"/>
                  </a:lnTo>
                  <a:lnTo>
                    <a:pt x="6907" y="127905"/>
                  </a:lnTo>
                  <a:lnTo>
                    <a:pt x="8839" y="128512"/>
                  </a:lnTo>
                  <a:lnTo>
                    <a:pt x="14927" y="146221"/>
                  </a:lnTo>
                  <a:lnTo>
                    <a:pt x="21200" y="187295"/>
                  </a:lnTo>
                  <a:lnTo>
                    <a:pt x="25414" y="223516"/>
                  </a:lnTo>
                  <a:lnTo>
                    <a:pt x="28934" y="263838"/>
                  </a:lnTo>
                  <a:lnTo>
                    <a:pt x="30499" y="307629"/>
                  </a:lnTo>
                  <a:lnTo>
                    <a:pt x="29312" y="345437"/>
                  </a:lnTo>
                  <a:lnTo>
                    <a:pt x="24678" y="388844"/>
                  </a:lnTo>
                  <a:lnTo>
                    <a:pt x="18836" y="412053"/>
                  </a:lnTo>
                  <a:lnTo>
                    <a:pt x="16791" y="415311"/>
                  </a:lnTo>
                  <a:lnTo>
                    <a:pt x="14722" y="414660"/>
                  </a:lnTo>
                  <a:lnTo>
                    <a:pt x="10540" y="406411"/>
                  </a:lnTo>
                  <a:lnTo>
                    <a:pt x="4221" y="372417"/>
                  </a:lnTo>
                  <a:lnTo>
                    <a:pt x="3757" y="333074"/>
                  </a:lnTo>
                  <a:lnTo>
                    <a:pt x="4622" y="309741"/>
                  </a:lnTo>
                  <a:lnTo>
                    <a:pt x="7315" y="282191"/>
                  </a:lnTo>
                  <a:lnTo>
                    <a:pt x="11226" y="251831"/>
                  </a:lnTo>
                  <a:lnTo>
                    <a:pt x="15951" y="219596"/>
                  </a:lnTo>
                  <a:lnTo>
                    <a:pt x="21218" y="188934"/>
                  </a:lnTo>
                  <a:lnTo>
                    <a:pt x="26845" y="159320"/>
                  </a:lnTo>
                  <a:lnTo>
                    <a:pt x="32713" y="130405"/>
                  </a:lnTo>
                  <a:lnTo>
                    <a:pt x="46759" y="85107"/>
                  </a:lnTo>
                  <a:lnTo>
                    <a:pt x="63115" y="49923"/>
                  </a:lnTo>
                  <a:lnTo>
                    <a:pt x="82143" y="22526"/>
                  </a:lnTo>
                  <a:lnTo>
                    <a:pt x="104242" y="6117"/>
                  </a:lnTo>
                  <a:lnTo>
                    <a:pt x="116060" y="753"/>
                  </a:lnTo>
                  <a:lnTo>
                    <a:pt x="128174" y="0"/>
                  </a:lnTo>
                  <a:lnTo>
                    <a:pt x="152922" y="6689"/>
                  </a:lnTo>
                  <a:lnTo>
                    <a:pt x="162627" y="15245"/>
                  </a:lnTo>
                  <a:lnTo>
                    <a:pt x="177171" y="39805"/>
                  </a:lnTo>
                  <a:lnTo>
                    <a:pt x="186551" y="81994"/>
                  </a:lnTo>
                  <a:lnTo>
                    <a:pt x="183100" y="109218"/>
                  </a:lnTo>
                  <a:lnTo>
                    <a:pt x="173100" y="134722"/>
                  </a:lnTo>
                  <a:lnTo>
                    <a:pt x="156897" y="157817"/>
                  </a:lnTo>
                  <a:lnTo>
                    <a:pt x="121198" y="183910"/>
                  </a:lnTo>
                  <a:lnTo>
                    <a:pt x="75970" y="198305"/>
                  </a:lnTo>
                  <a:lnTo>
                    <a:pt x="49052" y="198776"/>
                  </a:lnTo>
                  <a:lnTo>
                    <a:pt x="36934" y="196926"/>
                  </a:lnTo>
                  <a:lnTo>
                    <a:pt x="28151" y="192871"/>
                  </a:lnTo>
                  <a:lnTo>
                    <a:pt x="16509" y="180838"/>
                  </a:lnTo>
                  <a:lnTo>
                    <a:pt x="14534" y="173679"/>
                  </a:lnTo>
                  <a:lnTo>
                    <a:pt x="19050" y="142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493">
            <a:extLst>
              <a:ext uri="{FF2B5EF4-FFF2-40B4-BE49-F238E27FC236}">
                <a16:creationId xmlns:a16="http://schemas.microsoft.com/office/drawing/2014/main" xmlns="" id="{A05D40A8-569A-47E8-B72F-DE82113B7820}"/>
              </a:ext>
            </a:extLst>
          </p:cNvPr>
          <p:cNvGrpSpPr/>
          <p:nvPr/>
        </p:nvGrpSpPr>
        <p:grpSpPr>
          <a:xfrm>
            <a:off x="6754468" y="4046326"/>
            <a:ext cx="2510183" cy="577752"/>
            <a:chOff x="6754468" y="4046326"/>
            <a:chExt cx="2510183" cy="577752"/>
          </a:xfrm>
        </p:grpSpPr>
        <p:sp>
          <p:nvSpPr>
            <p:cNvPr id="115" name="SMARTInkShape-7905">
              <a:extLst>
                <a:ext uri="{FF2B5EF4-FFF2-40B4-BE49-F238E27FC236}">
                  <a16:creationId xmlns:a16="http://schemas.microsoft.com/office/drawing/2014/main" xmlns="" id="{2329CB00-EEBE-4FF3-83BC-BDEAB95E47D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058150" y="4330700"/>
              <a:ext cx="18689" cy="146051"/>
            </a:xfrm>
            <a:custGeom>
              <a:avLst/>
              <a:gdLst/>
              <a:ahLst/>
              <a:cxnLst/>
              <a:rect l="0" t="0" r="0" b="0"/>
              <a:pathLst>
                <a:path w="18689" h="146051">
                  <a:moveTo>
                    <a:pt x="0" y="0"/>
                  </a:moveTo>
                  <a:lnTo>
                    <a:pt x="0" y="0"/>
                  </a:lnTo>
                  <a:lnTo>
                    <a:pt x="8839" y="24418"/>
                  </a:lnTo>
                  <a:lnTo>
                    <a:pt x="16301" y="64404"/>
                  </a:lnTo>
                  <a:lnTo>
                    <a:pt x="18688" y="109628"/>
                  </a:lnTo>
                  <a:lnTo>
                    <a:pt x="127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7906">
              <a:extLst>
                <a:ext uri="{FF2B5EF4-FFF2-40B4-BE49-F238E27FC236}">
                  <a16:creationId xmlns:a16="http://schemas.microsoft.com/office/drawing/2014/main" xmlns="" id="{5267D78A-3862-44B7-9251-6EBC7DE7648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147050" y="44132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6741" y="2979"/>
                  </a:lnTo>
                  <a:lnTo>
                    <a:pt x="50901" y="261"/>
                  </a:lnTo>
                  <a:lnTo>
                    <a:pt x="91840" y="3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7907">
              <a:extLst>
                <a:ext uri="{FF2B5EF4-FFF2-40B4-BE49-F238E27FC236}">
                  <a16:creationId xmlns:a16="http://schemas.microsoft.com/office/drawing/2014/main" xmlns="" id="{7F271D76-0186-48BF-9408-C1372E7A134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341640" y="4280279"/>
              <a:ext cx="157716" cy="343799"/>
            </a:xfrm>
            <a:custGeom>
              <a:avLst/>
              <a:gdLst/>
              <a:ahLst/>
              <a:cxnLst/>
              <a:rect l="0" t="0" r="0" b="0"/>
              <a:pathLst>
                <a:path w="157716" h="343799">
                  <a:moveTo>
                    <a:pt x="27660" y="107571"/>
                  </a:moveTo>
                  <a:lnTo>
                    <a:pt x="27660" y="107571"/>
                  </a:lnTo>
                  <a:lnTo>
                    <a:pt x="24289" y="114313"/>
                  </a:lnTo>
                  <a:lnTo>
                    <a:pt x="22603" y="145147"/>
                  </a:lnTo>
                  <a:lnTo>
                    <a:pt x="25848" y="180558"/>
                  </a:lnTo>
                  <a:lnTo>
                    <a:pt x="26417" y="226172"/>
                  </a:lnTo>
                  <a:lnTo>
                    <a:pt x="24051" y="258825"/>
                  </a:lnTo>
                  <a:lnTo>
                    <a:pt x="18750" y="302200"/>
                  </a:lnTo>
                  <a:lnTo>
                    <a:pt x="9341" y="331750"/>
                  </a:lnTo>
                  <a:lnTo>
                    <a:pt x="3526" y="341261"/>
                  </a:lnTo>
                  <a:lnTo>
                    <a:pt x="987" y="343798"/>
                  </a:lnTo>
                  <a:lnTo>
                    <a:pt x="0" y="343372"/>
                  </a:lnTo>
                  <a:lnTo>
                    <a:pt x="5194" y="315169"/>
                  </a:lnTo>
                  <a:lnTo>
                    <a:pt x="17710" y="276169"/>
                  </a:lnTo>
                  <a:lnTo>
                    <a:pt x="27000" y="239418"/>
                  </a:lnTo>
                  <a:lnTo>
                    <a:pt x="37244" y="195803"/>
                  </a:lnTo>
                  <a:lnTo>
                    <a:pt x="43927" y="171331"/>
                  </a:lnTo>
                  <a:lnTo>
                    <a:pt x="51205" y="145845"/>
                  </a:lnTo>
                  <a:lnTo>
                    <a:pt x="64935" y="98711"/>
                  </a:lnTo>
                  <a:lnTo>
                    <a:pt x="78093" y="57772"/>
                  </a:lnTo>
                  <a:lnTo>
                    <a:pt x="101906" y="10272"/>
                  </a:lnTo>
                  <a:lnTo>
                    <a:pt x="106791" y="4605"/>
                  </a:lnTo>
                  <a:lnTo>
                    <a:pt x="112164" y="1532"/>
                  </a:lnTo>
                  <a:lnTo>
                    <a:pt x="123778" y="0"/>
                  </a:lnTo>
                  <a:lnTo>
                    <a:pt x="129838" y="2696"/>
                  </a:lnTo>
                  <a:lnTo>
                    <a:pt x="142217" y="13217"/>
                  </a:lnTo>
                  <a:lnTo>
                    <a:pt x="157715" y="48492"/>
                  </a:lnTo>
                  <a:lnTo>
                    <a:pt x="157429" y="76845"/>
                  </a:lnTo>
                  <a:lnTo>
                    <a:pt x="145368" y="116811"/>
                  </a:lnTo>
                  <a:lnTo>
                    <a:pt x="132890" y="138488"/>
                  </a:lnTo>
                  <a:lnTo>
                    <a:pt x="106739" y="161182"/>
                  </a:lnTo>
                  <a:lnTo>
                    <a:pt x="89383" y="169733"/>
                  </a:lnTo>
                  <a:lnTo>
                    <a:pt x="81508" y="170884"/>
                  </a:lnTo>
                  <a:lnTo>
                    <a:pt x="67114" y="168401"/>
                  </a:lnTo>
                  <a:lnTo>
                    <a:pt x="61724" y="164352"/>
                  </a:lnTo>
                  <a:lnTo>
                    <a:pt x="46710" y="139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7908">
              <a:extLst>
                <a:ext uri="{FF2B5EF4-FFF2-40B4-BE49-F238E27FC236}">
                  <a16:creationId xmlns:a16="http://schemas.microsoft.com/office/drawing/2014/main" xmlns="" id="{DF6F2896-BF9A-493D-BBB3-2FD82EAAA82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521700" y="4260850"/>
              <a:ext cx="92622" cy="177801"/>
            </a:xfrm>
            <a:custGeom>
              <a:avLst/>
              <a:gdLst/>
              <a:ahLst/>
              <a:cxnLst/>
              <a:rect l="0" t="0" r="0" b="0"/>
              <a:pathLst>
                <a:path w="92622" h="177801">
                  <a:moveTo>
                    <a:pt x="57150" y="0"/>
                  </a:moveTo>
                  <a:lnTo>
                    <a:pt x="57150" y="0"/>
                  </a:lnTo>
                  <a:lnTo>
                    <a:pt x="77415" y="44749"/>
                  </a:lnTo>
                  <a:lnTo>
                    <a:pt x="89338" y="86480"/>
                  </a:lnTo>
                  <a:lnTo>
                    <a:pt x="92621" y="113224"/>
                  </a:lnTo>
                  <a:lnTo>
                    <a:pt x="88437" y="135459"/>
                  </a:lnTo>
                  <a:lnTo>
                    <a:pt x="84358" y="145339"/>
                  </a:lnTo>
                  <a:lnTo>
                    <a:pt x="68536" y="160080"/>
                  </a:lnTo>
                  <a:lnTo>
                    <a:pt x="47394" y="169925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7909">
              <a:extLst>
                <a:ext uri="{FF2B5EF4-FFF2-40B4-BE49-F238E27FC236}">
                  <a16:creationId xmlns:a16="http://schemas.microsoft.com/office/drawing/2014/main" xmlns="" id="{03BA229E-7717-4A7B-A81E-C5B0AEAD42D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668703" y="4069596"/>
              <a:ext cx="88791" cy="130778"/>
            </a:xfrm>
            <a:custGeom>
              <a:avLst/>
              <a:gdLst/>
              <a:ahLst/>
              <a:cxnLst/>
              <a:rect l="0" t="0" r="0" b="0"/>
              <a:pathLst>
                <a:path w="88791" h="130778">
                  <a:moveTo>
                    <a:pt x="5397" y="32504"/>
                  </a:moveTo>
                  <a:lnTo>
                    <a:pt x="5397" y="32504"/>
                  </a:lnTo>
                  <a:lnTo>
                    <a:pt x="5397" y="20949"/>
                  </a:lnTo>
                  <a:lnTo>
                    <a:pt x="8767" y="26885"/>
                  </a:lnTo>
                  <a:lnTo>
                    <a:pt x="10864" y="47694"/>
                  </a:lnTo>
                  <a:lnTo>
                    <a:pt x="6605" y="94729"/>
                  </a:lnTo>
                  <a:lnTo>
                    <a:pt x="3873" y="117263"/>
                  </a:lnTo>
                  <a:lnTo>
                    <a:pt x="0" y="130777"/>
                  </a:lnTo>
                  <a:lnTo>
                    <a:pt x="11949" y="84708"/>
                  </a:lnTo>
                  <a:lnTo>
                    <a:pt x="23625" y="41248"/>
                  </a:lnTo>
                  <a:lnTo>
                    <a:pt x="38784" y="16045"/>
                  </a:lnTo>
                  <a:lnTo>
                    <a:pt x="53311" y="1914"/>
                  </a:lnTo>
                  <a:lnTo>
                    <a:pt x="57801" y="116"/>
                  </a:lnTo>
                  <a:lnTo>
                    <a:pt x="66552" y="0"/>
                  </a:lnTo>
                  <a:lnTo>
                    <a:pt x="75145" y="6063"/>
                  </a:lnTo>
                  <a:lnTo>
                    <a:pt x="79413" y="10643"/>
                  </a:lnTo>
                  <a:lnTo>
                    <a:pt x="88790" y="44058"/>
                  </a:lnTo>
                  <a:lnTo>
                    <a:pt x="84323" y="70094"/>
                  </a:lnTo>
                  <a:lnTo>
                    <a:pt x="68897" y="108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7910">
              <a:extLst>
                <a:ext uri="{FF2B5EF4-FFF2-40B4-BE49-F238E27FC236}">
                  <a16:creationId xmlns:a16="http://schemas.microsoft.com/office/drawing/2014/main" xmlns="" id="{A5C18089-AB05-4075-ABE0-782100D8BF6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826761" y="4121150"/>
              <a:ext cx="82290" cy="19051"/>
            </a:xfrm>
            <a:custGeom>
              <a:avLst/>
              <a:gdLst/>
              <a:ahLst/>
              <a:cxnLst/>
              <a:rect l="0" t="0" r="0" b="0"/>
              <a:pathLst>
                <a:path w="82290" h="19051">
                  <a:moveTo>
                    <a:pt x="6089" y="19050"/>
                  </a:moveTo>
                  <a:lnTo>
                    <a:pt x="6089" y="19050"/>
                  </a:lnTo>
                  <a:lnTo>
                    <a:pt x="621" y="13583"/>
                  </a:lnTo>
                  <a:lnTo>
                    <a:pt x="0" y="9590"/>
                  </a:lnTo>
                  <a:lnTo>
                    <a:pt x="7381" y="5909"/>
                  </a:lnTo>
                  <a:lnTo>
                    <a:pt x="25521" y="1751"/>
                  </a:lnTo>
                  <a:lnTo>
                    <a:pt x="71707" y="103"/>
                  </a:lnTo>
                  <a:lnTo>
                    <a:pt x="822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7911">
              <a:extLst>
                <a:ext uri="{FF2B5EF4-FFF2-40B4-BE49-F238E27FC236}">
                  <a16:creationId xmlns:a16="http://schemas.microsoft.com/office/drawing/2014/main" xmlns="" id="{749144B3-7577-4CB6-8688-4C293DC4737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086850" y="4133850"/>
              <a:ext cx="82551" cy="6089"/>
            </a:xfrm>
            <a:custGeom>
              <a:avLst/>
              <a:gdLst/>
              <a:ahLst/>
              <a:cxnLst/>
              <a:rect l="0" t="0" r="0" b="0"/>
              <a:pathLst>
                <a:path w="82551" h="6089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47530" y="6088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7912">
              <a:extLst>
                <a:ext uri="{FF2B5EF4-FFF2-40B4-BE49-F238E27FC236}">
                  <a16:creationId xmlns:a16="http://schemas.microsoft.com/office/drawing/2014/main" xmlns="" id="{B7C25984-3175-4D9C-8D58-4A042270A18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959225" y="4046326"/>
              <a:ext cx="62982" cy="143018"/>
            </a:xfrm>
            <a:custGeom>
              <a:avLst/>
              <a:gdLst/>
              <a:ahLst/>
              <a:cxnLst/>
              <a:rect l="0" t="0" r="0" b="0"/>
              <a:pathLst>
                <a:path w="62982" h="143018">
                  <a:moveTo>
                    <a:pt x="51425" y="30374"/>
                  </a:moveTo>
                  <a:lnTo>
                    <a:pt x="51425" y="30374"/>
                  </a:lnTo>
                  <a:lnTo>
                    <a:pt x="58332" y="13415"/>
                  </a:lnTo>
                  <a:lnTo>
                    <a:pt x="61550" y="8020"/>
                  </a:lnTo>
                  <a:lnTo>
                    <a:pt x="62981" y="3270"/>
                  </a:lnTo>
                  <a:lnTo>
                    <a:pt x="61245" y="1722"/>
                  </a:lnTo>
                  <a:lnTo>
                    <a:pt x="53673" y="0"/>
                  </a:lnTo>
                  <a:lnTo>
                    <a:pt x="43251" y="2999"/>
                  </a:lnTo>
                  <a:lnTo>
                    <a:pt x="27366" y="12620"/>
                  </a:lnTo>
                  <a:lnTo>
                    <a:pt x="15604" y="24408"/>
                  </a:lnTo>
                  <a:lnTo>
                    <a:pt x="12727" y="28513"/>
                  </a:lnTo>
                  <a:lnTo>
                    <a:pt x="11413" y="40601"/>
                  </a:lnTo>
                  <a:lnTo>
                    <a:pt x="13886" y="53969"/>
                  </a:lnTo>
                  <a:lnTo>
                    <a:pt x="23917" y="70134"/>
                  </a:lnTo>
                  <a:lnTo>
                    <a:pt x="42150" y="94201"/>
                  </a:lnTo>
                  <a:lnTo>
                    <a:pt x="48676" y="111140"/>
                  </a:lnTo>
                  <a:lnTo>
                    <a:pt x="49593" y="115968"/>
                  </a:lnTo>
                  <a:lnTo>
                    <a:pt x="48792" y="120598"/>
                  </a:lnTo>
                  <a:lnTo>
                    <a:pt x="44139" y="129505"/>
                  </a:lnTo>
                  <a:lnTo>
                    <a:pt x="35488" y="136285"/>
                  </a:lnTo>
                  <a:lnTo>
                    <a:pt x="25292" y="140946"/>
                  </a:lnTo>
                  <a:lnTo>
                    <a:pt x="16056" y="143017"/>
                  </a:lnTo>
                  <a:lnTo>
                    <a:pt x="7248" y="142056"/>
                  </a:lnTo>
                  <a:lnTo>
                    <a:pt x="2923" y="140812"/>
                  </a:lnTo>
                  <a:lnTo>
                    <a:pt x="746" y="138571"/>
                  </a:lnTo>
                  <a:lnTo>
                    <a:pt x="0" y="135666"/>
                  </a:lnTo>
                  <a:lnTo>
                    <a:pt x="625" y="125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7913">
              <a:extLst>
                <a:ext uri="{FF2B5EF4-FFF2-40B4-BE49-F238E27FC236}">
                  <a16:creationId xmlns:a16="http://schemas.microsoft.com/office/drawing/2014/main" xmlns="" id="{B19C98CD-7ACD-431C-B504-A693879951A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207500" y="4070350"/>
              <a:ext cx="57151" cy="190501"/>
            </a:xfrm>
            <a:custGeom>
              <a:avLst/>
              <a:gdLst/>
              <a:ahLst/>
              <a:cxnLst/>
              <a:rect l="0" t="0" r="0" b="0"/>
              <a:pathLst>
                <a:path w="57151" h="190501">
                  <a:moveTo>
                    <a:pt x="57150" y="0"/>
                  </a:moveTo>
                  <a:lnTo>
                    <a:pt x="57150" y="0"/>
                  </a:lnTo>
                  <a:lnTo>
                    <a:pt x="53387" y="42376"/>
                  </a:lnTo>
                  <a:lnTo>
                    <a:pt x="39473" y="89745"/>
                  </a:lnTo>
                  <a:lnTo>
                    <a:pt x="23925" y="130621"/>
                  </a:lnTo>
                  <a:lnTo>
                    <a:pt x="6189" y="17501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7914">
              <a:extLst>
                <a:ext uri="{FF2B5EF4-FFF2-40B4-BE49-F238E27FC236}">
                  <a16:creationId xmlns:a16="http://schemas.microsoft.com/office/drawing/2014/main" xmlns="" id="{7132FE76-131D-4461-868F-022E1EFBF24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902710" y="4289754"/>
              <a:ext cx="101341" cy="129847"/>
            </a:xfrm>
            <a:custGeom>
              <a:avLst/>
              <a:gdLst/>
              <a:ahLst/>
              <a:cxnLst/>
              <a:rect l="0" t="0" r="0" b="0"/>
              <a:pathLst>
                <a:path w="101341" h="129847">
                  <a:moveTo>
                    <a:pt x="6090" y="9196"/>
                  </a:moveTo>
                  <a:lnTo>
                    <a:pt x="6090" y="9196"/>
                  </a:lnTo>
                  <a:lnTo>
                    <a:pt x="622" y="3729"/>
                  </a:lnTo>
                  <a:lnTo>
                    <a:pt x="4278" y="13865"/>
                  </a:lnTo>
                  <a:lnTo>
                    <a:pt x="5931" y="57845"/>
                  </a:lnTo>
                  <a:lnTo>
                    <a:pt x="6069" y="102212"/>
                  </a:lnTo>
                  <a:lnTo>
                    <a:pt x="2713" y="119463"/>
                  </a:lnTo>
                  <a:lnTo>
                    <a:pt x="1061" y="123350"/>
                  </a:lnTo>
                  <a:lnTo>
                    <a:pt x="620" y="123398"/>
                  </a:lnTo>
                  <a:lnTo>
                    <a:pt x="0" y="113354"/>
                  </a:lnTo>
                  <a:lnTo>
                    <a:pt x="6681" y="74226"/>
                  </a:lnTo>
                  <a:lnTo>
                    <a:pt x="18044" y="30665"/>
                  </a:lnTo>
                  <a:lnTo>
                    <a:pt x="27631" y="14974"/>
                  </a:lnTo>
                  <a:lnTo>
                    <a:pt x="41165" y="1971"/>
                  </a:lnTo>
                  <a:lnTo>
                    <a:pt x="44289" y="146"/>
                  </a:lnTo>
                  <a:lnTo>
                    <a:pt x="53406" y="0"/>
                  </a:lnTo>
                  <a:lnTo>
                    <a:pt x="58801" y="948"/>
                  </a:lnTo>
                  <a:lnTo>
                    <a:pt x="76506" y="12396"/>
                  </a:lnTo>
                  <a:lnTo>
                    <a:pt x="85129" y="27081"/>
                  </a:lnTo>
                  <a:lnTo>
                    <a:pt x="92068" y="53301"/>
                  </a:lnTo>
                  <a:lnTo>
                    <a:pt x="93899" y="95228"/>
                  </a:lnTo>
                  <a:lnTo>
                    <a:pt x="91448" y="109521"/>
                  </a:lnTo>
                  <a:lnTo>
                    <a:pt x="91924" y="114885"/>
                  </a:lnTo>
                  <a:lnTo>
                    <a:pt x="93651" y="119166"/>
                  </a:lnTo>
                  <a:lnTo>
                    <a:pt x="101340" y="129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7915">
              <a:extLst>
                <a:ext uri="{FF2B5EF4-FFF2-40B4-BE49-F238E27FC236}">
                  <a16:creationId xmlns:a16="http://schemas.microsoft.com/office/drawing/2014/main" xmlns="" id="{C946A22D-85E4-4423-8CB1-3DE3EFF210A1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754468" y="4235812"/>
              <a:ext cx="78133" cy="215539"/>
            </a:xfrm>
            <a:custGeom>
              <a:avLst/>
              <a:gdLst/>
              <a:ahLst/>
              <a:cxnLst/>
              <a:rect l="0" t="0" r="0" b="0"/>
              <a:pathLst>
                <a:path w="78133" h="215539">
                  <a:moveTo>
                    <a:pt x="59082" y="18688"/>
                  </a:moveTo>
                  <a:lnTo>
                    <a:pt x="59082" y="18688"/>
                  </a:lnTo>
                  <a:lnTo>
                    <a:pt x="55711" y="15317"/>
                  </a:lnTo>
                  <a:lnTo>
                    <a:pt x="54056" y="11781"/>
                  </a:lnTo>
                  <a:lnTo>
                    <a:pt x="52809" y="860"/>
                  </a:lnTo>
                  <a:lnTo>
                    <a:pt x="52078" y="452"/>
                  </a:lnTo>
                  <a:lnTo>
                    <a:pt x="49383" y="0"/>
                  </a:lnTo>
                  <a:lnTo>
                    <a:pt x="40529" y="9858"/>
                  </a:lnTo>
                  <a:lnTo>
                    <a:pt x="15743" y="55825"/>
                  </a:lnTo>
                  <a:lnTo>
                    <a:pt x="4143" y="96484"/>
                  </a:lnTo>
                  <a:lnTo>
                    <a:pt x="0" y="136048"/>
                  </a:lnTo>
                  <a:lnTo>
                    <a:pt x="3189" y="158336"/>
                  </a:lnTo>
                  <a:lnTo>
                    <a:pt x="11663" y="177650"/>
                  </a:lnTo>
                  <a:lnTo>
                    <a:pt x="35076" y="201019"/>
                  </a:lnTo>
                  <a:lnTo>
                    <a:pt x="52411" y="209085"/>
                  </a:lnTo>
                  <a:lnTo>
                    <a:pt x="78132" y="215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7916">
              <a:extLst>
                <a:ext uri="{FF2B5EF4-FFF2-40B4-BE49-F238E27FC236}">
                  <a16:creationId xmlns:a16="http://schemas.microsoft.com/office/drawing/2014/main" xmlns="" id="{8D85EC3B-19EF-438B-89E7-E2577E0756E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112000" y="436245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20278" y="2692"/>
                  </a:lnTo>
                  <a:lnTo>
                    <a:pt x="64462" y="6073"/>
                  </a:lnTo>
                  <a:lnTo>
                    <a:pt x="75922" y="552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7917">
              <a:extLst>
                <a:ext uri="{FF2B5EF4-FFF2-40B4-BE49-F238E27FC236}">
                  <a16:creationId xmlns:a16="http://schemas.microsoft.com/office/drawing/2014/main" xmlns="" id="{293E3C70-9594-4BBF-9809-335025DBB3B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340572" y="4262007"/>
              <a:ext cx="95279" cy="178508"/>
            </a:xfrm>
            <a:custGeom>
              <a:avLst/>
              <a:gdLst/>
              <a:ahLst/>
              <a:cxnLst/>
              <a:rect l="0" t="0" r="0" b="0"/>
              <a:pathLst>
                <a:path w="95279" h="178508">
                  <a:moveTo>
                    <a:pt x="95278" y="24243"/>
                  </a:moveTo>
                  <a:lnTo>
                    <a:pt x="95278" y="24243"/>
                  </a:lnTo>
                  <a:lnTo>
                    <a:pt x="94572" y="14104"/>
                  </a:lnTo>
                  <a:lnTo>
                    <a:pt x="91907" y="6566"/>
                  </a:lnTo>
                  <a:lnTo>
                    <a:pt x="88798" y="3992"/>
                  </a:lnTo>
                  <a:lnTo>
                    <a:pt x="79698" y="1131"/>
                  </a:lnTo>
                  <a:lnTo>
                    <a:pt x="55904" y="0"/>
                  </a:lnTo>
                  <a:lnTo>
                    <a:pt x="33595" y="4752"/>
                  </a:lnTo>
                  <a:lnTo>
                    <a:pt x="19886" y="11111"/>
                  </a:lnTo>
                  <a:lnTo>
                    <a:pt x="3638" y="25996"/>
                  </a:lnTo>
                  <a:lnTo>
                    <a:pt x="1024" y="31762"/>
                  </a:lnTo>
                  <a:lnTo>
                    <a:pt x="0" y="43812"/>
                  </a:lnTo>
                  <a:lnTo>
                    <a:pt x="3778" y="54342"/>
                  </a:lnTo>
                  <a:lnTo>
                    <a:pt x="44872" y="100626"/>
                  </a:lnTo>
                  <a:lnTo>
                    <a:pt x="66192" y="125879"/>
                  </a:lnTo>
                  <a:lnTo>
                    <a:pt x="69538" y="132217"/>
                  </a:lnTo>
                  <a:lnTo>
                    <a:pt x="71373" y="144904"/>
                  </a:lnTo>
                  <a:lnTo>
                    <a:pt x="70874" y="151250"/>
                  </a:lnTo>
                  <a:lnTo>
                    <a:pt x="67720" y="156892"/>
                  </a:lnTo>
                  <a:lnTo>
                    <a:pt x="56688" y="166924"/>
                  </a:lnTo>
                  <a:lnTo>
                    <a:pt x="37983" y="177134"/>
                  </a:lnTo>
                  <a:lnTo>
                    <a:pt x="27245" y="178507"/>
                  </a:lnTo>
                  <a:lnTo>
                    <a:pt x="22406" y="177886"/>
                  </a:lnTo>
                  <a:lnTo>
                    <a:pt x="19180" y="176060"/>
                  </a:lnTo>
                  <a:lnTo>
                    <a:pt x="17029" y="173432"/>
                  </a:lnTo>
                  <a:lnTo>
                    <a:pt x="15595" y="170269"/>
                  </a:lnTo>
                  <a:lnTo>
                    <a:pt x="16756" y="166044"/>
                  </a:lnTo>
                  <a:lnTo>
                    <a:pt x="31778" y="144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7918">
              <a:extLst>
                <a:ext uri="{FF2B5EF4-FFF2-40B4-BE49-F238E27FC236}">
                  <a16:creationId xmlns:a16="http://schemas.microsoft.com/office/drawing/2014/main" xmlns="" id="{E5C92EB3-96DA-4324-8355-DA48FE401E9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454900" y="4241800"/>
              <a:ext cx="69184" cy="215901"/>
            </a:xfrm>
            <a:custGeom>
              <a:avLst/>
              <a:gdLst/>
              <a:ahLst/>
              <a:cxnLst/>
              <a:rect l="0" t="0" r="0" b="0"/>
              <a:pathLst>
                <a:path w="69184" h="215901">
                  <a:moveTo>
                    <a:pt x="44450" y="0"/>
                  </a:moveTo>
                  <a:lnTo>
                    <a:pt x="44450" y="0"/>
                  </a:lnTo>
                  <a:lnTo>
                    <a:pt x="40791" y="0"/>
                  </a:lnTo>
                  <a:lnTo>
                    <a:pt x="42354" y="0"/>
                  </a:lnTo>
                  <a:lnTo>
                    <a:pt x="45400" y="3763"/>
                  </a:lnTo>
                  <a:lnTo>
                    <a:pt x="59523" y="32507"/>
                  </a:lnTo>
                  <a:lnTo>
                    <a:pt x="67601" y="74599"/>
                  </a:lnTo>
                  <a:lnTo>
                    <a:pt x="69183" y="113826"/>
                  </a:lnTo>
                  <a:lnTo>
                    <a:pt x="67437" y="138783"/>
                  </a:lnTo>
                  <a:lnTo>
                    <a:pt x="59606" y="161635"/>
                  </a:lnTo>
                  <a:lnTo>
                    <a:pt x="36554" y="190963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7919">
              <a:extLst>
                <a:ext uri="{FF2B5EF4-FFF2-40B4-BE49-F238E27FC236}">
                  <a16:creationId xmlns:a16="http://schemas.microsoft.com/office/drawing/2014/main" xmlns="" id="{12FE9D1E-CE1C-4F17-9173-2578687B558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683500" y="44069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7920">
              <a:extLst>
                <a:ext uri="{FF2B5EF4-FFF2-40B4-BE49-F238E27FC236}">
                  <a16:creationId xmlns:a16="http://schemas.microsoft.com/office/drawing/2014/main" xmlns="" id="{76CFCF07-C241-4A69-8EDF-E81CD470E6F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875947" y="4245662"/>
              <a:ext cx="112354" cy="237439"/>
            </a:xfrm>
            <a:custGeom>
              <a:avLst/>
              <a:gdLst/>
              <a:ahLst/>
              <a:cxnLst/>
              <a:rect l="0" t="0" r="0" b="0"/>
              <a:pathLst>
                <a:path w="112354" h="237439">
                  <a:moveTo>
                    <a:pt x="106003" y="8838"/>
                  </a:moveTo>
                  <a:lnTo>
                    <a:pt x="106003" y="8838"/>
                  </a:lnTo>
                  <a:lnTo>
                    <a:pt x="91697" y="0"/>
                  </a:lnTo>
                  <a:lnTo>
                    <a:pt x="88705" y="123"/>
                  </a:lnTo>
                  <a:lnTo>
                    <a:pt x="81617" y="4024"/>
                  </a:lnTo>
                  <a:lnTo>
                    <a:pt x="41643" y="41672"/>
                  </a:lnTo>
                  <a:lnTo>
                    <a:pt x="12542" y="87212"/>
                  </a:lnTo>
                  <a:lnTo>
                    <a:pt x="1905" y="114461"/>
                  </a:lnTo>
                  <a:lnTo>
                    <a:pt x="0" y="141154"/>
                  </a:lnTo>
                  <a:lnTo>
                    <a:pt x="4563" y="166423"/>
                  </a:lnTo>
                  <a:lnTo>
                    <a:pt x="19738" y="199071"/>
                  </a:lnTo>
                  <a:lnTo>
                    <a:pt x="34031" y="215447"/>
                  </a:lnTo>
                  <a:lnTo>
                    <a:pt x="61316" y="233196"/>
                  </a:lnTo>
                  <a:lnTo>
                    <a:pt x="81439" y="237198"/>
                  </a:lnTo>
                  <a:lnTo>
                    <a:pt x="112353" y="237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1494">
            <a:extLst>
              <a:ext uri="{FF2B5EF4-FFF2-40B4-BE49-F238E27FC236}">
                <a16:creationId xmlns:a16="http://schemas.microsoft.com/office/drawing/2014/main" xmlns="" id="{64050C24-7018-4E39-ABEC-C8B7C06C3C97}"/>
              </a:ext>
            </a:extLst>
          </p:cNvPr>
          <p:cNvGrpSpPr/>
          <p:nvPr/>
        </p:nvGrpSpPr>
        <p:grpSpPr>
          <a:xfrm>
            <a:off x="4368800" y="3503496"/>
            <a:ext cx="1048441" cy="1132005"/>
            <a:chOff x="4368800" y="3503496"/>
            <a:chExt cx="1048441" cy="1132005"/>
          </a:xfrm>
        </p:grpSpPr>
        <p:sp>
          <p:nvSpPr>
            <p:cNvPr id="132" name="SMARTInkShape-7921">
              <a:extLst>
                <a:ext uri="{FF2B5EF4-FFF2-40B4-BE49-F238E27FC236}">
                  <a16:creationId xmlns:a16="http://schemas.microsoft.com/office/drawing/2014/main" xmlns="" id="{3DF0F254-E3CA-4D0E-BA2B-D4E4BCF0E6D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368800" y="3601945"/>
              <a:ext cx="974322" cy="1033556"/>
            </a:xfrm>
            <a:custGeom>
              <a:avLst/>
              <a:gdLst/>
              <a:ahLst/>
              <a:cxnLst/>
              <a:rect l="0" t="0" r="0" b="0"/>
              <a:pathLst>
                <a:path w="974322" h="1033556">
                  <a:moveTo>
                    <a:pt x="0" y="1033555"/>
                  </a:moveTo>
                  <a:lnTo>
                    <a:pt x="0" y="1033555"/>
                  </a:lnTo>
                  <a:lnTo>
                    <a:pt x="33225" y="988792"/>
                  </a:lnTo>
                  <a:lnTo>
                    <a:pt x="60392" y="954864"/>
                  </a:lnTo>
                  <a:lnTo>
                    <a:pt x="77656" y="932411"/>
                  </a:lnTo>
                  <a:lnTo>
                    <a:pt x="96926" y="906859"/>
                  </a:lnTo>
                  <a:lnTo>
                    <a:pt x="117534" y="879241"/>
                  </a:lnTo>
                  <a:lnTo>
                    <a:pt x="143267" y="847423"/>
                  </a:lnTo>
                  <a:lnTo>
                    <a:pt x="172417" y="812806"/>
                  </a:lnTo>
                  <a:lnTo>
                    <a:pt x="203844" y="776322"/>
                  </a:lnTo>
                  <a:lnTo>
                    <a:pt x="239613" y="735066"/>
                  </a:lnTo>
                  <a:lnTo>
                    <a:pt x="278276" y="690629"/>
                  </a:lnTo>
                  <a:lnTo>
                    <a:pt x="318867" y="644071"/>
                  </a:lnTo>
                  <a:lnTo>
                    <a:pt x="362155" y="596099"/>
                  </a:lnTo>
                  <a:lnTo>
                    <a:pt x="407243" y="547184"/>
                  </a:lnTo>
                  <a:lnTo>
                    <a:pt x="453529" y="497641"/>
                  </a:lnTo>
                  <a:lnTo>
                    <a:pt x="501319" y="449090"/>
                  </a:lnTo>
                  <a:lnTo>
                    <a:pt x="550113" y="401201"/>
                  </a:lnTo>
                  <a:lnTo>
                    <a:pt x="599575" y="353752"/>
                  </a:lnTo>
                  <a:lnTo>
                    <a:pt x="648777" y="308009"/>
                  </a:lnTo>
                  <a:lnTo>
                    <a:pt x="697807" y="263402"/>
                  </a:lnTo>
                  <a:lnTo>
                    <a:pt x="746721" y="219553"/>
                  </a:lnTo>
                  <a:lnTo>
                    <a:pt x="790620" y="180442"/>
                  </a:lnTo>
                  <a:lnTo>
                    <a:pt x="831174" y="144491"/>
                  </a:lnTo>
                  <a:lnTo>
                    <a:pt x="869499" y="110645"/>
                  </a:lnTo>
                  <a:lnTo>
                    <a:pt x="899988" y="83143"/>
                  </a:lnTo>
                  <a:lnTo>
                    <a:pt x="947036" y="39415"/>
                  </a:lnTo>
                  <a:lnTo>
                    <a:pt x="974321" y="7256"/>
                  </a:lnTo>
                  <a:lnTo>
                    <a:pt x="974103" y="2928"/>
                  </a:lnTo>
                  <a:lnTo>
                    <a:pt x="970430" y="748"/>
                  </a:lnTo>
                  <a:lnTo>
                    <a:pt x="964453" y="0"/>
                  </a:lnTo>
                  <a:lnTo>
                    <a:pt x="954050" y="2932"/>
                  </a:lnTo>
                  <a:lnTo>
                    <a:pt x="939800" y="112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7922">
              <a:extLst>
                <a:ext uri="{FF2B5EF4-FFF2-40B4-BE49-F238E27FC236}">
                  <a16:creationId xmlns:a16="http://schemas.microsoft.com/office/drawing/2014/main" xmlns="" id="{5EE93BEF-A7F3-4756-8099-8BDE7B99295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229029" y="3503496"/>
              <a:ext cx="188212" cy="274755"/>
            </a:xfrm>
            <a:custGeom>
              <a:avLst/>
              <a:gdLst/>
              <a:ahLst/>
              <a:cxnLst/>
              <a:rect l="0" t="0" r="0" b="0"/>
              <a:pathLst>
                <a:path w="188212" h="274755">
                  <a:moveTo>
                    <a:pt x="3371" y="27104"/>
                  </a:moveTo>
                  <a:lnTo>
                    <a:pt x="3371" y="27104"/>
                  </a:lnTo>
                  <a:lnTo>
                    <a:pt x="0" y="16991"/>
                  </a:lnTo>
                  <a:lnTo>
                    <a:pt x="418" y="13306"/>
                  </a:lnTo>
                  <a:lnTo>
                    <a:pt x="2108" y="10144"/>
                  </a:lnTo>
                  <a:lnTo>
                    <a:pt x="4646" y="7331"/>
                  </a:lnTo>
                  <a:lnTo>
                    <a:pt x="18330" y="0"/>
                  </a:lnTo>
                  <a:lnTo>
                    <a:pt x="42532" y="102"/>
                  </a:lnTo>
                  <a:lnTo>
                    <a:pt x="75417" y="11342"/>
                  </a:lnTo>
                  <a:lnTo>
                    <a:pt x="93953" y="25978"/>
                  </a:lnTo>
                  <a:lnTo>
                    <a:pt x="134120" y="70700"/>
                  </a:lnTo>
                  <a:lnTo>
                    <a:pt x="163489" y="115208"/>
                  </a:lnTo>
                  <a:lnTo>
                    <a:pt x="182282" y="147518"/>
                  </a:lnTo>
                  <a:lnTo>
                    <a:pt x="188015" y="170227"/>
                  </a:lnTo>
                  <a:lnTo>
                    <a:pt x="188211" y="196782"/>
                  </a:lnTo>
                  <a:lnTo>
                    <a:pt x="180302" y="221285"/>
                  </a:lnTo>
                  <a:lnTo>
                    <a:pt x="149421" y="2747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1495">
            <a:extLst>
              <a:ext uri="{FF2B5EF4-FFF2-40B4-BE49-F238E27FC236}">
                <a16:creationId xmlns:a16="http://schemas.microsoft.com/office/drawing/2014/main" xmlns="" id="{D202A6C4-F19D-4580-890F-882F02D65EB0}"/>
              </a:ext>
            </a:extLst>
          </p:cNvPr>
          <p:cNvGrpSpPr/>
          <p:nvPr/>
        </p:nvGrpSpPr>
        <p:grpSpPr>
          <a:xfrm>
            <a:off x="6248662" y="3862989"/>
            <a:ext cx="551964" cy="270600"/>
            <a:chOff x="6248662" y="3862989"/>
            <a:chExt cx="551964" cy="270600"/>
          </a:xfrm>
        </p:grpSpPr>
        <p:sp>
          <p:nvSpPr>
            <p:cNvPr id="135" name="SMARTInkShape-7923">
              <a:extLst>
                <a:ext uri="{FF2B5EF4-FFF2-40B4-BE49-F238E27FC236}">
                  <a16:creationId xmlns:a16="http://schemas.microsoft.com/office/drawing/2014/main" xmlns="" id="{8AC788E9-256E-440C-AFE8-9DE37EFBFE2F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656565" y="3862989"/>
              <a:ext cx="144061" cy="207362"/>
            </a:xfrm>
            <a:custGeom>
              <a:avLst/>
              <a:gdLst/>
              <a:ahLst/>
              <a:cxnLst/>
              <a:rect l="0" t="0" r="0" b="0"/>
              <a:pathLst>
                <a:path w="144061" h="207362">
                  <a:moveTo>
                    <a:pt x="10935" y="16861"/>
                  </a:moveTo>
                  <a:lnTo>
                    <a:pt x="10935" y="16861"/>
                  </a:lnTo>
                  <a:lnTo>
                    <a:pt x="0" y="11394"/>
                  </a:lnTo>
                  <a:lnTo>
                    <a:pt x="822" y="10394"/>
                  </a:lnTo>
                  <a:lnTo>
                    <a:pt x="5500" y="7401"/>
                  </a:lnTo>
                  <a:lnTo>
                    <a:pt x="35915" y="437"/>
                  </a:lnTo>
                  <a:lnTo>
                    <a:pt x="69841" y="0"/>
                  </a:lnTo>
                  <a:lnTo>
                    <a:pt x="106000" y="8886"/>
                  </a:lnTo>
                  <a:lnTo>
                    <a:pt x="128445" y="18961"/>
                  </a:lnTo>
                  <a:lnTo>
                    <a:pt x="135841" y="26022"/>
                  </a:lnTo>
                  <a:lnTo>
                    <a:pt x="144060" y="43275"/>
                  </a:lnTo>
                  <a:lnTo>
                    <a:pt x="140187" y="68347"/>
                  </a:lnTo>
                  <a:lnTo>
                    <a:pt x="120258" y="112314"/>
                  </a:lnTo>
                  <a:lnTo>
                    <a:pt x="95773" y="152858"/>
                  </a:lnTo>
                  <a:lnTo>
                    <a:pt x="55385" y="2073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7924">
              <a:extLst>
                <a:ext uri="{FF2B5EF4-FFF2-40B4-BE49-F238E27FC236}">
                  <a16:creationId xmlns:a16="http://schemas.microsoft.com/office/drawing/2014/main" xmlns="" id="{E98B56F7-8C9D-4FAE-AFE0-DCC967E3AA9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248662" y="3956050"/>
              <a:ext cx="495039" cy="177539"/>
            </a:xfrm>
            <a:custGeom>
              <a:avLst/>
              <a:gdLst/>
              <a:ahLst/>
              <a:cxnLst/>
              <a:rect l="0" t="0" r="0" b="0"/>
              <a:pathLst>
                <a:path w="495039" h="177539">
                  <a:moveTo>
                    <a:pt x="6088" y="171450"/>
                  </a:moveTo>
                  <a:lnTo>
                    <a:pt x="6088" y="171450"/>
                  </a:lnTo>
                  <a:lnTo>
                    <a:pt x="2717" y="171450"/>
                  </a:lnTo>
                  <a:lnTo>
                    <a:pt x="1724" y="172155"/>
                  </a:lnTo>
                  <a:lnTo>
                    <a:pt x="1062" y="173332"/>
                  </a:lnTo>
                  <a:lnTo>
                    <a:pt x="0" y="176917"/>
                  </a:lnTo>
                  <a:lnTo>
                    <a:pt x="9928" y="177538"/>
                  </a:lnTo>
                  <a:lnTo>
                    <a:pt x="54642" y="166903"/>
                  </a:lnTo>
                  <a:lnTo>
                    <a:pt x="89991" y="156729"/>
                  </a:lnTo>
                  <a:lnTo>
                    <a:pt x="134865" y="143270"/>
                  </a:lnTo>
                  <a:lnTo>
                    <a:pt x="159673" y="135730"/>
                  </a:lnTo>
                  <a:lnTo>
                    <a:pt x="185384" y="126470"/>
                  </a:lnTo>
                  <a:lnTo>
                    <a:pt x="211696" y="116063"/>
                  </a:lnTo>
                  <a:lnTo>
                    <a:pt x="238410" y="104892"/>
                  </a:lnTo>
                  <a:lnTo>
                    <a:pt x="266097" y="93211"/>
                  </a:lnTo>
                  <a:lnTo>
                    <a:pt x="294433" y="81191"/>
                  </a:lnTo>
                  <a:lnTo>
                    <a:pt x="323201" y="68944"/>
                  </a:lnTo>
                  <a:lnTo>
                    <a:pt x="350141" y="57252"/>
                  </a:lnTo>
                  <a:lnTo>
                    <a:pt x="375862" y="45929"/>
                  </a:lnTo>
                  <a:lnTo>
                    <a:pt x="422315" y="26057"/>
                  </a:lnTo>
                  <a:lnTo>
                    <a:pt x="459424" y="12521"/>
                  </a:lnTo>
                  <a:lnTo>
                    <a:pt x="49503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1496">
            <a:extLst>
              <a:ext uri="{FF2B5EF4-FFF2-40B4-BE49-F238E27FC236}">
                <a16:creationId xmlns:a16="http://schemas.microsoft.com/office/drawing/2014/main" xmlns="" id="{AA07C996-3F3E-4E27-9EC8-F6AAE95E9C06}"/>
              </a:ext>
            </a:extLst>
          </p:cNvPr>
          <p:cNvGrpSpPr/>
          <p:nvPr/>
        </p:nvGrpSpPr>
        <p:grpSpPr>
          <a:xfrm>
            <a:off x="7937499" y="3753994"/>
            <a:ext cx="1467860" cy="957707"/>
            <a:chOff x="7937499" y="3753994"/>
            <a:chExt cx="1467860" cy="957707"/>
          </a:xfrm>
        </p:grpSpPr>
        <p:sp>
          <p:nvSpPr>
            <p:cNvPr id="138" name="SMARTInkShape-7925">
              <a:extLst>
                <a:ext uri="{FF2B5EF4-FFF2-40B4-BE49-F238E27FC236}">
                  <a16:creationId xmlns:a16="http://schemas.microsoft.com/office/drawing/2014/main" xmlns="" id="{B075BA2B-1214-45D1-ADE6-F23E62D6775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937499" y="3829050"/>
              <a:ext cx="1436327" cy="882651"/>
            </a:xfrm>
            <a:custGeom>
              <a:avLst/>
              <a:gdLst/>
              <a:ahLst/>
              <a:cxnLst/>
              <a:rect l="0" t="0" r="0" b="0"/>
              <a:pathLst>
                <a:path w="1436327" h="882651">
                  <a:moveTo>
                    <a:pt x="1" y="882650"/>
                  </a:moveTo>
                  <a:lnTo>
                    <a:pt x="1" y="882650"/>
                  </a:lnTo>
                  <a:lnTo>
                    <a:pt x="0" y="873811"/>
                  </a:lnTo>
                  <a:lnTo>
                    <a:pt x="6742" y="860981"/>
                  </a:lnTo>
                  <a:lnTo>
                    <a:pt x="50216" y="820835"/>
                  </a:lnTo>
                  <a:lnTo>
                    <a:pt x="80174" y="795204"/>
                  </a:lnTo>
                  <a:lnTo>
                    <a:pt x="121711" y="760294"/>
                  </a:lnTo>
                  <a:lnTo>
                    <a:pt x="147463" y="740401"/>
                  </a:lnTo>
                  <a:lnTo>
                    <a:pt x="175920" y="719379"/>
                  </a:lnTo>
                  <a:lnTo>
                    <a:pt x="206180" y="697602"/>
                  </a:lnTo>
                  <a:lnTo>
                    <a:pt x="240465" y="673207"/>
                  </a:lnTo>
                  <a:lnTo>
                    <a:pt x="277432" y="647066"/>
                  </a:lnTo>
                  <a:lnTo>
                    <a:pt x="316189" y="619761"/>
                  </a:lnTo>
                  <a:lnTo>
                    <a:pt x="360370" y="589562"/>
                  </a:lnTo>
                  <a:lnTo>
                    <a:pt x="408170" y="557436"/>
                  </a:lnTo>
                  <a:lnTo>
                    <a:pt x="458380" y="524024"/>
                  </a:lnTo>
                  <a:lnTo>
                    <a:pt x="510904" y="489755"/>
                  </a:lnTo>
                  <a:lnTo>
                    <a:pt x="564970" y="454914"/>
                  </a:lnTo>
                  <a:lnTo>
                    <a:pt x="620062" y="419693"/>
                  </a:lnTo>
                  <a:lnTo>
                    <a:pt x="675842" y="385628"/>
                  </a:lnTo>
                  <a:lnTo>
                    <a:pt x="732079" y="352335"/>
                  </a:lnTo>
                  <a:lnTo>
                    <a:pt x="788619" y="319557"/>
                  </a:lnTo>
                  <a:lnTo>
                    <a:pt x="843952" y="289238"/>
                  </a:lnTo>
                  <a:lnTo>
                    <a:pt x="898479" y="260559"/>
                  </a:lnTo>
                  <a:lnTo>
                    <a:pt x="952470" y="232972"/>
                  </a:lnTo>
                  <a:lnTo>
                    <a:pt x="1002575" y="207526"/>
                  </a:lnTo>
                  <a:lnTo>
                    <a:pt x="1050090" y="183506"/>
                  </a:lnTo>
                  <a:lnTo>
                    <a:pt x="1095877" y="160437"/>
                  </a:lnTo>
                  <a:lnTo>
                    <a:pt x="1137691" y="140119"/>
                  </a:lnTo>
                  <a:lnTo>
                    <a:pt x="1176855" y="121635"/>
                  </a:lnTo>
                  <a:lnTo>
                    <a:pt x="1214254" y="104373"/>
                  </a:lnTo>
                  <a:lnTo>
                    <a:pt x="1246947" y="89338"/>
                  </a:lnTo>
                  <a:lnTo>
                    <a:pt x="1276504" y="75786"/>
                  </a:lnTo>
                  <a:lnTo>
                    <a:pt x="1303969" y="63224"/>
                  </a:lnTo>
                  <a:lnTo>
                    <a:pt x="1345776" y="43622"/>
                  </a:lnTo>
                  <a:lnTo>
                    <a:pt x="1387467" y="24449"/>
                  </a:lnTo>
                  <a:lnTo>
                    <a:pt x="1434151" y="4550"/>
                  </a:lnTo>
                  <a:lnTo>
                    <a:pt x="1435878" y="3033"/>
                  </a:lnTo>
                  <a:lnTo>
                    <a:pt x="1436326" y="2022"/>
                  </a:lnTo>
                  <a:lnTo>
                    <a:pt x="143510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7926">
              <a:extLst>
                <a:ext uri="{FF2B5EF4-FFF2-40B4-BE49-F238E27FC236}">
                  <a16:creationId xmlns:a16="http://schemas.microsoft.com/office/drawing/2014/main" xmlns="" id="{5AC60BC6-C171-4A14-BFAC-B10F91DB861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281473" y="3753994"/>
              <a:ext cx="123886" cy="227457"/>
            </a:xfrm>
            <a:custGeom>
              <a:avLst/>
              <a:gdLst/>
              <a:ahLst/>
              <a:cxnLst/>
              <a:rect l="0" t="0" r="0" b="0"/>
              <a:pathLst>
                <a:path w="123886" h="227457">
                  <a:moveTo>
                    <a:pt x="14927" y="11556"/>
                  </a:moveTo>
                  <a:lnTo>
                    <a:pt x="14927" y="11556"/>
                  </a:lnTo>
                  <a:lnTo>
                    <a:pt x="4095" y="1430"/>
                  </a:lnTo>
                  <a:lnTo>
                    <a:pt x="0" y="0"/>
                  </a:lnTo>
                  <a:lnTo>
                    <a:pt x="22787" y="5914"/>
                  </a:lnTo>
                  <a:lnTo>
                    <a:pt x="32867" y="7795"/>
                  </a:lnTo>
                  <a:lnTo>
                    <a:pt x="63909" y="27297"/>
                  </a:lnTo>
                  <a:lnTo>
                    <a:pt x="95864" y="65491"/>
                  </a:lnTo>
                  <a:lnTo>
                    <a:pt x="114638" y="97230"/>
                  </a:lnTo>
                  <a:lnTo>
                    <a:pt x="123885" y="132426"/>
                  </a:lnTo>
                  <a:lnTo>
                    <a:pt x="123795" y="154646"/>
                  </a:lnTo>
                  <a:lnTo>
                    <a:pt x="117639" y="174400"/>
                  </a:lnTo>
                  <a:lnTo>
                    <a:pt x="100394" y="201387"/>
                  </a:lnTo>
                  <a:lnTo>
                    <a:pt x="78427" y="2274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1497">
            <a:extLst>
              <a:ext uri="{FF2B5EF4-FFF2-40B4-BE49-F238E27FC236}">
                <a16:creationId xmlns:a16="http://schemas.microsoft.com/office/drawing/2014/main" xmlns="" id="{0FE5EE64-D713-4468-99BC-392886A51A07}"/>
              </a:ext>
            </a:extLst>
          </p:cNvPr>
          <p:cNvGrpSpPr/>
          <p:nvPr/>
        </p:nvGrpSpPr>
        <p:grpSpPr>
          <a:xfrm>
            <a:off x="3359150" y="3721100"/>
            <a:ext cx="560375" cy="336551"/>
            <a:chOff x="3359150" y="3721100"/>
            <a:chExt cx="560375" cy="336551"/>
          </a:xfrm>
        </p:grpSpPr>
        <p:sp>
          <p:nvSpPr>
            <p:cNvPr id="141" name="SMARTInkShape-7927">
              <a:extLst>
                <a:ext uri="{FF2B5EF4-FFF2-40B4-BE49-F238E27FC236}">
                  <a16:creationId xmlns:a16="http://schemas.microsoft.com/office/drawing/2014/main" xmlns="" id="{302D5B27-05CD-4F18-8DBB-84724E478C19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359150" y="3788759"/>
              <a:ext cx="520382" cy="268892"/>
            </a:xfrm>
            <a:custGeom>
              <a:avLst/>
              <a:gdLst/>
              <a:ahLst/>
              <a:cxnLst/>
              <a:rect l="0" t="0" r="0" b="0"/>
              <a:pathLst>
                <a:path w="520382" h="268892">
                  <a:moveTo>
                    <a:pt x="0" y="268891"/>
                  </a:moveTo>
                  <a:lnTo>
                    <a:pt x="0" y="268891"/>
                  </a:lnTo>
                  <a:lnTo>
                    <a:pt x="3371" y="265520"/>
                  </a:lnTo>
                  <a:lnTo>
                    <a:pt x="46087" y="250593"/>
                  </a:lnTo>
                  <a:lnTo>
                    <a:pt x="78103" y="237240"/>
                  </a:lnTo>
                  <a:lnTo>
                    <a:pt x="117968" y="218135"/>
                  </a:lnTo>
                  <a:lnTo>
                    <a:pt x="141440" y="206126"/>
                  </a:lnTo>
                  <a:lnTo>
                    <a:pt x="166260" y="193181"/>
                  </a:lnTo>
                  <a:lnTo>
                    <a:pt x="194801" y="178201"/>
                  </a:lnTo>
                  <a:lnTo>
                    <a:pt x="225823" y="161864"/>
                  </a:lnTo>
                  <a:lnTo>
                    <a:pt x="258499" y="144623"/>
                  </a:lnTo>
                  <a:lnTo>
                    <a:pt x="291571" y="126779"/>
                  </a:lnTo>
                  <a:lnTo>
                    <a:pt x="324908" y="108533"/>
                  </a:lnTo>
                  <a:lnTo>
                    <a:pt x="358422" y="90019"/>
                  </a:lnTo>
                  <a:lnTo>
                    <a:pt x="388526" y="73443"/>
                  </a:lnTo>
                  <a:lnTo>
                    <a:pt x="416356" y="58159"/>
                  </a:lnTo>
                  <a:lnTo>
                    <a:pt x="463036" y="32004"/>
                  </a:lnTo>
                  <a:lnTo>
                    <a:pt x="510355" y="3611"/>
                  </a:lnTo>
                  <a:lnTo>
                    <a:pt x="518924" y="0"/>
                  </a:lnTo>
                  <a:lnTo>
                    <a:pt x="520221" y="25"/>
                  </a:lnTo>
                  <a:lnTo>
                    <a:pt x="520381" y="747"/>
                  </a:lnTo>
                  <a:lnTo>
                    <a:pt x="501650" y="148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7928">
              <a:extLst>
                <a:ext uri="{FF2B5EF4-FFF2-40B4-BE49-F238E27FC236}">
                  <a16:creationId xmlns:a16="http://schemas.microsoft.com/office/drawing/2014/main" xmlns="" id="{CFBC14DA-7299-4F72-8B6F-0945FFA2F95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802147" y="3721100"/>
              <a:ext cx="117378" cy="177801"/>
            </a:xfrm>
            <a:custGeom>
              <a:avLst/>
              <a:gdLst/>
              <a:ahLst/>
              <a:cxnLst/>
              <a:rect l="0" t="0" r="0" b="0"/>
              <a:pathLst>
                <a:path w="117378" h="177801">
                  <a:moveTo>
                    <a:pt x="45953" y="0"/>
                  </a:moveTo>
                  <a:lnTo>
                    <a:pt x="45953" y="0"/>
                  </a:lnTo>
                  <a:lnTo>
                    <a:pt x="20205" y="1881"/>
                  </a:lnTo>
                  <a:lnTo>
                    <a:pt x="307" y="5761"/>
                  </a:lnTo>
                  <a:lnTo>
                    <a:pt x="0" y="5957"/>
                  </a:lnTo>
                  <a:lnTo>
                    <a:pt x="501" y="6088"/>
                  </a:lnTo>
                  <a:lnTo>
                    <a:pt x="43510" y="6327"/>
                  </a:lnTo>
                  <a:lnTo>
                    <a:pt x="78860" y="13085"/>
                  </a:lnTo>
                  <a:lnTo>
                    <a:pt x="106033" y="27395"/>
                  </a:lnTo>
                  <a:lnTo>
                    <a:pt x="111406" y="34491"/>
                  </a:lnTo>
                  <a:lnTo>
                    <a:pt x="117377" y="51783"/>
                  </a:lnTo>
                  <a:lnTo>
                    <a:pt x="117367" y="81352"/>
                  </a:lnTo>
                  <a:lnTo>
                    <a:pt x="109525" y="112456"/>
                  </a:lnTo>
                  <a:lnTo>
                    <a:pt x="82551" y="159770"/>
                  </a:lnTo>
                  <a:lnTo>
                    <a:pt x="71353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1498">
            <a:extLst>
              <a:ext uri="{FF2B5EF4-FFF2-40B4-BE49-F238E27FC236}">
                <a16:creationId xmlns:a16="http://schemas.microsoft.com/office/drawing/2014/main" xmlns="" id="{60BB7632-8FAD-489B-89BD-A2D0DD026E6D}"/>
              </a:ext>
            </a:extLst>
          </p:cNvPr>
          <p:cNvGrpSpPr/>
          <p:nvPr/>
        </p:nvGrpSpPr>
        <p:grpSpPr>
          <a:xfrm>
            <a:off x="2044700" y="5175511"/>
            <a:ext cx="285751" cy="234690"/>
            <a:chOff x="2044700" y="5175511"/>
            <a:chExt cx="285751" cy="234690"/>
          </a:xfrm>
        </p:grpSpPr>
        <p:sp>
          <p:nvSpPr>
            <p:cNvPr id="144" name="SMARTInkShape-7929">
              <a:extLst>
                <a:ext uri="{FF2B5EF4-FFF2-40B4-BE49-F238E27FC236}">
                  <a16:creationId xmlns:a16="http://schemas.microsoft.com/office/drawing/2014/main" xmlns="" id="{8B1577C6-7FB9-409D-8880-AB4BC182E59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044700" y="5257800"/>
              <a:ext cx="215901" cy="12701"/>
            </a:xfrm>
            <a:custGeom>
              <a:avLst/>
              <a:gdLst/>
              <a:ahLst/>
              <a:cxnLst/>
              <a:rect l="0" t="0" r="0" b="0"/>
              <a:pathLst>
                <a:path w="215901" h="12701">
                  <a:moveTo>
                    <a:pt x="0" y="0"/>
                  </a:moveTo>
                  <a:lnTo>
                    <a:pt x="0" y="0"/>
                  </a:lnTo>
                  <a:lnTo>
                    <a:pt x="12552" y="1881"/>
                  </a:lnTo>
                  <a:lnTo>
                    <a:pt x="51555" y="8838"/>
                  </a:lnTo>
                  <a:lnTo>
                    <a:pt x="95866" y="11555"/>
                  </a:lnTo>
                  <a:lnTo>
                    <a:pt x="128214" y="12192"/>
                  </a:lnTo>
                  <a:lnTo>
                    <a:pt x="174397" y="12549"/>
                  </a:lnTo>
                  <a:lnTo>
                    <a:pt x="2159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7930">
              <a:extLst>
                <a:ext uri="{FF2B5EF4-FFF2-40B4-BE49-F238E27FC236}">
                  <a16:creationId xmlns:a16="http://schemas.microsoft.com/office/drawing/2014/main" xmlns="" id="{5268EBE7-565E-4C74-99FB-177AA80DA24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072748" y="5327650"/>
              <a:ext cx="257703" cy="37218"/>
            </a:xfrm>
            <a:custGeom>
              <a:avLst/>
              <a:gdLst/>
              <a:ahLst/>
              <a:cxnLst/>
              <a:rect l="0" t="0" r="0" b="0"/>
              <a:pathLst>
                <a:path w="257703" h="37218">
                  <a:moveTo>
                    <a:pt x="16402" y="31750"/>
                  </a:moveTo>
                  <a:lnTo>
                    <a:pt x="16402" y="31750"/>
                  </a:lnTo>
                  <a:lnTo>
                    <a:pt x="0" y="31750"/>
                  </a:lnTo>
                  <a:lnTo>
                    <a:pt x="528" y="32455"/>
                  </a:lnTo>
                  <a:lnTo>
                    <a:pt x="4878" y="35121"/>
                  </a:lnTo>
                  <a:lnTo>
                    <a:pt x="22003" y="37217"/>
                  </a:lnTo>
                  <a:lnTo>
                    <a:pt x="55064" y="34468"/>
                  </a:lnTo>
                  <a:lnTo>
                    <a:pt x="87678" y="29194"/>
                  </a:lnTo>
                  <a:lnTo>
                    <a:pt x="124986" y="22854"/>
                  </a:lnTo>
                  <a:lnTo>
                    <a:pt x="162734" y="17683"/>
                  </a:lnTo>
                  <a:lnTo>
                    <a:pt x="206201" y="10806"/>
                  </a:lnTo>
                  <a:lnTo>
                    <a:pt x="257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7931">
              <a:extLst>
                <a:ext uri="{FF2B5EF4-FFF2-40B4-BE49-F238E27FC236}">
                  <a16:creationId xmlns:a16="http://schemas.microsoft.com/office/drawing/2014/main" xmlns="" id="{88AF6E3D-608F-4A30-9A5D-634E17F78C4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223383" y="5175511"/>
              <a:ext cx="102975" cy="234690"/>
            </a:xfrm>
            <a:custGeom>
              <a:avLst/>
              <a:gdLst/>
              <a:ahLst/>
              <a:cxnLst/>
              <a:rect l="0" t="0" r="0" b="0"/>
              <a:pathLst>
                <a:path w="102975" h="234690">
                  <a:moveTo>
                    <a:pt x="5467" y="6089"/>
                  </a:moveTo>
                  <a:lnTo>
                    <a:pt x="5467" y="6089"/>
                  </a:lnTo>
                  <a:lnTo>
                    <a:pt x="0" y="622"/>
                  </a:lnTo>
                  <a:lnTo>
                    <a:pt x="9492" y="0"/>
                  </a:lnTo>
                  <a:lnTo>
                    <a:pt x="19956" y="5500"/>
                  </a:lnTo>
                  <a:lnTo>
                    <a:pt x="63331" y="45252"/>
                  </a:lnTo>
                  <a:lnTo>
                    <a:pt x="93254" y="78265"/>
                  </a:lnTo>
                  <a:lnTo>
                    <a:pt x="100927" y="95082"/>
                  </a:lnTo>
                  <a:lnTo>
                    <a:pt x="102974" y="103518"/>
                  </a:lnTo>
                  <a:lnTo>
                    <a:pt x="101485" y="120416"/>
                  </a:lnTo>
                  <a:lnTo>
                    <a:pt x="84460" y="167090"/>
                  </a:lnTo>
                  <a:lnTo>
                    <a:pt x="50266" y="214408"/>
                  </a:lnTo>
                  <a:lnTo>
                    <a:pt x="37320" y="226092"/>
                  </a:lnTo>
                  <a:lnTo>
                    <a:pt x="24517" y="234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1499">
            <a:extLst>
              <a:ext uri="{FF2B5EF4-FFF2-40B4-BE49-F238E27FC236}">
                <a16:creationId xmlns:a16="http://schemas.microsoft.com/office/drawing/2014/main" xmlns="" id="{E0D0851D-D2A1-4C63-9149-C0299EAB7CD3}"/>
              </a:ext>
            </a:extLst>
          </p:cNvPr>
          <p:cNvGrpSpPr/>
          <p:nvPr/>
        </p:nvGrpSpPr>
        <p:grpSpPr>
          <a:xfrm>
            <a:off x="3133679" y="5087233"/>
            <a:ext cx="956006" cy="374416"/>
            <a:chOff x="3133679" y="5087233"/>
            <a:chExt cx="956006" cy="374416"/>
          </a:xfrm>
        </p:grpSpPr>
        <p:sp>
          <p:nvSpPr>
            <p:cNvPr id="148" name="SMARTInkShape-7932">
              <a:extLst>
                <a:ext uri="{FF2B5EF4-FFF2-40B4-BE49-F238E27FC236}">
                  <a16:creationId xmlns:a16="http://schemas.microsoft.com/office/drawing/2014/main" xmlns="" id="{772034CF-1850-4BE3-B45D-CB59B7FEB5B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133679" y="5127214"/>
              <a:ext cx="101925" cy="259520"/>
            </a:xfrm>
            <a:custGeom>
              <a:avLst/>
              <a:gdLst/>
              <a:ahLst/>
              <a:cxnLst/>
              <a:rect l="0" t="0" r="0" b="0"/>
              <a:pathLst>
                <a:path w="101925" h="259520">
                  <a:moveTo>
                    <a:pt x="60371" y="67086"/>
                  </a:moveTo>
                  <a:lnTo>
                    <a:pt x="60371" y="67086"/>
                  </a:lnTo>
                  <a:lnTo>
                    <a:pt x="59665" y="45424"/>
                  </a:lnTo>
                  <a:lnTo>
                    <a:pt x="50911" y="6566"/>
                  </a:lnTo>
                  <a:lnTo>
                    <a:pt x="47715" y="3455"/>
                  </a:lnTo>
                  <a:lnTo>
                    <a:pt x="38518" y="0"/>
                  </a:lnTo>
                  <a:lnTo>
                    <a:pt x="21441" y="1426"/>
                  </a:lnTo>
                  <a:lnTo>
                    <a:pt x="11084" y="10152"/>
                  </a:lnTo>
                  <a:lnTo>
                    <a:pt x="6346" y="16430"/>
                  </a:lnTo>
                  <a:lnTo>
                    <a:pt x="1082" y="32813"/>
                  </a:lnTo>
                  <a:lnTo>
                    <a:pt x="0" y="59988"/>
                  </a:lnTo>
                  <a:lnTo>
                    <a:pt x="5956" y="87713"/>
                  </a:lnTo>
                  <a:lnTo>
                    <a:pt x="18613" y="105653"/>
                  </a:lnTo>
                  <a:lnTo>
                    <a:pt x="59725" y="143327"/>
                  </a:lnTo>
                  <a:lnTo>
                    <a:pt x="95043" y="190228"/>
                  </a:lnTo>
                  <a:lnTo>
                    <a:pt x="101924" y="215363"/>
                  </a:lnTo>
                  <a:lnTo>
                    <a:pt x="101652" y="228472"/>
                  </a:lnTo>
                  <a:lnTo>
                    <a:pt x="100592" y="233943"/>
                  </a:lnTo>
                  <a:lnTo>
                    <a:pt x="93770" y="243785"/>
                  </a:lnTo>
                  <a:lnTo>
                    <a:pt x="75513" y="258231"/>
                  </a:lnTo>
                  <a:lnTo>
                    <a:pt x="64984" y="259519"/>
                  </a:lnTo>
                  <a:lnTo>
                    <a:pt x="54660" y="257739"/>
                  </a:lnTo>
                  <a:lnTo>
                    <a:pt x="39846" y="252232"/>
                  </a:lnTo>
                  <a:lnTo>
                    <a:pt x="38926" y="251195"/>
                  </a:lnTo>
                  <a:lnTo>
                    <a:pt x="39019" y="249797"/>
                  </a:lnTo>
                  <a:lnTo>
                    <a:pt x="41321" y="244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7933">
              <a:extLst>
                <a:ext uri="{FF2B5EF4-FFF2-40B4-BE49-F238E27FC236}">
                  <a16:creationId xmlns:a16="http://schemas.microsoft.com/office/drawing/2014/main" xmlns="" id="{FB860056-3CD3-4535-8A7B-0948055F53F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334894" y="5321300"/>
              <a:ext cx="11557" cy="6351"/>
            </a:xfrm>
            <a:custGeom>
              <a:avLst/>
              <a:gdLst/>
              <a:ahLst/>
              <a:cxnLst/>
              <a:rect l="0" t="0" r="0" b="0"/>
              <a:pathLst>
                <a:path w="11557" h="6351">
                  <a:moveTo>
                    <a:pt x="11556" y="6350"/>
                  </a:moveTo>
                  <a:lnTo>
                    <a:pt x="11556" y="6350"/>
                  </a:lnTo>
                  <a:lnTo>
                    <a:pt x="8185" y="2979"/>
                  </a:lnTo>
                  <a:lnTo>
                    <a:pt x="4649" y="1324"/>
                  </a:lnTo>
                  <a:lnTo>
                    <a:pt x="0" y="261"/>
                  </a:lnTo>
                  <a:lnTo>
                    <a:pt x="1246" y="116"/>
                  </a:lnTo>
                  <a:lnTo>
                    <a:pt x="52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7934">
              <a:extLst>
                <a:ext uri="{FF2B5EF4-FFF2-40B4-BE49-F238E27FC236}">
                  <a16:creationId xmlns:a16="http://schemas.microsoft.com/office/drawing/2014/main" xmlns="" id="{A35EB776-D083-405D-8196-341A2A58EAB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456153" y="5125050"/>
              <a:ext cx="99848" cy="249894"/>
            </a:xfrm>
            <a:custGeom>
              <a:avLst/>
              <a:gdLst/>
              <a:ahLst/>
              <a:cxnLst/>
              <a:rect l="0" t="0" r="0" b="0"/>
              <a:pathLst>
                <a:path w="99848" h="249894">
                  <a:moveTo>
                    <a:pt x="99847" y="18450"/>
                  </a:moveTo>
                  <a:lnTo>
                    <a:pt x="99847" y="18450"/>
                  </a:lnTo>
                  <a:lnTo>
                    <a:pt x="99847" y="15079"/>
                  </a:lnTo>
                  <a:lnTo>
                    <a:pt x="96476" y="6241"/>
                  </a:lnTo>
                  <a:lnTo>
                    <a:pt x="94777" y="3960"/>
                  </a:lnTo>
                  <a:lnTo>
                    <a:pt x="91009" y="1427"/>
                  </a:lnTo>
                  <a:lnTo>
                    <a:pt x="84920" y="0"/>
                  </a:lnTo>
                  <a:lnTo>
                    <a:pt x="71906" y="6320"/>
                  </a:lnTo>
                  <a:lnTo>
                    <a:pt x="44181" y="37012"/>
                  </a:lnTo>
                  <a:lnTo>
                    <a:pt x="24792" y="72397"/>
                  </a:lnTo>
                  <a:lnTo>
                    <a:pt x="10502" y="117298"/>
                  </a:lnTo>
                  <a:lnTo>
                    <a:pt x="2192" y="161489"/>
                  </a:lnTo>
                  <a:lnTo>
                    <a:pt x="0" y="188562"/>
                  </a:lnTo>
                  <a:lnTo>
                    <a:pt x="4670" y="210942"/>
                  </a:lnTo>
                  <a:lnTo>
                    <a:pt x="21545" y="241564"/>
                  </a:lnTo>
                  <a:lnTo>
                    <a:pt x="27184" y="245509"/>
                  </a:lnTo>
                  <a:lnTo>
                    <a:pt x="40977" y="249893"/>
                  </a:lnTo>
                  <a:lnTo>
                    <a:pt x="47900" y="248945"/>
                  </a:lnTo>
                  <a:lnTo>
                    <a:pt x="74447" y="23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7935">
              <a:extLst>
                <a:ext uri="{FF2B5EF4-FFF2-40B4-BE49-F238E27FC236}">
                  <a16:creationId xmlns:a16="http://schemas.microsoft.com/office/drawing/2014/main" xmlns="" id="{2C62045B-3CFF-44F9-B627-766CD4E05B2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721100" y="52832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6742" y="2979"/>
                  </a:lnTo>
                  <a:lnTo>
                    <a:pt x="50901" y="26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7936">
              <a:extLst>
                <a:ext uri="{FF2B5EF4-FFF2-40B4-BE49-F238E27FC236}">
                  <a16:creationId xmlns:a16="http://schemas.microsoft.com/office/drawing/2014/main" xmlns="" id="{83F72516-2D33-41CD-BAF7-7FF12E73C6F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638550" y="5177015"/>
              <a:ext cx="6351" cy="163336"/>
            </a:xfrm>
            <a:custGeom>
              <a:avLst/>
              <a:gdLst/>
              <a:ahLst/>
              <a:cxnLst/>
              <a:rect l="0" t="0" r="0" b="0"/>
              <a:pathLst>
                <a:path w="6351" h="1633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705" y="42382"/>
                  </a:lnTo>
                  <a:lnTo>
                    <a:pt x="4364" y="80382"/>
                  </a:lnTo>
                  <a:lnTo>
                    <a:pt x="5761" y="118060"/>
                  </a:lnTo>
                  <a:lnTo>
                    <a:pt x="6350" y="16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7937">
              <a:extLst>
                <a:ext uri="{FF2B5EF4-FFF2-40B4-BE49-F238E27FC236}">
                  <a16:creationId xmlns:a16="http://schemas.microsoft.com/office/drawing/2014/main" xmlns="" id="{9A52702F-0CF4-4941-96A6-9096E1F0F51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879850" y="5134875"/>
              <a:ext cx="139334" cy="326774"/>
            </a:xfrm>
            <a:custGeom>
              <a:avLst/>
              <a:gdLst/>
              <a:ahLst/>
              <a:cxnLst/>
              <a:rect l="0" t="0" r="0" b="0"/>
              <a:pathLst>
                <a:path w="139334" h="326774">
                  <a:moveTo>
                    <a:pt x="19050" y="110225"/>
                  </a:moveTo>
                  <a:lnTo>
                    <a:pt x="19050" y="110225"/>
                  </a:lnTo>
                  <a:lnTo>
                    <a:pt x="15679" y="110225"/>
                  </a:lnTo>
                  <a:lnTo>
                    <a:pt x="12143" y="115870"/>
                  </a:lnTo>
                  <a:lnTo>
                    <a:pt x="8924" y="126845"/>
                  </a:lnTo>
                  <a:lnTo>
                    <a:pt x="8740" y="164517"/>
                  </a:lnTo>
                  <a:lnTo>
                    <a:pt x="11526" y="205805"/>
                  </a:lnTo>
                  <a:lnTo>
                    <a:pt x="11473" y="239488"/>
                  </a:lnTo>
                  <a:lnTo>
                    <a:pt x="8181" y="286657"/>
                  </a:lnTo>
                  <a:lnTo>
                    <a:pt x="7598" y="314196"/>
                  </a:lnTo>
                  <a:lnTo>
                    <a:pt x="10874" y="326039"/>
                  </a:lnTo>
                  <a:lnTo>
                    <a:pt x="11483" y="326773"/>
                  </a:lnTo>
                  <a:lnTo>
                    <a:pt x="11888" y="326557"/>
                  </a:lnTo>
                  <a:lnTo>
                    <a:pt x="7567" y="291026"/>
                  </a:lnTo>
                  <a:lnTo>
                    <a:pt x="7596" y="259020"/>
                  </a:lnTo>
                  <a:lnTo>
                    <a:pt x="9961" y="214221"/>
                  </a:lnTo>
                  <a:lnTo>
                    <a:pt x="12286" y="190140"/>
                  </a:lnTo>
                  <a:lnTo>
                    <a:pt x="15246" y="165618"/>
                  </a:lnTo>
                  <a:lnTo>
                    <a:pt x="23004" y="118616"/>
                  </a:lnTo>
                  <a:lnTo>
                    <a:pt x="33507" y="78912"/>
                  </a:lnTo>
                  <a:lnTo>
                    <a:pt x="51321" y="34939"/>
                  </a:lnTo>
                  <a:lnTo>
                    <a:pt x="65613" y="16557"/>
                  </a:lnTo>
                  <a:lnTo>
                    <a:pt x="81372" y="5094"/>
                  </a:lnTo>
                  <a:lnTo>
                    <a:pt x="97784" y="0"/>
                  </a:lnTo>
                  <a:lnTo>
                    <a:pt x="106111" y="2170"/>
                  </a:lnTo>
                  <a:lnTo>
                    <a:pt x="122890" y="13987"/>
                  </a:lnTo>
                  <a:lnTo>
                    <a:pt x="134111" y="34762"/>
                  </a:lnTo>
                  <a:lnTo>
                    <a:pt x="139333" y="60458"/>
                  </a:lnTo>
                  <a:lnTo>
                    <a:pt x="136949" y="88341"/>
                  </a:lnTo>
                  <a:lnTo>
                    <a:pt x="120933" y="131806"/>
                  </a:lnTo>
                  <a:lnTo>
                    <a:pt x="91570" y="169223"/>
                  </a:lnTo>
                  <a:lnTo>
                    <a:pt x="56060" y="192539"/>
                  </a:lnTo>
                  <a:lnTo>
                    <a:pt x="35028" y="197844"/>
                  </a:lnTo>
                  <a:lnTo>
                    <a:pt x="25469" y="198271"/>
                  </a:lnTo>
                  <a:lnTo>
                    <a:pt x="18390" y="195733"/>
                  </a:lnTo>
                  <a:lnTo>
                    <a:pt x="12966" y="191220"/>
                  </a:lnTo>
                  <a:lnTo>
                    <a:pt x="0" y="173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7938">
              <a:extLst>
                <a:ext uri="{FF2B5EF4-FFF2-40B4-BE49-F238E27FC236}">
                  <a16:creationId xmlns:a16="http://schemas.microsoft.com/office/drawing/2014/main" xmlns="" id="{AD7D8579-5700-44C8-B25F-FA83AAE8017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994150" y="5087233"/>
              <a:ext cx="95535" cy="291218"/>
            </a:xfrm>
            <a:custGeom>
              <a:avLst/>
              <a:gdLst/>
              <a:ahLst/>
              <a:cxnLst/>
              <a:rect l="0" t="0" r="0" b="0"/>
              <a:pathLst>
                <a:path w="95535" h="291218">
                  <a:moveTo>
                    <a:pt x="44450" y="5467"/>
                  </a:moveTo>
                  <a:lnTo>
                    <a:pt x="44450" y="5467"/>
                  </a:lnTo>
                  <a:lnTo>
                    <a:pt x="49917" y="0"/>
                  </a:lnTo>
                  <a:lnTo>
                    <a:pt x="60651" y="9491"/>
                  </a:lnTo>
                  <a:lnTo>
                    <a:pt x="77238" y="35822"/>
                  </a:lnTo>
                  <a:lnTo>
                    <a:pt x="92187" y="77177"/>
                  </a:lnTo>
                  <a:lnTo>
                    <a:pt x="95534" y="110716"/>
                  </a:lnTo>
                  <a:lnTo>
                    <a:pt x="92554" y="146788"/>
                  </a:lnTo>
                  <a:lnTo>
                    <a:pt x="81822" y="183987"/>
                  </a:lnTo>
                  <a:lnTo>
                    <a:pt x="63882" y="217925"/>
                  </a:lnTo>
                  <a:lnTo>
                    <a:pt x="31864" y="259152"/>
                  </a:lnTo>
                  <a:lnTo>
                    <a:pt x="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1500">
            <a:extLst>
              <a:ext uri="{FF2B5EF4-FFF2-40B4-BE49-F238E27FC236}">
                <a16:creationId xmlns:a16="http://schemas.microsoft.com/office/drawing/2014/main" xmlns="" id="{89734848-7445-4BFA-8430-619B15FDB554}"/>
              </a:ext>
            </a:extLst>
          </p:cNvPr>
          <p:cNvGrpSpPr/>
          <p:nvPr/>
        </p:nvGrpSpPr>
        <p:grpSpPr>
          <a:xfrm>
            <a:off x="4489450" y="5289550"/>
            <a:ext cx="196851" cy="107689"/>
            <a:chOff x="4489450" y="5289550"/>
            <a:chExt cx="196851" cy="107689"/>
          </a:xfrm>
        </p:grpSpPr>
        <p:sp>
          <p:nvSpPr>
            <p:cNvPr id="156" name="SMARTInkShape-7939">
              <a:extLst>
                <a:ext uri="{FF2B5EF4-FFF2-40B4-BE49-F238E27FC236}">
                  <a16:creationId xmlns:a16="http://schemas.microsoft.com/office/drawing/2014/main" xmlns="" id="{E6267D31-2E9C-4B3C-A495-69FDA599816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489450" y="52895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28861" y="8218"/>
                  </a:lnTo>
                  <a:lnTo>
                    <a:pt x="69073" y="274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7940">
              <a:extLst>
                <a:ext uri="{FF2B5EF4-FFF2-40B4-BE49-F238E27FC236}">
                  <a16:creationId xmlns:a16="http://schemas.microsoft.com/office/drawing/2014/main" xmlns="" id="{9EF70582-3E17-4F12-9DF0-4ABC7B027EB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529315" y="5372100"/>
              <a:ext cx="156986" cy="25139"/>
            </a:xfrm>
            <a:custGeom>
              <a:avLst/>
              <a:gdLst/>
              <a:ahLst/>
              <a:cxnLst/>
              <a:rect l="0" t="0" r="0" b="0"/>
              <a:pathLst>
                <a:path w="156986" h="25139">
                  <a:moveTo>
                    <a:pt x="10935" y="19050"/>
                  </a:moveTo>
                  <a:lnTo>
                    <a:pt x="10935" y="19050"/>
                  </a:lnTo>
                  <a:lnTo>
                    <a:pt x="0" y="24517"/>
                  </a:lnTo>
                  <a:lnTo>
                    <a:pt x="117" y="24812"/>
                  </a:lnTo>
                  <a:lnTo>
                    <a:pt x="2129" y="25138"/>
                  </a:lnTo>
                  <a:lnTo>
                    <a:pt x="49469" y="23485"/>
                  </a:lnTo>
                  <a:lnTo>
                    <a:pt x="80978" y="18904"/>
                  </a:lnTo>
                  <a:lnTo>
                    <a:pt x="118500" y="9813"/>
                  </a:lnTo>
                  <a:lnTo>
                    <a:pt x="156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1501">
            <a:extLst>
              <a:ext uri="{FF2B5EF4-FFF2-40B4-BE49-F238E27FC236}">
                <a16:creationId xmlns:a16="http://schemas.microsoft.com/office/drawing/2014/main" xmlns="" id="{ED7AE1F2-29A4-4413-A677-29606730EAC5}"/>
              </a:ext>
            </a:extLst>
          </p:cNvPr>
          <p:cNvGrpSpPr/>
          <p:nvPr/>
        </p:nvGrpSpPr>
        <p:grpSpPr>
          <a:xfrm>
            <a:off x="5042807" y="5144383"/>
            <a:ext cx="898874" cy="400595"/>
            <a:chOff x="5042807" y="5144383"/>
            <a:chExt cx="898874" cy="400595"/>
          </a:xfrm>
        </p:grpSpPr>
        <p:sp>
          <p:nvSpPr>
            <p:cNvPr id="159" name="SMARTInkShape-7941">
              <a:extLst>
                <a:ext uri="{FF2B5EF4-FFF2-40B4-BE49-F238E27FC236}">
                  <a16:creationId xmlns:a16="http://schemas.microsoft.com/office/drawing/2014/main" xmlns="" id="{BF3A642D-EEEA-4EF8-8055-11D5617E0D5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331577" y="5153130"/>
              <a:ext cx="59574" cy="199921"/>
            </a:xfrm>
            <a:custGeom>
              <a:avLst/>
              <a:gdLst/>
              <a:ahLst/>
              <a:cxnLst/>
              <a:rect l="0" t="0" r="0" b="0"/>
              <a:pathLst>
                <a:path w="59574" h="199921">
                  <a:moveTo>
                    <a:pt x="59573" y="9420"/>
                  </a:moveTo>
                  <a:lnTo>
                    <a:pt x="59573" y="9420"/>
                  </a:lnTo>
                  <a:lnTo>
                    <a:pt x="50734" y="581"/>
                  </a:lnTo>
                  <a:lnTo>
                    <a:pt x="48741" y="0"/>
                  </a:lnTo>
                  <a:lnTo>
                    <a:pt x="46708" y="317"/>
                  </a:lnTo>
                  <a:lnTo>
                    <a:pt x="44646" y="1235"/>
                  </a:lnTo>
                  <a:lnTo>
                    <a:pt x="35002" y="12639"/>
                  </a:lnTo>
                  <a:lnTo>
                    <a:pt x="15444" y="51370"/>
                  </a:lnTo>
                  <a:lnTo>
                    <a:pt x="5889" y="90915"/>
                  </a:lnTo>
                  <a:lnTo>
                    <a:pt x="0" y="129052"/>
                  </a:lnTo>
                  <a:lnTo>
                    <a:pt x="3616" y="170138"/>
                  </a:lnTo>
                  <a:lnTo>
                    <a:pt x="5336" y="177948"/>
                  </a:lnTo>
                  <a:lnTo>
                    <a:pt x="9303" y="183861"/>
                  </a:lnTo>
                  <a:lnTo>
                    <a:pt x="34173" y="199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7942">
              <a:extLst>
                <a:ext uri="{FF2B5EF4-FFF2-40B4-BE49-F238E27FC236}">
                  <a16:creationId xmlns:a16="http://schemas.microsoft.com/office/drawing/2014/main" xmlns="" id="{280A7BBF-FE94-4336-A8A7-1BB17855474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473700" y="5203813"/>
              <a:ext cx="81294" cy="140159"/>
            </a:xfrm>
            <a:custGeom>
              <a:avLst/>
              <a:gdLst/>
              <a:ahLst/>
              <a:cxnLst/>
              <a:rect l="0" t="0" r="0" b="0"/>
              <a:pathLst>
                <a:path w="81294" h="140159">
                  <a:moveTo>
                    <a:pt x="0" y="22237"/>
                  </a:moveTo>
                  <a:lnTo>
                    <a:pt x="0" y="22237"/>
                  </a:lnTo>
                  <a:lnTo>
                    <a:pt x="0" y="63471"/>
                  </a:lnTo>
                  <a:lnTo>
                    <a:pt x="0" y="104988"/>
                  </a:lnTo>
                  <a:lnTo>
                    <a:pt x="0" y="140158"/>
                  </a:lnTo>
                  <a:lnTo>
                    <a:pt x="3371" y="103923"/>
                  </a:lnTo>
                  <a:lnTo>
                    <a:pt x="12209" y="64158"/>
                  </a:lnTo>
                  <a:lnTo>
                    <a:pt x="32202" y="17478"/>
                  </a:lnTo>
                  <a:lnTo>
                    <a:pt x="41594" y="3424"/>
                  </a:lnTo>
                  <a:lnTo>
                    <a:pt x="46779" y="523"/>
                  </a:lnTo>
                  <a:lnTo>
                    <a:pt x="52352" y="0"/>
                  </a:lnTo>
                  <a:lnTo>
                    <a:pt x="58185" y="1062"/>
                  </a:lnTo>
                  <a:lnTo>
                    <a:pt x="63484" y="5298"/>
                  </a:lnTo>
                  <a:lnTo>
                    <a:pt x="73136" y="19412"/>
                  </a:lnTo>
                  <a:lnTo>
                    <a:pt x="79760" y="47192"/>
                  </a:lnTo>
                  <a:lnTo>
                    <a:pt x="81293" y="88184"/>
                  </a:lnTo>
                  <a:lnTo>
                    <a:pt x="76200" y="130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7943">
              <a:extLst>
                <a:ext uri="{FF2B5EF4-FFF2-40B4-BE49-F238E27FC236}">
                  <a16:creationId xmlns:a16="http://schemas.microsoft.com/office/drawing/2014/main" xmlns="" id="{8DB0B199-416B-430E-8D2F-63D0CF9E310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645150" y="5277733"/>
              <a:ext cx="88901" cy="5468"/>
            </a:xfrm>
            <a:custGeom>
              <a:avLst/>
              <a:gdLst/>
              <a:ahLst/>
              <a:cxnLst/>
              <a:rect l="0" t="0" r="0" b="0"/>
              <a:pathLst>
                <a:path w="88901" h="5468">
                  <a:moveTo>
                    <a:pt x="0" y="5467"/>
                  </a:moveTo>
                  <a:lnTo>
                    <a:pt x="0" y="5467"/>
                  </a:lnTo>
                  <a:lnTo>
                    <a:pt x="6481" y="4761"/>
                  </a:lnTo>
                  <a:lnTo>
                    <a:pt x="35974" y="0"/>
                  </a:lnTo>
                  <a:lnTo>
                    <a:pt x="889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7944">
              <a:extLst>
                <a:ext uri="{FF2B5EF4-FFF2-40B4-BE49-F238E27FC236}">
                  <a16:creationId xmlns:a16="http://schemas.microsoft.com/office/drawing/2014/main" xmlns="" id="{74731F90-7B9C-40E8-9BAC-227B07ABF64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783194" y="5182278"/>
              <a:ext cx="63204" cy="159822"/>
            </a:xfrm>
            <a:custGeom>
              <a:avLst/>
              <a:gdLst/>
              <a:ahLst/>
              <a:cxnLst/>
              <a:rect l="0" t="0" r="0" b="0"/>
              <a:pathLst>
                <a:path w="63204" h="159822">
                  <a:moveTo>
                    <a:pt x="52456" y="24722"/>
                  </a:moveTo>
                  <a:lnTo>
                    <a:pt x="52456" y="24722"/>
                  </a:lnTo>
                  <a:lnTo>
                    <a:pt x="51751" y="14583"/>
                  </a:lnTo>
                  <a:lnTo>
                    <a:pt x="49085" y="7045"/>
                  </a:lnTo>
                  <a:lnTo>
                    <a:pt x="46681" y="4471"/>
                  </a:lnTo>
                  <a:lnTo>
                    <a:pt x="40247" y="1611"/>
                  </a:lnTo>
                  <a:lnTo>
                    <a:pt x="28690" y="0"/>
                  </a:lnTo>
                  <a:lnTo>
                    <a:pt x="18610" y="3386"/>
                  </a:lnTo>
                  <a:lnTo>
                    <a:pt x="8485" y="9595"/>
                  </a:lnTo>
                  <a:lnTo>
                    <a:pt x="1633" y="17058"/>
                  </a:lnTo>
                  <a:lnTo>
                    <a:pt x="231" y="20318"/>
                  </a:lnTo>
                  <a:lnTo>
                    <a:pt x="0" y="23197"/>
                  </a:lnTo>
                  <a:lnTo>
                    <a:pt x="4699" y="36258"/>
                  </a:lnTo>
                  <a:lnTo>
                    <a:pt x="23267" y="63505"/>
                  </a:lnTo>
                  <a:lnTo>
                    <a:pt x="55267" y="100982"/>
                  </a:lnTo>
                  <a:lnTo>
                    <a:pt x="60761" y="114354"/>
                  </a:lnTo>
                  <a:lnTo>
                    <a:pt x="63203" y="129705"/>
                  </a:lnTo>
                  <a:lnTo>
                    <a:pt x="60525" y="142171"/>
                  </a:lnTo>
                  <a:lnTo>
                    <a:pt x="57834" y="147471"/>
                  </a:lnTo>
                  <a:lnTo>
                    <a:pt x="49202" y="155242"/>
                  </a:lnTo>
                  <a:lnTo>
                    <a:pt x="39721" y="159637"/>
                  </a:lnTo>
                  <a:lnTo>
                    <a:pt x="36205" y="159821"/>
                  </a:lnTo>
                  <a:lnTo>
                    <a:pt x="33155" y="159238"/>
                  </a:lnTo>
                  <a:lnTo>
                    <a:pt x="27885" y="154827"/>
                  </a:lnTo>
                  <a:lnTo>
                    <a:pt x="20706" y="145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7945">
              <a:extLst>
                <a:ext uri="{FF2B5EF4-FFF2-40B4-BE49-F238E27FC236}">
                  <a16:creationId xmlns:a16="http://schemas.microsoft.com/office/drawing/2014/main" xmlns="" id="{93750966-8838-4F64-98CA-D786A19870D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880100" y="5144383"/>
              <a:ext cx="61581" cy="227718"/>
            </a:xfrm>
            <a:custGeom>
              <a:avLst/>
              <a:gdLst/>
              <a:ahLst/>
              <a:cxnLst/>
              <a:rect l="0" t="0" r="0" b="0"/>
              <a:pathLst>
                <a:path w="61581" h="227718">
                  <a:moveTo>
                    <a:pt x="12700" y="5467"/>
                  </a:moveTo>
                  <a:lnTo>
                    <a:pt x="12700" y="5467"/>
                  </a:lnTo>
                  <a:lnTo>
                    <a:pt x="12700" y="2096"/>
                  </a:lnTo>
                  <a:lnTo>
                    <a:pt x="13405" y="1103"/>
                  </a:lnTo>
                  <a:lnTo>
                    <a:pt x="14581" y="441"/>
                  </a:lnTo>
                  <a:lnTo>
                    <a:pt x="16071" y="0"/>
                  </a:lnTo>
                  <a:lnTo>
                    <a:pt x="17769" y="1116"/>
                  </a:lnTo>
                  <a:lnTo>
                    <a:pt x="21539" y="6120"/>
                  </a:lnTo>
                  <a:lnTo>
                    <a:pt x="40587" y="49367"/>
                  </a:lnTo>
                  <a:lnTo>
                    <a:pt x="56005" y="91617"/>
                  </a:lnTo>
                  <a:lnTo>
                    <a:pt x="61580" y="122073"/>
                  </a:lnTo>
                  <a:lnTo>
                    <a:pt x="57003" y="149719"/>
                  </a:lnTo>
                  <a:lnTo>
                    <a:pt x="39154" y="185714"/>
                  </a:lnTo>
                  <a:lnTo>
                    <a:pt x="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7946">
              <a:extLst>
                <a:ext uri="{FF2B5EF4-FFF2-40B4-BE49-F238E27FC236}">
                  <a16:creationId xmlns:a16="http://schemas.microsoft.com/office/drawing/2014/main" xmlns="" id="{64816027-D87E-4459-B9D1-40A80356426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042807" y="5189224"/>
              <a:ext cx="170118" cy="355754"/>
            </a:xfrm>
            <a:custGeom>
              <a:avLst/>
              <a:gdLst/>
              <a:ahLst/>
              <a:cxnLst/>
              <a:rect l="0" t="0" r="0" b="0"/>
              <a:pathLst>
                <a:path w="170118" h="355754">
                  <a:moveTo>
                    <a:pt x="11793" y="106676"/>
                  </a:moveTo>
                  <a:lnTo>
                    <a:pt x="11793" y="106676"/>
                  </a:lnTo>
                  <a:lnTo>
                    <a:pt x="15164" y="113418"/>
                  </a:lnTo>
                  <a:lnTo>
                    <a:pt x="14606" y="153748"/>
                  </a:lnTo>
                  <a:lnTo>
                    <a:pt x="15213" y="200116"/>
                  </a:lnTo>
                  <a:lnTo>
                    <a:pt x="13313" y="235694"/>
                  </a:lnTo>
                  <a:lnTo>
                    <a:pt x="12469" y="272673"/>
                  </a:lnTo>
                  <a:lnTo>
                    <a:pt x="8622" y="315708"/>
                  </a:lnTo>
                  <a:lnTo>
                    <a:pt x="5722" y="355753"/>
                  </a:lnTo>
                  <a:lnTo>
                    <a:pt x="4923" y="355277"/>
                  </a:lnTo>
                  <a:lnTo>
                    <a:pt x="2155" y="349104"/>
                  </a:lnTo>
                  <a:lnTo>
                    <a:pt x="0" y="313503"/>
                  </a:lnTo>
                  <a:lnTo>
                    <a:pt x="1377" y="271036"/>
                  </a:lnTo>
                  <a:lnTo>
                    <a:pt x="2733" y="245883"/>
                  </a:lnTo>
                  <a:lnTo>
                    <a:pt x="5753" y="217825"/>
                  </a:lnTo>
                  <a:lnTo>
                    <a:pt x="9882" y="187831"/>
                  </a:lnTo>
                  <a:lnTo>
                    <a:pt x="14753" y="156545"/>
                  </a:lnTo>
                  <a:lnTo>
                    <a:pt x="20822" y="129339"/>
                  </a:lnTo>
                  <a:lnTo>
                    <a:pt x="35091" y="82176"/>
                  </a:lnTo>
                  <a:lnTo>
                    <a:pt x="50840" y="47574"/>
                  </a:lnTo>
                  <a:lnTo>
                    <a:pt x="67247" y="22553"/>
                  </a:lnTo>
                  <a:lnTo>
                    <a:pt x="83947" y="6729"/>
                  </a:lnTo>
                  <a:lnTo>
                    <a:pt x="104539" y="637"/>
                  </a:lnTo>
                  <a:lnTo>
                    <a:pt x="115957" y="0"/>
                  </a:lnTo>
                  <a:lnTo>
                    <a:pt x="136170" y="6818"/>
                  </a:lnTo>
                  <a:lnTo>
                    <a:pt x="145511" y="12588"/>
                  </a:lnTo>
                  <a:lnTo>
                    <a:pt x="159653" y="30287"/>
                  </a:lnTo>
                  <a:lnTo>
                    <a:pt x="165400" y="40934"/>
                  </a:lnTo>
                  <a:lnTo>
                    <a:pt x="169904" y="65932"/>
                  </a:lnTo>
                  <a:lnTo>
                    <a:pt x="170117" y="79514"/>
                  </a:lnTo>
                  <a:lnTo>
                    <a:pt x="162828" y="104011"/>
                  </a:lnTo>
                  <a:lnTo>
                    <a:pt x="135153" y="145112"/>
                  </a:lnTo>
                  <a:lnTo>
                    <a:pt x="104083" y="165023"/>
                  </a:lnTo>
                  <a:lnTo>
                    <a:pt x="59468" y="175011"/>
                  </a:lnTo>
                  <a:lnTo>
                    <a:pt x="49893" y="176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1502">
            <a:extLst>
              <a:ext uri="{FF2B5EF4-FFF2-40B4-BE49-F238E27FC236}">
                <a16:creationId xmlns:a16="http://schemas.microsoft.com/office/drawing/2014/main" xmlns="" id="{6B882F92-F900-456B-981F-A60DA8D4B7B3}"/>
              </a:ext>
            </a:extLst>
          </p:cNvPr>
          <p:cNvGrpSpPr/>
          <p:nvPr/>
        </p:nvGrpSpPr>
        <p:grpSpPr>
          <a:xfrm>
            <a:off x="1919465" y="5759450"/>
            <a:ext cx="305469" cy="209551"/>
            <a:chOff x="1919465" y="5759450"/>
            <a:chExt cx="305469" cy="209551"/>
          </a:xfrm>
        </p:grpSpPr>
        <p:sp>
          <p:nvSpPr>
            <p:cNvPr id="166" name="SMARTInkShape-7947">
              <a:extLst>
                <a:ext uri="{FF2B5EF4-FFF2-40B4-BE49-F238E27FC236}">
                  <a16:creationId xmlns:a16="http://schemas.microsoft.com/office/drawing/2014/main" xmlns="" id="{57EA40C6-287A-4A71-BD70-50253662771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919465" y="5829300"/>
              <a:ext cx="258586" cy="6351"/>
            </a:xfrm>
            <a:custGeom>
              <a:avLst/>
              <a:gdLst/>
              <a:ahLst/>
              <a:cxnLst/>
              <a:rect l="0" t="0" r="0" b="0"/>
              <a:pathLst>
                <a:path w="258586" h="635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117" y="705"/>
                  </a:lnTo>
                  <a:lnTo>
                    <a:pt x="2129" y="3371"/>
                  </a:lnTo>
                  <a:lnTo>
                    <a:pt x="48206" y="5958"/>
                  </a:lnTo>
                  <a:lnTo>
                    <a:pt x="85355" y="6175"/>
                  </a:lnTo>
                  <a:lnTo>
                    <a:pt x="130088" y="6273"/>
                  </a:lnTo>
                  <a:lnTo>
                    <a:pt x="170666" y="6316"/>
                  </a:lnTo>
                  <a:lnTo>
                    <a:pt x="205399" y="6335"/>
                  </a:lnTo>
                  <a:lnTo>
                    <a:pt x="25858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7948">
              <a:extLst>
                <a:ext uri="{FF2B5EF4-FFF2-40B4-BE49-F238E27FC236}">
                  <a16:creationId xmlns:a16="http://schemas.microsoft.com/office/drawing/2014/main" xmlns="" id="{DA5DA7F6-9A0A-4BEC-8425-2473417ED99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952098" y="5867400"/>
              <a:ext cx="251353" cy="50801"/>
            </a:xfrm>
            <a:custGeom>
              <a:avLst/>
              <a:gdLst/>
              <a:ahLst/>
              <a:cxnLst/>
              <a:rect l="0" t="0" r="0" b="0"/>
              <a:pathLst>
                <a:path w="251353" h="50801">
                  <a:moveTo>
                    <a:pt x="16402" y="50800"/>
                  </a:moveTo>
                  <a:lnTo>
                    <a:pt x="16402" y="50800"/>
                  </a:lnTo>
                  <a:lnTo>
                    <a:pt x="6289" y="47429"/>
                  </a:lnTo>
                  <a:lnTo>
                    <a:pt x="3310" y="47142"/>
                  </a:lnTo>
                  <a:lnTo>
                    <a:pt x="1324" y="47655"/>
                  </a:lnTo>
                  <a:lnTo>
                    <a:pt x="0" y="48704"/>
                  </a:lnTo>
                  <a:lnTo>
                    <a:pt x="528" y="49403"/>
                  </a:lnTo>
                  <a:lnTo>
                    <a:pt x="4878" y="50178"/>
                  </a:lnTo>
                  <a:lnTo>
                    <a:pt x="51703" y="44902"/>
                  </a:lnTo>
                  <a:lnTo>
                    <a:pt x="90417" y="38536"/>
                  </a:lnTo>
                  <a:lnTo>
                    <a:pt x="133494" y="31003"/>
                  </a:lnTo>
                  <a:lnTo>
                    <a:pt x="176393" y="22246"/>
                  </a:lnTo>
                  <a:lnTo>
                    <a:pt x="214274" y="11297"/>
                  </a:lnTo>
                  <a:lnTo>
                    <a:pt x="251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7949">
              <a:extLst>
                <a:ext uri="{FF2B5EF4-FFF2-40B4-BE49-F238E27FC236}">
                  <a16:creationId xmlns:a16="http://schemas.microsoft.com/office/drawing/2014/main" xmlns="" id="{EC6EE59F-414D-4B3E-A13C-3E725CA2785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129942" y="5759450"/>
              <a:ext cx="94992" cy="209551"/>
            </a:xfrm>
            <a:custGeom>
              <a:avLst/>
              <a:gdLst/>
              <a:ahLst/>
              <a:cxnLst/>
              <a:rect l="0" t="0" r="0" b="0"/>
              <a:pathLst>
                <a:path w="94992" h="2095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1562" y="3371"/>
                  </a:lnTo>
                  <a:lnTo>
                    <a:pt x="42198" y="32603"/>
                  </a:lnTo>
                  <a:lnTo>
                    <a:pt x="72341" y="63093"/>
                  </a:lnTo>
                  <a:lnTo>
                    <a:pt x="90095" y="91444"/>
                  </a:lnTo>
                  <a:lnTo>
                    <a:pt x="94991" y="109316"/>
                  </a:lnTo>
                  <a:lnTo>
                    <a:pt x="91523" y="126667"/>
                  </a:lnTo>
                  <a:lnTo>
                    <a:pt x="80809" y="144491"/>
                  </a:lnTo>
                  <a:lnTo>
                    <a:pt x="41318" y="182797"/>
                  </a:lnTo>
                  <a:lnTo>
                    <a:pt x="10008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1503">
            <a:extLst>
              <a:ext uri="{FF2B5EF4-FFF2-40B4-BE49-F238E27FC236}">
                <a16:creationId xmlns:a16="http://schemas.microsoft.com/office/drawing/2014/main" xmlns="" id="{8A5139CB-EEFC-451F-BD86-C9BDF8455D5B}"/>
              </a:ext>
            </a:extLst>
          </p:cNvPr>
          <p:cNvGrpSpPr/>
          <p:nvPr/>
        </p:nvGrpSpPr>
        <p:grpSpPr>
          <a:xfrm>
            <a:off x="2689327" y="5812955"/>
            <a:ext cx="923824" cy="320246"/>
            <a:chOff x="2689327" y="5812955"/>
            <a:chExt cx="923824" cy="320246"/>
          </a:xfrm>
        </p:grpSpPr>
        <p:sp>
          <p:nvSpPr>
            <p:cNvPr id="170" name="SMARTInkShape-7950">
              <a:extLst>
                <a:ext uri="{FF2B5EF4-FFF2-40B4-BE49-F238E27FC236}">
                  <a16:creationId xmlns:a16="http://schemas.microsoft.com/office/drawing/2014/main" xmlns="" id="{0E906FE1-5330-45FC-ADBC-EBB3605ED03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689327" y="5812955"/>
              <a:ext cx="98324" cy="217130"/>
            </a:xfrm>
            <a:custGeom>
              <a:avLst/>
              <a:gdLst/>
              <a:ahLst/>
              <a:cxnLst/>
              <a:rect l="0" t="0" r="0" b="0"/>
              <a:pathLst>
                <a:path w="98324" h="217130">
                  <a:moveTo>
                    <a:pt x="98323" y="41745"/>
                  </a:moveTo>
                  <a:lnTo>
                    <a:pt x="98323" y="41745"/>
                  </a:lnTo>
                  <a:lnTo>
                    <a:pt x="97617" y="30901"/>
                  </a:lnTo>
                  <a:lnTo>
                    <a:pt x="89485" y="6424"/>
                  </a:lnTo>
                  <a:lnTo>
                    <a:pt x="86081" y="3380"/>
                  </a:lnTo>
                  <a:lnTo>
                    <a:pt x="76654" y="0"/>
                  </a:lnTo>
                  <a:lnTo>
                    <a:pt x="61646" y="4142"/>
                  </a:lnTo>
                  <a:lnTo>
                    <a:pt x="35245" y="20254"/>
                  </a:lnTo>
                  <a:lnTo>
                    <a:pt x="19488" y="35722"/>
                  </a:lnTo>
                  <a:lnTo>
                    <a:pt x="4095" y="63557"/>
                  </a:lnTo>
                  <a:lnTo>
                    <a:pt x="0" y="81308"/>
                  </a:lnTo>
                  <a:lnTo>
                    <a:pt x="1942" y="96723"/>
                  </a:lnTo>
                  <a:lnTo>
                    <a:pt x="4436" y="103797"/>
                  </a:lnTo>
                  <a:lnTo>
                    <a:pt x="21429" y="123866"/>
                  </a:lnTo>
                  <a:lnTo>
                    <a:pt x="65715" y="157870"/>
                  </a:lnTo>
                  <a:lnTo>
                    <a:pt x="90157" y="183530"/>
                  </a:lnTo>
                  <a:lnTo>
                    <a:pt x="92174" y="188479"/>
                  </a:lnTo>
                  <a:lnTo>
                    <a:pt x="92532" y="197741"/>
                  </a:lnTo>
                  <a:lnTo>
                    <a:pt x="89524" y="202187"/>
                  </a:lnTo>
                  <a:lnTo>
                    <a:pt x="78655" y="210890"/>
                  </a:lnTo>
                  <a:lnTo>
                    <a:pt x="64417" y="215698"/>
                  </a:lnTo>
                  <a:lnTo>
                    <a:pt x="49387" y="217129"/>
                  </a:lnTo>
                  <a:lnTo>
                    <a:pt x="31142" y="213968"/>
                  </a:lnTo>
                  <a:lnTo>
                    <a:pt x="28136" y="212299"/>
                  </a:lnTo>
                  <a:lnTo>
                    <a:pt x="22123" y="206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7951">
              <a:extLst>
                <a:ext uri="{FF2B5EF4-FFF2-40B4-BE49-F238E27FC236}">
                  <a16:creationId xmlns:a16="http://schemas.microsoft.com/office/drawing/2014/main" xmlns="" id="{7AAE6E46-D993-4C8A-B6F3-1F8B8C896CC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857500" y="594995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6742" y="2979"/>
                  </a:lnTo>
                  <a:lnTo>
                    <a:pt x="54272" y="262"/>
                  </a:lnTo>
                  <a:lnTo>
                    <a:pt x="101580" y="5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7952">
              <a:extLst>
                <a:ext uri="{FF2B5EF4-FFF2-40B4-BE49-F238E27FC236}">
                  <a16:creationId xmlns:a16="http://schemas.microsoft.com/office/drawing/2014/main" xmlns="" id="{509B906E-E7C8-43F4-B2DF-2E09A140575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057310" y="5831249"/>
              <a:ext cx="89599" cy="173932"/>
            </a:xfrm>
            <a:custGeom>
              <a:avLst/>
              <a:gdLst/>
              <a:ahLst/>
              <a:cxnLst/>
              <a:rect l="0" t="0" r="0" b="0"/>
              <a:pathLst>
                <a:path w="89599" h="173932">
                  <a:moveTo>
                    <a:pt x="85940" y="23451"/>
                  </a:moveTo>
                  <a:lnTo>
                    <a:pt x="85940" y="23451"/>
                  </a:lnTo>
                  <a:lnTo>
                    <a:pt x="89311" y="16709"/>
                  </a:lnTo>
                  <a:lnTo>
                    <a:pt x="89598" y="14017"/>
                  </a:lnTo>
                  <a:lnTo>
                    <a:pt x="88036" y="9146"/>
                  </a:lnTo>
                  <a:lnTo>
                    <a:pt x="83190" y="2436"/>
                  </a:lnTo>
                  <a:lnTo>
                    <a:pt x="73664" y="0"/>
                  </a:lnTo>
                  <a:lnTo>
                    <a:pt x="52434" y="510"/>
                  </a:lnTo>
                  <a:lnTo>
                    <a:pt x="37182" y="4789"/>
                  </a:lnTo>
                  <a:lnTo>
                    <a:pt x="17401" y="19097"/>
                  </a:lnTo>
                  <a:lnTo>
                    <a:pt x="7030" y="30689"/>
                  </a:lnTo>
                  <a:lnTo>
                    <a:pt x="1480" y="42895"/>
                  </a:lnTo>
                  <a:lnTo>
                    <a:pt x="0" y="49114"/>
                  </a:lnTo>
                  <a:lnTo>
                    <a:pt x="1130" y="55377"/>
                  </a:lnTo>
                  <a:lnTo>
                    <a:pt x="8030" y="67978"/>
                  </a:lnTo>
                  <a:lnTo>
                    <a:pt x="35482" y="93316"/>
                  </a:lnTo>
                  <a:lnTo>
                    <a:pt x="74313" y="125053"/>
                  </a:lnTo>
                  <a:lnTo>
                    <a:pt x="85866" y="140730"/>
                  </a:lnTo>
                  <a:lnTo>
                    <a:pt x="86596" y="146087"/>
                  </a:lnTo>
                  <a:lnTo>
                    <a:pt x="83645" y="157684"/>
                  </a:lnTo>
                  <a:lnTo>
                    <a:pt x="79471" y="162328"/>
                  </a:lnTo>
                  <a:lnTo>
                    <a:pt x="67308" y="169370"/>
                  </a:lnTo>
                  <a:lnTo>
                    <a:pt x="44593" y="173931"/>
                  </a:lnTo>
                  <a:lnTo>
                    <a:pt x="26730" y="171911"/>
                  </a:lnTo>
                  <a:lnTo>
                    <a:pt x="23889" y="169697"/>
                  </a:lnTo>
                  <a:lnTo>
                    <a:pt x="22701" y="166809"/>
                  </a:lnTo>
                  <a:lnTo>
                    <a:pt x="22440" y="15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7953">
              <a:extLst>
                <a:ext uri="{FF2B5EF4-FFF2-40B4-BE49-F238E27FC236}">
                  <a16:creationId xmlns:a16="http://schemas.microsoft.com/office/drawing/2014/main" xmlns="" id="{49D6770D-7E67-4396-A7D4-267B81567A6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217352" y="5843719"/>
              <a:ext cx="129474" cy="289482"/>
            </a:xfrm>
            <a:custGeom>
              <a:avLst/>
              <a:gdLst/>
              <a:ahLst/>
              <a:cxnLst/>
              <a:rect l="0" t="0" r="0" b="0"/>
              <a:pathLst>
                <a:path w="129474" h="289482">
                  <a:moveTo>
                    <a:pt x="21148" y="74481"/>
                  </a:moveTo>
                  <a:lnTo>
                    <a:pt x="21148" y="74481"/>
                  </a:lnTo>
                  <a:lnTo>
                    <a:pt x="25512" y="91102"/>
                  </a:lnTo>
                  <a:lnTo>
                    <a:pt x="28987" y="130655"/>
                  </a:lnTo>
                  <a:lnTo>
                    <a:pt x="30526" y="171323"/>
                  </a:lnTo>
                  <a:lnTo>
                    <a:pt x="24632" y="216533"/>
                  </a:lnTo>
                  <a:lnTo>
                    <a:pt x="13949" y="260033"/>
                  </a:lnTo>
                  <a:lnTo>
                    <a:pt x="3728" y="285857"/>
                  </a:lnTo>
                  <a:lnTo>
                    <a:pt x="1068" y="289481"/>
                  </a:lnTo>
                  <a:lnTo>
                    <a:pt x="0" y="289076"/>
                  </a:lnTo>
                  <a:lnTo>
                    <a:pt x="1683" y="253999"/>
                  </a:lnTo>
                  <a:lnTo>
                    <a:pt x="3795" y="221764"/>
                  </a:lnTo>
                  <a:lnTo>
                    <a:pt x="8497" y="179452"/>
                  </a:lnTo>
                  <a:lnTo>
                    <a:pt x="12714" y="154339"/>
                  </a:lnTo>
                  <a:lnTo>
                    <a:pt x="17642" y="127720"/>
                  </a:lnTo>
                  <a:lnTo>
                    <a:pt x="30643" y="83090"/>
                  </a:lnTo>
                  <a:lnTo>
                    <a:pt x="45829" y="47263"/>
                  </a:lnTo>
                  <a:lnTo>
                    <a:pt x="74811" y="6911"/>
                  </a:lnTo>
                  <a:lnTo>
                    <a:pt x="80206" y="1918"/>
                  </a:lnTo>
                  <a:lnTo>
                    <a:pt x="85920" y="0"/>
                  </a:lnTo>
                  <a:lnTo>
                    <a:pt x="97913" y="1632"/>
                  </a:lnTo>
                  <a:lnTo>
                    <a:pt x="108418" y="12706"/>
                  </a:lnTo>
                  <a:lnTo>
                    <a:pt x="126659" y="51929"/>
                  </a:lnTo>
                  <a:lnTo>
                    <a:pt x="129473" y="84654"/>
                  </a:lnTo>
                  <a:lnTo>
                    <a:pt x="122467" y="113321"/>
                  </a:lnTo>
                  <a:lnTo>
                    <a:pt x="117622" y="120130"/>
                  </a:lnTo>
                  <a:lnTo>
                    <a:pt x="104712" y="129577"/>
                  </a:lnTo>
                  <a:lnTo>
                    <a:pt x="81578" y="135491"/>
                  </a:lnTo>
                  <a:lnTo>
                    <a:pt x="68937" y="134993"/>
                  </a:lnTo>
                  <a:lnTo>
                    <a:pt x="63591" y="133872"/>
                  </a:lnTo>
                  <a:lnTo>
                    <a:pt x="60027" y="131714"/>
                  </a:lnTo>
                  <a:lnTo>
                    <a:pt x="57650" y="128863"/>
                  </a:lnTo>
                  <a:lnTo>
                    <a:pt x="52898" y="118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7954">
              <a:extLst>
                <a:ext uri="{FF2B5EF4-FFF2-40B4-BE49-F238E27FC236}">
                  <a16:creationId xmlns:a16="http://schemas.microsoft.com/office/drawing/2014/main" xmlns="" id="{067BDB83-2705-4CD2-BACF-4E935E3C9AE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443465" y="5913072"/>
              <a:ext cx="99836" cy="17829"/>
            </a:xfrm>
            <a:custGeom>
              <a:avLst/>
              <a:gdLst/>
              <a:ahLst/>
              <a:cxnLst/>
              <a:rect l="0" t="0" r="0" b="0"/>
              <a:pathLst>
                <a:path w="99836" h="17829">
                  <a:moveTo>
                    <a:pt x="10935" y="17828"/>
                  </a:moveTo>
                  <a:lnTo>
                    <a:pt x="10935" y="17828"/>
                  </a:lnTo>
                  <a:lnTo>
                    <a:pt x="4193" y="14457"/>
                  </a:lnTo>
                  <a:lnTo>
                    <a:pt x="2207" y="12758"/>
                  </a:lnTo>
                  <a:lnTo>
                    <a:pt x="0" y="8989"/>
                  </a:lnTo>
                  <a:lnTo>
                    <a:pt x="823" y="6996"/>
                  </a:lnTo>
                  <a:lnTo>
                    <a:pt x="5500" y="2901"/>
                  </a:lnTo>
                  <a:lnTo>
                    <a:pt x="19438" y="0"/>
                  </a:lnTo>
                  <a:lnTo>
                    <a:pt x="65015" y="820"/>
                  </a:lnTo>
                  <a:lnTo>
                    <a:pt x="99835" y="5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7955">
              <a:extLst>
                <a:ext uri="{FF2B5EF4-FFF2-40B4-BE49-F238E27FC236}">
                  <a16:creationId xmlns:a16="http://schemas.microsoft.com/office/drawing/2014/main" xmlns="" id="{C5A5F6E3-7B61-4774-B247-45FCAAAA839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460750" y="5994399"/>
              <a:ext cx="152401" cy="2"/>
            </a:xfrm>
            <a:custGeom>
              <a:avLst/>
              <a:gdLst/>
              <a:ahLst/>
              <a:cxnLst/>
              <a:rect l="0" t="0" r="0" b="0"/>
              <a:pathLst>
                <a:path w="152401" h="2">
                  <a:moveTo>
                    <a:pt x="0" y="1"/>
                  </a:moveTo>
                  <a:lnTo>
                    <a:pt x="0" y="1"/>
                  </a:lnTo>
                  <a:lnTo>
                    <a:pt x="36628" y="0"/>
                  </a:lnTo>
                  <a:lnTo>
                    <a:pt x="78037" y="0"/>
                  </a:lnTo>
                  <a:lnTo>
                    <a:pt x="122684" y="0"/>
                  </a:lnTo>
                  <a:lnTo>
                    <a:pt x="152400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1504">
            <a:extLst>
              <a:ext uri="{FF2B5EF4-FFF2-40B4-BE49-F238E27FC236}">
                <a16:creationId xmlns:a16="http://schemas.microsoft.com/office/drawing/2014/main" xmlns="" id="{648D9D73-037D-49B2-A061-4CAAD5477351}"/>
              </a:ext>
            </a:extLst>
          </p:cNvPr>
          <p:cNvGrpSpPr/>
          <p:nvPr/>
        </p:nvGrpSpPr>
        <p:grpSpPr>
          <a:xfrm>
            <a:off x="3854450" y="5869808"/>
            <a:ext cx="1052618" cy="320203"/>
            <a:chOff x="3854450" y="5869808"/>
            <a:chExt cx="1052618" cy="320203"/>
          </a:xfrm>
        </p:grpSpPr>
        <p:sp>
          <p:nvSpPr>
            <p:cNvPr id="177" name="SMARTInkShape-7956">
              <a:extLst>
                <a:ext uri="{FF2B5EF4-FFF2-40B4-BE49-F238E27FC236}">
                  <a16:creationId xmlns:a16="http://schemas.microsoft.com/office/drawing/2014/main" xmlns="" id="{FE205431-6EA3-418C-B956-7EB8A48F335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757415" y="5878409"/>
              <a:ext cx="149653" cy="311602"/>
            </a:xfrm>
            <a:custGeom>
              <a:avLst/>
              <a:gdLst/>
              <a:ahLst/>
              <a:cxnLst/>
              <a:rect l="0" t="0" r="0" b="0"/>
              <a:pathLst>
                <a:path w="149653" h="311602">
                  <a:moveTo>
                    <a:pt x="17785" y="84241"/>
                  </a:moveTo>
                  <a:lnTo>
                    <a:pt x="17785" y="84241"/>
                  </a:lnTo>
                  <a:lnTo>
                    <a:pt x="17785" y="78774"/>
                  </a:lnTo>
                  <a:lnTo>
                    <a:pt x="21156" y="88264"/>
                  </a:lnTo>
                  <a:lnTo>
                    <a:pt x="24252" y="127056"/>
                  </a:lnTo>
                  <a:lnTo>
                    <a:pt x="28324" y="172265"/>
                  </a:lnTo>
                  <a:lnTo>
                    <a:pt x="29525" y="207323"/>
                  </a:lnTo>
                  <a:lnTo>
                    <a:pt x="26295" y="240309"/>
                  </a:lnTo>
                  <a:lnTo>
                    <a:pt x="18425" y="281001"/>
                  </a:lnTo>
                  <a:lnTo>
                    <a:pt x="9445" y="309922"/>
                  </a:lnTo>
                  <a:lnTo>
                    <a:pt x="7286" y="311601"/>
                  </a:lnTo>
                  <a:lnTo>
                    <a:pt x="5141" y="311309"/>
                  </a:lnTo>
                  <a:lnTo>
                    <a:pt x="3006" y="309703"/>
                  </a:lnTo>
                  <a:lnTo>
                    <a:pt x="0" y="287216"/>
                  </a:lnTo>
                  <a:lnTo>
                    <a:pt x="2481" y="243630"/>
                  </a:lnTo>
                  <a:lnTo>
                    <a:pt x="9572" y="199296"/>
                  </a:lnTo>
                  <a:lnTo>
                    <a:pt x="14426" y="173644"/>
                  </a:lnTo>
                  <a:lnTo>
                    <a:pt x="21191" y="148076"/>
                  </a:lnTo>
                  <a:lnTo>
                    <a:pt x="29228" y="122565"/>
                  </a:lnTo>
                  <a:lnTo>
                    <a:pt x="47565" y="75874"/>
                  </a:lnTo>
                  <a:lnTo>
                    <a:pt x="76311" y="28610"/>
                  </a:lnTo>
                  <a:lnTo>
                    <a:pt x="91774" y="11068"/>
                  </a:lnTo>
                  <a:lnTo>
                    <a:pt x="107584" y="2330"/>
                  </a:lnTo>
                  <a:lnTo>
                    <a:pt x="115751" y="0"/>
                  </a:lnTo>
                  <a:lnTo>
                    <a:pt x="122607" y="1975"/>
                  </a:lnTo>
                  <a:lnTo>
                    <a:pt x="133988" y="13577"/>
                  </a:lnTo>
                  <a:lnTo>
                    <a:pt x="148327" y="46684"/>
                  </a:lnTo>
                  <a:lnTo>
                    <a:pt x="149652" y="73664"/>
                  </a:lnTo>
                  <a:lnTo>
                    <a:pt x="148030" y="87773"/>
                  </a:lnTo>
                  <a:lnTo>
                    <a:pt x="134939" y="110976"/>
                  </a:lnTo>
                  <a:lnTo>
                    <a:pt x="115009" y="129285"/>
                  </a:lnTo>
                  <a:lnTo>
                    <a:pt x="78577" y="146820"/>
                  </a:lnTo>
                  <a:lnTo>
                    <a:pt x="17785" y="160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7957">
              <a:extLst>
                <a:ext uri="{FF2B5EF4-FFF2-40B4-BE49-F238E27FC236}">
                  <a16:creationId xmlns:a16="http://schemas.microsoft.com/office/drawing/2014/main" xmlns="" id="{69E951C3-00D0-4970-8404-995BE6FDBC3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614761" y="5895737"/>
              <a:ext cx="96940" cy="148532"/>
            </a:xfrm>
            <a:custGeom>
              <a:avLst/>
              <a:gdLst/>
              <a:ahLst/>
              <a:cxnLst/>
              <a:rect l="0" t="0" r="0" b="0"/>
              <a:pathLst>
                <a:path w="96940" h="148532">
                  <a:moveTo>
                    <a:pt x="96939" y="22463"/>
                  </a:moveTo>
                  <a:lnTo>
                    <a:pt x="96939" y="22463"/>
                  </a:lnTo>
                  <a:lnTo>
                    <a:pt x="93568" y="15721"/>
                  </a:lnTo>
                  <a:lnTo>
                    <a:pt x="81359" y="4787"/>
                  </a:lnTo>
                  <a:lnTo>
                    <a:pt x="66496" y="497"/>
                  </a:lnTo>
                  <a:lnTo>
                    <a:pt x="48836" y="0"/>
                  </a:lnTo>
                  <a:lnTo>
                    <a:pt x="24438" y="7654"/>
                  </a:lnTo>
                  <a:lnTo>
                    <a:pt x="12740" y="14939"/>
                  </a:lnTo>
                  <a:lnTo>
                    <a:pt x="4719" y="24764"/>
                  </a:lnTo>
                  <a:lnTo>
                    <a:pt x="1592" y="30347"/>
                  </a:lnTo>
                  <a:lnTo>
                    <a:pt x="0" y="42194"/>
                  </a:lnTo>
                  <a:lnTo>
                    <a:pt x="563" y="48318"/>
                  </a:lnTo>
                  <a:lnTo>
                    <a:pt x="11468" y="70419"/>
                  </a:lnTo>
                  <a:lnTo>
                    <a:pt x="52174" y="104639"/>
                  </a:lnTo>
                  <a:lnTo>
                    <a:pt x="83231" y="130939"/>
                  </a:lnTo>
                  <a:lnTo>
                    <a:pt x="87318" y="137232"/>
                  </a:lnTo>
                  <a:lnTo>
                    <a:pt x="85587" y="139897"/>
                  </a:lnTo>
                  <a:lnTo>
                    <a:pt x="76136" y="144742"/>
                  </a:lnTo>
                  <a:lnTo>
                    <a:pt x="55801" y="148531"/>
                  </a:lnTo>
                  <a:lnTo>
                    <a:pt x="35439" y="148481"/>
                  </a:lnTo>
                  <a:lnTo>
                    <a:pt x="14389" y="143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7958">
              <a:extLst>
                <a:ext uri="{FF2B5EF4-FFF2-40B4-BE49-F238E27FC236}">
                  <a16:creationId xmlns:a16="http://schemas.microsoft.com/office/drawing/2014/main" xmlns="" id="{EFC0CDA7-A91F-4DEC-A995-3506D58BD2F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854450" y="5870530"/>
              <a:ext cx="132796" cy="171147"/>
            </a:xfrm>
            <a:custGeom>
              <a:avLst/>
              <a:gdLst/>
              <a:ahLst/>
              <a:cxnLst/>
              <a:rect l="0" t="0" r="0" b="0"/>
              <a:pathLst>
                <a:path w="132796" h="171147">
                  <a:moveTo>
                    <a:pt x="0" y="9570"/>
                  </a:moveTo>
                  <a:lnTo>
                    <a:pt x="0" y="9570"/>
                  </a:lnTo>
                  <a:lnTo>
                    <a:pt x="0" y="21779"/>
                  </a:lnTo>
                  <a:lnTo>
                    <a:pt x="11933" y="59112"/>
                  </a:lnTo>
                  <a:lnTo>
                    <a:pt x="16941" y="95510"/>
                  </a:lnTo>
                  <a:lnTo>
                    <a:pt x="18633" y="141943"/>
                  </a:lnTo>
                  <a:lnTo>
                    <a:pt x="13546" y="171146"/>
                  </a:lnTo>
                  <a:lnTo>
                    <a:pt x="12558" y="170204"/>
                  </a:lnTo>
                  <a:lnTo>
                    <a:pt x="9580" y="163513"/>
                  </a:lnTo>
                  <a:lnTo>
                    <a:pt x="13682" y="116477"/>
                  </a:lnTo>
                  <a:lnTo>
                    <a:pt x="21223" y="70879"/>
                  </a:lnTo>
                  <a:lnTo>
                    <a:pt x="32393" y="32910"/>
                  </a:lnTo>
                  <a:lnTo>
                    <a:pt x="41208" y="18532"/>
                  </a:lnTo>
                  <a:lnTo>
                    <a:pt x="52181" y="7438"/>
                  </a:lnTo>
                  <a:lnTo>
                    <a:pt x="65996" y="1566"/>
                  </a:lnTo>
                  <a:lnTo>
                    <a:pt x="73630" y="0"/>
                  </a:lnTo>
                  <a:lnTo>
                    <a:pt x="89639" y="3906"/>
                  </a:lnTo>
                  <a:lnTo>
                    <a:pt x="97859" y="7910"/>
                  </a:lnTo>
                  <a:lnTo>
                    <a:pt x="112637" y="23649"/>
                  </a:lnTo>
                  <a:lnTo>
                    <a:pt x="124850" y="44755"/>
                  </a:lnTo>
                  <a:lnTo>
                    <a:pt x="132630" y="68247"/>
                  </a:lnTo>
                  <a:lnTo>
                    <a:pt x="132795" y="90917"/>
                  </a:lnTo>
                  <a:lnTo>
                    <a:pt x="121403" y="137587"/>
                  </a:lnTo>
                  <a:lnTo>
                    <a:pt x="114300" y="161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7959">
              <a:extLst>
                <a:ext uri="{FF2B5EF4-FFF2-40B4-BE49-F238E27FC236}">
                  <a16:creationId xmlns:a16="http://schemas.microsoft.com/office/drawing/2014/main" xmlns="" id="{8135D769-DA9F-47AB-82BE-9B02DB00584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064000" y="5988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7960">
              <a:extLst>
                <a:ext uri="{FF2B5EF4-FFF2-40B4-BE49-F238E27FC236}">
                  <a16:creationId xmlns:a16="http://schemas.microsoft.com/office/drawing/2014/main" xmlns="" id="{5A3C5907-582D-4EA5-8118-B06B1683C32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115760" y="5869808"/>
              <a:ext cx="120639" cy="276067"/>
            </a:xfrm>
            <a:custGeom>
              <a:avLst/>
              <a:gdLst/>
              <a:ahLst/>
              <a:cxnLst/>
              <a:rect l="0" t="0" r="0" b="0"/>
              <a:pathLst>
                <a:path w="120639" h="276067">
                  <a:moveTo>
                    <a:pt x="18090" y="73792"/>
                  </a:moveTo>
                  <a:lnTo>
                    <a:pt x="18090" y="73792"/>
                  </a:lnTo>
                  <a:lnTo>
                    <a:pt x="12623" y="121354"/>
                  </a:lnTo>
                  <a:lnTo>
                    <a:pt x="12001" y="160635"/>
                  </a:lnTo>
                  <a:lnTo>
                    <a:pt x="11817" y="206923"/>
                  </a:lnTo>
                  <a:lnTo>
                    <a:pt x="11762" y="246276"/>
                  </a:lnTo>
                  <a:lnTo>
                    <a:pt x="7380" y="273851"/>
                  </a:lnTo>
                  <a:lnTo>
                    <a:pt x="6717" y="275604"/>
                  </a:lnTo>
                  <a:lnTo>
                    <a:pt x="6274" y="276066"/>
                  </a:lnTo>
                  <a:lnTo>
                    <a:pt x="2281" y="263234"/>
                  </a:lnTo>
                  <a:lnTo>
                    <a:pt x="0" y="228073"/>
                  </a:lnTo>
                  <a:lnTo>
                    <a:pt x="1348" y="190339"/>
                  </a:lnTo>
                  <a:lnTo>
                    <a:pt x="5711" y="146052"/>
                  </a:lnTo>
                  <a:lnTo>
                    <a:pt x="14705" y="100499"/>
                  </a:lnTo>
                  <a:lnTo>
                    <a:pt x="27639" y="65670"/>
                  </a:lnTo>
                  <a:lnTo>
                    <a:pt x="55568" y="21310"/>
                  </a:lnTo>
                  <a:lnTo>
                    <a:pt x="68314" y="5717"/>
                  </a:lnTo>
                  <a:lnTo>
                    <a:pt x="79687" y="1203"/>
                  </a:lnTo>
                  <a:lnTo>
                    <a:pt x="86672" y="0"/>
                  </a:lnTo>
                  <a:lnTo>
                    <a:pt x="93445" y="2725"/>
                  </a:lnTo>
                  <a:lnTo>
                    <a:pt x="106614" y="15161"/>
                  </a:lnTo>
                  <a:lnTo>
                    <a:pt x="119187" y="45366"/>
                  </a:lnTo>
                  <a:lnTo>
                    <a:pt x="120638" y="81126"/>
                  </a:lnTo>
                  <a:lnTo>
                    <a:pt x="113229" y="111792"/>
                  </a:lnTo>
                  <a:lnTo>
                    <a:pt x="102237" y="126194"/>
                  </a:lnTo>
                  <a:lnTo>
                    <a:pt x="87944" y="136593"/>
                  </a:lnTo>
                  <a:lnTo>
                    <a:pt x="72184" y="143566"/>
                  </a:lnTo>
                  <a:lnTo>
                    <a:pt x="59535" y="145255"/>
                  </a:lnTo>
                  <a:lnTo>
                    <a:pt x="54187" y="144717"/>
                  </a:lnTo>
                  <a:lnTo>
                    <a:pt x="50621" y="142947"/>
                  </a:lnTo>
                  <a:lnTo>
                    <a:pt x="48244" y="140357"/>
                  </a:lnTo>
                  <a:lnTo>
                    <a:pt x="43490" y="130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7961">
              <a:extLst>
                <a:ext uri="{FF2B5EF4-FFF2-40B4-BE49-F238E27FC236}">
                  <a16:creationId xmlns:a16="http://schemas.microsoft.com/office/drawing/2014/main" xmlns="" id="{14820D4A-0D48-4087-BB4D-B9FAFB3640D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390768" y="5978672"/>
              <a:ext cx="149483" cy="15729"/>
            </a:xfrm>
            <a:custGeom>
              <a:avLst/>
              <a:gdLst/>
              <a:ahLst/>
              <a:cxnLst/>
              <a:rect l="0" t="0" r="0" b="0"/>
              <a:pathLst>
                <a:path w="149483" h="15729">
                  <a:moveTo>
                    <a:pt x="16132" y="15728"/>
                  </a:moveTo>
                  <a:lnTo>
                    <a:pt x="16132" y="15728"/>
                  </a:lnTo>
                  <a:lnTo>
                    <a:pt x="12761" y="12357"/>
                  </a:lnTo>
                  <a:lnTo>
                    <a:pt x="9224" y="10702"/>
                  </a:lnTo>
                  <a:lnTo>
                    <a:pt x="0" y="9429"/>
                  </a:lnTo>
                  <a:lnTo>
                    <a:pt x="36541" y="5015"/>
                  </a:lnTo>
                  <a:lnTo>
                    <a:pt x="77526" y="2911"/>
                  </a:lnTo>
                  <a:lnTo>
                    <a:pt x="124372" y="0"/>
                  </a:lnTo>
                  <a:lnTo>
                    <a:pt x="149482" y="3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1505">
            <a:extLst>
              <a:ext uri="{FF2B5EF4-FFF2-40B4-BE49-F238E27FC236}">
                <a16:creationId xmlns:a16="http://schemas.microsoft.com/office/drawing/2014/main" xmlns="" id="{FF1E3DAA-D819-4652-A9D6-D3DC6C105C03}"/>
              </a:ext>
            </a:extLst>
          </p:cNvPr>
          <p:cNvGrpSpPr/>
          <p:nvPr/>
        </p:nvGrpSpPr>
        <p:grpSpPr>
          <a:xfrm>
            <a:off x="4400680" y="5700741"/>
            <a:ext cx="899697" cy="598460"/>
            <a:chOff x="4400680" y="5700741"/>
            <a:chExt cx="899697" cy="598460"/>
          </a:xfrm>
        </p:grpSpPr>
        <p:sp>
          <p:nvSpPr>
            <p:cNvPr id="184" name="SMARTInkShape-7962">
              <a:extLst>
                <a:ext uri="{FF2B5EF4-FFF2-40B4-BE49-F238E27FC236}">
                  <a16:creationId xmlns:a16="http://schemas.microsoft.com/office/drawing/2014/main" xmlns="" id="{24B0DED0-A765-474F-9EDD-D9F2C554180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098553" y="5700741"/>
              <a:ext cx="201824" cy="242860"/>
            </a:xfrm>
            <a:custGeom>
              <a:avLst/>
              <a:gdLst/>
              <a:ahLst/>
              <a:cxnLst/>
              <a:rect l="0" t="0" r="0" b="0"/>
              <a:pathLst>
                <a:path w="201824" h="242860">
                  <a:moveTo>
                    <a:pt x="13197" y="33309"/>
                  </a:moveTo>
                  <a:lnTo>
                    <a:pt x="13197" y="33309"/>
                  </a:lnTo>
                  <a:lnTo>
                    <a:pt x="810" y="28945"/>
                  </a:lnTo>
                  <a:lnTo>
                    <a:pt x="0" y="28283"/>
                  </a:lnTo>
                  <a:lnTo>
                    <a:pt x="166" y="27842"/>
                  </a:lnTo>
                  <a:lnTo>
                    <a:pt x="38035" y="16288"/>
                  </a:lnTo>
                  <a:lnTo>
                    <a:pt x="72449" y="5989"/>
                  </a:lnTo>
                  <a:lnTo>
                    <a:pt x="107499" y="0"/>
                  </a:lnTo>
                  <a:lnTo>
                    <a:pt x="153322" y="392"/>
                  </a:lnTo>
                  <a:lnTo>
                    <a:pt x="165880" y="2897"/>
                  </a:lnTo>
                  <a:lnTo>
                    <a:pt x="185478" y="16970"/>
                  </a:lnTo>
                  <a:lnTo>
                    <a:pt x="193668" y="26650"/>
                  </a:lnTo>
                  <a:lnTo>
                    <a:pt x="200886" y="50575"/>
                  </a:lnTo>
                  <a:lnTo>
                    <a:pt x="201823" y="63870"/>
                  </a:lnTo>
                  <a:lnTo>
                    <a:pt x="193457" y="91812"/>
                  </a:lnTo>
                  <a:lnTo>
                    <a:pt x="168913" y="135310"/>
                  </a:lnTo>
                  <a:lnTo>
                    <a:pt x="139297" y="177596"/>
                  </a:lnTo>
                  <a:lnTo>
                    <a:pt x="104427" y="223069"/>
                  </a:lnTo>
                  <a:lnTo>
                    <a:pt x="89397" y="2428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7963">
              <a:extLst>
                <a:ext uri="{FF2B5EF4-FFF2-40B4-BE49-F238E27FC236}">
                  <a16:creationId xmlns:a16="http://schemas.microsoft.com/office/drawing/2014/main" xmlns="" id="{C321C7F3-D45F-411F-97FC-9C5C47E88A7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400680" y="5740400"/>
              <a:ext cx="863471" cy="558801"/>
            </a:xfrm>
            <a:custGeom>
              <a:avLst/>
              <a:gdLst/>
              <a:ahLst/>
              <a:cxnLst/>
              <a:rect l="0" t="0" r="0" b="0"/>
              <a:pathLst>
                <a:path w="863471" h="558801">
                  <a:moveTo>
                    <a:pt x="25270" y="558800"/>
                  </a:moveTo>
                  <a:lnTo>
                    <a:pt x="25270" y="558800"/>
                  </a:lnTo>
                  <a:lnTo>
                    <a:pt x="21899" y="552058"/>
                  </a:lnTo>
                  <a:lnTo>
                    <a:pt x="16481" y="546867"/>
                  </a:lnTo>
                  <a:lnTo>
                    <a:pt x="4876" y="537785"/>
                  </a:lnTo>
                  <a:lnTo>
                    <a:pt x="2094" y="533467"/>
                  </a:lnTo>
                  <a:lnTo>
                    <a:pt x="163" y="527189"/>
                  </a:lnTo>
                  <a:lnTo>
                    <a:pt x="0" y="524054"/>
                  </a:lnTo>
                  <a:lnTo>
                    <a:pt x="24407" y="503332"/>
                  </a:lnTo>
                  <a:lnTo>
                    <a:pt x="55461" y="480995"/>
                  </a:lnTo>
                  <a:lnTo>
                    <a:pt x="100307" y="448961"/>
                  </a:lnTo>
                  <a:lnTo>
                    <a:pt x="126094" y="430540"/>
                  </a:lnTo>
                  <a:lnTo>
                    <a:pt x="158808" y="409088"/>
                  </a:lnTo>
                  <a:lnTo>
                    <a:pt x="196140" y="385614"/>
                  </a:lnTo>
                  <a:lnTo>
                    <a:pt x="236550" y="360792"/>
                  </a:lnTo>
                  <a:lnTo>
                    <a:pt x="283951" y="332956"/>
                  </a:lnTo>
                  <a:lnTo>
                    <a:pt x="336013" y="303109"/>
                  </a:lnTo>
                  <a:lnTo>
                    <a:pt x="391182" y="271923"/>
                  </a:lnTo>
                  <a:lnTo>
                    <a:pt x="447717" y="240548"/>
                  </a:lnTo>
                  <a:lnTo>
                    <a:pt x="505162" y="209049"/>
                  </a:lnTo>
                  <a:lnTo>
                    <a:pt x="563215" y="177467"/>
                  </a:lnTo>
                  <a:lnTo>
                    <a:pt x="614617" y="149356"/>
                  </a:lnTo>
                  <a:lnTo>
                    <a:pt x="661584" y="123560"/>
                  </a:lnTo>
                  <a:lnTo>
                    <a:pt x="705596" y="99306"/>
                  </a:lnTo>
                  <a:lnTo>
                    <a:pt x="741288" y="79610"/>
                  </a:lnTo>
                  <a:lnTo>
                    <a:pt x="771431" y="62951"/>
                  </a:lnTo>
                  <a:lnTo>
                    <a:pt x="817625" y="37150"/>
                  </a:lnTo>
                  <a:lnTo>
                    <a:pt x="852709" y="15398"/>
                  </a:lnTo>
                  <a:lnTo>
                    <a:pt x="857001" y="10970"/>
                  </a:lnTo>
                  <a:lnTo>
                    <a:pt x="86347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1506">
            <a:extLst>
              <a:ext uri="{FF2B5EF4-FFF2-40B4-BE49-F238E27FC236}">
                <a16:creationId xmlns:a16="http://schemas.microsoft.com/office/drawing/2014/main" xmlns="" id="{A6CFC488-A937-4001-8745-D7A24F1E1179}"/>
              </a:ext>
            </a:extLst>
          </p:cNvPr>
          <p:cNvGrpSpPr/>
          <p:nvPr/>
        </p:nvGrpSpPr>
        <p:grpSpPr>
          <a:xfrm>
            <a:off x="2949379" y="5704066"/>
            <a:ext cx="626375" cy="518935"/>
            <a:chOff x="2949379" y="5704066"/>
            <a:chExt cx="626375" cy="518935"/>
          </a:xfrm>
        </p:grpSpPr>
        <p:sp>
          <p:nvSpPr>
            <p:cNvPr id="187" name="SMARTInkShape-7964">
              <a:extLst>
                <a:ext uri="{FF2B5EF4-FFF2-40B4-BE49-F238E27FC236}">
                  <a16:creationId xmlns:a16="http://schemas.microsoft.com/office/drawing/2014/main" xmlns="" id="{8BF5598E-A8D0-4C82-80DF-CEF54223B95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949379" y="5791200"/>
              <a:ext cx="511372" cy="431801"/>
            </a:xfrm>
            <a:custGeom>
              <a:avLst/>
              <a:gdLst/>
              <a:ahLst/>
              <a:cxnLst/>
              <a:rect l="0" t="0" r="0" b="0"/>
              <a:pathLst>
                <a:path w="511372" h="431801">
                  <a:moveTo>
                    <a:pt x="3371" y="431800"/>
                  </a:moveTo>
                  <a:lnTo>
                    <a:pt x="3371" y="431800"/>
                  </a:lnTo>
                  <a:lnTo>
                    <a:pt x="0" y="428429"/>
                  </a:lnTo>
                  <a:lnTo>
                    <a:pt x="1829" y="425319"/>
                  </a:lnTo>
                  <a:lnTo>
                    <a:pt x="36332" y="393831"/>
                  </a:lnTo>
                  <a:lnTo>
                    <a:pt x="75170" y="360597"/>
                  </a:lnTo>
                  <a:lnTo>
                    <a:pt x="101332" y="339882"/>
                  </a:lnTo>
                  <a:lnTo>
                    <a:pt x="130062" y="317604"/>
                  </a:lnTo>
                  <a:lnTo>
                    <a:pt x="161915" y="293581"/>
                  </a:lnTo>
                  <a:lnTo>
                    <a:pt x="195850" y="268393"/>
                  </a:lnTo>
                  <a:lnTo>
                    <a:pt x="231173" y="242429"/>
                  </a:lnTo>
                  <a:lnTo>
                    <a:pt x="266012" y="217358"/>
                  </a:lnTo>
                  <a:lnTo>
                    <a:pt x="300526" y="192883"/>
                  </a:lnTo>
                  <a:lnTo>
                    <a:pt x="334824" y="168806"/>
                  </a:lnTo>
                  <a:lnTo>
                    <a:pt x="365451" y="146404"/>
                  </a:lnTo>
                  <a:lnTo>
                    <a:pt x="393630" y="125119"/>
                  </a:lnTo>
                  <a:lnTo>
                    <a:pt x="440697" y="87359"/>
                  </a:lnTo>
                  <a:lnTo>
                    <a:pt x="481650" y="46267"/>
                  </a:lnTo>
                  <a:lnTo>
                    <a:pt x="5113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7965">
              <a:extLst>
                <a:ext uri="{FF2B5EF4-FFF2-40B4-BE49-F238E27FC236}">
                  <a16:creationId xmlns:a16="http://schemas.microsoft.com/office/drawing/2014/main" xmlns="" id="{FC73BE19-251E-4F2C-9B57-8D82A159057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419279" y="5704066"/>
              <a:ext cx="156475" cy="188735"/>
            </a:xfrm>
            <a:custGeom>
              <a:avLst/>
              <a:gdLst/>
              <a:ahLst/>
              <a:cxnLst/>
              <a:rect l="0" t="0" r="0" b="0"/>
              <a:pathLst>
                <a:path w="156475" h="188735">
                  <a:moveTo>
                    <a:pt x="3371" y="10934"/>
                  </a:moveTo>
                  <a:lnTo>
                    <a:pt x="3371" y="10934"/>
                  </a:lnTo>
                  <a:lnTo>
                    <a:pt x="0" y="10934"/>
                  </a:lnTo>
                  <a:lnTo>
                    <a:pt x="3990" y="7171"/>
                  </a:lnTo>
                  <a:lnTo>
                    <a:pt x="8016" y="4192"/>
                  </a:lnTo>
                  <a:lnTo>
                    <a:pt x="33910" y="0"/>
                  </a:lnTo>
                  <a:lnTo>
                    <a:pt x="75136" y="2128"/>
                  </a:lnTo>
                  <a:lnTo>
                    <a:pt x="119727" y="17341"/>
                  </a:lnTo>
                  <a:lnTo>
                    <a:pt x="141868" y="33772"/>
                  </a:lnTo>
                  <a:lnTo>
                    <a:pt x="150736" y="43093"/>
                  </a:lnTo>
                  <a:lnTo>
                    <a:pt x="155237" y="52834"/>
                  </a:lnTo>
                  <a:lnTo>
                    <a:pt x="156474" y="73065"/>
                  </a:lnTo>
                  <a:lnTo>
                    <a:pt x="144794" y="95698"/>
                  </a:lnTo>
                  <a:lnTo>
                    <a:pt x="112537" y="130358"/>
                  </a:lnTo>
                  <a:lnTo>
                    <a:pt x="67504" y="170303"/>
                  </a:lnTo>
                  <a:lnTo>
                    <a:pt x="47821" y="1887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1507">
            <a:extLst>
              <a:ext uri="{FF2B5EF4-FFF2-40B4-BE49-F238E27FC236}">
                <a16:creationId xmlns:a16="http://schemas.microsoft.com/office/drawing/2014/main" xmlns="" id="{BFD9E213-18F5-4D4B-BD1E-819E2B0523CB}"/>
              </a:ext>
            </a:extLst>
          </p:cNvPr>
          <p:cNvGrpSpPr/>
          <p:nvPr/>
        </p:nvGrpSpPr>
        <p:grpSpPr>
          <a:xfrm>
            <a:off x="5949950" y="6007100"/>
            <a:ext cx="456487" cy="209551"/>
            <a:chOff x="5949950" y="6007100"/>
            <a:chExt cx="456487" cy="209551"/>
          </a:xfrm>
        </p:grpSpPr>
        <p:sp>
          <p:nvSpPr>
            <p:cNvPr id="190" name="SMARTInkShape-7966">
              <a:extLst>
                <a:ext uri="{FF2B5EF4-FFF2-40B4-BE49-F238E27FC236}">
                  <a16:creationId xmlns:a16="http://schemas.microsoft.com/office/drawing/2014/main" xmlns="" id="{18A9BB96-9A00-419B-9AA4-D7C1B235D5E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949950" y="6089650"/>
              <a:ext cx="342901" cy="25401"/>
            </a:xfrm>
            <a:custGeom>
              <a:avLst/>
              <a:gdLst/>
              <a:ahLst/>
              <a:cxnLst/>
              <a:rect l="0" t="0" r="0" b="0"/>
              <a:pathLst>
                <a:path w="342901" h="25401">
                  <a:moveTo>
                    <a:pt x="0" y="25400"/>
                  </a:moveTo>
                  <a:lnTo>
                    <a:pt x="0" y="25400"/>
                  </a:lnTo>
                  <a:lnTo>
                    <a:pt x="46741" y="16561"/>
                  </a:lnTo>
                  <a:lnTo>
                    <a:pt x="89448" y="12535"/>
                  </a:lnTo>
                  <a:lnTo>
                    <a:pt x="114665" y="10473"/>
                  </a:lnTo>
                  <a:lnTo>
                    <a:pt x="142060" y="8393"/>
                  </a:lnTo>
                  <a:lnTo>
                    <a:pt x="170906" y="6301"/>
                  </a:lnTo>
                  <a:lnTo>
                    <a:pt x="200721" y="4200"/>
                  </a:lnTo>
                  <a:lnTo>
                    <a:pt x="229769" y="2800"/>
                  </a:lnTo>
                  <a:lnTo>
                    <a:pt x="258307" y="1867"/>
                  </a:lnTo>
                  <a:lnTo>
                    <a:pt x="305304" y="829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7967">
              <a:extLst>
                <a:ext uri="{FF2B5EF4-FFF2-40B4-BE49-F238E27FC236}">
                  <a16:creationId xmlns:a16="http://schemas.microsoft.com/office/drawing/2014/main" xmlns="" id="{76F2E022-EA06-42A8-824D-C34B40609DC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04280" y="6134100"/>
              <a:ext cx="383821" cy="48815"/>
            </a:xfrm>
            <a:custGeom>
              <a:avLst/>
              <a:gdLst/>
              <a:ahLst/>
              <a:cxnLst/>
              <a:rect l="0" t="0" r="0" b="0"/>
              <a:pathLst>
                <a:path w="383821" h="48815">
                  <a:moveTo>
                    <a:pt x="21870" y="44450"/>
                  </a:moveTo>
                  <a:lnTo>
                    <a:pt x="21870" y="44450"/>
                  </a:lnTo>
                  <a:lnTo>
                    <a:pt x="4414" y="45155"/>
                  </a:lnTo>
                  <a:lnTo>
                    <a:pt x="1765" y="46331"/>
                  </a:lnTo>
                  <a:lnTo>
                    <a:pt x="0" y="47821"/>
                  </a:lnTo>
                  <a:lnTo>
                    <a:pt x="2351" y="48814"/>
                  </a:lnTo>
                  <a:lnTo>
                    <a:pt x="46524" y="48526"/>
                  </a:lnTo>
                  <a:lnTo>
                    <a:pt x="67939" y="47168"/>
                  </a:lnTo>
                  <a:lnTo>
                    <a:pt x="94211" y="44145"/>
                  </a:lnTo>
                  <a:lnTo>
                    <a:pt x="123720" y="40014"/>
                  </a:lnTo>
                  <a:lnTo>
                    <a:pt x="155386" y="35143"/>
                  </a:lnTo>
                  <a:lnTo>
                    <a:pt x="187787" y="30484"/>
                  </a:lnTo>
                  <a:lnTo>
                    <a:pt x="220675" y="25967"/>
                  </a:lnTo>
                  <a:lnTo>
                    <a:pt x="253890" y="21544"/>
                  </a:lnTo>
                  <a:lnTo>
                    <a:pt x="283089" y="17185"/>
                  </a:lnTo>
                  <a:lnTo>
                    <a:pt x="309611" y="12868"/>
                  </a:lnTo>
                  <a:lnTo>
                    <a:pt x="350838" y="5719"/>
                  </a:lnTo>
                  <a:lnTo>
                    <a:pt x="383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7968">
              <a:extLst>
                <a:ext uri="{FF2B5EF4-FFF2-40B4-BE49-F238E27FC236}">
                  <a16:creationId xmlns:a16="http://schemas.microsoft.com/office/drawing/2014/main" xmlns="" id="{59BA0629-0C7E-4B06-BC17-B4B4DC3220A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282841" y="6007100"/>
              <a:ext cx="123596" cy="209551"/>
            </a:xfrm>
            <a:custGeom>
              <a:avLst/>
              <a:gdLst/>
              <a:ahLst/>
              <a:cxnLst/>
              <a:rect l="0" t="0" r="0" b="0"/>
              <a:pathLst>
                <a:path w="123596" h="2095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1563" y="3371"/>
                  </a:lnTo>
                  <a:lnTo>
                    <a:pt x="39438" y="26745"/>
                  </a:lnTo>
                  <a:lnTo>
                    <a:pt x="82307" y="54570"/>
                  </a:lnTo>
                  <a:lnTo>
                    <a:pt x="106817" y="74818"/>
                  </a:lnTo>
                  <a:lnTo>
                    <a:pt x="120063" y="97458"/>
                  </a:lnTo>
                  <a:lnTo>
                    <a:pt x="123595" y="109422"/>
                  </a:lnTo>
                  <a:lnTo>
                    <a:pt x="122422" y="120925"/>
                  </a:lnTo>
                  <a:lnTo>
                    <a:pt x="111711" y="143115"/>
                  </a:lnTo>
                  <a:lnTo>
                    <a:pt x="72432" y="180329"/>
                  </a:lnTo>
                  <a:lnTo>
                    <a:pt x="45441" y="203151"/>
                  </a:lnTo>
                  <a:lnTo>
                    <a:pt x="41759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1508">
            <a:extLst>
              <a:ext uri="{FF2B5EF4-FFF2-40B4-BE49-F238E27FC236}">
                <a16:creationId xmlns:a16="http://schemas.microsoft.com/office/drawing/2014/main" xmlns="" id="{6283741F-8B86-44F5-ABC5-3D2D8D75DBD2}"/>
              </a:ext>
            </a:extLst>
          </p:cNvPr>
          <p:cNvGrpSpPr/>
          <p:nvPr/>
        </p:nvGrpSpPr>
        <p:grpSpPr>
          <a:xfrm>
            <a:off x="6668382" y="5714017"/>
            <a:ext cx="919869" cy="600907"/>
            <a:chOff x="6668382" y="5714017"/>
            <a:chExt cx="919869" cy="600907"/>
          </a:xfrm>
        </p:grpSpPr>
        <p:sp>
          <p:nvSpPr>
            <p:cNvPr id="194" name="SMARTInkShape-7969">
              <a:extLst>
                <a:ext uri="{FF2B5EF4-FFF2-40B4-BE49-F238E27FC236}">
                  <a16:creationId xmlns:a16="http://schemas.microsoft.com/office/drawing/2014/main" xmlns="" id="{382F2D03-B116-4C89-B512-B8F14CE83B6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668382" y="5917185"/>
              <a:ext cx="179630" cy="397739"/>
            </a:xfrm>
            <a:custGeom>
              <a:avLst/>
              <a:gdLst/>
              <a:ahLst/>
              <a:cxnLst/>
              <a:rect l="0" t="0" r="0" b="0"/>
              <a:pathLst>
                <a:path w="179630" h="397739">
                  <a:moveTo>
                    <a:pt x="5468" y="166115"/>
                  </a:moveTo>
                  <a:lnTo>
                    <a:pt x="5468" y="166115"/>
                  </a:lnTo>
                  <a:lnTo>
                    <a:pt x="0" y="160648"/>
                  </a:lnTo>
                  <a:lnTo>
                    <a:pt x="412" y="160353"/>
                  </a:lnTo>
                  <a:lnTo>
                    <a:pt x="2750" y="160027"/>
                  </a:lnTo>
                  <a:lnTo>
                    <a:pt x="14775" y="169955"/>
                  </a:lnTo>
                  <a:lnTo>
                    <a:pt x="28374" y="193045"/>
                  </a:lnTo>
                  <a:lnTo>
                    <a:pt x="41339" y="232342"/>
                  </a:lnTo>
                  <a:lnTo>
                    <a:pt x="47376" y="279734"/>
                  </a:lnTo>
                  <a:lnTo>
                    <a:pt x="48789" y="312803"/>
                  </a:lnTo>
                  <a:lnTo>
                    <a:pt x="47702" y="357510"/>
                  </a:lnTo>
                  <a:lnTo>
                    <a:pt x="41013" y="394108"/>
                  </a:lnTo>
                  <a:lnTo>
                    <a:pt x="39042" y="397132"/>
                  </a:lnTo>
                  <a:lnTo>
                    <a:pt x="37023" y="397738"/>
                  </a:lnTo>
                  <a:lnTo>
                    <a:pt x="34972" y="396730"/>
                  </a:lnTo>
                  <a:lnTo>
                    <a:pt x="31678" y="356804"/>
                  </a:lnTo>
                  <a:lnTo>
                    <a:pt x="31228" y="319540"/>
                  </a:lnTo>
                  <a:lnTo>
                    <a:pt x="31108" y="296621"/>
                  </a:lnTo>
                  <a:lnTo>
                    <a:pt x="31028" y="271462"/>
                  </a:lnTo>
                  <a:lnTo>
                    <a:pt x="30974" y="244813"/>
                  </a:lnTo>
                  <a:lnTo>
                    <a:pt x="31644" y="217875"/>
                  </a:lnTo>
                  <a:lnTo>
                    <a:pt x="32797" y="190744"/>
                  </a:lnTo>
                  <a:lnTo>
                    <a:pt x="34270" y="163484"/>
                  </a:lnTo>
                  <a:lnTo>
                    <a:pt x="37789" y="116262"/>
                  </a:lnTo>
                  <a:lnTo>
                    <a:pt x="42411" y="76225"/>
                  </a:lnTo>
                  <a:lnTo>
                    <a:pt x="54356" y="32001"/>
                  </a:lnTo>
                  <a:lnTo>
                    <a:pt x="67648" y="12670"/>
                  </a:lnTo>
                  <a:lnTo>
                    <a:pt x="81081" y="2667"/>
                  </a:lnTo>
                  <a:lnTo>
                    <a:pt x="87627" y="0"/>
                  </a:lnTo>
                  <a:lnTo>
                    <a:pt x="106188" y="800"/>
                  </a:lnTo>
                  <a:lnTo>
                    <a:pt x="117064" y="2989"/>
                  </a:lnTo>
                  <a:lnTo>
                    <a:pt x="138557" y="16709"/>
                  </a:lnTo>
                  <a:lnTo>
                    <a:pt x="157753" y="36212"/>
                  </a:lnTo>
                  <a:lnTo>
                    <a:pt x="170987" y="56639"/>
                  </a:lnTo>
                  <a:lnTo>
                    <a:pt x="179629" y="91344"/>
                  </a:lnTo>
                  <a:lnTo>
                    <a:pt x="176006" y="114068"/>
                  </a:lnTo>
                  <a:lnTo>
                    <a:pt x="172077" y="125068"/>
                  </a:lnTo>
                  <a:lnTo>
                    <a:pt x="158304" y="142933"/>
                  </a:lnTo>
                  <a:lnTo>
                    <a:pt x="130715" y="163009"/>
                  </a:lnTo>
                  <a:lnTo>
                    <a:pt x="111227" y="171791"/>
                  </a:lnTo>
                  <a:lnTo>
                    <a:pt x="63852" y="178404"/>
                  </a:lnTo>
                  <a:lnTo>
                    <a:pt x="49918" y="178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7970">
              <a:extLst>
                <a:ext uri="{FF2B5EF4-FFF2-40B4-BE49-F238E27FC236}">
                  <a16:creationId xmlns:a16="http://schemas.microsoft.com/office/drawing/2014/main" xmlns="" id="{B3814BD9-C7F7-4689-B0EA-816996C0F02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687299" y="5714017"/>
              <a:ext cx="138952" cy="159734"/>
            </a:xfrm>
            <a:custGeom>
              <a:avLst/>
              <a:gdLst/>
              <a:ahLst/>
              <a:cxnLst/>
              <a:rect l="0" t="0" r="0" b="0"/>
              <a:pathLst>
                <a:path w="138952" h="159734">
                  <a:moveTo>
                    <a:pt x="50051" y="32733"/>
                  </a:moveTo>
                  <a:lnTo>
                    <a:pt x="50051" y="32733"/>
                  </a:lnTo>
                  <a:lnTo>
                    <a:pt x="46680" y="39475"/>
                  </a:lnTo>
                  <a:lnTo>
                    <a:pt x="38449" y="69134"/>
                  </a:lnTo>
                  <a:lnTo>
                    <a:pt x="16328" y="112942"/>
                  </a:lnTo>
                  <a:lnTo>
                    <a:pt x="935" y="147326"/>
                  </a:lnTo>
                  <a:lnTo>
                    <a:pt x="374" y="147934"/>
                  </a:lnTo>
                  <a:lnTo>
                    <a:pt x="0" y="147634"/>
                  </a:lnTo>
                  <a:lnTo>
                    <a:pt x="2844" y="137098"/>
                  </a:lnTo>
                  <a:lnTo>
                    <a:pt x="25960" y="90882"/>
                  </a:lnTo>
                  <a:lnTo>
                    <a:pt x="45971" y="52080"/>
                  </a:lnTo>
                  <a:lnTo>
                    <a:pt x="79003" y="5120"/>
                  </a:lnTo>
                  <a:lnTo>
                    <a:pt x="82053" y="1625"/>
                  </a:lnTo>
                  <a:lnTo>
                    <a:pt x="86202" y="0"/>
                  </a:lnTo>
                  <a:lnTo>
                    <a:pt x="96457" y="76"/>
                  </a:lnTo>
                  <a:lnTo>
                    <a:pt x="101449" y="3201"/>
                  </a:lnTo>
                  <a:lnTo>
                    <a:pt x="110760" y="14198"/>
                  </a:lnTo>
                  <a:lnTo>
                    <a:pt x="123164" y="58758"/>
                  </a:lnTo>
                  <a:lnTo>
                    <a:pt x="129491" y="95713"/>
                  </a:lnTo>
                  <a:lnTo>
                    <a:pt x="133868" y="136400"/>
                  </a:lnTo>
                  <a:lnTo>
                    <a:pt x="138951" y="159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7971">
              <a:extLst>
                <a:ext uri="{FF2B5EF4-FFF2-40B4-BE49-F238E27FC236}">
                  <a16:creationId xmlns:a16="http://schemas.microsoft.com/office/drawing/2014/main" xmlns="" id="{2110C830-058E-45E9-B6B9-BBE2C14DEF1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959600" y="6020308"/>
              <a:ext cx="133351" cy="12193"/>
            </a:xfrm>
            <a:custGeom>
              <a:avLst/>
              <a:gdLst/>
              <a:ahLst/>
              <a:cxnLst/>
              <a:rect l="0" t="0" r="0" b="0"/>
              <a:pathLst>
                <a:path w="133351" h="12193">
                  <a:moveTo>
                    <a:pt x="0" y="12192"/>
                  </a:moveTo>
                  <a:lnTo>
                    <a:pt x="0" y="12192"/>
                  </a:lnTo>
                  <a:lnTo>
                    <a:pt x="3370" y="8821"/>
                  </a:lnTo>
                  <a:lnTo>
                    <a:pt x="15580" y="3353"/>
                  </a:lnTo>
                  <a:lnTo>
                    <a:pt x="59262" y="0"/>
                  </a:lnTo>
                  <a:lnTo>
                    <a:pt x="98462" y="1524"/>
                  </a:lnTo>
                  <a:lnTo>
                    <a:pt x="133350" y="5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7972">
              <a:extLst>
                <a:ext uri="{FF2B5EF4-FFF2-40B4-BE49-F238E27FC236}">
                  <a16:creationId xmlns:a16="http://schemas.microsoft.com/office/drawing/2014/main" xmlns="" id="{D7193D7E-2D8E-4CF7-9395-8369286DD01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995880" y="6089650"/>
              <a:ext cx="128821" cy="11741"/>
            </a:xfrm>
            <a:custGeom>
              <a:avLst/>
              <a:gdLst/>
              <a:ahLst/>
              <a:cxnLst/>
              <a:rect l="0" t="0" r="0" b="0"/>
              <a:pathLst>
                <a:path w="128821" h="11741">
                  <a:moveTo>
                    <a:pt x="8170" y="0"/>
                  </a:moveTo>
                  <a:lnTo>
                    <a:pt x="8170" y="0"/>
                  </a:lnTo>
                  <a:lnTo>
                    <a:pt x="147" y="4364"/>
                  </a:lnTo>
                  <a:lnTo>
                    <a:pt x="0" y="5026"/>
                  </a:lnTo>
                  <a:lnTo>
                    <a:pt x="4831" y="9460"/>
                  </a:lnTo>
                  <a:lnTo>
                    <a:pt x="24036" y="11740"/>
                  </a:lnTo>
                  <a:lnTo>
                    <a:pt x="62182" y="9044"/>
                  </a:lnTo>
                  <a:lnTo>
                    <a:pt x="102489" y="3777"/>
                  </a:lnTo>
                  <a:lnTo>
                    <a:pt x="128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7973">
              <a:extLst>
                <a:ext uri="{FF2B5EF4-FFF2-40B4-BE49-F238E27FC236}">
                  <a16:creationId xmlns:a16="http://schemas.microsoft.com/office/drawing/2014/main" xmlns="" id="{96128B4B-0E07-4B03-9A2B-F9884257D9C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321550" y="6097346"/>
              <a:ext cx="266701" cy="11355"/>
            </a:xfrm>
            <a:custGeom>
              <a:avLst/>
              <a:gdLst/>
              <a:ahLst/>
              <a:cxnLst/>
              <a:rect l="0" t="0" r="0" b="0"/>
              <a:pathLst>
                <a:path w="266701" h="11355">
                  <a:moveTo>
                    <a:pt x="0" y="11354"/>
                  </a:moveTo>
                  <a:lnTo>
                    <a:pt x="0" y="11354"/>
                  </a:lnTo>
                  <a:lnTo>
                    <a:pt x="6480" y="10649"/>
                  </a:lnTo>
                  <a:lnTo>
                    <a:pt x="37968" y="6328"/>
                  </a:lnTo>
                  <a:lnTo>
                    <a:pt x="71203" y="4887"/>
                  </a:lnTo>
                  <a:lnTo>
                    <a:pt x="114195" y="1894"/>
                  </a:lnTo>
                  <a:lnTo>
                    <a:pt x="159644" y="95"/>
                  </a:lnTo>
                  <a:lnTo>
                    <a:pt x="202186" y="0"/>
                  </a:lnTo>
                  <a:lnTo>
                    <a:pt x="245703" y="3208"/>
                  </a:lnTo>
                  <a:lnTo>
                    <a:pt x="266700" y="5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7974">
              <a:extLst>
                <a:ext uri="{FF2B5EF4-FFF2-40B4-BE49-F238E27FC236}">
                  <a16:creationId xmlns:a16="http://schemas.microsoft.com/office/drawing/2014/main" xmlns="" id="{AF8D2E05-5E8B-4A75-A83F-1BDF4AAFF9D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379140" y="6189966"/>
              <a:ext cx="126561" cy="121935"/>
            </a:xfrm>
            <a:custGeom>
              <a:avLst/>
              <a:gdLst/>
              <a:ahLst/>
              <a:cxnLst/>
              <a:rect l="0" t="0" r="0" b="0"/>
              <a:pathLst>
                <a:path w="126561" h="121935">
                  <a:moveTo>
                    <a:pt x="24960" y="7634"/>
                  </a:moveTo>
                  <a:lnTo>
                    <a:pt x="24960" y="7634"/>
                  </a:lnTo>
                  <a:lnTo>
                    <a:pt x="24959" y="53137"/>
                  </a:lnTo>
                  <a:lnTo>
                    <a:pt x="21589" y="86158"/>
                  </a:lnTo>
                  <a:lnTo>
                    <a:pt x="16171" y="99214"/>
                  </a:lnTo>
                  <a:lnTo>
                    <a:pt x="9765" y="108308"/>
                  </a:lnTo>
                  <a:lnTo>
                    <a:pt x="4565" y="112350"/>
                  </a:lnTo>
                  <a:lnTo>
                    <a:pt x="2897" y="112017"/>
                  </a:lnTo>
                  <a:lnTo>
                    <a:pt x="1784" y="110383"/>
                  </a:lnTo>
                  <a:lnTo>
                    <a:pt x="548" y="103394"/>
                  </a:lnTo>
                  <a:lnTo>
                    <a:pt x="0" y="90881"/>
                  </a:lnTo>
                  <a:lnTo>
                    <a:pt x="9803" y="64599"/>
                  </a:lnTo>
                  <a:lnTo>
                    <a:pt x="38172" y="22470"/>
                  </a:lnTo>
                  <a:lnTo>
                    <a:pt x="51293" y="9995"/>
                  </a:lnTo>
                  <a:lnTo>
                    <a:pt x="66533" y="2098"/>
                  </a:lnTo>
                  <a:lnTo>
                    <a:pt x="78949" y="0"/>
                  </a:lnTo>
                  <a:lnTo>
                    <a:pt x="84236" y="428"/>
                  </a:lnTo>
                  <a:lnTo>
                    <a:pt x="93874" y="4667"/>
                  </a:lnTo>
                  <a:lnTo>
                    <a:pt x="98419" y="7772"/>
                  </a:lnTo>
                  <a:lnTo>
                    <a:pt x="111559" y="28999"/>
                  </a:lnTo>
                  <a:lnTo>
                    <a:pt x="122865" y="63412"/>
                  </a:lnTo>
                  <a:lnTo>
                    <a:pt x="126235" y="108388"/>
                  </a:lnTo>
                  <a:lnTo>
                    <a:pt x="126560" y="121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1" name="SMARTInkShape-7975">
            <a:extLst>
              <a:ext uri="{FF2B5EF4-FFF2-40B4-BE49-F238E27FC236}">
                <a16:creationId xmlns:a16="http://schemas.microsoft.com/office/drawing/2014/main" xmlns="" id="{44D10246-01ED-4161-8A1C-A7CE2BCACE3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391400" y="5846269"/>
            <a:ext cx="157868" cy="182439"/>
          </a:xfrm>
          <a:custGeom>
            <a:avLst/>
            <a:gdLst/>
            <a:ahLst/>
            <a:cxnLst/>
            <a:rect l="0" t="0" r="0" b="0"/>
            <a:pathLst>
              <a:path w="157868" h="182439">
                <a:moveTo>
                  <a:pt x="152400" y="40181"/>
                </a:moveTo>
                <a:lnTo>
                  <a:pt x="152400" y="40181"/>
                </a:lnTo>
                <a:lnTo>
                  <a:pt x="157867" y="20407"/>
                </a:lnTo>
                <a:lnTo>
                  <a:pt x="157456" y="17827"/>
                </a:lnTo>
                <a:lnTo>
                  <a:pt x="155117" y="13077"/>
                </a:lnTo>
                <a:lnTo>
                  <a:pt x="146463" y="6437"/>
                </a:lnTo>
                <a:lnTo>
                  <a:pt x="131590" y="0"/>
                </a:lnTo>
                <a:lnTo>
                  <a:pt x="103666" y="367"/>
                </a:lnTo>
                <a:lnTo>
                  <a:pt x="75322" y="8315"/>
                </a:lnTo>
                <a:lnTo>
                  <a:pt x="52421" y="22977"/>
                </a:lnTo>
                <a:lnTo>
                  <a:pt x="35602" y="44099"/>
                </a:lnTo>
                <a:lnTo>
                  <a:pt x="31815" y="58150"/>
                </a:lnTo>
                <a:lnTo>
                  <a:pt x="31793" y="64860"/>
                </a:lnTo>
                <a:lnTo>
                  <a:pt x="37414" y="77960"/>
                </a:lnTo>
                <a:lnTo>
                  <a:pt x="48378" y="90838"/>
                </a:lnTo>
                <a:lnTo>
                  <a:pt x="90837" y="119341"/>
                </a:lnTo>
                <a:lnTo>
                  <a:pt x="122025" y="141660"/>
                </a:lnTo>
                <a:lnTo>
                  <a:pt x="128317" y="151370"/>
                </a:lnTo>
                <a:lnTo>
                  <a:pt x="127172" y="155934"/>
                </a:lnTo>
                <a:lnTo>
                  <a:pt x="118374" y="164770"/>
                </a:lnTo>
                <a:lnTo>
                  <a:pt x="75933" y="176869"/>
                </a:lnTo>
                <a:lnTo>
                  <a:pt x="43587" y="182438"/>
                </a:lnTo>
                <a:lnTo>
                  <a:pt x="17931" y="180247"/>
                </a:lnTo>
                <a:lnTo>
                  <a:pt x="0" y="17353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" name="SMARTInkShape-Group1510">
            <a:extLst>
              <a:ext uri="{FF2B5EF4-FFF2-40B4-BE49-F238E27FC236}">
                <a16:creationId xmlns:a16="http://schemas.microsoft.com/office/drawing/2014/main" xmlns="" id="{BB469C32-AD1C-4560-A323-5B7B2F9A46D5}"/>
              </a:ext>
            </a:extLst>
          </p:cNvPr>
          <p:cNvGrpSpPr/>
          <p:nvPr/>
        </p:nvGrpSpPr>
        <p:grpSpPr>
          <a:xfrm>
            <a:off x="7842250" y="6070600"/>
            <a:ext cx="215901" cy="113909"/>
            <a:chOff x="7842250" y="6070600"/>
            <a:chExt cx="215901" cy="113909"/>
          </a:xfrm>
        </p:grpSpPr>
        <p:sp>
          <p:nvSpPr>
            <p:cNvPr id="202" name="SMARTInkShape-7976">
              <a:extLst>
                <a:ext uri="{FF2B5EF4-FFF2-40B4-BE49-F238E27FC236}">
                  <a16:creationId xmlns:a16="http://schemas.microsoft.com/office/drawing/2014/main" xmlns="" id="{DE5CCA9D-F05F-4102-A59F-248A15C9D9E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842250" y="6070600"/>
              <a:ext cx="184151" cy="12701"/>
            </a:xfrm>
            <a:custGeom>
              <a:avLst/>
              <a:gdLst/>
              <a:ahLst/>
              <a:cxnLst/>
              <a:rect l="0" t="0" r="0" b="0"/>
              <a:pathLst>
                <a:path w="184151" h="1270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44762" y="5056"/>
                  </a:lnTo>
                  <a:lnTo>
                    <a:pt x="78691" y="2718"/>
                  </a:lnTo>
                  <a:lnTo>
                    <a:pt x="111644" y="3089"/>
                  </a:lnTo>
                  <a:lnTo>
                    <a:pt x="152318" y="7265"/>
                  </a:lnTo>
                  <a:lnTo>
                    <a:pt x="1841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7977">
              <a:extLst>
                <a:ext uri="{FF2B5EF4-FFF2-40B4-BE49-F238E27FC236}">
                  <a16:creationId xmlns:a16="http://schemas.microsoft.com/office/drawing/2014/main" xmlns="" id="{F4619141-DF56-417C-93ED-CA1752561E5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844941" y="6172200"/>
              <a:ext cx="213210" cy="12309"/>
            </a:xfrm>
            <a:custGeom>
              <a:avLst/>
              <a:gdLst/>
              <a:ahLst/>
              <a:cxnLst/>
              <a:rect l="0" t="0" r="0" b="0"/>
              <a:pathLst>
                <a:path w="213210" h="12309">
                  <a:moveTo>
                    <a:pt x="3659" y="6350"/>
                  </a:moveTo>
                  <a:lnTo>
                    <a:pt x="3659" y="6350"/>
                  </a:lnTo>
                  <a:lnTo>
                    <a:pt x="288" y="6350"/>
                  </a:lnTo>
                  <a:lnTo>
                    <a:pt x="0" y="7055"/>
                  </a:lnTo>
                  <a:lnTo>
                    <a:pt x="1563" y="9721"/>
                  </a:lnTo>
                  <a:lnTo>
                    <a:pt x="45446" y="12308"/>
                  </a:lnTo>
                  <a:lnTo>
                    <a:pt x="79381" y="11819"/>
                  </a:lnTo>
                  <a:lnTo>
                    <a:pt x="120333" y="9251"/>
                  </a:lnTo>
                  <a:lnTo>
                    <a:pt x="158760" y="5758"/>
                  </a:lnTo>
                  <a:lnTo>
                    <a:pt x="213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1511">
            <a:extLst>
              <a:ext uri="{FF2B5EF4-FFF2-40B4-BE49-F238E27FC236}">
                <a16:creationId xmlns:a16="http://schemas.microsoft.com/office/drawing/2014/main" xmlns="" id="{EAA6CD03-E2EC-4577-AB7E-AB96A88AA89F}"/>
              </a:ext>
            </a:extLst>
          </p:cNvPr>
          <p:cNvGrpSpPr/>
          <p:nvPr/>
        </p:nvGrpSpPr>
        <p:grpSpPr>
          <a:xfrm>
            <a:off x="8373033" y="5810250"/>
            <a:ext cx="574118" cy="641351"/>
            <a:chOff x="8373033" y="5810250"/>
            <a:chExt cx="574118" cy="641351"/>
          </a:xfrm>
        </p:grpSpPr>
        <p:sp>
          <p:nvSpPr>
            <p:cNvPr id="205" name="SMARTInkShape-7978">
              <a:extLst>
                <a:ext uri="{FF2B5EF4-FFF2-40B4-BE49-F238E27FC236}">
                  <a16:creationId xmlns:a16="http://schemas.microsoft.com/office/drawing/2014/main" xmlns="" id="{6E94C74D-6A8B-41BF-9DE2-F4B03BA84BF1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373033" y="5810250"/>
              <a:ext cx="212168" cy="221224"/>
            </a:xfrm>
            <a:custGeom>
              <a:avLst/>
              <a:gdLst/>
              <a:ahLst/>
              <a:cxnLst/>
              <a:rect l="0" t="0" r="0" b="0"/>
              <a:pathLst>
                <a:path w="212168" h="221224">
                  <a:moveTo>
                    <a:pt x="161367" y="0"/>
                  </a:moveTo>
                  <a:lnTo>
                    <a:pt x="161367" y="0"/>
                  </a:lnTo>
                  <a:lnTo>
                    <a:pt x="157996" y="0"/>
                  </a:lnTo>
                  <a:lnTo>
                    <a:pt x="117615" y="15901"/>
                  </a:lnTo>
                  <a:lnTo>
                    <a:pt x="71350" y="33846"/>
                  </a:lnTo>
                  <a:lnTo>
                    <a:pt x="28188" y="54193"/>
                  </a:lnTo>
                  <a:lnTo>
                    <a:pt x="11291" y="67483"/>
                  </a:lnTo>
                  <a:lnTo>
                    <a:pt x="6472" y="76089"/>
                  </a:lnTo>
                  <a:lnTo>
                    <a:pt x="5187" y="80359"/>
                  </a:lnTo>
                  <a:lnTo>
                    <a:pt x="6446" y="84617"/>
                  </a:lnTo>
                  <a:lnTo>
                    <a:pt x="13491" y="93111"/>
                  </a:lnTo>
                  <a:lnTo>
                    <a:pt x="36099" y="102456"/>
                  </a:lnTo>
                  <a:lnTo>
                    <a:pt x="83366" y="111228"/>
                  </a:lnTo>
                  <a:lnTo>
                    <a:pt x="116430" y="115576"/>
                  </a:lnTo>
                  <a:lnTo>
                    <a:pt x="120826" y="117266"/>
                  </a:lnTo>
                  <a:lnTo>
                    <a:pt x="122345" y="119805"/>
                  </a:lnTo>
                  <a:lnTo>
                    <a:pt x="121947" y="122909"/>
                  </a:lnTo>
                  <a:lnTo>
                    <a:pt x="120270" y="126390"/>
                  </a:lnTo>
                  <a:lnTo>
                    <a:pt x="80939" y="148129"/>
                  </a:lnTo>
                  <a:lnTo>
                    <a:pt x="36903" y="168490"/>
                  </a:lnTo>
                  <a:lnTo>
                    <a:pt x="11599" y="181783"/>
                  </a:lnTo>
                  <a:lnTo>
                    <a:pt x="3081" y="190389"/>
                  </a:lnTo>
                  <a:lnTo>
                    <a:pt x="809" y="194659"/>
                  </a:lnTo>
                  <a:lnTo>
                    <a:pt x="0" y="198917"/>
                  </a:lnTo>
                  <a:lnTo>
                    <a:pt x="984" y="207411"/>
                  </a:lnTo>
                  <a:lnTo>
                    <a:pt x="4350" y="210947"/>
                  </a:lnTo>
                  <a:lnTo>
                    <a:pt x="15617" y="216756"/>
                  </a:lnTo>
                  <a:lnTo>
                    <a:pt x="56690" y="221165"/>
                  </a:lnTo>
                  <a:lnTo>
                    <a:pt x="96641" y="221223"/>
                  </a:lnTo>
                  <a:lnTo>
                    <a:pt x="135603" y="217085"/>
                  </a:lnTo>
                  <a:lnTo>
                    <a:pt x="182932" y="209366"/>
                  </a:lnTo>
                  <a:lnTo>
                    <a:pt x="212167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7979">
              <a:extLst>
                <a:ext uri="{FF2B5EF4-FFF2-40B4-BE49-F238E27FC236}">
                  <a16:creationId xmlns:a16="http://schemas.microsoft.com/office/drawing/2014/main" xmlns="" id="{B580F9F2-3C6D-4AEC-A316-4174F108D9C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649582" y="5829823"/>
              <a:ext cx="183269" cy="202678"/>
            </a:xfrm>
            <a:custGeom>
              <a:avLst/>
              <a:gdLst/>
              <a:ahLst/>
              <a:cxnLst/>
              <a:rect l="0" t="0" r="0" b="0"/>
              <a:pathLst>
                <a:path w="183269" h="202678">
                  <a:moveTo>
                    <a:pt x="5468" y="12177"/>
                  </a:moveTo>
                  <a:lnTo>
                    <a:pt x="5468" y="12177"/>
                  </a:lnTo>
                  <a:lnTo>
                    <a:pt x="0" y="1242"/>
                  </a:lnTo>
                  <a:lnTo>
                    <a:pt x="411" y="654"/>
                  </a:lnTo>
                  <a:lnTo>
                    <a:pt x="2750" y="0"/>
                  </a:lnTo>
                  <a:lnTo>
                    <a:pt x="48669" y="46881"/>
                  </a:lnTo>
                  <a:lnTo>
                    <a:pt x="92005" y="86844"/>
                  </a:lnTo>
                  <a:lnTo>
                    <a:pt x="133125" y="129415"/>
                  </a:lnTo>
                  <a:lnTo>
                    <a:pt x="161213" y="172213"/>
                  </a:lnTo>
                  <a:lnTo>
                    <a:pt x="183268" y="202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7980">
              <a:extLst>
                <a:ext uri="{FF2B5EF4-FFF2-40B4-BE49-F238E27FC236}">
                  <a16:creationId xmlns:a16="http://schemas.microsoft.com/office/drawing/2014/main" xmlns="" id="{8088703B-D74A-49AE-9233-4187EBFBB98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695003" y="5829823"/>
              <a:ext cx="156898" cy="228078"/>
            </a:xfrm>
            <a:custGeom>
              <a:avLst/>
              <a:gdLst/>
              <a:ahLst/>
              <a:cxnLst/>
              <a:rect l="0" t="0" r="0" b="0"/>
              <a:pathLst>
                <a:path w="156898" h="228078">
                  <a:moveTo>
                    <a:pt x="156897" y="12177"/>
                  </a:moveTo>
                  <a:lnTo>
                    <a:pt x="156897" y="12177"/>
                  </a:lnTo>
                  <a:lnTo>
                    <a:pt x="150808" y="0"/>
                  </a:lnTo>
                  <a:lnTo>
                    <a:pt x="107930" y="42846"/>
                  </a:lnTo>
                  <a:lnTo>
                    <a:pt x="69404" y="89418"/>
                  </a:lnTo>
                  <a:lnTo>
                    <a:pt x="43015" y="126786"/>
                  </a:lnTo>
                  <a:lnTo>
                    <a:pt x="15554" y="170596"/>
                  </a:lnTo>
                  <a:lnTo>
                    <a:pt x="927" y="211292"/>
                  </a:lnTo>
                  <a:lnTo>
                    <a:pt x="0" y="216887"/>
                  </a:lnTo>
                  <a:lnTo>
                    <a:pt x="793" y="220617"/>
                  </a:lnTo>
                  <a:lnTo>
                    <a:pt x="2734" y="223103"/>
                  </a:lnTo>
                  <a:lnTo>
                    <a:pt x="10847" y="228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7981">
              <a:extLst>
                <a:ext uri="{FF2B5EF4-FFF2-40B4-BE49-F238E27FC236}">
                  <a16:creationId xmlns:a16="http://schemas.microsoft.com/office/drawing/2014/main" xmlns="" id="{537AB8DA-CBA3-4986-A2B9-41A2A1A62D6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899093" y="6019800"/>
              <a:ext cx="9958" cy="50801"/>
            </a:xfrm>
            <a:custGeom>
              <a:avLst/>
              <a:gdLst/>
              <a:ahLst/>
              <a:cxnLst/>
              <a:rect l="0" t="0" r="0" b="0"/>
              <a:pathLst>
                <a:path w="9958" h="50801">
                  <a:moveTo>
                    <a:pt x="9957" y="0"/>
                  </a:moveTo>
                  <a:lnTo>
                    <a:pt x="9957" y="0"/>
                  </a:lnTo>
                  <a:lnTo>
                    <a:pt x="6586" y="0"/>
                  </a:lnTo>
                  <a:lnTo>
                    <a:pt x="5593" y="1411"/>
                  </a:lnTo>
                  <a:lnTo>
                    <a:pt x="3998" y="13815"/>
                  </a:lnTo>
                  <a:lnTo>
                    <a:pt x="1841" y="27612"/>
                  </a:lnTo>
                  <a:lnTo>
                    <a:pt x="0" y="37672"/>
                  </a:lnTo>
                  <a:lnTo>
                    <a:pt x="3607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7982">
              <a:extLst>
                <a:ext uri="{FF2B5EF4-FFF2-40B4-BE49-F238E27FC236}">
                  <a16:creationId xmlns:a16="http://schemas.microsoft.com/office/drawing/2014/main" xmlns="" id="{D1C25ACE-551F-403B-A099-2EFD25D27C8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915400" y="5906906"/>
              <a:ext cx="31751" cy="23995"/>
            </a:xfrm>
            <a:custGeom>
              <a:avLst/>
              <a:gdLst/>
              <a:ahLst/>
              <a:cxnLst/>
              <a:rect l="0" t="0" r="0" b="0"/>
              <a:pathLst>
                <a:path w="31751" h="23995">
                  <a:moveTo>
                    <a:pt x="31750" y="17644"/>
                  </a:moveTo>
                  <a:lnTo>
                    <a:pt x="31750" y="17644"/>
                  </a:lnTo>
                  <a:lnTo>
                    <a:pt x="14105" y="0"/>
                  </a:lnTo>
                  <a:lnTo>
                    <a:pt x="12932" y="942"/>
                  </a:lnTo>
                  <a:lnTo>
                    <a:pt x="0" y="23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7983">
              <a:extLst>
                <a:ext uri="{FF2B5EF4-FFF2-40B4-BE49-F238E27FC236}">
                  <a16:creationId xmlns:a16="http://schemas.microsoft.com/office/drawing/2014/main" xmlns="" id="{9284C8DB-7812-4DD3-8021-5214F9FE863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467830" y="6184900"/>
              <a:ext cx="415821" cy="12698"/>
            </a:xfrm>
            <a:custGeom>
              <a:avLst/>
              <a:gdLst/>
              <a:ahLst/>
              <a:cxnLst/>
              <a:rect l="0" t="0" r="0" b="0"/>
              <a:pathLst>
                <a:path w="415821" h="12698">
                  <a:moveTo>
                    <a:pt x="9420" y="0"/>
                  </a:moveTo>
                  <a:lnTo>
                    <a:pt x="9420" y="0"/>
                  </a:lnTo>
                  <a:lnTo>
                    <a:pt x="6049" y="3371"/>
                  </a:lnTo>
                  <a:lnTo>
                    <a:pt x="2512" y="5026"/>
                  </a:lnTo>
                  <a:lnTo>
                    <a:pt x="581" y="5467"/>
                  </a:lnTo>
                  <a:lnTo>
                    <a:pt x="0" y="6466"/>
                  </a:lnTo>
                  <a:lnTo>
                    <a:pt x="317" y="7840"/>
                  </a:lnTo>
                  <a:lnTo>
                    <a:pt x="1234" y="9460"/>
                  </a:lnTo>
                  <a:lnTo>
                    <a:pt x="3258" y="10540"/>
                  </a:lnTo>
                  <a:lnTo>
                    <a:pt x="14963" y="12059"/>
                  </a:lnTo>
                  <a:lnTo>
                    <a:pt x="55096" y="12574"/>
                  </a:lnTo>
                  <a:lnTo>
                    <a:pt x="88281" y="12643"/>
                  </a:lnTo>
                  <a:lnTo>
                    <a:pt x="133605" y="12675"/>
                  </a:lnTo>
                  <a:lnTo>
                    <a:pt x="159943" y="12683"/>
                  </a:lnTo>
                  <a:lnTo>
                    <a:pt x="188086" y="12689"/>
                  </a:lnTo>
                  <a:lnTo>
                    <a:pt x="217431" y="12693"/>
                  </a:lnTo>
                  <a:lnTo>
                    <a:pt x="244754" y="12695"/>
                  </a:lnTo>
                  <a:lnTo>
                    <a:pt x="270732" y="12697"/>
                  </a:lnTo>
                  <a:lnTo>
                    <a:pt x="317470" y="11993"/>
                  </a:lnTo>
                  <a:lnTo>
                    <a:pt x="354705" y="9328"/>
                  </a:lnTo>
                  <a:lnTo>
                    <a:pt x="400822" y="2574"/>
                  </a:lnTo>
                  <a:lnTo>
                    <a:pt x="415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7984">
              <a:extLst>
                <a:ext uri="{FF2B5EF4-FFF2-40B4-BE49-F238E27FC236}">
                  <a16:creationId xmlns:a16="http://schemas.microsoft.com/office/drawing/2014/main" xmlns="" id="{4E10ECB9-5ABA-4D1C-A4F7-25FF75A3B1E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617546" y="6281755"/>
              <a:ext cx="130017" cy="169846"/>
            </a:xfrm>
            <a:custGeom>
              <a:avLst/>
              <a:gdLst/>
              <a:ahLst/>
              <a:cxnLst/>
              <a:rect l="0" t="0" r="0" b="0"/>
              <a:pathLst>
                <a:path w="130017" h="169846">
                  <a:moveTo>
                    <a:pt x="5754" y="17445"/>
                  </a:moveTo>
                  <a:lnTo>
                    <a:pt x="5754" y="17445"/>
                  </a:lnTo>
                  <a:lnTo>
                    <a:pt x="12495" y="27558"/>
                  </a:lnTo>
                  <a:lnTo>
                    <a:pt x="16688" y="47331"/>
                  </a:lnTo>
                  <a:lnTo>
                    <a:pt x="16339" y="87607"/>
                  </a:lnTo>
                  <a:lnTo>
                    <a:pt x="12575" y="102956"/>
                  </a:lnTo>
                  <a:lnTo>
                    <a:pt x="1417" y="122160"/>
                  </a:lnTo>
                  <a:lnTo>
                    <a:pt x="746" y="122533"/>
                  </a:lnTo>
                  <a:lnTo>
                    <a:pt x="299" y="122075"/>
                  </a:lnTo>
                  <a:lnTo>
                    <a:pt x="0" y="121065"/>
                  </a:lnTo>
                  <a:lnTo>
                    <a:pt x="21101" y="75133"/>
                  </a:lnTo>
                  <a:lnTo>
                    <a:pt x="45178" y="28796"/>
                  </a:lnTo>
                  <a:lnTo>
                    <a:pt x="59925" y="12969"/>
                  </a:lnTo>
                  <a:lnTo>
                    <a:pt x="76602" y="3811"/>
                  </a:lnTo>
                  <a:lnTo>
                    <a:pt x="94949" y="0"/>
                  </a:lnTo>
                  <a:lnTo>
                    <a:pt x="107485" y="2871"/>
                  </a:lnTo>
                  <a:lnTo>
                    <a:pt x="113791" y="5612"/>
                  </a:lnTo>
                  <a:lnTo>
                    <a:pt x="122680" y="16184"/>
                  </a:lnTo>
                  <a:lnTo>
                    <a:pt x="128276" y="31701"/>
                  </a:lnTo>
                  <a:lnTo>
                    <a:pt x="130016" y="64237"/>
                  </a:lnTo>
                  <a:lnTo>
                    <a:pt x="120558" y="111276"/>
                  </a:lnTo>
                  <a:lnTo>
                    <a:pt x="114633" y="132526"/>
                  </a:lnTo>
                  <a:lnTo>
                    <a:pt x="94654" y="169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8597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5" name="SMARTInkShape-Group789">
            <a:extLst>
              <a:ext uri="{FF2B5EF4-FFF2-40B4-BE49-F238E27FC236}">
                <a16:creationId xmlns:a16="http://schemas.microsoft.com/office/drawing/2014/main" xmlns="" id="{171999DF-CEC4-479D-980A-87579629464F}"/>
              </a:ext>
            </a:extLst>
          </p:cNvPr>
          <p:cNvGrpSpPr/>
          <p:nvPr/>
        </p:nvGrpSpPr>
        <p:grpSpPr>
          <a:xfrm>
            <a:off x="4927600" y="4687544"/>
            <a:ext cx="1905001" cy="721083"/>
            <a:chOff x="4927600" y="4687544"/>
            <a:chExt cx="1905001" cy="721083"/>
          </a:xfrm>
        </p:grpSpPr>
        <p:sp>
          <p:nvSpPr>
            <p:cNvPr id="813" name="SMARTInkShape-4056">
              <a:extLst>
                <a:ext uri="{FF2B5EF4-FFF2-40B4-BE49-F238E27FC236}">
                  <a16:creationId xmlns:a16="http://schemas.microsoft.com/office/drawing/2014/main" xmlns="" id="{BDD5D04E-ACED-4432-B8F1-AF8FCFD4020E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5575300" y="5361130"/>
              <a:ext cx="933451" cy="47497"/>
            </a:xfrm>
            <a:custGeom>
              <a:avLst/>
              <a:gdLst/>
              <a:ahLst/>
              <a:cxnLst/>
              <a:rect l="0" t="0" r="0" b="0"/>
              <a:pathLst>
                <a:path w="933451" h="47497">
                  <a:moveTo>
                    <a:pt x="0" y="4620"/>
                  </a:moveTo>
                  <a:lnTo>
                    <a:pt x="0" y="4620"/>
                  </a:lnTo>
                  <a:lnTo>
                    <a:pt x="11550" y="24192"/>
                  </a:lnTo>
                  <a:lnTo>
                    <a:pt x="24419" y="36602"/>
                  </a:lnTo>
                  <a:lnTo>
                    <a:pt x="45190" y="43528"/>
                  </a:lnTo>
                  <a:lnTo>
                    <a:pt x="88414" y="45547"/>
                  </a:lnTo>
                  <a:lnTo>
                    <a:pt x="123256" y="41154"/>
                  </a:lnTo>
                  <a:lnTo>
                    <a:pt x="159908" y="29794"/>
                  </a:lnTo>
                  <a:lnTo>
                    <a:pt x="199246" y="19101"/>
                  </a:lnTo>
                  <a:lnTo>
                    <a:pt x="238130" y="10351"/>
                  </a:lnTo>
                  <a:lnTo>
                    <a:pt x="271877" y="4110"/>
                  </a:lnTo>
                  <a:lnTo>
                    <a:pt x="315271" y="0"/>
                  </a:lnTo>
                  <a:lnTo>
                    <a:pt x="348197" y="5524"/>
                  </a:lnTo>
                  <a:lnTo>
                    <a:pt x="394746" y="23692"/>
                  </a:lnTo>
                  <a:lnTo>
                    <a:pt x="432815" y="33006"/>
                  </a:lnTo>
                  <a:lnTo>
                    <a:pt x="475061" y="40234"/>
                  </a:lnTo>
                  <a:lnTo>
                    <a:pt x="518153" y="46138"/>
                  </a:lnTo>
                  <a:lnTo>
                    <a:pt x="556634" y="47496"/>
                  </a:lnTo>
                  <a:lnTo>
                    <a:pt x="599399" y="41991"/>
                  </a:lnTo>
                  <a:lnTo>
                    <a:pt x="637622" y="36155"/>
                  </a:lnTo>
                  <a:lnTo>
                    <a:pt x="678345" y="28075"/>
                  </a:lnTo>
                  <a:lnTo>
                    <a:pt x="717223" y="20507"/>
                  </a:lnTo>
                  <a:lnTo>
                    <a:pt x="759316" y="16382"/>
                  </a:lnTo>
                  <a:lnTo>
                    <a:pt x="805655" y="12574"/>
                  </a:lnTo>
                  <a:lnTo>
                    <a:pt x="852548" y="13327"/>
                  </a:lnTo>
                  <a:lnTo>
                    <a:pt x="896543" y="18018"/>
                  </a:lnTo>
                  <a:lnTo>
                    <a:pt x="933450" y="23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4057">
              <a:extLst>
                <a:ext uri="{FF2B5EF4-FFF2-40B4-BE49-F238E27FC236}">
                  <a16:creationId xmlns:a16="http://schemas.microsoft.com/office/drawing/2014/main" xmlns="" id="{009C4B1F-1521-4267-95E4-B0CB07A70EF1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6667500" y="4687544"/>
              <a:ext cx="165101" cy="157507"/>
            </a:xfrm>
            <a:custGeom>
              <a:avLst/>
              <a:gdLst/>
              <a:ahLst/>
              <a:cxnLst/>
              <a:rect l="0" t="0" r="0" b="0"/>
              <a:pathLst>
                <a:path w="165101" h="157507">
                  <a:moveTo>
                    <a:pt x="0" y="24156"/>
                  </a:moveTo>
                  <a:lnTo>
                    <a:pt x="0" y="24156"/>
                  </a:lnTo>
                  <a:lnTo>
                    <a:pt x="0" y="9229"/>
                  </a:lnTo>
                  <a:lnTo>
                    <a:pt x="1411" y="7149"/>
                  </a:lnTo>
                  <a:lnTo>
                    <a:pt x="6741" y="2957"/>
                  </a:lnTo>
                  <a:lnTo>
                    <a:pt x="21048" y="0"/>
                  </a:lnTo>
                  <a:lnTo>
                    <a:pt x="32638" y="3072"/>
                  </a:lnTo>
                  <a:lnTo>
                    <a:pt x="44138" y="9846"/>
                  </a:lnTo>
                  <a:lnTo>
                    <a:pt x="53954" y="19913"/>
                  </a:lnTo>
                  <a:lnTo>
                    <a:pt x="56431" y="26266"/>
                  </a:lnTo>
                  <a:lnTo>
                    <a:pt x="57300" y="40851"/>
                  </a:lnTo>
                  <a:lnTo>
                    <a:pt x="50453" y="68300"/>
                  </a:lnTo>
                  <a:lnTo>
                    <a:pt x="25204" y="112472"/>
                  </a:lnTo>
                  <a:lnTo>
                    <a:pt x="9990" y="140866"/>
                  </a:lnTo>
                  <a:lnTo>
                    <a:pt x="10188" y="142179"/>
                  </a:lnTo>
                  <a:lnTo>
                    <a:pt x="11024" y="143055"/>
                  </a:lnTo>
                  <a:lnTo>
                    <a:pt x="50780" y="144575"/>
                  </a:lnTo>
                  <a:lnTo>
                    <a:pt x="88894" y="146619"/>
                  </a:lnTo>
                  <a:lnTo>
                    <a:pt x="126998" y="151694"/>
                  </a:lnTo>
                  <a:lnTo>
                    <a:pt x="165100" y="157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4058">
              <a:extLst>
                <a:ext uri="{FF2B5EF4-FFF2-40B4-BE49-F238E27FC236}">
                  <a16:creationId xmlns:a16="http://schemas.microsoft.com/office/drawing/2014/main" xmlns="" id="{C7E07B1E-7067-40F1-A987-323FB25E099B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6483350" y="4820944"/>
              <a:ext cx="122621" cy="398757"/>
            </a:xfrm>
            <a:custGeom>
              <a:avLst/>
              <a:gdLst/>
              <a:ahLst/>
              <a:cxnLst/>
              <a:rect l="0" t="0" r="0" b="0"/>
              <a:pathLst>
                <a:path w="122621" h="398757">
                  <a:moveTo>
                    <a:pt x="0" y="5056"/>
                  </a:moveTo>
                  <a:lnTo>
                    <a:pt x="0" y="5056"/>
                  </a:lnTo>
                  <a:lnTo>
                    <a:pt x="3371" y="1685"/>
                  </a:lnTo>
                  <a:lnTo>
                    <a:pt x="8789" y="30"/>
                  </a:lnTo>
                  <a:lnTo>
                    <a:pt x="17312" y="0"/>
                  </a:lnTo>
                  <a:lnTo>
                    <a:pt x="30507" y="2338"/>
                  </a:lnTo>
                  <a:lnTo>
                    <a:pt x="57173" y="21106"/>
                  </a:lnTo>
                  <a:lnTo>
                    <a:pt x="77151" y="50525"/>
                  </a:lnTo>
                  <a:lnTo>
                    <a:pt x="96377" y="90175"/>
                  </a:lnTo>
                  <a:lnTo>
                    <a:pt x="111979" y="136020"/>
                  </a:lnTo>
                  <a:lnTo>
                    <a:pt x="120324" y="182737"/>
                  </a:lnTo>
                  <a:lnTo>
                    <a:pt x="122620" y="229369"/>
                  </a:lnTo>
                  <a:lnTo>
                    <a:pt x="118940" y="275965"/>
                  </a:lnTo>
                  <a:lnTo>
                    <a:pt x="108836" y="315019"/>
                  </a:lnTo>
                  <a:lnTo>
                    <a:pt x="89162" y="359129"/>
                  </a:lnTo>
                  <a:lnTo>
                    <a:pt x="71808" y="384428"/>
                  </a:lnTo>
                  <a:lnTo>
                    <a:pt x="57150" y="398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4059">
              <a:extLst>
                <a:ext uri="{FF2B5EF4-FFF2-40B4-BE49-F238E27FC236}">
                  <a16:creationId xmlns:a16="http://schemas.microsoft.com/office/drawing/2014/main" xmlns="" id="{4F747B69-4235-49B9-BCF4-EB020570AF6C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6235700" y="4880166"/>
              <a:ext cx="190367" cy="316827"/>
            </a:xfrm>
            <a:custGeom>
              <a:avLst/>
              <a:gdLst/>
              <a:ahLst/>
              <a:cxnLst/>
              <a:rect l="0" t="0" r="0" b="0"/>
              <a:pathLst>
                <a:path w="190367" h="316827">
                  <a:moveTo>
                    <a:pt x="0" y="22034"/>
                  </a:moveTo>
                  <a:lnTo>
                    <a:pt x="0" y="22034"/>
                  </a:lnTo>
                  <a:lnTo>
                    <a:pt x="32507" y="11202"/>
                  </a:lnTo>
                  <a:lnTo>
                    <a:pt x="74599" y="4816"/>
                  </a:lnTo>
                  <a:lnTo>
                    <a:pt x="113827" y="1645"/>
                  </a:lnTo>
                  <a:lnTo>
                    <a:pt x="148498" y="0"/>
                  </a:lnTo>
                  <a:lnTo>
                    <a:pt x="178305" y="3296"/>
                  </a:lnTo>
                  <a:lnTo>
                    <a:pt x="180254" y="4603"/>
                  </a:lnTo>
                  <a:lnTo>
                    <a:pt x="181552" y="6180"/>
                  </a:lnTo>
                  <a:lnTo>
                    <a:pt x="183380" y="18513"/>
                  </a:lnTo>
                  <a:lnTo>
                    <a:pt x="177141" y="56595"/>
                  </a:lnTo>
                  <a:lnTo>
                    <a:pt x="169203" y="103415"/>
                  </a:lnTo>
                  <a:lnTo>
                    <a:pt x="162945" y="145709"/>
                  </a:lnTo>
                  <a:lnTo>
                    <a:pt x="166734" y="189520"/>
                  </a:lnTo>
                  <a:lnTo>
                    <a:pt x="176795" y="227038"/>
                  </a:lnTo>
                  <a:lnTo>
                    <a:pt x="188207" y="273275"/>
                  </a:lnTo>
                  <a:lnTo>
                    <a:pt x="190366" y="302646"/>
                  </a:lnTo>
                  <a:lnTo>
                    <a:pt x="189001" y="304359"/>
                  </a:lnTo>
                  <a:lnTo>
                    <a:pt x="183719" y="306262"/>
                  </a:lnTo>
                  <a:lnTo>
                    <a:pt x="142160" y="314491"/>
                  </a:lnTo>
                  <a:lnTo>
                    <a:pt x="108677" y="316826"/>
                  </a:lnTo>
                  <a:lnTo>
                    <a:pt x="78298" y="311169"/>
                  </a:lnTo>
                  <a:lnTo>
                    <a:pt x="50800" y="301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4060">
              <a:extLst>
                <a:ext uri="{FF2B5EF4-FFF2-40B4-BE49-F238E27FC236}">
                  <a16:creationId xmlns:a16="http://schemas.microsoft.com/office/drawing/2014/main" xmlns="" id="{C965ED7B-2F55-4136-9F94-4C07B7F7C7EB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6205418" y="5099050"/>
              <a:ext cx="11233" cy="101601"/>
            </a:xfrm>
            <a:custGeom>
              <a:avLst/>
              <a:gdLst/>
              <a:ahLst/>
              <a:cxnLst/>
              <a:rect l="0" t="0" r="0" b="0"/>
              <a:pathLst>
                <a:path w="11233" h="101601">
                  <a:moveTo>
                    <a:pt x="11232" y="0"/>
                  </a:moveTo>
                  <a:lnTo>
                    <a:pt x="11232" y="0"/>
                  </a:lnTo>
                  <a:lnTo>
                    <a:pt x="7861" y="0"/>
                  </a:lnTo>
                  <a:lnTo>
                    <a:pt x="4325" y="5645"/>
                  </a:lnTo>
                  <a:lnTo>
                    <a:pt x="1106" y="15210"/>
                  </a:lnTo>
                  <a:lnTo>
                    <a:pt x="0" y="33904"/>
                  </a:lnTo>
                  <a:lnTo>
                    <a:pt x="5066" y="80733"/>
                  </a:lnTo>
                  <a:lnTo>
                    <a:pt x="11232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4061">
              <a:extLst>
                <a:ext uri="{FF2B5EF4-FFF2-40B4-BE49-F238E27FC236}">
                  <a16:creationId xmlns:a16="http://schemas.microsoft.com/office/drawing/2014/main" xmlns="" id="{5CB1314E-7CC1-49BB-A56E-296C6C6EAE8B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5981946" y="4918768"/>
              <a:ext cx="152155" cy="243783"/>
            </a:xfrm>
            <a:custGeom>
              <a:avLst/>
              <a:gdLst/>
              <a:ahLst/>
              <a:cxnLst/>
              <a:rect l="0" t="0" r="0" b="0"/>
              <a:pathLst>
                <a:path w="152155" h="243783">
                  <a:moveTo>
                    <a:pt x="152154" y="15182"/>
                  </a:moveTo>
                  <a:lnTo>
                    <a:pt x="152154" y="15182"/>
                  </a:lnTo>
                  <a:lnTo>
                    <a:pt x="152154" y="0"/>
                  </a:lnTo>
                  <a:lnTo>
                    <a:pt x="152154" y="908"/>
                  </a:lnTo>
                  <a:lnTo>
                    <a:pt x="124717" y="40672"/>
                  </a:lnTo>
                  <a:lnTo>
                    <a:pt x="100828" y="79806"/>
                  </a:lnTo>
                  <a:lnTo>
                    <a:pt x="67567" y="126836"/>
                  </a:lnTo>
                  <a:lnTo>
                    <a:pt x="33017" y="174403"/>
                  </a:lnTo>
                  <a:lnTo>
                    <a:pt x="5070" y="217508"/>
                  </a:lnTo>
                  <a:lnTo>
                    <a:pt x="1182" y="224149"/>
                  </a:lnTo>
                  <a:lnTo>
                    <a:pt x="0" y="229282"/>
                  </a:lnTo>
                  <a:lnTo>
                    <a:pt x="624" y="233410"/>
                  </a:lnTo>
                  <a:lnTo>
                    <a:pt x="6104" y="243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4062">
              <a:extLst>
                <a:ext uri="{FF2B5EF4-FFF2-40B4-BE49-F238E27FC236}">
                  <a16:creationId xmlns:a16="http://schemas.microsoft.com/office/drawing/2014/main" xmlns="" id="{AFA598C7-C4C5-4D5C-8390-4A34010CF2F8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5978630" y="4928483"/>
              <a:ext cx="161821" cy="202318"/>
            </a:xfrm>
            <a:custGeom>
              <a:avLst/>
              <a:gdLst/>
              <a:ahLst/>
              <a:cxnLst/>
              <a:rect l="0" t="0" r="0" b="0"/>
              <a:pathLst>
                <a:path w="161821" h="202318">
                  <a:moveTo>
                    <a:pt x="9420" y="5467"/>
                  </a:moveTo>
                  <a:lnTo>
                    <a:pt x="9420" y="5467"/>
                  </a:lnTo>
                  <a:lnTo>
                    <a:pt x="6049" y="2096"/>
                  </a:lnTo>
                  <a:lnTo>
                    <a:pt x="2513" y="441"/>
                  </a:lnTo>
                  <a:lnTo>
                    <a:pt x="581" y="0"/>
                  </a:lnTo>
                  <a:lnTo>
                    <a:pt x="0" y="1116"/>
                  </a:lnTo>
                  <a:lnTo>
                    <a:pt x="1235" y="6120"/>
                  </a:lnTo>
                  <a:lnTo>
                    <a:pt x="20407" y="40578"/>
                  </a:lnTo>
                  <a:lnTo>
                    <a:pt x="53924" y="83585"/>
                  </a:lnTo>
                  <a:lnTo>
                    <a:pt x="87518" y="123706"/>
                  </a:lnTo>
                  <a:lnTo>
                    <a:pt x="126655" y="169960"/>
                  </a:lnTo>
                  <a:lnTo>
                    <a:pt x="16182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4063">
              <a:extLst>
                <a:ext uri="{FF2B5EF4-FFF2-40B4-BE49-F238E27FC236}">
                  <a16:creationId xmlns:a16="http://schemas.microsoft.com/office/drawing/2014/main" xmlns="" id="{3FED8489-571C-4962-9BE4-1CA3AB033EB4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5753492" y="4871381"/>
              <a:ext cx="152009" cy="315148"/>
            </a:xfrm>
            <a:custGeom>
              <a:avLst/>
              <a:gdLst/>
              <a:ahLst/>
              <a:cxnLst/>
              <a:rect l="0" t="0" r="0" b="0"/>
              <a:pathLst>
                <a:path w="152009" h="315148">
                  <a:moveTo>
                    <a:pt x="152008" y="11769"/>
                  </a:moveTo>
                  <a:lnTo>
                    <a:pt x="152008" y="11769"/>
                  </a:lnTo>
                  <a:lnTo>
                    <a:pt x="148637" y="11769"/>
                  </a:lnTo>
                  <a:lnTo>
                    <a:pt x="147644" y="11063"/>
                  </a:lnTo>
                  <a:lnTo>
                    <a:pt x="146982" y="9887"/>
                  </a:lnTo>
                  <a:lnTo>
                    <a:pt x="145920" y="2930"/>
                  </a:lnTo>
                  <a:lnTo>
                    <a:pt x="145127" y="1643"/>
                  </a:lnTo>
                  <a:lnTo>
                    <a:pt x="143893" y="785"/>
                  </a:lnTo>
                  <a:lnTo>
                    <a:pt x="142364" y="213"/>
                  </a:lnTo>
                  <a:lnTo>
                    <a:pt x="123292" y="0"/>
                  </a:lnTo>
                  <a:lnTo>
                    <a:pt x="76930" y="11308"/>
                  </a:lnTo>
                  <a:lnTo>
                    <a:pt x="40853" y="31827"/>
                  </a:lnTo>
                  <a:lnTo>
                    <a:pt x="37687" y="35724"/>
                  </a:lnTo>
                  <a:lnTo>
                    <a:pt x="34171" y="45699"/>
                  </a:lnTo>
                  <a:lnTo>
                    <a:pt x="31729" y="86226"/>
                  </a:lnTo>
                  <a:lnTo>
                    <a:pt x="31431" y="129958"/>
                  </a:lnTo>
                  <a:lnTo>
                    <a:pt x="28009" y="168692"/>
                  </a:lnTo>
                  <a:lnTo>
                    <a:pt x="19156" y="211448"/>
                  </a:lnTo>
                  <a:lnTo>
                    <a:pt x="8592" y="258593"/>
                  </a:lnTo>
                  <a:lnTo>
                    <a:pt x="0" y="304080"/>
                  </a:lnTo>
                  <a:lnTo>
                    <a:pt x="1663" y="309372"/>
                  </a:lnTo>
                  <a:lnTo>
                    <a:pt x="3095" y="311771"/>
                  </a:lnTo>
                  <a:lnTo>
                    <a:pt x="5460" y="313370"/>
                  </a:lnTo>
                  <a:lnTo>
                    <a:pt x="11851" y="315147"/>
                  </a:lnTo>
                  <a:lnTo>
                    <a:pt x="52299" y="314500"/>
                  </a:lnTo>
                  <a:lnTo>
                    <a:pt x="93114" y="307694"/>
                  </a:lnTo>
                  <a:lnTo>
                    <a:pt x="139308" y="291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4064">
              <a:extLst>
                <a:ext uri="{FF2B5EF4-FFF2-40B4-BE49-F238E27FC236}">
                  <a16:creationId xmlns:a16="http://schemas.microsoft.com/office/drawing/2014/main" xmlns="" id="{8BAD4183-56BF-4A6E-A3C5-A1211A0A757F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5481815" y="5029200"/>
              <a:ext cx="188736" cy="24107"/>
            </a:xfrm>
            <a:custGeom>
              <a:avLst/>
              <a:gdLst/>
              <a:ahLst/>
              <a:cxnLst/>
              <a:rect l="0" t="0" r="0" b="0"/>
              <a:pathLst>
                <a:path w="188736" h="24107">
                  <a:moveTo>
                    <a:pt x="10935" y="19050"/>
                  </a:moveTo>
                  <a:lnTo>
                    <a:pt x="10935" y="19050"/>
                  </a:lnTo>
                  <a:lnTo>
                    <a:pt x="4193" y="19050"/>
                  </a:lnTo>
                  <a:lnTo>
                    <a:pt x="2207" y="19756"/>
                  </a:lnTo>
                  <a:lnTo>
                    <a:pt x="883" y="20931"/>
                  </a:lnTo>
                  <a:lnTo>
                    <a:pt x="0" y="22421"/>
                  </a:lnTo>
                  <a:lnTo>
                    <a:pt x="2234" y="23414"/>
                  </a:lnTo>
                  <a:lnTo>
                    <a:pt x="21684" y="24106"/>
                  </a:lnTo>
                  <a:lnTo>
                    <a:pt x="62647" y="19450"/>
                  </a:lnTo>
                  <a:lnTo>
                    <a:pt x="96712" y="13114"/>
                  </a:lnTo>
                  <a:lnTo>
                    <a:pt x="133019" y="7474"/>
                  </a:lnTo>
                  <a:lnTo>
                    <a:pt x="188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4065">
              <a:extLst>
                <a:ext uri="{FF2B5EF4-FFF2-40B4-BE49-F238E27FC236}">
                  <a16:creationId xmlns:a16="http://schemas.microsoft.com/office/drawing/2014/main" xmlns="" id="{2C6AE7A6-7590-4A1F-ADA8-30FB3EAD820F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5467845" y="4890255"/>
              <a:ext cx="177306" cy="271944"/>
            </a:xfrm>
            <a:custGeom>
              <a:avLst/>
              <a:gdLst/>
              <a:ahLst/>
              <a:cxnLst/>
              <a:rect l="0" t="0" r="0" b="0"/>
              <a:pathLst>
                <a:path w="177306" h="271944">
                  <a:moveTo>
                    <a:pt x="164605" y="30995"/>
                  </a:moveTo>
                  <a:lnTo>
                    <a:pt x="164605" y="30995"/>
                  </a:lnTo>
                  <a:lnTo>
                    <a:pt x="164605" y="1794"/>
                  </a:lnTo>
                  <a:lnTo>
                    <a:pt x="163900" y="945"/>
                  </a:lnTo>
                  <a:lnTo>
                    <a:pt x="161234" y="0"/>
                  </a:lnTo>
                  <a:lnTo>
                    <a:pt x="121970" y="8995"/>
                  </a:lnTo>
                  <a:lnTo>
                    <a:pt x="78766" y="22845"/>
                  </a:lnTo>
                  <a:lnTo>
                    <a:pt x="44358" y="41899"/>
                  </a:lnTo>
                  <a:lnTo>
                    <a:pt x="28395" y="57744"/>
                  </a:lnTo>
                  <a:lnTo>
                    <a:pt x="14729" y="82587"/>
                  </a:lnTo>
                  <a:lnTo>
                    <a:pt x="6902" y="127655"/>
                  </a:lnTo>
                  <a:lnTo>
                    <a:pt x="2009" y="164057"/>
                  </a:lnTo>
                  <a:lnTo>
                    <a:pt x="0" y="206439"/>
                  </a:lnTo>
                  <a:lnTo>
                    <a:pt x="4574" y="250599"/>
                  </a:lnTo>
                  <a:lnTo>
                    <a:pt x="5001" y="255715"/>
                  </a:lnTo>
                  <a:lnTo>
                    <a:pt x="8814" y="259829"/>
                  </a:lnTo>
                  <a:lnTo>
                    <a:pt x="22457" y="266285"/>
                  </a:lnTo>
                  <a:lnTo>
                    <a:pt x="60666" y="271108"/>
                  </a:lnTo>
                  <a:lnTo>
                    <a:pt x="96649" y="271943"/>
                  </a:lnTo>
                  <a:lnTo>
                    <a:pt x="136161" y="270779"/>
                  </a:lnTo>
                  <a:lnTo>
                    <a:pt x="177305" y="259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4066">
              <a:extLst>
                <a:ext uri="{FF2B5EF4-FFF2-40B4-BE49-F238E27FC236}">
                  <a16:creationId xmlns:a16="http://schemas.microsoft.com/office/drawing/2014/main" xmlns="" id="{B955DD31-E46C-4A03-B493-5EF528FA8EF3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5309426" y="4853165"/>
              <a:ext cx="94425" cy="353836"/>
            </a:xfrm>
            <a:custGeom>
              <a:avLst/>
              <a:gdLst/>
              <a:ahLst/>
              <a:cxnLst/>
              <a:rect l="0" t="0" r="0" b="0"/>
              <a:pathLst>
                <a:path w="94425" h="353836">
                  <a:moveTo>
                    <a:pt x="88074" y="10935"/>
                  </a:moveTo>
                  <a:lnTo>
                    <a:pt x="88074" y="10935"/>
                  </a:lnTo>
                  <a:lnTo>
                    <a:pt x="88074" y="4193"/>
                  </a:lnTo>
                  <a:lnTo>
                    <a:pt x="87368" y="2207"/>
                  </a:lnTo>
                  <a:lnTo>
                    <a:pt x="86192" y="883"/>
                  </a:lnTo>
                  <a:lnTo>
                    <a:pt x="84703" y="0"/>
                  </a:lnTo>
                  <a:lnTo>
                    <a:pt x="79285" y="901"/>
                  </a:lnTo>
                  <a:lnTo>
                    <a:pt x="75865" y="2129"/>
                  </a:lnTo>
                  <a:lnTo>
                    <a:pt x="64309" y="13970"/>
                  </a:lnTo>
                  <a:lnTo>
                    <a:pt x="38327" y="59330"/>
                  </a:lnTo>
                  <a:lnTo>
                    <a:pt x="25043" y="94767"/>
                  </a:lnTo>
                  <a:lnTo>
                    <a:pt x="12082" y="137799"/>
                  </a:lnTo>
                  <a:lnTo>
                    <a:pt x="2089" y="183736"/>
                  </a:lnTo>
                  <a:lnTo>
                    <a:pt x="0" y="227670"/>
                  </a:lnTo>
                  <a:lnTo>
                    <a:pt x="1422" y="265071"/>
                  </a:lnTo>
                  <a:lnTo>
                    <a:pt x="6524" y="296040"/>
                  </a:lnTo>
                  <a:lnTo>
                    <a:pt x="18198" y="319212"/>
                  </a:lnTo>
                  <a:lnTo>
                    <a:pt x="47379" y="344753"/>
                  </a:lnTo>
                  <a:lnTo>
                    <a:pt x="66930" y="351444"/>
                  </a:lnTo>
                  <a:lnTo>
                    <a:pt x="94424" y="353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4067">
              <a:extLst>
                <a:ext uri="{FF2B5EF4-FFF2-40B4-BE49-F238E27FC236}">
                  <a16:creationId xmlns:a16="http://schemas.microsoft.com/office/drawing/2014/main" xmlns="" id="{C272BB76-C5A5-4AF1-88EB-EB8C83B3AE40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4927600" y="508000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6350"/>
                  </a:moveTo>
                  <a:lnTo>
                    <a:pt x="0" y="6350"/>
                  </a:lnTo>
                  <a:lnTo>
                    <a:pt x="42095" y="6350"/>
                  </a:lnTo>
                  <a:lnTo>
                    <a:pt x="80755" y="6350"/>
                  </a:lnTo>
                  <a:lnTo>
                    <a:pt x="116748" y="6350"/>
                  </a:lnTo>
                  <a:lnTo>
                    <a:pt x="161350" y="198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4" name="SMARTInkShape-Group790">
            <a:extLst>
              <a:ext uri="{FF2B5EF4-FFF2-40B4-BE49-F238E27FC236}">
                <a16:creationId xmlns:a16="http://schemas.microsoft.com/office/drawing/2014/main" xmlns="" id="{63781446-7F5E-41E9-9CFE-3AAD6E8DB1AA}"/>
              </a:ext>
            </a:extLst>
          </p:cNvPr>
          <p:cNvGrpSpPr/>
          <p:nvPr/>
        </p:nvGrpSpPr>
        <p:grpSpPr>
          <a:xfrm>
            <a:off x="3547829" y="4827222"/>
            <a:ext cx="1132012" cy="411529"/>
            <a:chOff x="3547829" y="4827222"/>
            <a:chExt cx="1132012" cy="411529"/>
          </a:xfrm>
        </p:grpSpPr>
        <p:sp>
          <p:nvSpPr>
            <p:cNvPr id="826" name="SMARTInkShape-4068">
              <a:extLst>
                <a:ext uri="{FF2B5EF4-FFF2-40B4-BE49-F238E27FC236}">
                  <a16:creationId xmlns:a16="http://schemas.microsoft.com/office/drawing/2014/main" xmlns="" id="{4B679741-8C41-462C-8B7B-856AB6962680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4495800" y="4827222"/>
              <a:ext cx="184041" cy="360729"/>
            </a:xfrm>
            <a:custGeom>
              <a:avLst/>
              <a:gdLst/>
              <a:ahLst/>
              <a:cxnLst/>
              <a:rect l="0" t="0" r="0" b="0"/>
              <a:pathLst>
                <a:path w="184041" h="360729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3763" y="10920"/>
                  </a:lnTo>
                  <a:lnTo>
                    <a:pt x="17677" y="2901"/>
                  </a:lnTo>
                  <a:lnTo>
                    <a:pt x="39966" y="0"/>
                  </a:lnTo>
                  <a:lnTo>
                    <a:pt x="65543" y="5882"/>
                  </a:lnTo>
                  <a:lnTo>
                    <a:pt x="102420" y="21217"/>
                  </a:lnTo>
                  <a:lnTo>
                    <a:pt x="121207" y="39293"/>
                  </a:lnTo>
                  <a:lnTo>
                    <a:pt x="138454" y="67777"/>
                  </a:lnTo>
                  <a:lnTo>
                    <a:pt x="148660" y="108278"/>
                  </a:lnTo>
                  <a:lnTo>
                    <a:pt x="153794" y="141990"/>
                  </a:lnTo>
                  <a:lnTo>
                    <a:pt x="158429" y="176257"/>
                  </a:lnTo>
                  <a:lnTo>
                    <a:pt x="162841" y="210302"/>
                  </a:lnTo>
                  <a:lnTo>
                    <a:pt x="167153" y="244248"/>
                  </a:lnTo>
                  <a:lnTo>
                    <a:pt x="173548" y="288351"/>
                  </a:lnTo>
                  <a:lnTo>
                    <a:pt x="181324" y="333992"/>
                  </a:lnTo>
                  <a:lnTo>
                    <a:pt x="184040" y="359602"/>
                  </a:lnTo>
                  <a:lnTo>
                    <a:pt x="183371" y="359978"/>
                  </a:lnTo>
                  <a:lnTo>
                    <a:pt x="142705" y="360699"/>
                  </a:lnTo>
                  <a:lnTo>
                    <a:pt x="98294" y="360724"/>
                  </a:lnTo>
                  <a:lnTo>
                    <a:pt x="76200" y="360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4069">
              <a:extLst>
                <a:ext uri="{FF2B5EF4-FFF2-40B4-BE49-F238E27FC236}">
                  <a16:creationId xmlns:a16="http://schemas.microsoft.com/office/drawing/2014/main" xmlns="" id="{5F44EC34-E43B-4642-9E44-26C699AEEE3D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4305300" y="4840260"/>
              <a:ext cx="127001" cy="93253"/>
            </a:xfrm>
            <a:custGeom>
              <a:avLst/>
              <a:gdLst/>
              <a:ahLst/>
              <a:cxnLst/>
              <a:rect l="0" t="0" r="0" b="0"/>
              <a:pathLst>
                <a:path w="127001" h="93253">
                  <a:moveTo>
                    <a:pt x="0" y="30190"/>
                  </a:moveTo>
                  <a:lnTo>
                    <a:pt x="0" y="30190"/>
                  </a:lnTo>
                  <a:lnTo>
                    <a:pt x="8838" y="12513"/>
                  </a:lnTo>
                  <a:lnTo>
                    <a:pt x="16628" y="6341"/>
                  </a:lnTo>
                  <a:lnTo>
                    <a:pt x="21668" y="3707"/>
                  </a:lnTo>
                  <a:lnTo>
                    <a:pt x="45618" y="0"/>
                  </a:lnTo>
                  <a:lnTo>
                    <a:pt x="64943" y="2273"/>
                  </a:lnTo>
                  <a:lnTo>
                    <a:pt x="79607" y="10787"/>
                  </a:lnTo>
                  <a:lnTo>
                    <a:pt x="81998" y="15842"/>
                  </a:lnTo>
                  <a:lnTo>
                    <a:pt x="82775" y="28987"/>
                  </a:lnTo>
                  <a:lnTo>
                    <a:pt x="77006" y="42356"/>
                  </a:lnTo>
                  <a:lnTo>
                    <a:pt x="47888" y="80567"/>
                  </a:lnTo>
                  <a:lnTo>
                    <a:pt x="45469" y="88703"/>
                  </a:lnTo>
                  <a:lnTo>
                    <a:pt x="47246" y="90366"/>
                  </a:lnTo>
                  <a:lnTo>
                    <a:pt x="54865" y="92213"/>
                  </a:lnTo>
                  <a:lnTo>
                    <a:pt x="74425" y="93252"/>
                  </a:lnTo>
                  <a:lnTo>
                    <a:pt x="127000" y="80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4070">
              <a:extLst>
                <a:ext uri="{FF2B5EF4-FFF2-40B4-BE49-F238E27FC236}">
                  <a16:creationId xmlns:a16="http://schemas.microsoft.com/office/drawing/2014/main" xmlns="" id="{4500FA63-E2BA-402E-BB6C-E1D995B87D2B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4318000" y="5118100"/>
              <a:ext cx="25401" cy="120651"/>
            </a:xfrm>
            <a:custGeom>
              <a:avLst/>
              <a:gdLst/>
              <a:ahLst/>
              <a:cxnLst/>
              <a:rect l="0" t="0" r="0" b="0"/>
              <a:pathLst>
                <a:path w="25401" h="120651">
                  <a:moveTo>
                    <a:pt x="0" y="0"/>
                  </a:moveTo>
                  <a:lnTo>
                    <a:pt x="0" y="0"/>
                  </a:lnTo>
                  <a:lnTo>
                    <a:pt x="705" y="6479"/>
                  </a:lnTo>
                  <a:lnTo>
                    <a:pt x="10983" y="48592"/>
                  </a:lnTo>
                  <a:lnTo>
                    <a:pt x="17543" y="92137"/>
                  </a:lnTo>
                  <a:lnTo>
                    <a:pt x="254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4071">
              <a:extLst>
                <a:ext uri="{FF2B5EF4-FFF2-40B4-BE49-F238E27FC236}">
                  <a16:creationId xmlns:a16="http://schemas.microsoft.com/office/drawing/2014/main" xmlns="" id="{54F5156B-277B-4A71-8C71-47E3A764D908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4057650" y="4947533"/>
              <a:ext cx="158751" cy="246768"/>
            </a:xfrm>
            <a:custGeom>
              <a:avLst/>
              <a:gdLst/>
              <a:ahLst/>
              <a:cxnLst/>
              <a:rect l="0" t="0" r="0" b="0"/>
              <a:pathLst>
                <a:path w="158751" h="246768">
                  <a:moveTo>
                    <a:pt x="158750" y="5467"/>
                  </a:moveTo>
                  <a:lnTo>
                    <a:pt x="158750" y="5467"/>
                  </a:lnTo>
                  <a:lnTo>
                    <a:pt x="155379" y="2096"/>
                  </a:lnTo>
                  <a:lnTo>
                    <a:pt x="151843" y="441"/>
                  </a:lnTo>
                  <a:lnTo>
                    <a:pt x="149912" y="0"/>
                  </a:lnTo>
                  <a:lnTo>
                    <a:pt x="126968" y="22975"/>
                  </a:lnTo>
                  <a:lnTo>
                    <a:pt x="100101" y="64434"/>
                  </a:lnTo>
                  <a:lnTo>
                    <a:pt x="79061" y="96115"/>
                  </a:lnTo>
                  <a:lnTo>
                    <a:pt x="57010" y="128305"/>
                  </a:lnTo>
                  <a:lnTo>
                    <a:pt x="29435" y="173489"/>
                  </a:lnTo>
                  <a:lnTo>
                    <a:pt x="9662" y="211884"/>
                  </a:lnTo>
                  <a:lnTo>
                    <a:pt x="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4072">
              <a:extLst>
                <a:ext uri="{FF2B5EF4-FFF2-40B4-BE49-F238E27FC236}">
                  <a16:creationId xmlns:a16="http://schemas.microsoft.com/office/drawing/2014/main" xmlns="" id="{79DCD0BC-83DF-41A7-8FF6-3E6D5189D5A5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4013200" y="4962630"/>
              <a:ext cx="203201" cy="212621"/>
            </a:xfrm>
            <a:custGeom>
              <a:avLst/>
              <a:gdLst/>
              <a:ahLst/>
              <a:cxnLst/>
              <a:rect l="0" t="0" r="0" b="0"/>
              <a:pathLst>
                <a:path w="203201" h="212621">
                  <a:moveTo>
                    <a:pt x="0" y="9420"/>
                  </a:moveTo>
                  <a:lnTo>
                    <a:pt x="0" y="9420"/>
                  </a:lnTo>
                  <a:lnTo>
                    <a:pt x="0" y="6049"/>
                  </a:lnTo>
                  <a:lnTo>
                    <a:pt x="1882" y="2512"/>
                  </a:lnTo>
                  <a:lnTo>
                    <a:pt x="3371" y="581"/>
                  </a:lnTo>
                  <a:lnTo>
                    <a:pt x="5775" y="0"/>
                  </a:lnTo>
                  <a:lnTo>
                    <a:pt x="12209" y="1235"/>
                  </a:lnTo>
                  <a:lnTo>
                    <a:pt x="49542" y="39246"/>
                  </a:lnTo>
                  <a:lnTo>
                    <a:pt x="85940" y="74232"/>
                  </a:lnTo>
                  <a:lnTo>
                    <a:pt x="126123" y="113290"/>
                  </a:lnTo>
                  <a:lnTo>
                    <a:pt x="159196" y="152380"/>
                  </a:lnTo>
                  <a:lnTo>
                    <a:pt x="185963" y="193822"/>
                  </a:lnTo>
                  <a:lnTo>
                    <a:pt x="193893" y="204265"/>
                  </a:lnTo>
                  <a:lnTo>
                    <a:pt x="203200" y="212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4073">
              <a:extLst>
                <a:ext uri="{FF2B5EF4-FFF2-40B4-BE49-F238E27FC236}">
                  <a16:creationId xmlns:a16="http://schemas.microsoft.com/office/drawing/2014/main" xmlns="" id="{43F7B4FA-C8FC-4C38-A299-22C67036383C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3810452" y="4870550"/>
              <a:ext cx="190049" cy="347506"/>
            </a:xfrm>
            <a:custGeom>
              <a:avLst/>
              <a:gdLst/>
              <a:ahLst/>
              <a:cxnLst/>
              <a:rect l="0" t="0" r="0" b="0"/>
              <a:pathLst>
                <a:path w="190049" h="347506">
                  <a:moveTo>
                    <a:pt x="190048" y="12600"/>
                  </a:moveTo>
                  <a:lnTo>
                    <a:pt x="190048" y="12600"/>
                  </a:lnTo>
                  <a:lnTo>
                    <a:pt x="179217" y="2474"/>
                  </a:lnTo>
                  <a:lnTo>
                    <a:pt x="175121" y="1044"/>
                  </a:lnTo>
                  <a:lnTo>
                    <a:pt x="144845" y="0"/>
                  </a:lnTo>
                  <a:lnTo>
                    <a:pt x="105546" y="10059"/>
                  </a:lnTo>
                  <a:lnTo>
                    <a:pt x="59228" y="29756"/>
                  </a:lnTo>
                  <a:lnTo>
                    <a:pt x="45139" y="42299"/>
                  </a:lnTo>
                  <a:lnTo>
                    <a:pt x="36497" y="58324"/>
                  </a:lnTo>
                  <a:lnTo>
                    <a:pt x="32838" y="76477"/>
                  </a:lnTo>
                  <a:lnTo>
                    <a:pt x="35966" y="117489"/>
                  </a:lnTo>
                  <a:lnTo>
                    <a:pt x="35738" y="158135"/>
                  </a:lnTo>
                  <a:lnTo>
                    <a:pt x="28067" y="200047"/>
                  </a:lnTo>
                  <a:lnTo>
                    <a:pt x="16914" y="246529"/>
                  </a:lnTo>
                  <a:lnTo>
                    <a:pt x="4703" y="286311"/>
                  </a:lnTo>
                  <a:lnTo>
                    <a:pt x="0" y="326230"/>
                  </a:lnTo>
                  <a:lnTo>
                    <a:pt x="1966" y="330342"/>
                  </a:lnTo>
                  <a:lnTo>
                    <a:pt x="9795" y="336793"/>
                  </a:lnTo>
                  <a:lnTo>
                    <a:pt x="29473" y="344391"/>
                  </a:lnTo>
                  <a:lnTo>
                    <a:pt x="76615" y="347505"/>
                  </a:lnTo>
                  <a:lnTo>
                    <a:pt x="132898" y="342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4074">
              <a:extLst>
                <a:ext uri="{FF2B5EF4-FFF2-40B4-BE49-F238E27FC236}">
                  <a16:creationId xmlns:a16="http://schemas.microsoft.com/office/drawing/2014/main" xmlns="" id="{8C7D80F9-59B9-4284-B365-B696DB022F54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3547829" y="5048250"/>
              <a:ext cx="179622" cy="38101"/>
            </a:xfrm>
            <a:custGeom>
              <a:avLst/>
              <a:gdLst/>
              <a:ahLst/>
              <a:cxnLst/>
              <a:rect l="0" t="0" r="0" b="0"/>
              <a:pathLst>
                <a:path w="179622" h="38101">
                  <a:moveTo>
                    <a:pt x="8171" y="38100"/>
                  </a:moveTo>
                  <a:lnTo>
                    <a:pt x="8171" y="38100"/>
                  </a:lnTo>
                  <a:lnTo>
                    <a:pt x="0" y="38100"/>
                  </a:lnTo>
                  <a:lnTo>
                    <a:pt x="19612" y="36689"/>
                  </a:lnTo>
                  <a:lnTo>
                    <a:pt x="55227" y="27961"/>
                  </a:lnTo>
                  <a:lnTo>
                    <a:pt x="102625" y="16438"/>
                  </a:lnTo>
                  <a:lnTo>
                    <a:pt x="140697" y="8246"/>
                  </a:lnTo>
                  <a:lnTo>
                    <a:pt x="179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4075">
              <a:extLst>
                <a:ext uri="{FF2B5EF4-FFF2-40B4-BE49-F238E27FC236}">
                  <a16:creationId xmlns:a16="http://schemas.microsoft.com/office/drawing/2014/main" xmlns="" id="{B02F7A89-79C2-4EF1-B5F6-0E6152B70E93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3557379" y="4903083"/>
              <a:ext cx="170072" cy="289403"/>
            </a:xfrm>
            <a:custGeom>
              <a:avLst/>
              <a:gdLst/>
              <a:ahLst/>
              <a:cxnLst/>
              <a:rect l="0" t="0" r="0" b="0"/>
              <a:pathLst>
                <a:path w="170072" h="289403">
                  <a:moveTo>
                    <a:pt x="170071" y="5467"/>
                  </a:moveTo>
                  <a:lnTo>
                    <a:pt x="170071" y="5467"/>
                  </a:lnTo>
                  <a:lnTo>
                    <a:pt x="163329" y="2096"/>
                  </a:lnTo>
                  <a:lnTo>
                    <a:pt x="149023" y="0"/>
                  </a:lnTo>
                  <a:lnTo>
                    <a:pt x="105193" y="6141"/>
                  </a:lnTo>
                  <a:lnTo>
                    <a:pt x="67337" y="17438"/>
                  </a:lnTo>
                  <a:lnTo>
                    <a:pt x="44616" y="29161"/>
                  </a:lnTo>
                  <a:lnTo>
                    <a:pt x="27850" y="48314"/>
                  </a:lnTo>
                  <a:lnTo>
                    <a:pt x="14612" y="85845"/>
                  </a:lnTo>
                  <a:lnTo>
                    <a:pt x="8141" y="122416"/>
                  </a:lnTo>
                  <a:lnTo>
                    <a:pt x="5910" y="166962"/>
                  </a:lnTo>
                  <a:lnTo>
                    <a:pt x="4544" y="206893"/>
                  </a:lnTo>
                  <a:lnTo>
                    <a:pt x="0" y="248585"/>
                  </a:lnTo>
                  <a:lnTo>
                    <a:pt x="911" y="268944"/>
                  </a:lnTo>
                  <a:lnTo>
                    <a:pt x="2264" y="274251"/>
                  </a:lnTo>
                  <a:lnTo>
                    <a:pt x="5283" y="278495"/>
                  </a:lnTo>
                  <a:lnTo>
                    <a:pt x="14282" y="285092"/>
                  </a:lnTo>
                  <a:lnTo>
                    <a:pt x="37990" y="289402"/>
                  </a:lnTo>
                  <a:lnTo>
                    <a:pt x="82676" y="285083"/>
                  </a:lnTo>
                  <a:lnTo>
                    <a:pt x="131971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5" name="SMARTInkShape-Group791">
            <a:extLst>
              <a:ext uri="{FF2B5EF4-FFF2-40B4-BE49-F238E27FC236}">
                <a16:creationId xmlns:a16="http://schemas.microsoft.com/office/drawing/2014/main" xmlns="" id="{1023D501-164A-4C2D-995E-3782CDCBD861}"/>
              </a:ext>
            </a:extLst>
          </p:cNvPr>
          <p:cNvGrpSpPr/>
          <p:nvPr/>
        </p:nvGrpSpPr>
        <p:grpSpPr>
          <a:xfrm>
            <a:off x="1949450" y="4891337"/>
            <a:ext cx="1358901" cy="366464"/>
            <a:chOff x="1949450" y="4891337"/>
            <a:chExt cx="1358901" cy="366464"/>
          </a:xfrm>
        </p:grpSpPr>
        <p:sp>
          <p:nvSpPr>
            <p:cNvPr id="835" name="SMARTInkShape-4076">
              <a:extLst>
                <a:ext uri="{FF2B5EF4-FFF2-40B4-BE49-F238E27FC236}">
                  <a16:creationId xmlns:a16="http://schemas.microsoft.com/office/drawing/2014/main" xmlns="" id="{B917E538-A6CB-4D97-941B-AF74152F5912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3171200" y="5181600"/>
              <a:ext cx="137151" cy="42162"/>
            </a:xfrm>
            <a:custGeom>
              <a:avLst/>
              <a:gdLst/>
              <a:ahLst/>
              <a:cxnLst/>
              <a:rect l="0" t="0" r="0" b="0"/>
              <a:pathLst>
                <a:path w="137151" h="42162">
                  <a:moveTo>
                    <a:pt x="29200" y="19050"/>
                  </a:moveTo>
                  <a:lnTo>
                    <a:pt x="29200" y="19050"/>
                  </a:lnTo>
                  <a:lnTo>
                    <a:pt x="0" y="42161"/>
                  </a:lnTo>
                  <a:lnTo>
                    <a:pt x="15061" y="40401"/>
                  </a:lnTo>
                  <a:lnTo>
                    <a:pt x="51978" y="25298"/>
                  </a:lnTo>
                  <a:lnTo>
                    <a:pt x="84479" y="14536"/>
                  </a:lnTo>
                  <a:lnTo>
                    <a:pt x="13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4077">
              <a:extLst>
                <a:ext uri="{FF2B5EF4-FFF2-40B4-BE49-F238E27FC236}">
                  <a16:creationId xmlns:a16="http://schemas.microsoft.com/office/drawing/2014/main" xmlns="" id="{BEEE4F36-E864-4EBC-9CD2-3868906544FF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3143250" y="509905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12552" y="17168"/>
                  </a:lnTo>
                  <a:lnTo>
                    <a:pt x="51554" y="10211"/>
                  </a:lnTo>
                  <a:lnTo>
                    <a:pt x="92495" y="412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4078">
              <a:extLst>
                <a:ext uri="{FF2B5EF4-FFF2-40B4-BE49-F238E27FC236}">
                  <a16:creationId xmlns:a16="http://schemas.microsoft.com/office/drawing/2014/main" xmlns="" id="{2C235A0B-EFA8-4EB7-9D08-FA340FDF07B2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2914650" y="4907583"/>
              <a:ext cx="53779" cy="350218"/>
            </a:xfrm>
            <a:custGeom>
              <a:avLst/>
              <a:gdLst/>
              <a:ahLst/>
              <a:cxnLst/>
              <a:rect l="0" t="0" r="0" b="0"/>
              <a:pathLst>
                <a:path w="53779" h="350218">
                  <a:moveTo>
                    <a:pt x="0" y="7317"/>
                  </a:moveTo>
                  <a:lnTo>
                    <a:pt x="0" y="7317"/>
                  </a:lnTo>
                  <a:lnTo>
                    <a:pt x="6742" y="575"/>
                  </a:lnTo>
                  <a:lnTo>
                    <a:pt x="10139" y="0"/>
                  </a:lnTo>
                  <a:lnTo>
                    <a:pt x="13815" y="1028"/>
                  </a:lnTo>
                  <a:lnTo>
                    <a:pt x="17677" y="3124"/>
                  </a:lnTo>
                  <a:lnTo>
                    <a:pt x="29853" y="26301"/>
                  </a:lnTo>
                  <a:lnTo>
                    <a:pt x="40080" y="57617"/>
                  </a:lnTo>
                  <a:lnTo>
                    <a:pt x="49563" y="97406"/>
                  </a:lnTo>
                  <a:lnTo>
                    <a:pt x="53778" y="140960"/>
                  </a:lnTo>
                  <a:lnTo>
                    <a:pt x="51888" y="186188"/>
                  </a:lnTo>
                  <a:lnTo>
                    <a:pt x="46345" y="230749"/>
                  </a:lnTo>
                  <a:lnTo>
                    <a:pt x="39177" y="271720"/>
                  </a:lnTo>
                  <a:lnTo>
                    <a:pt x="29407" y="305452"/>
                  </a:lnTo>
                  <a:lnTo>
                    <a:pt x="12700" y="350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4079">
              <a:extLst>
                <a:ext uri="{FF2B5EF4-FFF2-40B4-BE49-F238E27FC236}">
                  <a16:creationId xmlns:a16="http://schemas.microsoft.com/office/drawing/2014/main" xmlns="" id="{C4830625-3075-45D3-8BE9-9744DE316662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2813050" y="5105400"/>
              <a:ext cx="12701" cy="139701"/>
            </a:xfrm>
            <a:custGeom>
              <a:avLst/>
              <a:gdLst/>
              <a:ahLst/>
              <a:cxnLst/>
              <a:rect l="0" t="0" r="0" b="0"/>
              <a:pathLst>
                <a:path w="12701" h="1397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2160" y="48808"/>
                  </a:lnTo>
                  <a:lnTo>
                    <a:pt x="427" y="89343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4080">
              <a:extLst>
                <a:ext uri="{FF2B5EF4-FFF2-40B4-BE49-F238E27FC236}">
                  <a16:creationId xmlns:a16="http://schemas.microsoft.com/office/drawing/2014/main" xmlns="" id="{21FE4EE6-C4F8-42E7-82C9-CD018F9FD200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2641600" y="4954765"/>
              <a:ext cx="146051" cy="258586"/>
            </a:xfrm>
            <a:custGeom>
              <a:avLst/>
              <a:gdLst/>
              <a:ahLst/>
              <a:cxnLst/>
              <a:rect l="0" t="0" r="0" b="0"/>
              <a:pathLst>
                <a:path w="146051" h="258586">
                  <a:moveTo>
                    <a:pt x="146050" y="10935"/>
                  </a:moveTo>
                  <a:lnTo>
                    <a:pt x="146050" y="10935"/>
                  </a:lnTo>
                  <a:lnTo>
                    <a:pt x="136616" y="2207"/>
                  </a:lnTo>
                  <a:lnTo>
                    <a:pt x="131744" y="0"/>
                  </a:lnTo>
                  <a:lnTo>
                    <a:pt x="128752" y="823"/>
                  </a:lnTo>
                  <a:lnTo>
                    <a:pt x="121664" y="5500"/>
                  </a:lnTo>
                  <a:lnTo>
                    <a:pt x="92666" y="43493"/>
                  </a:lnTo>
                  <a:lnTo>
                    <a:pt x="70966" y="86669"/>
                  </a:lnTo>
                  <a:lnTo>
                    <a:pt x="56941" y="120794"/>
                  </a:lnTo>
                  <a:lnTo>
                    <a:pt x="41299" y="154777"/>
                  </a:lnTo>
                  <a:lnTo>
                    <a:pt x="23369" y="202270"/>
                  </a:lnTo>
                  <a:lnTo>
                    <a:pt x="0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4081">
              <a:extLst>
                <a:ext uri="{FF2B5EF4-FFF2-40B4-BE49-F238E27FC236}">
                  <a16:creationId xmlns:a16="http://schemas.microsoft.com/office/drawing/2014/main" xmlns="" id="{6B7E07A7-0FB3-4C4E-ABD5-20C5DCB81F41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2635511" y="4997711"/>
              <a:ext cx="126740" cy="196590"/>
            </a:xfrm>
            <a:custGeom>
              <a:avLst/>
              <a:gdLst/>
              <a:ahLst/>
              <a:cxnLst/>
              <a:rect l="0" t="0" r="0" b="0"/>
              <a:pathLst>
                <a:path w="126740" h="196590">
                  <a:moveTo>
                    <a:pt x="6089" y="6089"/>
                  </a:moveTo>
                  <a:lnTo>
                    <a:pt x="6089" y="6089"/>
                  </a:lnTo>
                  <a:lnTo>
                    <a:pt x="0" y="0"/>
                  </a:lnTo>
                  <a:lnTo>
                    <a:pt x="29648" y="41857"/>
                  </a:lnTo>
                  <a:lnTo>
                    <a:pt x="53364" y="80500"/>
                  </a:lnTo>
                  <a:lnTo>
                    <a:pt x="78266" y="123230"/>
                  </a:lnTo>
                  <a:lnTo>
                    <a:pt x="106189" y="169660"/>
                  </a:lnTo>
                  <a:lnTo>
                    <a:pt x="126739" y="19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4082">
              <a:extLst>
                <a:ext uri="{FF2B5EF4-FFF2-40B4-BE49-F238E27FC236}">
                  <a16:creationId xmlns:a16="http://schemas.microsoft.com/office/drawing/2014/main" xmlns="" id="{33F699EB-2594-40B7-AF59-BED9EA994EB8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2535527" y="4900425"/>
              <a:ext cx="61624" cy="325626"/>
            </a:xfrm>
            <a:custGeom>
              <a:avLst/>
              <a:gdLst/>
              <a:ahLst/>
              <a:cxnLst/>
              <a:rect l="0" t="0" r="0" b="0"/>
              <a:pathLst>
                <a:path w="61624" h="325626">
                  <a:moveTo>
                    <a:pt x="61623" y="14475"/>
                  </a:moveTo>
                  <a:lnTo>
                    <a:pt x="61623" y="14475"/>
                  </a:lnTo>
                  <a:lnTo>
                    <a:pt x="52785" y="169"/>
                  </a:lnTo>
                  <a:lnTo>
                    <a:pt x="50086" y="0"/>
                  </a:lnTo>
                  <a:lnTo>
                    <a:pt x="43325" y="3573"/>
                  </a:lnTo>
                  <a:lnTo>
                    <a:pt x="31585" y="23631"/>
                  </a:lnTo>
                  <a:lnTo>
                    <a:pt x="15799" y="65401"/>
                  </a:lnTo>
                  <a:lnTo>
                    <a:pt x="7625" y="103666"/>
                  </a:lnTo>
                  <a:lnTo>
                    <a:pt x="2346" y="146544"/>
                  </a:lnTo>
                  <a:lnTo>
                    <a:pt x="0" y="191470"/>
                  </a:lnTo>
                  <a:lnTo>
                    <a:pt x="839" y="231664"/>
                  </a:lnTo>
                  <a:lnTo>
                    <a:pt x="4974" y="265520"/>
                  </a:lnTo>
                  <a:lnTo>
                    <a:pt x="13868" y="289975"/>
                  </a:lnTo>
                  <a:lnTo>
                    <a:pt x="30521" y="306488"/>
                  </a:lnTo>
                  <a:lnTo>
                    <a:pt x="61623" y="325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4083">
              <a:extLst>
                <a:ext uri="{FF2B5EF4-FFF2-40B4-BE49-F238E27FC236}">
                  <a16:creationId xmlns:a16="http://schemas.microsoft.com/office/drawing/2014/main" xmlns="" id="{2DB0B911-E1D7-492C-997C-E678CA339E43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2336800" y="5003800"/>
              <a:ext cx="107951" cy="166899"/>
            </a:xfrm>
            <a:custGeom>
              <a:avLst/>
              <a:gdLst/>
              <a:ahLst/>
              <a:cxnLst/>
              <a:rect l="0" t="0" r="0" b="0"/>
              <a:pathLst>
                <a:path w="107951" h="166899">
                  <a:moveTo>
                    <a:pt x="0" y="63500"/>
                  </a:moveTo>
                  <a:lnTo>
                    <a:pt x="0" y="63500"/>
                  </a:lnTo>
                  <a:lnTo>
                    <a:pt x="706" y="42543"/>
                  </a:lnTo>
                  <a:lnTo>
                    <a:pt x="3371" y="37017"/>
                  </a:lnTo>
                  <a:lnTo>
                    <a:pt x="5775" y="37378"/>
                  </a:lnTo>
                  <a:lnTo>
                    <a:pt x="12209" y="43423"/>
                  </a:lnTo>
                  <a:lnTo>
                    <a:pt x="31496" y="75396"/>
                  </a:lnTo>
                  <a:lnTo>
                    <a:pt x="43564" y="119864"/>
                  </a:lnTo>
                  <a:lnTo>
                    <a:pt x="46878" y="140056"/>
                  </a:lnTo>
                  <a:lnTo>
                    <a:pt x="44909" y="166898"/>
                  </a:lnTo>
                  <a:lnTo>
                    <a:pt x="44654" y="163781"/>
                  </a:lnTo>
                  <a:lnTo>
                    <a:pt x="50252" y="121364"/>
                  </a:lnTo>
                  <a:lnTo>
                    <a:pt x="61769" y="74766"/>
                  </a:lnTo>
                  <a:lnTo>
                    <a:pt x="81018" y="35323"/>
                  </a:lnTo>
                  <a:lnTo>
                    <a:pt x="98998" y="760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4084">
              <a:extLst>
                <a:ext uri="{FF2B5EF4-FFF2-40B4-BE49-F238E27FC236}">
                  <a16:creationId xmlns:a16="http://schemas.microsoft.com/office/drawing/2014/main" xmlns="" id="{567CC32B-A6F9-4E9C-9367-866C8015120C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2215183" y="5053502"/>
              <a:ext cx="70818" cy="127315"/>
            </a:xfrm>
            <a:custGeom>
              <a:avLst/>
              <a:gdLst/>
              <a:ahLst/>
              <a:cxnLst/>
              <a:rect l="0" t="0" r="0" b="0"/>
              <a:pathLst>
                <a:path w="70818" h="127315">
                  <a:moveTo>
                    <a:pt x="58117" y="51898"/>
                  </a:moveTo>
                  <a:lnTo>
                    <a:pt x="58117" y="51898"/>
                  </a:lnTo>
                  <a:lnTo>
                    <a:pt x="37723" y="10489"/>
                  </a:lnTo>
                  <a:lnTo>
                    <a:pt x="30829" y="510"/>
                  </a:lnTo>
                  <a:lnTo>
                    <a:pt x="27931" y="0"/>
                  </a:lnTo>
                  <a:lnTo>
                    <a:pt x="20947" y="3197"/>
                  </a:lnTo>
                  <a:lnTo>
                    <a:pt x="9082" y="26414"/>
                  </a:lnTo>
                  <a:lnTo>
                    <a:pt x="0" y="63476"/>
                  </a:lnTo>
                  <a:lnTo>
                    <a:pt x="750" y="107990"/>
                  </a:lnTo>
                  <a:lnTo>
                    <a:pt x="3928" y="121748"/>
                  </a:lnTo>
                  <a:lnTo>
                    <a:pt x="6469" y="125275"/>
                  </a:lnTo>
                  <a:lnTo>
                    <a:pt x="9574" y="126922"/>
                  </a:lnTo>
                  <a:lnTo>
                    <a:pt x="13055" y="127314"/>
                  </a:lnTo>
                  <a:lnTo>
                    <a:pt x="16081" y="124753"/>
                  </a:lnTo>
                  <a:lnTo>
                    <a:pt x="23711" y="107665"/>
                  </a:lnTo>
                  <a:lnTo>
                    <a:pt x="36197" y="72313"/>
                  </a:lnTo>
                  <a:lnTo>
                    <a:pt x="37154" y="71153"/>
                  </a:lnTo>
                  <a:lnTo>
                    <a:pt x="37792" y="71084"/>
                  </a:lnTo>
                  <a:lnTo>
                    <a:pt x="70817" y="89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4085">
              <a:extLst>
                <a:ext uri="{FF2B5EF4-FFF2-40B4-BE49-F238E27FC236}">
                  <a16:creationId xmlns:a16="http://schemas.microsoft.com/office/drawing/2014/main" xmlns="" id="{61D58501-4F90-4405-8328-48FB7C831AF5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949450" y="4891337"/>
              <a:ext cx="203201" cy="334814"/>
            </a:xfrm>
            <a:custGeom>
              <a:avLst/>
              <a:gdLst/>
              <a:ahLst/>
              <a:cxnLst/>
              <a:rect l="0" t="0" r="0" b="0"/>
              <a:pathLst>
                <a:path w="203201" h="334814">
                  <a:moveTo>
                    <a:pt x="0" y="17213"/>
                  </a:moveTo>
                  <a:lnTo>
                    <a:pt x="0" y="17213"/>
                  </a:lnTo>
                  <a:lnTo>
                    <a:pt x="0" y="11746"/>
                  </a:lnTo>
                  <a:lnTo>
                    <a:pt x="16315" y="47372"/>
                  </a:lnTo>
                  <a:lnTo>
                    <a:pt x="34062" y="92000"/>
                  </a:lnTo>
                  <a:lnTo>
                    <a:pt x="41758" y="115754"/>
                  </a:lnTo>
                  <a:lnTo>
                    <a:pt x="49005" y="140057"/>
                  </a:lnTo>
                  <a:lnTo>
                    <a:pt x="57365" y="164020"/>
                  </a:lnTo>
                  <a:lnTo>
                    <a:pt x="76060" y="211342"/>
                  </a:lnTo>
                  <a:lnTo>
                    <a:pt x="92365" y="252600"/>
                  </a:lnTo>
                  <a:lnTo>
                    <a:pt x="113445" y="300036"/>
                  </a:lnTo>
                  <a:lnTo>
                    <a:pt x="135093" y="333805"/>
                  </a:lnTo>
                  <a:lnTo>
                    <a:pt x="136628" y="334813"/>
                  </a:lnTo>
                  <a:lnTo>
                    <a:pt x="137652" y="334780"/>
                  </a:lnTo>
                  <a:lnTo>
                    <a:pt x="134226" y="299370"/>
                  </a:lnTo>
                  <a:lnTo>
                    <a:pt x="130682" y="258092"/>
                  </a:lnTo>
                  <a:lnTo>
                    <a:pt x="130160" y="230715"/>
                  </a:lnTo>
                  <a:lnTo>
                    <a:pt x="130518" y="199764"/>
                  </a:lnTo>
                  <a:lnTo>
                    <a:pt x="131462" y="166431"/>
                  </a:lnTo>
                  <a:lnTo>
                    <a:pt x="133503" y="138565"/>
                  </a:lnTo>
                  <a:lnTo>
                    <a:pt x="139532" y="92549"/>
                  </a:lnTo>
                  <a:lnTo>
                    <a:pt x="150861" y="45023"/>
                  </a:lnTo>
                  <a:lnTo>
                    <a:pt x="162967" y="12567"/>
                  </a:lnTo>
                  <a:lnTo>
                    <a:pt x="170267" y="1977"/>
                  </a:lnTo>
                  <a:lnTo>
                    <a:pt x="175600" y="0"/>
                  </a:lnTo>
                  <a:lnTo>
                    <a:pt x="203200" y="4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5" name="SMARTInkShape-Group792">
            <a:extLst>
              <a:ext uri="{FF2B5EF4-FFF2-40B4-BE49-F238E27FC236}">
                <a16:creationId xmlns:a16="http://schemas.microsoft.com/office/drawing/2014/main" xmlns="" id="{2AE5D670-F237-46FB-8315-968243687023}"/>
              </a:ext>
            </a:extLst>
          </p:cNvPr>
          <p:cNvGrpSpPr/>
          <p:nvPr/>
        </p:nvGrpSpPr>
        <p:grpSpPr>
          <a:xfrm>
            <a:off x="9383480" y="3372733"/>
            <a:ext cx="2680890" cy="3478918"/>
            <a:chOff x="9383480" y="3372733"/>
            <a:chExt cx="2680890" cy="3478918"/>
          </a:xfrm>
        </p:grpSpPr>
        <p:sp>
          <p:nvSpPr>
            <p:cNvPr id="846" name="SMARTInkShape-4086">
              <a:extLst>
                <a:ext uri="{FF2B5EF4-FFF2-40B4-BE49-F238E27FC236}">
                  <a16:creationId xmlns:a16="http://schemas.microsoft.com/office/drawing/2014/main" xmlns="" id="{E6F020C7-01E8-4B40-8CCF-1CA32C02685E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9696450" y="3987800"/>
              <a:ext cx="254001" cy="317501"/>
            </a:xfrm>
            <a:custGeom>
              <a:avLst/>
              <a:gdLst/>
              <a:ahLst/>
              <a:cxnLst/>
              <a:rect l="0" t="0" r="0" b="0"/>
              <a:pathLst>
                <a:path w="254001" h="317501">
                  <a:moveTo>
                    <a:pt x="0" y="0"/>
                  </a:moveTo>
                  <a:lnTo>
                    <a:pt x="0" y="0"/>
                  </a:lnTo>
                  <a:lnTo>
                    <a:pt x="10844" y="6479"/>
                  </a:lnTo>
                  <a:lnTo>
                    <a:pt x="45434" y="42716"/>
                  </a:lnTo>
                  <a:lnTo>
                    <a:pt x="78373" y="84310"/>
                  </a:lnTo>
                  <a:lnTo>
                    <a:pt x="100685" y="116023"/>
                  </a:lnTo>
                  <a:lnTo>
                    <a:pt x="123065" y="148932"/>
                  </a:lnTo>
                  <a:lnTo>
                    <a:pt x="147125" y="182373"/>
                  </a:lnTo>
                  <a:lnTo>
                    <a:pt x="184469" y="226192"/>
                  </a:lnTo>
                  <a:lnTo>
                    <a:pt x="212231" y="262615"/>
                  </a:lnTo>
                  <a:lnTo>
                    <a:pt x="254000" y="317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4087">
              <a:extLst>
                <a:ext uri="{FF2B5EF4-FFF2-40B4-BE49-F238E27FC236}">
                  <a16:creationId xmlns:a16="http://schemas.microsoft.com/office/drawing/2014/main" xmlns="" id="{8E4F4C61-2012-4DDA-BC79-FD09BE7DFF2C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9798050" y="3995555"/>
              <a:ext cx="165101" cy="373246"/>
            </a:xfrm>
            <a:custGeom>
              <a:avLst/>
              <a:gdLst/>
              <a:ahLst/>
              <a:cxnLst/>
              <a:rect l="0" t="0" r="0" b="0"/>
              <a:pathLst>
                <a:path w="165101" h="373246">
                  <a:moveTo>
                    <a:pt x="165100" y="17645"/>
                  </a:moveTo>
                  <a:lnTo>
                    <a:pt x="165100" y="17645"/>
                  </a:lnTo>
                  <a:lnTo>
                    <a:pt x="156261" y="3339"/>
                  </a:lnTo>
                  <a:lnTo>
                    <a:pt x="152235" y="703"/>
                  </a:lnTo>
                  <a:lnTo>
                    <a:pt x="150173" y="0"/>
                  </a:lnTo>
                  <a:lnTo>
                    <a:pt x="148093" y="238"/>
                  </a:lnTo>
                  <a:lnTo>
                    <a:pt x="143901" y="2382"/>
                  </a:lnTo>
                  <a:lnTo>
                    <a:pt x="119021" y="46815"/>
                  </a:lnTo>
                  <a:lnTo>
                    <a:pt x="97746" y="89004"/>
                  </a:lnTo>
                  <a:lnTo>
                    <a:pt x="81778" y="122738"/>
                  </a:lnTo>
                  <a:lnTo>
                    <a:pt x="65276" y="158192"/>
                  </a:lnTo>
                  <a:lnTo>
                    <a:pt x="48530" y="192764"/>
                  </a:lnTo>
                  <a:lnTo>
                    <a:pt x="33564" y="226944"/>
                  </a:lnTo>
                  <a:lnTo>
                    <a:pt x="20562" y="260245"/>
                  </a:lnTo>
                  <a:lnTo>
                    <a:pt x="6719" y="305348"/>
                  </a:lnTo>
                  <a:lnTo>
                    <a:pt x="1327" y="349145"/>
                  </a:lnTo>
                  <a:lnTo>
                    <a:pt x="0" y="3732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4088">
              <a:extLst>
                <a:ext uri="{FF2B5EF4-FFF2-40B4-BE49-F238E27FC236}">
                  <a16:creationId xmlns:a16="http://schemas.microsoft.com/office/drawing/2014/main" xmlns="" id="{C680109E-11AB-4772-A184-22F7CABC0A84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0033000" y="41592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31375" y="6185"/>
                  </a:lnTo>
                  <a:lnTo>
                    <a:pt x="74739" y="81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4089">
              <a:extLst>
                <a:ext uri="{FF2B5EF4-FFF2-40B4-BE49-F238E27FC236}">
                  <a16:creationId xmlns:a16="http://schemas.microsoft.com/office/drawing/2014/main" xmlns="" id="{9677C9BF-FBA3-4448-BE2E-62E4C6D2D15F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0750550" y="4370857"/>
              <a:ext cx="158751" cy="206352"/>
            </a:xfrm>
            <a:custGeom>
              <a:avLst/>
              <a:gdLst/>
              <a:ahLst/>
              <a:cxnLst/>
              <a:rect l="0" t="0" r="0" b="0"/>
              <a:pathLst>
                <a:path w="158751" h="206352">
                  <a:moveTo>
                    <a:pt x="0" y="16993"/>
                  </a:moveTo>
                  <a:lnTo>
                    <a:pt x="0" y="16993"/>
                  </a:lnTo>
                  <a:lnTo>
                    <a:pt x="32639" y="983"/>
                  </a:lnTo>
                  <a:lnTo>
                    <a:pt x="44140" y="0"/>
                  </a:lnTo>
                  <a:lnTo>
                    <a:pt x="53954" y="1914"/>
                  </a:lnTo>
                  <a:lnTo>
                    <a:pt x="70784" y="10330"/>
                  </a:lnTo>
                  <a:lnTo>
                    <a:pt x="79204" y="23439"/>
                  </a:lnTo>
                  <a:lnTo>
                    <a:pt x="86027" y="50653"/>
                  </a:lnTo>
                  <a:lnTo>
                    <a:pt x="86985" y="60598"/>
                  </a:lnTo>
                  <a:lnTo>
                    <a:pt x="78219" y="94824"/>
                  </a:lnTo>
                  <a:lnTo>
                    <a:pt x="56999" y="137834"/>
                  </a:lnTo>
                  <a:lnTo>
                    <a:pt x="30512" y="180847"/>
                  </a:lnTo>
                  <a:lnTo>
                    <a:pt x="23465" y="194502"/>
                  </a:lnTo>
                  <a:lnTo>
                    <a:pt x="23406" y="196717"/>
                  </a:lnTo>
                  <a:lnTo>
                    <a:pt x="24069" y="198192"/>
                  </a:lnTo>
                  <a:lnTo>
                    <a:pt x="31748" y="203639"/>
                  </a:lnTo>
                  <a:lnTo>
                    <a:pt x="46331" y="206351"/>
                  </a:lnTo>
                  <a:lnTo>
                    <a:pt x="89088" y="202903"/>
                  </a:lnTo>
                  <a:lnTo>
                    <a:pt x="131089" y="201491"/>
                  </a:lnTo>
                  <a:lnTo>
                    <a:pt x="158750" y="2011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SMARTInkShape-4090">
              <a:extLst>
                <a:ext uri="{FF2B5EF4-FFF2-40B4-BE49-F238E27FC236}">
                  <a16:creationId xmlns:a16="http://schemas.microsoft.com/office/drawing/2014/main" xmlns="" id="{D2999A0F-3F79-4B54-9C97-076927C5A723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1157343" y="4457700"/>
              <a:ext cx="82158" cy="72474"/>
            </a:xfrm>
            <a:custGeom>
              <a:avLst/>
              <a:gdLst/>
              <a:ahLst/>
              <a:cxnLst/>
              <a:rect l="0" t="0" r="0" b="0"/>
              <a:pathLst>
                <a:path w="82158" h="72474">
                  <a:moveTo>
                    <a:pt x="31357" y="0"/>
                  </a:moveTo>
                  <a:lnTo>
                    <a:pt x="31357" y="0"/>
                  </a:lnTo>
                  <a:lnTo>
                    <a:pt x="13466" y="19773"/>
                  </a:lnTo>
                  <a:lnTo>
                    <a:pt x="2581" y="39606"/>
                  </a:lnTo>
                  <a:lnTo>
                    <a:pt x="490" y="46464"/>
                  </a:lnTo>
                  <a:lnTo>
                    <a:pt x="195" y="46498"/>
                  </a:lnTo>
                  <a:lnTo>
                    <a:pt x="0" y="45815"/>
                  </a:lnTo>
                  <a:lnTo>
                    <a:pt x="574" y="45360"/>
                  </a:lnTo>
                  <a:lnTo>
                    <a:pt x="4752" y="44014"/>
                  </a:lnTo>
                  <a:lnTo>
                    <a:pt x="10461" y="40166"/>
                  </a:lnTo>
                  <a:lnTo>
                    <a:pt x="14543" y="39019"/>
                  </a:lnTo>
                  <a:lnTo>
                    <a:pt x="20594" y="42271"/>
                  </a:lnTo>
                  <a:lnTo>
                    <a:pt x="27277" y="48420"/>
                  </a:lnTo>
                  <a:lnTo>
                    <a:pt x="46097" y="71667"/>
                  </a:lnTo>
                  <a:lnTo>
                    <a:pt x="48239" y="72473"/>
                  </a:lnTo>
                  <a:lnTo>
                    <a:pt x="50373" y="72304"/>
                  </a:lnTo>
                  <a:lnTo>
                    <a:pt x="54626" y="70235"/>
                  </a:lnTo>
                  <a:lnTo>
                    <a:pt x="58868" y="66963"/>
                  </a:lnTo>
                  <a:lnTo>
                    <a:pt x="61223" y="63158"/>
                  </a:lnTo>
                  <a:lnTo>
                    <a:pt x="79386" y="18842"/>
                  </a:lnTo>
                  <a:lnTo>
                    <a:pt x="8215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4091">
              <a:extLst>
                <a:ext uri="{FF2B5EF4-FFF2-40B4-BE49-F238E27FC236}">
                  <a16:creationId xmlns:a16="http://schemas.microsoft.com/office/drawing/2014/main" xmlns="" id="{2EC8E725-C8EA-4B35-9F89-A4FDCF377994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1303000" y="4508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4092">
              <a:extLst>
                <a:ext uri="{FF2B5EF4-FFF2-40B4-BE49-F238E27FC236}">
                  <a16:creationId xmlns:a16="http://schemas.microsoft.com/office/drawing/2014/main" xmlns="" id="{3E9EA2C1-A311-40D2-BF02-B04EF22E9B4B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1360150" y="4432169"/>
              <a:ext cx="59226" cy="247299"/>
            </a:xfrm>
            <a:custGeom>
              <a:avLst/>
              <a:gdLst/>
              <a:ahLst/>
              <a:cxnLst/>
              <a:rect l="0" t="0" r="0" b="0"/>
              <a:pathLst>
                <a:path w="59226" h="247299">
                  <a:moveTo>
                    <a:pt x="6350" y="76331"/>
                  </a:moveTo>
                  <a:lnTo>
                    <a:pt x="6350" y="76331"/>
                  </a:lnTo>
                  <a:lnTo>
                    <a:pt x="883" y="123861"/>
                  </a:lnTo>
                  <a:lnTo>
                    <a:pt x="3835" y="167799"/>
                  </a:lnTo>
                  <a:lnTo>
                    <a:pt x="1450" y="207540"/>
                  </a:lnTo>
                  <a:lnTo>
                    <a:pt x="190" y="247298"/>
                  </a:lnTo>
                  <a:lnTo>
                    <a:pt x="16" y="208064"/>
                  </a:lnTo>
                  <a:lnTo>
                    <a:pt x="9" y="174155"/>
                  </a:lnTo>
                  <a:lnTo>
                    <a:pt x="708" y="133214"/>
                  </a:lnTo>
                  <a:lnTo>
                    <a:pt x="3371" y="89147"/>
                  </a:lnTo>
                  <a:lnTo>
                    <a:pt x="8789" y="54982"/>
                  </a:lnTo>
                  <a:lnTo>
                    <a:pt x="22768" y="8948"/>
                  </a:lnTo>
                  <a:lnTo>
                    <a:pt x="27287" y="992"/>
                  </a:lnTo>
                  <a:lnTo>
                    <a:pt x="30185" y="0"/>
                  </a:lnTo>
                  <a:lnTo>
                    <a:pt x="33530" y="749"/>
                  </a:lnTo>
                  <a:lnTo>
                    <a:pt x="37167" y="2660"/>
                  </a:lnTo>
                  <a:lnTo>
                    <a:pt x="49035" y="15461"/>
                  </a:lnTo>
                  <a:lnTo>
                    <a:pt x="58117" y="36031"/>
                  </a:lnTo>
                  <a:lnTo>
                    <a:pt x="59225" y="49953"/>
                  </a:lnTo>
                  <a:lnTo>
                    <a:pt x="58534" y="56629"/>
                  </a:lnTo>
                  <a:lnTo>
                    <a:pt x="48359" y="69691"/>
                  </a:lnTo>
                  <a:lnTo>
                    <a:pt x="0" y="1017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4093">
              <a:extLst>
                <a:ext uri="{FF2B5EF4-FFF2-40B4-BE49-F238E27FC236}">
                  <a16:creationId xmlns:a16="http://schemas.microsoft.com/office/drawing/2014/main" xmlns="" id="{A311873D-8265-4B3E-AAE3-65BD2BBE6454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1474450" y="4514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4094">
              <a:extLst>
                <a:ext uri="{FF2B5EF4-FFF2-40B4-BE49-F238E27FC236}">
                  <a16:creationId xmlns:a16="http://schemas.microsoft.com/office/drawing/2014/main" xmlns="" id="{0446C56E-E85F-4F24-90D4-57C3ACBF3C22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1647509" y="4382906"/>
              <a:ext cx="49192" cy="171212"/>
            </a:xfrm>
            <a:custGeom>
              <a:avLst/>
              <a:gdLst/>
              <a:ahLst/>
              <a:cxnLst/>
              <a:rect l="0" t="0" r="0" b="0"/>
              <a:pathLst>
                <a:path w="49192" h="171212">
                  <a:moveTo>
                    <a:pt x="49191" y="17644"/>
                  </a:moveTo>
                  <a:lnTo>
                    <a:pt x="49191" y="17644"/>
                  </a:lnTo>
                  <a:lnTo>
                    <a:pt x="44164" y="5710"/>
                  </a:lnTo>
                  <a:lnTo>
                    <a:pt x="43723" y="3338"/>
                  </a:lnTo>
                  <a:lnTo>
                    <a:pt x="42019" y="1757"/>
                  </a:lnTo>
                  <a:lnTo>
                    <a:pt x="36360" y="0"/>
                  </a:lnTo>
                  <a:lnTo>
                    <a:pt x="32875" y="942"/>
                  </a:lnTo>
                  <a:lnTo>
                    <a:pt x="25239" y="5752"/>
                  </a:lnTo>
                  <a:lnTo>
                    <a:pt x="13009" y="26507"/>
                  </a:lnTo>
                  <a:lnTo>
                    <a:pt x="3820" y="61741"/>
                  </a:lnTo>
                  <a:lnTo>
                    <a:pt x="0" y="100089"/>
                  </a:lnTo>
                  <a:lnTo>
                    <a:pt x="8142" y="143787"/>
                  </a:lnTo>
                  <a:lnTo>
                    <a:pt x="12838" y="157433"/>
                  </a:lnTo>
                  <a:lnTo>
                    <a:pt x="19158" y="166321"/>
                  </a:lnTo>
                  <a:lnTo>
                    <a:pt x="22820" y="169679"/>
                  </a:lnTo>
                  <a:lnTo>
                    <a:pt x="27377" y="171211"/>
                  </a:lnTo>
                  <a:lnTo>
                    <a:pt x="49191" y="1700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4095">
              <a:extLst>
                <a:ext uri="{FF2B5EF4-FFF2-40B4-BE49-F238E27FC236}">
                  <a16:creationId xmlns:a16="http://schemas.microsoft.com/office/drawing/2014/main" xmlns="" id="{57B51B3B-314D-43D0-839A-8C8AF1559084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1753850" y="4425950"/>
              <a:ext cx="5958" cy="127001"/>
            </a:xfrm>
            <a:custGeom>
              <a:avLst/>
              <a:gdLst/>
              <a:ahLst/>
              <a:cxnLst/>
              <a:rect l="0" t="0" r="0" b="0"/>
              <a:pathLst>
                <a:path w="5958" h="127001">
                  <a:moveTo>
                    <a:pt x="0" y="0"/>
                  </a:moveTo>
                  <a:lnTo>
                    <a:pt x="0" y="0"/>
                  </a:lnTo>
                  <a:lnTo>
                    <a:pt x="1881" y="25748"/>
                  </a:lnTo>
                  <a:lnTo>
                    <a:pt x="5957" y="72320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4096">
              <a:extLst>
                <a:ext uri="{FF2B5EF4-FFF2-40B4-BE49-F238E27FC236}">
                  <a16:creationId xmlns:a16="http://schemas.microsoft.com/office/drawing/2014/main" xmlns="" id="{90A7D37F-1133-4053-87E1-B0835A4CE794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10092844" y="4248150"/>
              <a:ext cx="111607" cy="24518"/>
            </a:xfrm>
            <a:custGeom>
              <a:avLst/>
              <a:gdLst/>
              <a:ahLst/>
              <a:cxnLst/>
              <a:rect l="0" t="0" r="0" b="0"/>
              <a:pathLst>
                <a:path w="111607" h="24518">
                  <a:moveTo>
                    <a:pt x="3656" y="19050"/>
                  </a:moveTo>
                  <a:lnTo>
                    <a:pt x="3656" y="19050"/>
                  </a:lnTo>
                  <a:lnTo>
                    <a:pt x="285" y="19050"/>
                  </a:lnTo>
                  <a:lnTo>
                    <a:pt x="0" y="19755"/>
                  </a:lnTo>
                  <a:lnTo>
                    <a:pt x="1558" y="22421"/>
                  </a:lnTo>
                  <a:lnTo>
                    <a:pt x="16520" y="24517"/>
                  </a:lnTo>
                  <a:lnTo>
                    <a:pt x="61943" y="18376"/>
                  </a:lnTo>
                  <a:lnTo>
                    <a:pt x="89130" y="10619"/>
                  </a:lnTo>
                  <a:lnTo>
                    <a:pt x="11160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4097">
              <a:extLst>
                <a:ext uri="{FF2B5EF4-FFF2-40B4-BE49-F238E27FC236}">
                  <a16:creationId xmlns:a16="http://schemas.microsoft.com/office/drawing/2014/main" xmlns="" id="{88557ECE-4E66-48F2-A225-3BD422EFD962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0365695" y="3862329"/>
              <a:ext cx="194356" cy="646144"/>
            </a:xfrm>
            <a:custGeom>
              <a:avLst/>
              <a:gdLst/>
              <a:ahLst/>
              <a:cxnLst/>
              <a:rect l="0" t="0" r="0" b="0"/>
              <a:pathLst>
                <a:path w="194356" h="646144">
                  <a:moveTo>
                    <a:pt x="181655" y="36571"/>
                  </a:moveTo>
                  <a:lnTo>
                    <a:pt x="181655" y="36571"/>
                  </a:lnTo>
                  <a:lnTo>
                    <a:pt x="152698" y="9025"/>
                  </a:lnTo>
                  <a:lnTo>
                    <a:pt x="136148" y="1911"/>
                  </a:lnTo>
                  <a:lnTo>
                    <a:pt x="124037" y="0"/>
                  </a:lnTo>
                  <a:lnTo>
                    <a:pt x="95202" y="5666"/>
                  </a:lnTo>
                  <a:lnTo>
                    <a:pt x="54014" y="25292"/>
                  </a:lnTo>
                  <a:lnTo>
                    <a:pt x="31653" y="44048"/>
                  </a:lnTo>
                  <a:lnTo>
                    <a:pt x="11096" y="77193"/>
                  </a:lnTo>
                  <a:lnTo>
                    <a:pt x="3546" y="96958"/>
                  </a:lnTo>
                  <a:lnTo>
                    <a:pt x="0" y="127214"/>
                  </a:lnTo>
                  <a:lnTo>
                    <a:pt x="3809" y="153661"/>
                  </a:lnTo>
                  <a:lnTo>
                    <a:pt x="9948" y="168339"/>
                  </a:lnTo>
                  <a:lnTo>
                    <a:pt x="47955" y="213349"/>
                  </a:lnTo>
                  <a:lnTo>
                    <a:pt x="72226" y="244639"/>
                  </a:lnTo>
                  <a:lnTo>
                    <a:pt x="81893" y="268886"/>
                  </a:lnTo>
                  <a:lnTo>
                    <a:pt x="84398" y="283050"/>
                  </a:lnTo>
                  <a:lnTo>
                    <a:pt x="81749" y="296400"/>
                  </a:lnTo>
                  <a:lnTo>
                    <a:pt x="68552" y="322218"/>
                  </a:lnTo>
                  <a:lnTo>
                    <a:pt x="56832" y="331212"/>
                  </a:lnTo>
                  <a:lnTo>
                    <a:pt x="38131" y="338361"/>
                  </a:lnTo>
                  <a:lnTo>
                    <a:pt x="28967" y="339328"/>
                  </a:lnTo>
                  <a:lnTo>
                    <a:pt x="18326" y="335728"/>
                  </a:lnTo>
                  <a:lnTo>
                    <a:pt x="21107" y="331572"/>
                  </a:lnTo>
                  <a:lnTo>
                    <a:pt x="23823" y="328488"/>
                  </a:lnTo>
                  <a:lnTo>
                    <a:pt x="37759" y="320777"/>
                  </a:lnTo>
                  <a:lnTo>
                    <a:pt x="58664" y="317395"/>
                  </a:lnTo>
                  <a:lnTo>
                    <a:pt x="82732" y="323135"/>
                  </a:lnTo>
                  <a:lnTo>
                    <a:pt x="93708" y="329972"/>
                  </a:lnTo>
                  <a:lnTo>
                    <a:pt x="97624" y="333772"/>
                  </a:lnTo>
                  <a:lnTo>
                    <a:pt x="106505" y="352603"/>
                  </a:lnTo>
                  <a:lnTo>
                    <a:pt x="105687" y="369881"/>
                  </a:lnTo>
                  <a:lnTo>
                    <a:pt x="95411" y="399442"/>
                  </a:lnTo>
                  <a:lnTo>
                    <a:pt x="72976" y="441035"/>
                  </a:lnTo>
                  <a:lnTo>
                    <a:pt x="53231" y="484635"/>
                  </a:lnTo>
                  <a:lnTo>
                    <a:pt x="40749" y="524382"/>
                  </a:lnTo>
                  <a:lnTo>
                    <a:pt x="34386" y="562578"/>
                  </a:lnTo>
                  <a:lnTo>
                    <a:pt x="37649" y="585500"/>
                  </a:lnTo>
                  <a:lnTo>
                    <a:pt x="50792" y="614867"/>
                  </a:lnTo>
                  <a:lnTo>
                    <a:pt x="64720" y="634701"/>
                  </a:lnTo>
                  <a:lnTo>
                    <a:pt x="77237" y="642955"/>
                  </a:lnTo>
                  <a:lnTo>
                    <a:pt x="84526" y="646143"/>
                  </a:lnTo>
                  <a:lnTo>
                    <a:pt x="100151" y="645923"/>
                  </a:lnTo>
                  <a:lnTo>
                    <a:pt x="147350" y="629779"/>
                  </a:lnTo>
                  <a:lnTo>
                    <a:pt x="194355" y="6080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4098">
              <a:extLst>
                <a:ext uri="{FF2B5EF4-FFF2-40B4-BE49-F238E27FC236}">
                  <a16:creationId xmlns:a16="http://schemas.microsoft.com/office/drawing/2014/main" xmlns="" id="{2CDEA37E-0E70-4ACD-BA41-A1C647A4F675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1995150" y="4400550"/>
              <a:ext cx="69220" cy="247651"/>
            </a:xfrm>
            <a:custGeom>
              <a:avLst/>
              <a:gdLst/>
              <a:ahLst/>
              <a:cxnLst/>
              <a:rect l="0" t="0" r="0" b="0"/>
              <a:pathLst>
                <a:path w="69220" h="247651">
                  <a:moveTo>
                    <a:pt x="38100" y="0"/>
                  </a:moveTo>
                  <a:lnTo>
                    <a:pt x="38100" y="0"/>
                  </a:lnTo>
                  <a:lnTo>
                    <a:pt x="41470" y="0"/>
                  </a:lnTo>
                  <a:lnTo>
                    <a:pt x="45007" y="3763"/>
                  </a:lnTo>
                  <a:lnTo>
                    <a:pt x="53027" y="21048"/>
                  </a:lnTo>
                  <a:lnTo>
                    <a:pt x="62671" y="55547"/>
                  </a:lnTo>
                  <a:lnTo>
                    <a:pt x="67721" y="101517"/>
                  </a:lnTo>
                  <a:lnTo>
                    <a:pt x="69219" y="147515"/>
                  </a:lnTo>
                  <a:lnTo>
                    <a:pt x="62045" y="175628"/>
                  </a:lnTo>
                  <a:lnTo>
                    <a:pt x="47331" y="201530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4099">
              <a:extLst>
                <a:ext uri="{FF2B5EF4-FFF2-40B4-BE49-F238E27FC236}">
                  <a16:creationId xmlns:a16="http://schemas.microsoft.com/office/drawing/2014/main" xmlns="" id="{F8FEEFEC-3B77-45C6-B09A-C349F50D8FCC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9772650" y="5092700"/>
              <a:ext cx="209551" cy="247651"/>
            </a:xfrm>
            <a:custGeom>
              <a:avLst/>
              <a:gdLst/>
              <a:ahLst/>
              <a:cxnLst/>
              <a:rect l="0" t="0" r="0" b="0"/>
              <a:pathLst>
                <a:path w="209551" h="247651">
                  <a:moveTo>
                    <a:pt x="0" y="0"/>
                  </a:moveTo>
                  <a:lnTo>
                    <a:pt x="0" y="0"/>
                  </a:lnTo>
                  <a:lnTo>
                    <a:pt x="18030" y="7891"/>
                  </a:lnTo>
                  <a:lnTo>
                    <a:pt x="53477" y="33931"/>
                  </a:lnTo>
                  <a:lnTo>
                    <a:pt x="83503" y="63764"/>
                  </a:lnTo>
                  <a:lnTo>
                    <a:pt x="115662" y="105715"/>
                  </a:lnTo>
                  <a:lnTo>
                    <a:pt x="132143" y="129743"/>
                  </a:lnTo>
                  <a:lnTo>
                    <a:pt x="163623" y="177138"/>
                  </a:lnTo>
                  <a:lnTo>
                    <a:pt x="189138" y="216311"/>
                  </a:lnTo>
                  <a:lnTo>
                    <a:pt x="209550" y="247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4100">
              <a:extLst>
                <a:ext uri="{FF2B5EF4-FFF2-40B4-BE49-F238E27FC236}">
                  <a16:creationId xmlns:a16="http://schemas.microsoft.com/office/drawing/2014/main" xmlns="" id="{C1465016-F4B3-425C-ABFD-74885511BCBE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1315861" y="3820538"/>
              <a:ext cx="79982" cy="288855"/>
            </a:xfrm>
            <a:custGeom>
              <a:avLst/>
              <a:gdLst/>
              <a:ahLst/>
              <a:cxnLst/>
              <a:rect l="0" t="0" r="0" b="0"/>
              <a:pathLst>
                <a:path w="79982" h="288855">
                  <a:moveTo>
                    <a:pt x="18889" y="91062"/>
                  </a:moveTo>
                  <a:lnTo>
                    <a:pt x="18889" y="91062"/>
                  </a:lnTo>
                  <a:lnTo>
                    <a:pt x="18184" y="136503"/>
                  </a:lnTo>
                  <a:lnTo>
                    <a:pt x="14526" y="174298"/>
                  </a:lnTo>
                  <a:lnTo>
                    <a:pt x="11717" y="216070"/>
                  </a:lnTo>
                  <a:lnTo>
                    <a:pt x="2602" y="262824"/>
                  </a:lnTo>
                  <a:lnTo>
                    <a:pt x="82" y="288854"/>
                  </a:lnTo>
                  <a:lnTo>
                    <a:pt x="0" y="288540"/>
                  </a:lnTo>
                  <a:lnTo>
                    <a:pt x="4235" y="255502"/>
                  </a:lnTo>
                  <a:lnTo>
                    <a:pt x="5319" y="224824"/>
                  </a:lnTo>
                  <a:lnTo>
                    <a:pt x="9566" y="178734"/>
                  </a:lnTo>
                  <a:lnTo>
                    <a:pt x="12673" y="151627"/>
                  </a:lnTo>
                  <a:lnTo>
                    <a:pt x="19890" y="104574"/>
                  </a:lnTo>
                  <a:lnTo>
                    <a:pt x="27800" y="65317"/>
                  </a:lnTo>
                  <a:lnTo>
                    <a:pt x="39482" y="25500"/>
                  </a:lnTo>
                  <a:lnTo>
                    <a:pt x="47722" y="5235"/>
                  </a:lnTo>
                  <a:lnTo>
                    <a:pt x="52402" y="0"/>
                  </a:lnTo>
                  <a:lnTo>
                    <a:pt x="55342" y="15"/>
                  </a:lnTo>
                  <a:lnTo>
                    <a:pt x="62372" y="3795"/>
                  </a:lnTo>
                  <a:lnTo>
                    <a:pt x="74262" y="27340"/>
                  </a:lnTo>
                  <a:lnTo>
                    <a:pt x="79981" y="57757"/>
                  </a:lnTo>
                  <a:lnTo>
                    <a:pt x="75674" y="78611"/>
                  </a:lnTo>
                  <a:lnTo>
                    <a:pt x="66000" y="98934"/>
                  </a:lnTo>
                  <a:lnTo>
                    <a:pt x="52292" y="117374"/>
                  </a:lnTo>
                  <a:lnTo>
                    <a:pt x="6189" y="1482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4101">
              <a:extLst>
                <a:ext uri="{FF2B5EF4-FFF2-40B4-BE49-F238E27FC236}">
                  <a16:creationId xmlns:a16="http://schemas.microsoft.com/office/drawing/2014/main" xmlns="" id="{728F5410-41AF-44AC-AC95-7BA30468DCF5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1277600" y="39116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4102">
              <a:extLst>
                <a:ext uri="{FF2B5EF4-FFF2-40B4-BE49-F238E27FC236}">
                  <a16:creationId xmlns:a16="http://schemas.microsoft.com/office/drawing/2014/main" xmlns="" id="{A596C800-0D86-4BD1-BD1E-54BE20215DE1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11097576" y="3844155"/>
              <a:ext cx="101267" cy="103116"/>
            </a:xfrm>
            <a:custGeom>
              <a:avLst/>
              <a:gdLst/>
              <a:ahLst/>
              <a:cxnLst/>
              <a:rect l="0" t="0" r="0" b="0"/>
              <a:pathLst>
                <a:path w="101267" h="103116">
                  <a:moveTo>
                    <a:pt x="40324" y="29345"/>
                  </a:moveTo>
                  <a:lnTo>
                    <a:pt x="40324" y="29345"/>
                  </a:lnTo>
                  <a:lnTo>
                    <a:pt x="23732" y="3332"/>
                  </a:lnTo>
                  <a:lnTo>
                    <a:pt x="19309" y="145"/>
                  </a:lnTo>
                  <a:lnTo>
                    <a:pt x="16436" y="0"/>
                  </a:lnTo>
                  <a:lnTo>
                    <a:pt x="9482" y="1721"/>
                  </a:lnTo>
                  <a:lnTo>
                    <a:pt x="3567" y="12364"/>
                  </a:lnTo>
                  <a:lnTo>
                    <a:pt x="0" y="28853"/>
                  </a:lnTo>
                  <a:lnTo>
                    <a:pt x="5161" y="75150"/>
                  </a:lnTo>
                  <a:lnTo>
                    <a:pt x="14305" y="94344"/>
                  </a:lnTo>
                  <a:lnTo>
                    <a:pt x="20056" y="100567"/>
                  </a:lnTo>
                  <a:lnTo>
                    <a:pt x="22580" y="102226"/>
                  </a:lnTo>
                  <a:lnTo>
                    <a:pt x="24967" y="101922"/>
                  </a:lnTo>
                  <a:lnTo>
                    <a:pt x="27264" y="100307"/>
                  </a:lnTo>
                  <a:lnTo>
                    <a:pt x="29501" y="97820"/>
                  </a:lnTo>
                  <a:lnTo>
                    <a:pt x="31986" y="89411"/>
                  </a:lnTo>
                  <a:lnTo>
                    <a:pt x="33859" y="69241"/>
                  </a:lnTo>
                  <a:lnTo>
                    <a:pt x="33964" y="85280"/>
                  </a:lnTo>
                  <a:lnTo>
                    <a:pt x="37730" y="93245"/>
                  </a:lnTo>
                  <a:lnTo>
                    <a:pt x="40712" y="97345"/>
                  </a:lnTo>
                  <a:lnTo>
                    <a:pt x="44816" y="100079"/>
                  </a:lnTo>
                  <a:lnTo>
                    <a:pt x="55021" y="103115"/>
                  </a:lnTo>
                  <a:lnTo>
                    <a:pt x="72665" y="101454"/>
                  </a:lnTo>
                  <a:lnTo>
                    <a:pt x="83153" y="96436"/>
                  </a:lnTo>
                  <a:lnTo>
                    <a:pt x="87927" y="93123"/>
                  </a:lnTo>
                  <a:lnTo>
                    <a:pt x="95114" y="80033"/>
                  </a:lnTo>
                  <a:lnTo>
                    <a:pt x="101242" y="54712"/>
                  </a:lnTo>
                  <a:lnTo>
                    <a:pt x="101266" y="39208"/>
                  </a:lnTo>
                  <a:lnTo>
                    <a:pt x="96573" y="27614"/>
                  </a:lnTo>
                  <a:lnTo>
                    <a:pt x="78424" y="39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4103">
              <a:extLst>
                <a:ext uri="{FF2B5EF4-FFF2-40B4-BE49-F238E27FC236}">
                  <a16:creationId xmlns:a16="http://schemas.microsoft.com/office/drawing/2014/main" xmlns="" id="{B220B3D3-BFE8-49BE-B146-BF4A143B3F3F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10712448" y="3772783"/>
              <a:ext cx="5059" cy="138818"/>
            </a:xfrm>
            <a:custGeom>
              <a:avLst/>
              <a:gdLst/>
              <a:ahLst/>
              <a:cxnLst/>
              <a:rect l="0" t="0" r="0" b="0"/>
              <a:pathLst>
                <a:path w="5059" h="13881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3372" y="6120"/>
                  </a:lnTo>
                  <a:lnTo>
                    <a:pt x="5058" y="42520"/>
                  </a:lnTo>
                  <a:lnTo>
                    <a:pt x="1813" y="85198"/>
                  </a:lnTo>
                  <a:lnTo>
                    <a:pt x="2" y="138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4104">
              <a:extLst>
                <a:ext uri="{FF2B5EF4-FFF2-40B4-BE49-F238E27FC236}">
                  <a16:creationId xmlns:a16="http://schemas.microsoft.com/office/drawing/2014/main" xmlns="" id="{D128791A-6519-4AD4-BEFD-01C57D361EAB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0737850" y="5121079"/>
              <a:ext cx="247651" cy="244672"/>
            </a:xfrm>
            <a:custGeom>
              <a:avLst/>
              <a:gdLst/>
              <a:ahLst/>
              <a:cxnLst/>
              <a:rect l="0" t="0" r="0" b="0"/>
              <a:pathLst>
                <a:path w="247651" h="244672">
                  <a:moveTo>
                    <a:pt x="247650" y="3371"/>
                  </a:moveTo>
                  <a:lnTo>
                    <a:pt x="247650" y="3371"/>
                  </a:lnTo>
                  <a:lnTo>
                    <a:pt x="237537" y="0"/>
                  </a:lnTo>
                  <a:lnTo>
                    <a:pt x="231735" y="2535"/>
                  </a:lnTo>
                  <a:lnTo>
                    <a:pt x="190332" y="43419"/>
                  </a:lnTo>
                  <a:lnTo>
                    <a:pt x="149465" y="86514"/>
                  </a:lnTo>
                  <a:lnTo>
                    <a:pt x="99643" y="139233"/>
                  </a:lnTo>
                  <a:lnTo>
                    <a:pt x="66429" y="174379"/>
                  </a:lnTo>
                  <a:lnTo>
                    <a:pt x="0" y="2446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4105">
              <a:extLst>
                <a:ext uri="{FF2B5EF4-FFF2-40B4-BE49-F238E27FC236}">
                  <a16:creationId xmlns:a16="http://schemas.microsoft.com/office/drawing/2014/main" xmlns="" id="{47689DC3-6B46-4904-A174-51027B9E59A8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10712450" y="5086350"/>
              <a:ext cx="139701" cy="247651"/>
            </a:xfrm>
            <a:custGeom>
              <a:avLst/>
              <a:gdLst/>
              <a:ahLst/>
              <a:cxnLst/>
              <a:rect l="0" t="0" r="0" b="0"/>
              <a:pathLst>
                <a:path w="139701" h="247651">
                  <a:moveTo>
                    <a:pt x="0" y="0"/>
                  </a:moveTo>
                  <a:lnTo>
                    <a:pt x="0" y="0"/>
                  </a:lnTo>
                  <a:lnTo>
                    <a:pt x="3370" y="23597"/>
                  </a:lnTo>
                  <a:lnTo>
                    <a:pt x="13536" y="45365"/>
                  </a:lnTo>
                  <a:lnTo>
                    <a:pt x="29484" y="74693"/>
                  </a:lnTo>
                  <a:lnTo>
                    <a:pt x="49291" y="109062"/>
                  </a:lnTo>
                  <a:lnTo>
                    <a:pt x="68136" y="139736"/>
                  </a:lnTo>
                  <a:lnTo>
                    <a:pt x="86347" y="167946"/>
                  </a:lnTo>
                  <a:lnTo>
                    <a:pt x="115987" y="212226"/>
                  </a:lnTo>
                  <a:lnTo>
                    <a:pt x="139700" y="247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4106">
              <a:extLst>
                <a:ext uri="{FF2B5EF4-FFF2-40B4-BE49-F238E27FC236}">
                  <a16:creationId xmlns:a16="http://schemas.microsoft.com/office/drawing/2014/main" xmlns="" id="{A0A82DBC-AB63-4E9D-8D28-1E0EB8E10781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10271811" y="5270297"/>
              <a:ext cx="275540" cy="76404"/>
            </a:xfrm>
            <a:custGeom>
              <a:avLst/>
              <a:gdLst/>
              <a:ahLst/>
              <a:cxnLst/>
              <a:rect l="0" t="0" r="0" b="0"/>
              <a:pathLst>
                <a:path w="275540" h="76404">
                  <a:moveTo>
                    <a:pt x="8839" y="76403"/>
                  </a:moveTo>
                  <a:lnTo>
                    <a:pt x="8839" y="76403"/>
                  </a:lnTo>
                  <a:lnTo>
                    <a:pt x="5469" y="76403"/>
                  </a:lnTo>
                  <a:lnTo>
                    <a:pt x="1932" y="72640"/>
                  </a:lnTo>
                  <a:lnTo>
                    <a:pt x="0" y="69661"/>
                  </a:lnTo>
                  <a:lnTo>
                    <a:pt x="1618" y="58825"/>
                  </a:lnTo>
                  <a:lnTo>
                    <a:pt x="12343" y="36857"/>
                  </a:lnTo>
                  <a:lnTo>
                    <a:pt x="28928" y="16238"/>
                  </a:lnTo>
                  <a:lnTo>
                    <a:pt x="41757" y="6624"/>
                  </a:lnTo>
                  <a:lnTo>
                    <a:pt x="56866" y="0"/>
                  </a:lnTo>
                  <a:lnTo>
                    <a:pt x="82395" y="5992"/>
                  </a:lnTo>
                  <a:lnTo>
                    <a:pt x="123061" y="25437"/>
                  </a:lnTo>
                  <a:lnTo>
                    <a:pt x="158715" y="47599"/>
                  </a:lnTo>
                  <a:lnTo>
                    <a:pt x="184105" y="49255"/>
                  </a:lnTo>
                  <a:lnTo>
                    <a:pt x="222813" y="42253"/>
                  </a:lnTo>
                  <a:lnTo>
                    <a:pt x="275539" y="256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4107">
              <a:extLst>
                <a:ext uri="{FF2B5EF4-FFF2-40B4-BE49-F238E27FC236}">
                  <a16:creationId xmlns:a16="http://schemas.microsoft.com/office/drawing/2014/main" xmlns="" id="{030254FA-D7CE-4437-8D0B-9BE91C228785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10134600" y="539115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6350" y="0"/>
                  </a:moveTo>
                  <a:lnTo>
                    <a:pt x="6350" y="0"/>
                  </a:lnTo>
                  <a:lnTo>
                    <a:pt x="1987" y="43509"/>
                  </a:lnTo>
                  <a:lnTo>
                    <a:pt x="588" y="80860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4108">
              <a:extLst>
                <a:ext uri="{FF2B5EF4-FFF2-40B4-BE49-F238E27FC236}">
                  <a16:creationId xmlns:a16="http://schemas.microsoft.com/office/drawing/2014/main" xmlns="" id="{7C405DE4-2275-4FA4-891C-1E6B9CEE2069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9861550" y="5076342"/>
              <a:ext cx="190501" cy="346559"/>
            </a:xfrm>
            <a:custGeom>
              <a:avLst/>
              <a:gdLst/>
              <a:ahLst/>
              <a:cxnLst/>
              <a:rect l="0" t="0" r="0" b="0"/>
              <a:pathLst>
                <a:path w="190501" h="346559">
                  <a:moveTo>
                    <a:pt x="190500" y="3658"/>
                  </a:moveTo>
                  <a:lnTo>
                    <a:pt x="190500" y="3658"/>
                  </a:lnTo>
                  <a:lnTo>
                    <a:pt x="187130" y="287"/>
                  </a:lnTo>
                  <a:lnTo>
                    <a:pt x="186137" y="0"/>
                  </a:lnTo>
                  <a:lnTo>
                    <a:pt x="185474" y="513"/>
                  </a:lnTo>
                  <a:lnTo>
                    <a:pt x="164043" y="37189"/>
                  </a:lnTo>
                  <a:lnTo>
                    <a:pt x="148874" y="73359"/>
                  </a:lnTo>
                  <a:lnTo>
                    <a:pt x="125198" y="119068"/>
                  </a:lnTo>
                  <a:lnTo>
                    <a:pt x="110982" y="144098"/>
                  </a:lnTo>
                  <a:lnTo>
                    <a:pt x="96565" y="169957"/>
                  </a:lnTo>
                  <a:lnTo>
                    <a:pt x="82014" y="196368"/>
                  </a:lnTo>
                  <a:lnTo>
                    <a:pt x="67378" y="223148"/>
                  </a:lnTo>
                  <a:lnTo>
                    <a:pt x="53385" y="248762"/>
                  </a:lnTo>
                  <a:lnTo>
                    <a:pt x="39822" y="273599"/>
                  </a:lnTo>
                  <a:lnTo>
                    <a:pt x="17700" y="314132"/>
                  </a:lnTo>
                  <a:lnTo>
                    <a:pt x="0" y="3465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4109">
              <a:extLst>
                <a:ext uri="{FF2B5EF4-FFF2-40B4-BE49-F238E27FC236}">
                  <a16:creationId xmlns:a16="http://schemas.microsoft.com/office/drawing/2014/main" xmlns="" id="{6C79A21D-E2E1-432F-9119-585C98DAC91E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11468100" y="39306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4110">
              <a:extLst>
                <a:ext uri="{FF2B5EF4-FFF2-40B4-BE49-F238E27FC236}">
                  <a16:creationId xmlns:a16="http://schemas.microsoft.com/office/drawing/2014/main" xmlns="" id="{833812E7-26BE-48A4-B029-D826F6F50DC5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9383480" y="3372733"/>
              <a:ext cx="2541821" cy="51829"/>
            </a:xfrm>
            <a:custGeom>
              <a:avLst/>
              <a:gdLst/>
              <a:ahLst/>
              <a:cxnLst/>
              <a:rect l="0" t="0" r="0" b="0"/>
              <a:pathLst>
                <a:path w="2541821" h="51829">
                  <a:moveTo>
                    <a:pt x="8170" y="5467"/>
                  </a:moveTo>
                  <a:lnTo>
                    <a:pt x="8170" y="5467"/>
                  </a:lnTo>
                  <a:lnTo>
                    <a:pt x="148" y="1103"/>
                  </a:lnTo>
                  <a:lnTo>
                    <a:pt x="0" y="441"/>
                  </a:lnTo>
                  <a:lnTo>
                    <a:pt x="607" y="0"/>
                  </a:lnTo>
                  <a:lnTo>
                    <a:pt x="38541" y="9492"/>
                  </a:lnTo>
                  <a:lnTo>
                    <a:pt x="67223" y="14500"/>
                  </a:lnTo>
                  <a:lnTo>
                    <a:pt x="103982" y="19956"/>
                  </a:lnTo>
                  <a:lnTo>
                    <a:pt x="146130" y="25710"/>
                  </a:lnTo>
                  <a:lnTo>
                    <a:pt x="201037" y="30957"/>
                  </a:lnTo>
                  <a:lnTo>
                    <a:pt x="264454" y="35866"/>
                  </a:lnTo>
                  <a:lnTo>
                    <a:pt x="333542" y="40549"/>
                  </a:lnTo>
                  <a:lnTo>
                    <a:pt x="414173" y="44377"/>
                  </a:lnTo>
                  <a:lnTo>
                    <a:pt x="502499" y="47635"/>
                  </a:lnTo>
                  <a:lnTo>
                    <a:pt x="595957" y="50512"/>
                  </a:lnTo>
                  <a:lnTo>
                    <a:pt x="702710" y="51725"/>
                  </a:lnTo>
                  <a:lnTo>
                    <a:pt x="818331" y="51828"/>
                  </a:lnTo>
                  <a:lnTo>
                    <a:pt x="939860" y="51191"/>
                  </a:lnTo>
                  <a:lnTo>
                    <a:pt x="1064624" y="49355"/>
                  </a:lnTo>
                  <a:lnTo>
                    <a:pt x="1191545" y="46720"/>
                  </a:lnTo>
                  <a:lnTo>
                    <a:pt x="1319904" y="43553"/>
                  </a:lnTo>
                  <a:lnTo>
                    <a:pt x="1447105" y="39324"/>
                  </a:lnTo>
                  <a:lnTo>
                    <a:pt x="1573529" y="34388"/>
                  </a:lnTo>
                  <a:lnTo>
                    <a:pt x="1699444" y="28981"/>
                  </a:lnTo>
                  <a:lnTo>
                    <a:pt x="1818664" y="24671"/>
                  </a:lnTo>
                  <a:lnTo>
                    <a:pt x="1933421" y="21092"/>
                  </a:lnTo>
                  <a:lnTo>
                    <a:pt x="2045205" y="18000"/>
                  </a:lnTo>
                  <a:lnTo>
                    <a:pt x="2150065" y="15233"/>
                  </a:lnTo>
                  <a:lnTo>
                    <a:pt x="2250311" y="12684"/>
                  </a:lnTo>
                  <a:lnTo>
                    <a:pt x="2347481" y="10278"/>
                  </a:lnTo>
                  <a:lnTo>
                    <a:pt x="2412261" y="8674"/>
                  </a:lnTo>
                  <a:lnTo>
                    <a:pt x="2541820" y="5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4111">
              <a:extLst>
                <a:ext uri="{FF2B5EF4-FFF2-40B4-BE49-F238E27FC236}">
                  <a16:creationId xmlns:a16="http://schemas.microsoft.com/office/drawing/2014/main" xmlns="" id="{FF34FA28-B6E5-416B-9D67-F5B2637FD595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9457841" y="3412641"/>
              <a:ext cx="73510" cy="3439010"/>
            </a:xfrm>
            <a:custGeom>
              <a:avLst/>
              <a:gdLst/>
              <a:ahLst/>
              <a:cxnLst/>
              <a:rect l="0" t="0" r="0" b="0"/>
              <a:pathLst>
                <a:path w="73510" h="3439010">
                  <a:moveTo>
                    <a:pt x="3659" y="3659"/>
                  </a:moveTo>
                  <a:lnTo>
                    <a:pt x="3659" y="3659"/>
                  </a:lnTo>
                  <a:lnTo>
                    <a:pt x="0" y="0"/>
                  </a:lnTo>
                  <a:lnTo>
                    <a:pt x="1563" y="1563"/>
                  </a:lnTo>
                  <a:lnTo>
                    <a:pt x="9780" y="33377"/>
                  </a:lnTo>
                  <a:lnTo>
                    <a:pt x="13434" y="76839"/>
                  </a:lnTo>
                  <a:lnTo>
                    <a:pt x="14410" y="103246"/>
                  </a:lnTo>
                  <a:lnTo>
                    <a:pt x="15060" y="137783"/>
                  </a:lnTo>
                  <a:lnTo>
                    <a:pt x="15493" y="177742"/>
                  </a:lnTo>
                  <a:lnTo>
                    <a:pt x="15780" y="221314"/>
                  </a:lnTo>
                  <a:lnTo>
                    <a:pt x="15270" y="274351"/>
                  </a:lnTo>
                  <a:lnTo>
                    <a:pt x="14220" y="333699"/>
                  </a:lnTo>
                  <a:lnTo>
                    <a:pt x="12817" y="397252"/>
                  </a:lnTo>
                  <a:lnTo>
                    <a:pt x="12586" y="468549"/>
                  </a:lnTo>
                  <a:lnTo>
                    <a:pt x="13138" y="545008"/>
                  </a:lnTo>
                  <a:lnTo>
                    <a:pt x="14211" y="624908"/>
                  </a:lnTo>
                  <a:lnTo>
                    <a:pt x="14927" y="712747"/>
                  </a:lnTo>
                  <a:lnTo>
                    <a:pt x="15406" y="805879"/>
                  </a:lnTo>
                  <a:lnTo>
                    <a:pt x="15723" y="902539"/>
                  </a:lnTo>
                  <a:lnTo>
                    <a:pt x="17346" y="1005784"/>
                  </a:lnTo>
                  <a:lnTo>
                    <a:pt x="19839" y="1113420"/>
                  </a:lnTo>
                  <a:lnTo>
                    <a:pt x="22911" y="1223983"/>
                  </a:lnTo>
                  <a:lnTo>
                    <a:pt x="25667" y="1342847"/>
                  </a:lnTo>
                  <a:lnTo>
                    <a:pt x="28207" y="1467245"/>
                  </a:lnTo>
                  <a:lnTo>
                    <a:pt x="30607" y="1595334"/>
                  </a:lnTo>
                  <a:lnTo>
                    <a:pt x="32207" y="1724469"/>
                  </a:lnTo>
                  <a:lnTo>
                    <a:pt x="33273" y="1854305"/>
                  </a:lnTo>
                  <a:lnTo>
                    <a:pt x="33986" y="1984606"/>
                  </a:lnTo>
                  <a:lnTo>
                    <a:pt x="35872" y="2111690"/>
                  </a:lnTo>
                  <a:lnTo>
                    <a:pt x="38540" y="2236630"/>
                  </a:lnTo>
                  <a:lnTo>
                    <a:pt x="41729" y="2360139"/>
                  </a:lnTo>
                  <a:lnTo>
                    <a:pt x="44560" y="2480579"/>
                  </a:lnTo>
                  <a:lnTo>
                    <a:pt x="47156" y="2598973"/>
                  </a:lnTo>
                  <a:lnTo>
                    <a:pt x="49590" y="2716000"/>
                  </a:lnTo>
                  <a:lnTo>
                    <a:pt x="51919" y="2824360"/>
                  </a:lnTo>
                  <a:lnTo>
                    <a:pt x="54176" y="2926937"/>
                  </a:lnTo>
                  <a:lnTo>
                    <a:pt x="56387" y="3025661"/>
                  </a:lnTo>
                  <a:lnTo>
                    <a:pt x="57860" y="3111232"/>
                  </a:lnTo>
                  <a:lnTo>
                    <a:pt x="58843" y="3188035"/>
                  </a:lnTo>
                  <a:lnTo>
                    <a:pt x="59498" y="3258993"/>
                  </a:lnTo>
                  <a:lnTo>
                    <a:pt x="61346" y="3310532"/>
                  </a:lnTo>
                  <a:lnTo>
                    <a:pt x="63988" y="3349124"/>
                  </a:lnTo>
                  <a:lnTo>
                    <a:pt x="67162" y="3379086"/>
                  </a:lnTo>
                  <a:lnTo>
                    <a:pt x="73509" y="34390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4112">
              <a:extLst>
                <a:ext uri="{FF2B5EF4-FFF2-40B4-BE49-F238E27FC236}">
                  <a16:creationId xmlns:a16="http://schemas.microsoft.com/office/drawing/2014/main" xmlns="" id="{655E2BA2-4272-492F-8423-98CAA3C53C10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11909267" y="4422292"/>
              <a:ext cx="92234" cy="172627"/>
            </a:xfrm>
            <a:custGeom>
              <a:avLst/>
              <a:gdLst/>
              <a:ahLst/>
              <a:cxnLst/>
              <a:rect l="0" t="0" r="0" b="0"/>
              <a:pathLst>
                <a:path w="92234" h="172627">
                  <a:moveTo>
                    <a:pt x="54133" y="3658"/>
                  </a:moveTo>
                  <a:lnTo>
                    <a:pt x="54133" y="3658"/>
                  </a:lnTo>
                  <a:lnTo>
                    <a:pt x="54133" y="287"/>
                  </a:lnTo>
                  <a:lnTo>
                    <a:pt x="53428" y="0"/>
                  </a:lnTo>
                  <a:lnTo>
                    <a:pt x="50763" y="1561"/>
                  </a:lnTo>
                  <a:lnTo>
                    <a:pt x="32465" y="22425"/>
                  </a:lnTo>
                  <a:lnTo>
                    <a:pt x="14236" y="58897"/>
                  </a:lnTo>
                  <a:lnTo>
                    <a:pt x="811" y="102373"/>
                  </a:lnTo>
                  <a:lnTo>
                    <a:pt x="0" y="129803"/>
                  </a:lnTo>
                  <a:lnTo>
                    <a:pt x="3262" y="145094"/>
                  </a:lnTo>
                  <a:lnTo>
                    <a:pt x="13035" y="158376"/>
                  </a:lnTo>
                  <a:lnTo>
                    <a:pt x="24160" y="169523"/>
                  </a:lnTo>
                  <a:lnTo>
                    <a:pt x="29759" y="172626"/>
                  </a:lnTo>
                  <a:lnTo>
                    <a:pt x="32944" y="171337"/>
                  </a:lnTo>
                  <a:lnTo>
                    <a:pt x="56433" y="149786"/>
                  </a:lnTo>
                  <a:lnTo>
                    <a:pt x="68300" y="125428"/>
                  </a:lnTo>
                  <a:lnTo>
                    <a:pt x="77915" y="78586"/>
                  </a:lnTo>
                  <a:lnTo>
                    <a:pt x="79390" y="39225"/>
                  </a:lnTo>
                  <a:lnTo>
                    <a:pt x="77587" y="31695"/>
                  </a:lnTo>
                  <a:lnTo>
                    <a:pt x="76119" y="28699"/>
                  </a:lnTo>
                  <a:lnTo>
                    <a:pt x="73732" y="26702"/>
                  </a:lnTo>
                  <a:lnTo>
                    <a:pt x="67313" y="24483"/>
                  </a:lnTo>
                  <a:lnTo>
                    <a:pt x="55765" y="23234"/>
                  </a:lnTo>
                  <a:lnTo>
                    <a:pt x="43407" y="26235"/>
                  </a:lnTo>
                  <a:lnTo>
                    <a:pt x="34179" y="31592"/>
                  </a:lnTo>
                  <a:lnTo>
                    <a:pt x="26975" y="41019"/>
                  </a:lnTo>
                  <a:lnTo>
                    <a:pt x="23744" y="52750"/>
                  </a:lnTo>
                  <a:lnTo>
                    <a:pt x="22784" y="65162"/>
                  </a:lnTo>
                  <a:lnTo>
                    <a:pt x="24063" y="68651"/>
                  </a:lnTo>
                  <a:lnTo>
                    <a:pt x="29245" y="74406"/>
                  </a:lnTo>
                  <a:lnTo>
                    <a:pt x="40097" y="81613"/>
                  </a:lnTo>
                  <a:lnTo>
                    <a:pt x="58989" y="84847"/>
                  </a:lnTo>
                  <a:lnTo>
                    <a:pt x="92233" y="798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4113">
              <a:extLst>
                <a:ext uri="{FF2B5EF4-FFF2-40B4-BE49-F238E27FC236}">
                  <a16:creationId xmlns:a16="http://schemas.microsoft.com/office/drawing/2014/main" xmlns="" id="{92E7614B-69C1-4820-BB0E-351A7C142D2B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11804650" y="4502411"/>
              <a:ext cx="44451" cy="6090"/>
            </a:xfrm>
            <a:custGeom>
              <a:avLst/>
              <a:gdLst/>
              <a:ahLst/>
              <a:cxnLst/>
              <a:rect l="0" t="0" r="0" b="0"/>
              <a:pathLst>
                <a:path w="44451" h="6090">
                  <a:moveTo>
                    <a:pt x="0" y="6089"/>
                  </a:moveTo>
                  <a:lnTo>
                    <a:pt x="0" y="6089"/>
                  </a:lnTo>
                  <a:lnTo>
                    <a:pt x="3370" y="2718"/>
                  </a:lnTo>
                  <a:lnTo>
                    <a:pt x="15580" y="622"/>
                  </a:lnTo>
                  <a:lnTo>
                    <a:pt x="29232" y="0"/>
                  </a:lnTo>
                  <a:lnTo>
                    <a:pt x="36038" y="1737"/>
                  </a:lnTo>
                  <a:lnTo>
                    <a:pt x="44450" y="60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SMARTInkShape-4114">
              <a:extLst>
                <a:ext uri="{FF2B5EF4-FFF2-40B4-BE49-F238E27FC236}">
                  <a16:creationId xmlns:a16="http://schemas.microsoft.com/office/drawing/2014/main" xmlns="" id="{5AF9E682-1CCB-4F34-81A8-781F9B604F8B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11680890" y="3757073"/>
              <a:ext cx="212661" cy="264054"/>
            </a:xfrm>
            <a:custGeom>
              <a:avLst/>
              <a:gdLst/>
              <a:ahLst/>
              <a:cxnLst/>
              <a:rect l="0" t="0" r="0" b="0"/>
              <a:pathLst>
                <a:path w="212661" h="264054">
                  <a:moveTo>
                    <a:pt x="111060" y="27527"/>
                  </a:moveTo>
                  <a:lnTo>
                    <a:pt x="111060" y="27527"/>
                  </a:lnTo>
                  <a:lnTo>
                    <a:pt x="115423" y="17388"/>
                  </a:lnTo>
                  <a:lnTo>
                    <a:pt x="116528" y="9850"/>
                  </a:lnTo>
                  <a:lnTo>
                    <a:pt x="115410" y="6570"/>
                  </a:lnTo>
                  <a:lnTo>
                    <a:pt x="110407" y="1044"/>
                  </a:lnTo>
                  <a:lnTo>
                    <a:pt x="99716" y="0"/>
                  </a:lnTo>
                  <a:lnTo>
                    <a:pt x="92912" y="709"/>
                  </a:lnTo>
                  <a:lnTo>
                    <a:pt x="66486" y="15191"/>
                  </a:lnTo>
                  <a:lnTo>
                    <a:pt x="39683" y="44098"/>
                  </a:lnTo>
                  <a:lnTo>
                    <a:pt x="20611" y="86216"/>
                  </a:lnTo>
                  <a:lnTo>
                    <a:pt x="10654" y="119933"/>
                  </a:lnTo>
                  <a:lnTo>
                    <a:pt x="2933" y="154674"/>
                  </a:lnTo>
                  <a:lnTo>
                    <a:pt x="0" y="200588"/>
                  </a:lnTo>
                  <a:lnTo>
                    <a:pt x="4315" y="225563"/>
                  </a:lnTo>
                  <a:lnTo>
                    <a:pt x="14698" y="244660"/>
                  </a:lnTo>
                  <a:lnTo>
                    <a:pt x="21419" y="252716"/>
                  </a:lnTo>
                  <a:lnTo>
                    <a:pt x="36412" y="261667"/>
                  </a:lnTo>
                  <a:lnTo>
                    <a:pt x="44363" y="264053"/>
                  </a:lnTo>
                  <a:lnTo>
                    <a:pt x="62602" y="261061"/>
                  </a:lnTo>
                  <a:lnTo>
                    <a:pt x="92701" y="245594"/>
                  </a:lnTo>
                  <a:lnTo>
                    <a:pt x="112780" y="229573"/>
                  </a:lnTo>
                  <a:lnTo>
                    <a:pt x="146783" y="182913"/>
                  </a:lnTo>
                  <a:lnTo>
                    <a:pt x="163742" y="138949"/>
                  </a:lnTo>
                  <a:lnTo>
                    <a:pt x="171356" y="92056"/>
                  </a:lnTo>
                  <a:lnTo>
                    <a:pt x="169850" y="50645"/>
                  </a:lnTo>
                  <a:lnTo>
                    <a:pt x="167184" y="38706"/>
                  </a:lnTo>
                  <a:lnTo>
                    <a:pt x="154819" y="19795"/>
                  </a:lnTo>
                  <a:lnTo>
                    <a:pt x="138268" y="6452"/>
                  </a:lnTo>
                  <a:lnTo>
                    <a:pt x="121507" y="521"/>
                  </a:lnTo>
                  <a:lnTo>
                    <a:pt x="100886" y="5411"/>
                  </a:lnTo>
                  <a:lnTo>
                    <a:pt x="79728" y="16992"/>
                  </a:lnTo>
                  <a:lnTo>
                    <a:pt x="63265" y="31547"/>
                  </a:lnTo>
                  <a:lnTo>
                    <a:pt x="58736" y="39379"/>
                  </a:lnTo>
                  <a:lnTo>
                    <a:pt x="55586" y="55607"/>
                  </a:lnTo>
                  <a:lnTo>
                    <a:pt x="58416" y="70346"/>
                  </a:lnTo>
                  <a:lnTo>
                    <a:pt x="61149" y="77239"/>
                  </a:lnTo>
                  <a:lnTo>
                    <a:pt x="78475" y="97055"/>
                  </a:lnTo>
                  <a:lnTo>
                    <a:pt x="108225" y="109589"/>
                  </a:lnTo>
                  <a:lnTo>
                    <a:pt x="150593" y="111030"/>
                  </a:lnTo>
                  <a:lnTo>
                    <a:pt x="196741" y="114629"/>
                  </a:lnTo>
                  <a:lnTo>
                    <a:pt x="212660" y="1164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3" name="SMARTInkShape-Group793">
            <a:extLst>
              <a:ext uri="{FF2B5EF4-FFF2-40B4-BE49-F238E27FC236}">
                <a16:creationId xmlns:a16="http://schemas.microsoft.com/office/drawing/2014/main" xmlns="" id="{31123ED4-373D-4822-95F5-5011A68B19EB}"/>
              </a:ext>
            </a:extLst>
          </p:cNvPr>
          <p:cNvGrpSpPr/>
          <p:nvPr/>
        </p:nvGrpSpPr>
        <p:grpSpPr>
          <a:xfrm>
            <a:off x="1136650" y="650348"/>
            <a:ext cx="1188161" cy="420439"/>
            <a:chOff x="1136650" y="650348"/>
            <a:chExt cx="1188161" cy="420439"/>
          </a:xfrm>
        </p:grpSpPr>
        <p:sp>
          <p:nvSpPr>
            <p:cNvPr id="876" name="SMARTInkShape-4115">
              <a:extLst>
                <a:ext uri="{FF2B5EF4-FFF2-40B4-BE49-F238E27FC236}">
                  <a16:creationId xmlns:a16="http://schemas.microsoft.com/office/drawing/2014/main" xmlns="" id="{C82D1440-BC44-45CC-99EB-5C1261BED48B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2241550" y="650348"/>
              <a:ext cx="83261" cy="333903"/>
            </a:xfrm>
            <a:custGeom>
              <a:avLst/>
              <a:gdLst/>
              <a:ahLst/>
              <a:cxnLst/>
              <a:rect l="0" t="0" r="0" b="0"/>
              <a:pathLst>
                <a:path w="83261" h="333903">
                  <a:moveTo>
                    <a:pt x="0" y="16402"/>
                  </a:moveTo>
                  <a:lnTo>
                    <a:pt x="0" y="16402"/>
                  </a:lnTo>
                  <a:lnTo>
                    <a:pt x="0" y="6289"/>
                  </a:lnTo>
                  <a:lnTo>
                    <a:pt x="1411" y="3310"/>
                  </a:lnTo>
                  <a:lnTo>
                    <a:pt x="3763" y="1324"/>
                  </a:lnTo>
                  <a:lnTo>
                    <a:pt x="6742" y="0"/>
                  </a:lnTo>
                  <a:lnTo>
                    <a:pt x="10844" y="1234"/>
                  </a:lnTo>
                  <a:lnTo>
                    <a:pt x="21048" y="8250"/>
                  </a:lnTo>
                  <a:lnTo>
                    <a:pt x="46256" y="46620"/>
                  </a:lnTo>
                  <a:lnTo>
                    <a:pt x="70934" y="93167"/>
                  </a:lnTo>
                  <a:lnTo>
                    <a:pt x="80445" y="133540"/>
                  </a:lnTo>
                  <a:lnTo>
                    <a:pt x="83260" y="175473"/>
                  </a:lnTo>
                  <a:lnTo>
                    <a:pt x="80044" y="216217"/>
                  </a:lnTo>
                  <a:lnTo>
                    <a:pt x="69206" y="253140"/>
                  </a:lnTo>
                  <a:lnTo>
                    <a:pt x="47238" y="295548"/>
                  </a:lnTo>
                  <a:lnTo>
                    <a:pt x="19050" y="333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4116">
              <a:extLst>
                <a:ext uri="{FF2B5EF4-FFF2-40B4-BE49-F238E27FC236}">
                  <a16:creationId xmlns:a16="http://schemas.microsoft.com/office/drawing/2014/main" xmlns="" id="{9AFBE325-BC79-4E03-9D13-B43B80751CEF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536700" y="806450"/>
              <a:ext cx="171451" cy="208777"/>
            </a:xfrm>
            <a:custGeom>
              <a:avLst/>
              <a:gdLst/>
              <a:ahLst/>
              <a:cxnLst/>
              <a:rect l="0" t="0" r="0" b="0"/>
              <a:pathLst>
                <a:path w="171451" h="208777">
                  <a:moveTo>
                    <a:pt x="0" y="88900"/>
                  </a:moveTo>
                  <a:lnTo>
                    <a:pt x="0" y="88900"/>
                  </a:lnTo>
                  <a:lnTo>
                    <a:pt x="0" y="85529"/>
                  </a:lnTo>
                  <a:lnTo>
                    <a:pt x="1882" y="81992"/>
                  </a:lnTo>
                  <a:lnTo>
                    <a:pt x="3371" y="80062"/>
                  </a:lnTo>
                  <a:lnTo>
                    <a:pt x="7186" y="80185"/>
                  </a:lnTo>
                  <a:lnTo>
                    <a:pt x="18951" y="84086"/>
                  </a:lnTo>
                  <a:lnTo>
                    <a:pt x="41442" y="100958"/>
                  </a:lnTo>
                  <a:lnTo>
                    <a:pt x="62609" y="127202"/>
                  </a:lnTo>
                  <a:lnTo>
                    <a:pt x="75544" y="160691"/>
                  </a:lnTo>
                  <a:lnTo>
                    <a:pt x="81935" y="207331"/>
                  </a:lnTo>
                  <a:lnTo>
                    <a:pt x="80729" y="208776"/>
                  </a:lnTo>
                  <a:lnTo>
                    <a:pt x="78514" y="208328"/>
                  </a:lnTo>
                  <a:lnTo>
                    <a:pt x="75626" y="206619"/>
                  </a:lnTo>
                  <a:lnTo>
                    <a:pt x="72417" y="193431"/>
                  </a:lnTo>
                  <a:lnTo>
                    <a:pt x="70611" y="154679"/>
                  </a:lnTo>
                  <a:lnTo>
                    <a:pt x="72305" y="120252"/>
                  </a:lnTo>
                  <a:lnTo>
                    <a:pt x="85864" y="74514"/>
                  </a:lnTo>
                  <a:lnTo>
                    <a:pt x="107442" y="39404"/>
                  </a:lnTo>
                  <a:lnTo>
                    <a:pt x="123482" y="2245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4117">
              <a:extLst>
                <a:ext uri="{FF2B5EF4-FFF2-40B4-BE49-F238E27FC236}">
                  <a16:creationId xmlns:a16="http://schemas.microsoft.com/office/drawing/2014/main" xmlns="" id="{131D9396-1D86-48F5-A8F5-8DF2FCEF29AB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846917" y="665929"/>
              <a:ext cx="153334" cy="375666"/>
            </a:xfrm>
            <a:custGeom>
              <a:avLst/>
              <a:gdLst/>
              <a:ahLst/>
              <a:cxnLst/>
              <a:rect l="0" t="0" r="0" b="0"/>
              <a:pathLst>
                <a:path w="153334" h="375666">
                  <a:moveTo>
                    <a:pt x="108883" y="32571"/>
                  </a:moveTo>
                  <a:lnTo>
                    <a:pt x="108883" y="32571"/>
                  </a:lnTo>
                  <a:lnTo>
                    <a:pt x="108177" y="18068"/>
                  </a:lnTo>
                  <a:lnTo>
                    <a:pt x="105512" y="9427"/>
                  </a:lnTo>
                  <a:lnTo>
                    <a:pt x="100094" y="2764"/>
                  </a:lnTo>
                  <a:lnTo>
                    <a:pt x="96673" y="0"/>
                  </a:lnTo>
                  <a:lnTo>
                    <a:pt x="92277" y="274"/>
                  </a:lnTo>
                  <a:lnTo>
                    <a:pt x="81747" y="6222"/>
                  </a:lnTo>
                  <a:lnTo>
                    <a:pt x="60548" y="31584"/>
                  </a:lnTo>
                  <a:lnTo>
                    <a:pt x="44597" y="61531"/>
                  </a:lnTo>
                  <a:lnTo>
                    <a:pt x="28806" y="99770"/>
                  </a:lnTo>
                  <a:lnTo>
                    <a:pt x="14732" y="144987"/>
                  </a:lnTo>
                  <a:lnTo>
                    <a:pt x="5184" y="191424"/>
                  </a:lnTo>
                  <a:lnTo>
                    <a:pt x="0" y="236522"/>
                  </a:lnTo>
                  <a:lnTo>
                    <a:pt x="48" y="277733"/>
                  </a:lnTo>
                  <a:lnTo>
                    <a:pt x="6184" y="311571"/>
                  </a:lnTo>
                  <a:lnTo>
                    <a:pt x="18084" y="339310"/>
                  </a:lnTo>
                  <a:lnTo>
                    <a:pt x="37483" y="361046"/>
                  </a:lnTo>
                  <a:lnTo>
                    <a:pt x="62098" y="372588"/>
                  </a:lnTo>
                  <a:lnTo>
                    <a:pt x="75576" y="375665"/>
                  </a:lnTo>
                  <a:lnTo>
                    <a:pt x="105604" y="371559"/>
                  </a:lnTo>
                  <a:lnTo>
                    <a:pt x="153333" y="35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SMARTInkShape-4118">
              <a:extLst>
                <a:ext uri="{FF2B5EF4-FFF2-40B4-BE49-F238E27FC236}">
                  <a16:creationId xmlns:a16="http://schemas.microsoft.com/office/drawing/2014/main" xmlns="" id="{0FD6AD46-5A98-42D8-B823-DE8C2B56EEA6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136650" y="666750"/>
              <a:ext cx="215901" cy="404037"/>
            </a:xfrm>
            <a:custGeom>
              <a:avLst/>
              <a:gdLst/>
              <a:ahLst/>
              <a:cxnLst/>
              <a:rect l="0" t="0" r="0" b="0"/>
              <a:pathLst>
                <a:path w="215901" h="404037">
                  <a:moveTo>
                    <a:pt x="0" y="76200"/>
                  </a:moveTo>
                  <a:lnTo>
                    <a:pt x="0" y="76200"/>
                  </a:lnTo>
                  <a:lnTo>
                    <a:pt x="0" y="72829"/>
                  </a:lnTo>
                  <a:lnTo>
                    <a:pt x="706" y="73247"/>
                  </a:lnTo>
                  <a:lnTo>
                    <a:pt x="21654" y="110130"/>
                  </a:lnTo>
                  <a:lnTo>
                    <a:pt x="32907" y="138552"/>
                  </a:lnTo>
                  <a:lnTo>
                    <a:pt x="44964" y="179406"/>
                  </a:lnTo>
                  <a:lnTo>
                    <a:pt x="61142" y="223905"/>
                  </a:lnTo>
                  <a:lnTo>
                    <a:pt x="78679" y="268846"/>
                  </a:lnTo>
                  <a:lnTo>
                    <a:pt x="93530" y="312339"/>
                  </a:lnTo>
                  <a:lnTo>
                    <a:pt x="109067" y="347662"/>
                  </a:lnTo>
                  <a:lnTo>
                    <a:pt x="135295" y="394719"/>
                  </a:lnTo>
                  <a:lnTo>
                    <a:pt x="143152" y="402855"/>
                  </a:lnTo>
                  <a:lnTo>
                    <a:pt x="146234" y="404036"/>
                  </a:lnTo>
                  <a:lnTo>
                    <a:pt x="149701" y="400591"/>
                  </a:lnTo>
                  <a:lnTo>
                    <a:pt x="162027" y="371283"/>
                  </a:lnTo>
                  <a:lnTo>
                    <a:pt x="172906" y="332937"/>
                  </a:lnTo>
                  <a:lnTo>
                    <a:pt x="177360" y="307330"/>
                  </a:lnTo>
                  <a:lnTo>
                    <a:pt x="181034" y="278264"/>
                  </a:lnTo>
                  <a:lnTo>
                    <a:pt x="184190" y="246893"/>
                  </a:lnTo>
                  <a:lnTo>
                    <a:pt x="186999" y="213279"/>
                  </a:lnTo>
                  <a:lnTo>
                    <a:pt x="189577" y="178169"/>
                  </a:lnTo>
                  <a:lnTo>
                    <a:pt x="192001" y="142063"/>
                  </a:lnTo>
                  <a:lnTo>
                    <a:pt x="195029" y="111642"/>
                  </a:lnTo>
                  <a:lnTo>
                    <a:pt x="198458" y="85011"/>
                  </a:lnTo>
                  <a:lnTo>
                    <a:pt x="204620" y="42016"/>
                  </a:lnTo>
                  <a:lnTo>
                    <a:pt x="208795" y="6178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SMARTInkShape-4119">
              <a:extLst>
                <a:ext uri="{FF2B5EF4-FFF2-40B4-BE49-F238E27FC236}">
                  <a16:creationId xmlns:a16="http://schemas.microsoft.com/office/drawing/2014/main" xmlns="" id="{3AFDCA9B-E2F7-4721-AB2B-CA1602866F39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384420" y="875290"/>
              <a:ext cx="139581" cy="138101"/>
            </a:xfrm>
            <a:custGeom>
              <a:avLst/>
              <a:gdLst/>
              <a:ahLst/>
              <a:cxnLst/>
              <a:rect l="0" t="0" r="0" b="0"/>
              <a:pathLst>
                <a:path w="139581" h="138101">
                  <a:moveTo>
                    <a:pt x="82430" y="77210"/>
                  </a:moveTo>
                  <a:lnTo>
                    <a:pt x="82430" y="77210"/>
                  </a:lnTo>
                  <a:lnTo>
                    <a:pt x="81724" y="66365"/>
                  </a:lnTo>
                  <a:lnTo>
                    <a:pt x="69565" y="21121"/>
                  </a:lnTo>
                  <a:lnTo>
                    <a:pt x="64718" y="9243"/>
                  </a:lnTo>
                  <a:lnTo>
                    <a:pt x="57860" y="1611"/>
                  </a:lnTo>
                  <a:lnTo>
                    <a:pt x="53350" y="0"/>
                  </a:lnTo>
                  <a:lnTo>
                    <a:pt x="42694" y="91"/>
                  </a:lnTo>
                  <a:lnTo>
                    <a:pt x="29021" y="8127"/>
                  </a:lnTo>
                  <a:lnTo>
                    <a:pt x="21424" y="14222"/>
                  </a:lnTo>
                  <a:lnTo>
                    <a:pt x="3990" y="46396"/>
                  </a:lnTo>
                  <a:lnTo>
                    <a:pt x="0" y="83837"/>
                  </a:lnTo>
                  <a:lnTo>
                    <a:pt x="5578" y="105320"/>
                  </a:lnTo>
                  <a:lnTo>
                    <a:pt x="15112" y="122864"/>
                  </a:lnTo>
                  <a:lnTo>
                    <a:pt x="26406" y="135366"/>
                  </a:lnTo>
                  <a:lnTo>
                    <a:pt x="32380" y="137853"/>
                  </a:lnTo>
                  <a:lnTo>
                    <a:pt x="38480" y="138100"/>
                  </a:lnTo>
                  <a:lnTo>
                    <a:pt x="44664" y="136853"/>
                  </a:lnTo>
                  <a:lnTo>
                    <a:pt x="55297" y="129824"/>
                  </a:lnTo>
                  <a:lnTo>
                    <a:pt x="64021" y="118938"/>
                  </a:lnTo>
                  <a:lnTo>
                    <a:pt x="77724" y="90919"/>
                  </a:lnTo>
                  <a:lnTo>
                    <a:pt x="79998" y="89877"/>
                  </a:lnTo>
                  <a:lnTo>
                    <a:pt x="82220" y="90594"/>
                  </a:lnTo>
                  <a:lnTo>
                    <a:pt x="90599" y="100225"/>
                  </a:lnTo>
                  <a:lnTo>
                    <a:pt x="109443" y="122443"/>
                  </a:lnTo>
                  <a:lnTo>
                    <a:pt x="121247" y="129064"/>
                  </a:lnTo>
                  <a:lnTo>
                    <a:pt x="139580" y="134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4120">
              <a:extLst>
                <a:ext uri="{FF2B5EF4-FFF2-40B4-BE49-F238E27FC236}">
                  <a16:creationId xmlns:a16="http://schemas.microsoft.com/office/drawing/2014/main" xmlns="" id="{B3EE4882-B176-45D3-9FAF-4AD0DFA4310E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2046864" y="777775"/>
              <a:ext cx="162937" cy="209962"/>
            </a:xfrm>
            <a:custGeom>
              <a:avLst/>
              <a:gdLst/>
              <a:ahLst/>
              <a:cxnLst/>
              <a:rect l="0" t="0" r="0" b="0"/>
              <a:pathLst>
                <a:path w="162937" h="209962">
                  <a:moveTo>
                    <a:pt x="99436" y="98525"/>
                  </a:moveTo>
                  <a:lnTo>
                    <a:pt x="99436" y="98525"/>
                  </a:lnTo>
                  <a:lnTo>
                    <a:pt x="104462" y="58962"/>
                  </a:lnTo>
                  <a:lnTo>
                    <a:pt x="105524" y="24544"/>
                  </a:lnTo>
                  <a:lnTo>
                    <a:pt x="101907" y="12493"/>
                  </a:lnTo>
                  <a:lnTo>
                    <a:pt x="98966" y="7304"/>
                  </a:lnTo>
                  <a:lnTo>
                    <a:pt x="95595" y="3844"/>
                  </a:lnTo>
                  <a:lnTo>
                    <a:pt x="88086" y="0"/>
                  </a:lnTo>
                  <a:lnTo>
                    <a:pt x="76283" y="2055"/>
                  </a:lnTo>
                  <a:lnTo>
                    <a:pt x="69184" y="4578"/>
                  </a:lnTo>
                  <a:lnTo>
                    <a:pt x="42338" y="28355"/>
                  </a:lnTo>
                  <a:lnTo>
                    <a:pt x="18783" y="62212"/>
                  </a:lnTo>
                  <a:lnTo>
                    <a:pt x="5140" y="105796"/>
                  </a:lnTo>
                  <a:lnTo>
                    <a:pt x="0" y="147716"/>
                  </a:lnTo>
                  <a:lnTo>
                    <a:pt x="6324" y="174010"/>
                  </a:lnTo>
                  <a:lnTo>
                    <a:pt x="18542" y="196279"/>
                  </a:lnTo>
                  <a:lnTo>
                    <a:pt x="33379" y="208529"/>
                  </a:lnTo>
                  <a:lnTo>
                    <a:pt x="41287" y="209961"/>
                  </a:lnTo>
                  <a:lnTo>
                    <a:pt x="57599" y="205908"/>
                  </a:lnTo>
                  <a:lnTo>
                    <a:pt x="86021" y="188354"/>
                  </a:lnTo>
                  <a:lnTo>
                    <a:pt x="113413" y="158537"/>
                  </a:lnTo>
                  <a:lnTo>
                    <a:pt x="129291" y="122892"/>
                  </a:lnTo>
                  <a:lnTo>
                    <a:pt x="131722" y="85519"/>
                  </a:lnTo>
                  <a:lnTo>
                    <a:pt x="123898" y="62170"/>
                  </a:lnTo>
                  <a:lnTo>
                    <a:pt x="103627" y="32955"/>
                  </a:lnTo>
                  <a:lnTo>
                    <a:pt x="95880" y="25178"/>
                  </a:lnTo>
                  <a:lnTo>
                    <a:pt x="86482" y="20700"/>
                  </a:lnTo>
                  <a:lnTo>
                    <a:pt x="64751" y="17604"/>
                  </a:lnTo>
                  <a:lnTo>
                    <a:pt x="42863" y="22344"/>
                  </a:lnTo>
                  <a:lnTo>
                    <a:pt x="16351" y="35030"/>
                  </a:lnTo>
                  <a:lnTo>
                    <a:pt x="10179" y="39262"/>
                  </a:lnTo>
                  <a:lnTo>
                    <a:pt x="6065" y="44905"/>
                  </a:lnTo>
                  <a:lnTo>
                    <a:pt x="1493" y="58701"/>
                  </a:lnTo>
                  <a:lnTo>
                    <a:pt x="3224" y="72359"/>
                  </a:lnTo>
                  <a:lnTo>
                    <a:pt x="5661" y="78964"/>
                  </a:lnTo>
                  <a:lnTo>
                    <a:pt x="17777" y="90067"/>
                  </a:lnTo>
                  <a:lnTo>
                    <a:pt x="34921" y="98293"/>
                  </a:lnTo>
                  <a:lnTo>
                    <a:pt x="65817" y="102219"/>
                  </a:lnTo>
                  <a:lnTo>
                    <a:pt x="103508" y="98522"/>
                  </a:lnTo>
                  <a:lnTo>
                    <a:pt x="148124" y="84405"/>
                  </a:lnTo>
                  <a:lnTo>
                    <a:pt x="162936" y="79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4121">
              <a:extLst>
                <a:ext uri="{FF2B5EF4-FFF2-40B4-BE49-F238E27FC236}">
                  <a16:creationId xmlns:a16="http://schemas.microsoft.com/office/drawing/2014/main" xmlns="" id="{AF0F5626-7F44-4F51-AD1A-89E0D4778DC6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2070364" y="655595"/>
              <a:ext cx="126737" cy="85924"/>
            </a:xfrm>
            <a:custGeom>
              <a:avLst/>
              <a:gdLst/>
              <a:ahLst/>
              <a:cxnLst/>
              <a:rect l="0" t="0" r="0" b="0"/>
              <a:pathLst>
                <a:path w="126737" h="85924">
                  <a:moveTo>
                    <a:pt x="12436" y="11155"/>
                  </a:moveTo>
                  <a:lnTo>
                    <a:pt x="12436" y="11155"/>
                  </a:lnTo>
                  <a:lnTo>
                    <a:pt x="9065" y="11155"/>
                  </a:lnTo>
                  <a:lnTo>
                    <a:pt x="8072" y="11861"/>
                  </a:lnTo>
                  <a:lnTo>
                    <a:pt x="7410" y="13036"/>
                  </a:lnTo>
                  <a:lnTo>
                    <a:pt x="6674" y="17636"/>
                  </a:lnTo>
                  <a:lnTo>
                    <a:pt x="4239" y="62892"/>
                  </a:lnTo>
                  <a:lnTo>
                    <a:pt x="0" y="85923"/>
                  </a:lnTo>
                  <a:lnTo>
                    <a:pt x="17436" y="43038"/>
                  </a:lnTo>
                  <a:lnTo>
                    <a:pt x="31029" y="6277"/>
                  </a:lnTo>
                  <a:lnTo>
                    <a:pt x="33298" y="3670"/>
                  </a:lnTo>
                  <a:lnTo>
                    <a:pt x="41463" y="773"/>
                  </a:lnTo>
                  <a:lnTo>
                    <a:pt x="46604" y="0"/>
                  </a:lnTo>
                  <a:lnTo>
                    <a:pt x="57961" y="4786"/>
                  </a:lnTo>
                  <a:lnTo>
                    <a:pt x="105132" y="38992"/>
                  </a:lnTo>
                  <a:lnTo>
                    <a:pt x="126736" y="61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6" name="SMARTInkShape-Group794">
            <a:extLst>
              <a:ext uri="{FF2B5EF4-FFF2-40B4-BE49-F238E27FC236}">
                <a16:creationId xmlns:a16="http://schemas.microsoft.com/office/drawing/2014/main" xmlns="" id="{2C9A8948-FCC8-4B48-A965-CBF0FA8FC981}"/>
              </a:ext>
            </a:extLst>
          </p:cNvPr>
          <p:cNvGrpSpPr/>
          <p:nvPr/>
        </p:nvGrpSpPr>
        <p:grpSpPr>
          <a:xfrm>
            <a:off x="2612541" y="831850"/>
            <a:ext cx="156060" cy="100718"/>
            <a:chOff x="2612541" y="831850"/>
            <a:chExt cx="156060" cy="100718"/>
          </a:xfrm>
        </p:grpSpPr>
        <p:sp>
          <p:nvSpPr>
            <p:cNvPr id="884" name="SMARTInkShape-4122">
              <a:extLst>
                <a:ext uri="{FF2B5EF4-FFF2-40B4-BE49-F238E27FC236}">
                  <a16:creationId xmlns:a16="http://schemas.microsoft.com/office/drawing/2014/main" xmlns="" id="{082EFAED-37EF-4040-8D20-0E6300997F06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2612541" y="831850"/>
              <a:ext cx="111610" cy="12701"/>
            </a:xfrm>
            <a:custGeom>
              <a:avLst/>
              <a:gdLst/>
              <a:ahLst/>
              <a:cxnLst/>
              <a:rect l="0" t="0" r="0" b="0"/>
              <a:pathLst>
                <a:path w="111610" h="1270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5" y="5026"/>
                  </a:lnTo>
                  <a:lnTo>
                    <a:pt x="1563" y="5467"/>
                  </a:lnTo>
                  <a:lnTo>
                    <a:pt x="44771" y="7004"/>
                  </a:lnTo>
                  <a:lnTo>
                    <a:pt x="84504" y="11366"/>
                  </a:lnTo>
                  <a:lnTo>
                    <a:pt x="11160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4123">
              <a:extLst>
                <a:ext uri="{FF2B5EF4-FFF2-40B4-BE49-F238E27FC236}">
                  <a16:creationId xmlns:a16="http://schemas.microsoft.com/office/drawing/2014/main" xmlns="" id="{45975E11-E276-48BE-9297-F1639E82039B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2616200" y="908050"/>
              <a:ext cx="152401" cy="24518"/>
            </a:xfrm>
            <a:custGeom>
              <a:avLst/>
              <a:gdLst/>
              <a:ahLst/>
              <a:cxnLst/>
              <a:rect l="0" t="0" r="0" b="0"/>
              <a:pathLst>
                <a:path w="152401" h="24518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1411" y="23414"/>
                  </a:lnTo>
                  <a:lnTo>
                    <a:pt x="6742" y="24517"/>
                  </a:lnTo>
                  <a:lnTo>
                    <a:pt x="44057" y="15086"/>
                  </a:lnTo>
                  <a:lnTo>
                    <a:pt x="91135" y="5097"/>
                  </a:lnTo>
                  <a:lnTo>
                    <a:pt x="132052" y="151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4" name="SMARTInkShape-Group795">
            <a:extLst>
              <a:ext uri="{FF2B5EF4-FFF2-40B4-BE49-F238E27FC236}">
                <a16:creationId xmlns:a16="http://schemas.microsoft.com/office/drawing/2014/main" xmlns="" id="{325781D5-F82E-4762-AF25-E3DEE583DE08}"/>
              </a:ext>
            </a:extLst>
          </p:cNvPr>
          <p:cNvGrpSpPr/>
          <p:nvPr/>
        </p:nvGrpSpPr>
        <p:grpSpPr>
          <a:xfrm>
            <a:off x="3187700" y="635000"/>
            <a:ext cx="977901" cy="612526"/>
            <a:chOff x="3187700" y="635000"/>
            <a:chExt cx="977901" cy="612526"/>
          </a:xfrm>
        </p:grpSpPr>
        <p:sp>
          <p:nvSpPr>
            <p:cNvPr id="887" name="SMARTInkShape-4124">
              <a:extLst>
                <a:ext uri="{FF2B5EF4-FFF2-40B4-BE49-F238E27FC236}">
                  <a16:creationId xmlns:a16="http://schemas.microsoft.com/office/drawing/2014/main" xmlns="" id="{D17B5A6A-D34E-4666-B138-FFA98D7D7CBA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3934034" y="830926"/>
              <a:ext cx="104567" cy="90625"/>
            </a:xfrm>
            <a:custGeom>
              <a:avLst/>
              <a:gdLst/>
              <a:ahLst/>
              <a:cxnLst/>
              <a:rect l="0" t="0" r="0" b="0"/>
              <a:pathLst>
                <a:path w="104567" h="90625">
                  <a:moveTo>
                    <a:pt x="66466" y="58074"/>
                  </a:moveTo>
                  <a:lnTo>
                    <a:pt x="66466" y="58074"/>
                  </a:lnTo>
                  <a:lnTo>
                    <a:pt x="51719" y="16334"/>
                  </a:lnTo>
                  <a:lnTo>
                    <a:pt x="44389" y="7067"/>
                  </a:lnTo>
                  <a:lnTo>
                    <a:pt x="36428" y="597"/>
                  </a:lnTo>
                  <a:lnTo>
                    <a:pt x="32330" y="0"/>
                  </a:lnTo>
                  <a:lnTo>
                    <a:pt x="24014" y="3100"/>
                  </a:lnTo>
                  <a:lnTo>
                    <a:pt x="8026" y="22892"/>
                  </a:lnTo>
                  <a:lnTo>
                    <a:pt x="1687" y="41262"/>
                  </a:lnTo>
                  <a:lnTo>
                    <a:pt x="0" y="67674"/>
                  </a:lnTo>
                  <a:lnTo>
                    <a:pt x="3059" y="80685"/>
                  </a:lnTo>
                  <a:lnTo>
                    <a:pt x="9122" y="88820"/>
                  </a:lnTo>
                  <a:lnTo>
                    <a:pt x="13420" y="90566"/>
                  </a:lnTo>
                  <a:lnTo>
                    <a:pt x="23840" y="90624"/>
                  </a:lnTo>
                  <a:lnTo>
                    <a:pt x="41606" y="83319"/>
                  </a:lnTo>
                  <a:lnTo>
                    <a:pt x="50243" y="76114"/>
                  </a:lnTo>
                  <a:lnTo>
                    <a:pt x="56434" y="69620"/>
                  </a:lnTo>
                  <a:lnTo>
                    <a:pt x="61536" y="66733"/>
                  </a:lnTo>
                  <a:lnTo>
                    <a:pt x="63885" y="67375"/>
                  </a:lnTo>
                  <a:lnTo>
                    <a:pt x="86442" y="84810"/>
                  </a:lnTo>
                  <a:lnTo>
                    <a:pt x="104566" y="89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4125">
              <a:extLst>
                <a:ext uri="{FF2B5EF4-FFF2-40B4-BE49-F238E27FC236}">
                  <a16:creationId xmlns:a16="http://schemas.microsoft.com/office/drawing/2014/main" xmlns="" id="{AD17D3D6-314D-4251-B745-A0B62F17727A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3289300" y="635000"/>
              <a:ext cx="19051" cy="209551"/>
            </a:xfrm>
            <a:custGeom>
              <a:avLst/>
              <a:gdLst/>
              <a:ahLst/>
              <a:cxnLst/>
              <a:rect l="0" t="0" r="0" b="0"/>
              <a:pathLst>
                <a:path w="19051" h="209551">
                  <a:moveTo>
                    <a:pt x="0" y="0"/>
                  </a:moveTo>
                  <a:lnTo>
                    <a:pt x="0" y="0"/>
                  </a:lnTo>
                  <a:lnTo>
                    <a:pt x="705" y="37576"/>
                  </a:lnTo>
                  <a:lnTo>
                    <a:pt x="4364" y="72282"/>
                  </a:lnTo>
                  <a:lnTo>
                    <a:pt x="5762" y="112120"/>
                  </a:lnTo>
                  <a:lnTo>
                    <a:pt x="6234" y="157901"/>
                  </a:lnTo>
                  <a:lnTo>
                    <a:pt x="7709" y="178128"/>
                  </a:lnTo>
                  <a:lnTo>
                    <a:pt x="190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4126">
              <a:extLst>
                <a:ext uri="{FF2B5EF4-FFF2-40B4-BE49-F238E27FC236}">
                  <a16:creationId xmlns:a16="http://schemas.microsoft.com/office/drawing/2014/main" xmlns="" id="{AD3CAA80-04D8-4A77-B13C-6992A2E59A6C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3390900" y="1004530"/>
              <a:ext cx="139701" cy="102917"/>
            </a:xfrm>
            <a:custGeom>
              <a:avLst/>
              <a:gdLst/>
              <a:ahLst/>
              <a:cxnLst/>
              <a:rect l="0" t="0" r="0" b="0"/>
              <a:pathLst>
                <a:path w="139701" h="102917">
                  <a:moveTo>
                    <a:pt x="0" y="55920"/>
                  </a:moveTo>
                  <a:lnTo>
                    <a:pt x="0" y="55920"/>
                  </a:lnTo>
                  <a:lnTo>
                    <a:pt x="705" y="14020"/>
                  </a:lnTo>
                  <a:lnTo>
                    <a:pt x="1881" y="11054"/>
                  </a:lnTo>
                  <a:lnTo>
                    <a:pt x="4364" y="7052"/>
                  </a:lnTo>
                  <a:lnTo>
                    <a:pt x="5467" y="2921"/>
                  </a:lnTo>
                  <a:lnTo>
                    <a:pt x="7173" y="1537"/>
                  </a:lnTo>
                  <a:lnTo>
                    <a:pt x="12829" y="0"/>
                  </a:lnTo>
                  <a:lnTo>
                    <a:pt x="27320" y="2505"/>
                  </a:lnTo>
                  <a:lnTo>
                    <a:pt x="41647" y="11087"/>
                  </a:lnTo>
                  <a:lnTo>
                    <a:pt x="43993" y="16154"/>
                  </a:lnTo>
                  <a:lnTo>
                    <a:pt x="44717" y="29309"/>
                  </a:lnTo>
                  <a:lnTo>
                    <a:pt x="37787" y="55953"/>
                  </a:lnTo>
                  <a:lnTo>
                    <a:pt x="28789" y="70281"/>
                  </a:lnTo>
                  <a:lnTo>
                    <a:pt x="8174" y="97587"/>
                  </a:lnTo>
                  <a:lnTo>
                    <a:pt x="9683" y="99220"/>
                  </a:lnTo>
                  <a:lnTo>
                    <a:pt x="17004" y="102916"/>
                  </a:lnTo>
                  <a:lnTo>
                    <a:pt x="39767" y="102222"/>
                  </a:lnTo>
                  <a:lnTo>
                    <a:pt x="75597" y="94177"/>
                  </a:lnTo>
                  <a:lnTo>
                    <a:pt x="122648" y="84591"/>
                  </a:lnTo>
                  <a:lnTo>
                    <a:pt x="139700" y="81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4127">
              <a:extLst>
                <a:ext uri="{FF2B5EF4-FFF2-40B4-BE49-F238E27FC236}">
                  <a16:creationId xmlns:a16="http://schemas.microsoft.com/office/drawing/2014/main" xmlns="" id="{23F2AC2D-193B-484F-8345-E21CB3BD0090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3709283" y="661283"/>
              <a:ext cx="176918" cy="323836"/>
            </a:xfrm>
            <a:custGeom>
              <a:avLst/>
              <a:gdLst/>
              <a:ahLst/>
              <a:cxnLst/>
              <a:rect l="0" t="0" r="0" b="0"/>
              <a:pathLst>
                <a:path w="176918" h="323836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1411" y="37451"/>
                  </a:lnTo>
                  <a:lnTo>
                    <a:pt x="26278" y="77189"/>
                  </a:lnTo>
                  <a:lnTo>
                    <a:pt x="38000" y="110721"/>
                  </a:lnTo>
                  <a:lnTo>
                    <a:pt x="48383" y="148673"/>
                  </a:lnTo>
                  <a:lnTo>
                    <a:pt x="58408" y="188353"/>
                  </a:lnTo>
                  <a:lnTo>
                    <a:pt x="69918" y="227155"/>
                  </a:lnTo>
                  <a:lnTo>
                    <a:pt x="88299" y="274587"/>
                  </a:lnTo>
                  <a:lnTo>
                    <a:pt x="104107" y="320159"/>
                  </a:lnTo>
                  <a:lnTo>
                    <a:pt x="105094" y="323211"/>
                  </a:lnTo>
                  <a:lnTo>
                    <a:pt x="106457" y="323835"/>
                  </a:lnTo>
                  <a:lnTo>
                    <a:pt x="108071" y="322840"/>
                  </a:lnTo>
                  <a:lnTo>
                    <a:pt x="109853" y="320766"/>
                  </a:lnTo>
                  <a:lnTo>
                    <a:pt x="127922" y="274763"/>
                  </a:lnTo>
                  <a:lnTo>
                    <a:pt x="139619" y="236162"/>
                  </a:lnTo>
                  <a:lnTo>
                    <a:pt x="148111" y="189372"/>
                  </a:lnTo>
                  <a:lnTo>
                    <a:pt x="151363" y="164054"/>
                  </a:lnTo>
                  <a:lnTo>
                    <a:pt x="158739" y="118989"/>
                  </a:lnTo>
                  <a:lnTo>
                    <a:pt x="166016" y="81321"/>
                  </a:lnTo>
                  <a:lnTo>
                    <a:pt x="176917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4128">
              <a:extLst>
                <a:ext uri="{FF2B5EF4-FFF2-40B4-BE49-F238E27FC236}">
                  <a16:creationId xmlns:a16="http://schemas.microsoft.com/office/drawing/2014/main" xmlns="" id="{A34496D2-84E5-4554-B31A-721A26082297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3187700" y="908050"/>
              <a:ext cx="222251" cy="25401"/>
            </a:xfrm>
            <a:custGeom>
              <a:avLst/>
              <a:gdLst/>
              <a:ahLst/>
              <a:cxnLst/>
              <a:rect l="0" t="0" r="0" b="0"/>
              <a:pathLst>
                <a:path w="222251" h="25401">
                  <a:moveTo>
                    <a:pt x="0" y="25400"/>
                  </a:moveTo>
                  <a:lnTo>
                    <a:pt x="0" y="25400"/>
                  </a:lnTo>
                  <a:lnTo>
                    <a:pt x="44762" y="19625"/>
                  </a:lnTo>
                  <a:lnTo>
                    <a:pt x="78691" y="13191"/>
                  </a:lnTo>
                  <a:lnTo>
                    <a:pt x="117288" y="7509"/>
                  </a:lnTo>
                  <a:lnTo>
                    <a:pt x="155845" y="3337"/>
                  </a:lnTo>
                  <a:lnTo>
                    <a:pt x="200379" y="989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4129">
              <a:extLst>
                <a:ext uri="{FF2B5EF4-FFF2-40B4-BE49-F238E27FC236}">
                  <a16:creationId xmlns:a16="http://schemas.microsoft.com/office/drawing/2014/main" xmlns="" id="{E0CD4B67-2CCD-4D27-ADC8-97407B66D389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3248253" y="1103175"/>
              <a:ext cx="91848" cy="144351"/>
            </a:xfrm>
            <a:custGeom>
              <a:avLst/>
              <a:gdLst/>
              <a:ahLst/>
              <a:cxnLst/>
              <a:rect l="0" t="0" r="0" b="0"/>
              <a:pathLst>
                <a:path w="91848" h="144351">
                  <a:moveTo>
                    <a:pt x="15647" y="8075"/>
                  </a:moveTo>
                  <a:lnTo>
                    <a:pt x="15647" y="8075"/>
                  </a:lnTo>
                  <a:lnTo>
                    <a:pt x="6809" y="52267"/>
                  </a:lnTo>
                  <a:lnTo>
                    <a:pt x="3711" y="96767"/>
                  </a:lnTo>
                  <a:lnTo>
                    <a:pt x="2976" y="144350"/>
                  </a:lnTo>
                  <a:lnTo>
                    <a:pt x="0" y="102884"/>
                  </a:lnTo>
                  <a:lnTo>
                    <a:pt x="8032" y="60939"/>
                  </a:lnTo>
                  <a:lnTo>
                    <a:pt x="25588" y="17890"/>
                  </a:lnTo>
                  <a:lnTo>
                    <a:pt x="32060" y="8204"/>
                  </a:lnTo>
                  <a:lnTo>
                    <a:pt x="39640" y="1547"/>
                  </a:lnTo>
                  <a:lnTo>
                    <a:pt x="51475" y="0"/>
                  </a:lnTo>
                  <a:lnTo>
                    <a:pt x="58582" y="575"/>
                  </a:lnTo>
                  <a:lnTo>
                    <a:pt x="70242" y="6858"/>
                  </a:lnTo>
                  <a:lnTo>
                    <a:pt x="75327" y="11497"/>
                  </a:lnTo>
                  <a:lnTo>
                    <a:pt x="85854" y="31510"/>
                  </a:lnTo>
                  <a:lnTo>
                    <a:pt x="91058" y="76900"/>
                  </a:lnTo>
                  <a:lnTo>
                    <a:pt x="91847" y="116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4130">
              <a:extLst>
                <a:ext uri="{FF2B5EF4-FFF2-40B4-BE49-F238E27FC236}">
                  <a16:creationId xmlns:a16="http://schemas.microsoft.com/office/drawing/2014/main" xmlns="" id="{5F09FD9C-0EFF-417B-B1B6-F227D9AC60B6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4045833" y="774700"/>
              <a:ext cx="119768" cy="170145"/>
            </a:xfrm>
            <a:custGeom>
              <a:avLst/>
              <a:gdLst/>
              <a:ahLst/>
              <a:cxnLst/>
              <a:rect l="0" t="0" r="0" b="0"/>
              <a:pathLst>
                <a:path w="119768" h="170145">
                  <a:moveTo>
                    <a:pt x="5467" y="63500"/>
                  </a:moveTo>
                  <a:lnTo>
                    <a:pt x="5467" y="63500"/>
                  </a:lnTo>
                  <a:lnTo>
                    <a:pt x="2096" y="60129"/>
                  </a:lnTo>
                  <a:lnTo>
                    <a:pt x="441" y="56592"/>
                  </a:lnTo>
                  <a:lnTo>
                    <a:pt x="0" y="54662"/>
                  </a:lnTo>
                  <a:lnTo>
                    <a:pt x="1822" y="52669"/>
                  </a:lnTo>
                  <a:lnTo>
                    <a:pt x="9492" y="48573"/>
                  </a:lnTo>
                  <a:lnTo>
                    <a:pt x="21837" y="48164"/>
                  </a:lnTo>
                  <a:lnTo>
                    <a:pt x="29080" y="49043"/>
                  </a:lnTo>
                  <a:lnTo>
                    <a:pt x="44655" y="57545"/>
                  </a:lnTo>
                  <a:lnTo>
                    <a:pt x="59571" y="70731"/>
                  </a:lnTo>
                  <a:lnTo>
                    <a:pt x="70906" y="85999"/>
                  </a:lnTo>
                  <a:lnTo>
                    <a:pt x="81850" y="117203"/>
                  </a:lnTo>
                  <a:lnTo>
                    <a:pt x="79631" y="139109"/>
                  </a:lnTo>
                  <a:lnTo>
                    <a:pt x="67702" y="168433"/>
                  </a:lnTo>
                  <a:lnTo>
                    <a:pt x="65302" y="170144"/>
                  </a:lnTo>
                  <a:lnTo>
                    <a:pt x="62996" y="169874"/>
                  </a:lnTo>
                  <a:lnTo>
                    <a:pt x="60753" y="168282"/>
                  </a:lnTo>
                  <a:lnTo>
                    <a:pt x="58261" y="157107"/>
                  </a:lnTo>
                  <a:lnTo>
                    <a:pt x="58564" y="137559"/>
                  </a:lnTo>
                  <a:lnTo>
                    <a:pt x="68079" y="90852"/>
                  </a:lnTo>
                  <a:lnTo>
                    <a:pt x="80802" y="55196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2" name="SMARTInkShape-Group796">
            <a:extLst>
              <a:ext uri="{FF2B5EF4-FFF2-40B4-BE49-F238E27FC236}">
                <a16:creationId xmlns:a16="http://schemas.microsoft.com/office/drawing/2014/main" xmlns="" id="{F4E8E1C8-6B14-40EC-93D5-3BF51BC751D4}"/>
              </a:ext>
            </a:extLst>
          </p:cNvPr>
          <p:cNvGrpSpPr/>
          <p:nvPr/>
        </p:nvGrpSpPr>
        <p:grpSpPr>
          <a:xfrm>
            <a:off x="4447035" y="589079"/>
            <a:ext cx="1503739" cy="490422"/>
            <a:chOff x="4447035" y="589079"/>
            <a:chExt cx="1503739" cy="490422"/>
          </a:xfrm>
        </p:grpSpPr>
        <p:sp>
          <p:nvSpPr>
            <p:cNvPr id="895" name="SMARTInkShape-4131">
              <a:extLst>
                <a:ext uri="{FF2B5EF4-FFF2-40B4-BE49-F238E27FC236}">
                  <a16:creationId xmlns:a16="http://schemas.microsoft.com/office/drawing/2014/main" xmlns="" id="{04BA5302-3F7E-40E1-BE8C-A4CBBE961962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753056" y="673177"/>
              <a:ext cx="371395" cy="293887"/>
            </a:xfrm>
            <a:custGeom>
              <a:avLst/>
              <a:gdLst/>
              <a:ahLst/>
              <a:cxnLst/>
              <a:rect l="0" t="0" r="0" b="0"/>
              <a:pathLst>
                <a:path w="371395" h="293887">
                  <a:moveTo>
                    <a:pt x="320594" y="6273"/>
                  </a:moveTo>
                  <a:lnTo>
                    <a:pt x="320594" y="6273"/>
                  </a:lnTo>
                  <a:lnTo>
                    <a:pt x="320594" y="2902"/>
                  </a:lnTo>
                  <a:lnTo>
                    <a:pt x="321299" y="1909"/>
                  </a:lnTo>
                  <a:lnTo>
                    <a:pt x="322475" y="1247"/>
                  </a:lnTo>
                  <a:lnTo>
                    <a:pt x="323965" y="806"/>
                  </a:lnTo>
                  <a:lnTo>
                    <a:pt x="324252" y="511"/>
                  </a:lnTo>
                  <a:lnTo>
                    <a:pt x="323739" y="315"/>
                  </a:lnTo>
                  <a:lnTo>
                    <a:pt x="321215" y="0"/>
                  </a:lnTo>
                  <a:lnTo>
                    <a:pt x="286007" y="16534"/>
                  </a:lnTo>
                  <a:lnTo>
                    <a:pt x="242534" y="32126"/>
                  </a:lnTo>
                  <a:lnTo>
                    <a:pt x="202880" y="41517"/>
                  </a:lnTo>
                  <a:lnTo>
                    <a:pt x="163149" y="52276"/>
                  </a:lnTo>
                  <a:lnTo>
                    <a:pt x="125030" y="64113"/>
                  </a:lnTo>
                  <a:lnTo>
                    <a:pt x="89273" y="76430"/>
                  </a:lnTo>
                  <a:lnTo>
                    <a:pt x="44150" y="91893"/>
                  </a:lnTo>
                  <a:lnTo>
                    <a:pt x="20825" y="102041"/>
                  </a:lnTo>
                  <a:lnTo>
                    <a:pt x="18442" y="104690"/>
                  </a:lnTo>
                  <a:lnTo>
                    <a:pt x="18265" y="107162"/>
                  </a:lnTo>
                  <a:lnTo>
                    <a:pt x="19558" y="109516"/>
                  </a:lnTo>
                  <a:lnTo>
                    <a:pt x="41604" y="116199"/>
                  </a:lnTo>
                  <a:lnTo>
                    <a:pt x="81688" y="119277"/>
                  </a:lnTo>
                  <a:lnTo>
                    <a:pt x="113049" y="121879"/>
                  </a:lnTo>
                  <a:lnTo>
                    <a:pt x="158674" y="127310"/>
                  </a:lnTo>
                  <a:lnTo>
                    <a:pt x="201905" y="135466"/>
                  </a:lnTo>
                  <a:lnTo>
                    <a:pt x="206896" y="138968"/>
                  </a:lnTo>
                  <a:lnTo>
                    <a:pt x="209517" y="143420"/>
                  </a:lnTo>
                  <a:lnTo>
                    <a:pt x="210560" y="148504"/>
                  </a:lnTo>
                  <a:lnTo>
                    <a:pt x="208432" y="154010"/>
                  </a:lnTo>
                  <a:lnTo>
                    <a:pt x="198542" y="165773"/>
                  </a:lnTo>
                  <a:lnTo>
                    <a:pt x="152578" y="200005"/>
                  </a:lnTo>
                  <a:lnTo>
                    <a:pt x="119626" y="217495"/>
                  </a:lnTo>
                  <a:lnTo>
                    <a:pt x="72116" y="243208"/>
                  </a:lnTo>
                  <a:lnTo>
                    <a:pt x="30130" y="265329"/>
                  </a:lnTo>
                  <a:lnTo>
                    <a:pt x="4070" y="281628"/>
                  </a:lnTo>
                  <a:lnTo>
                    <a:pt x="0" y="286933"/>
                  </a:lnTo>
                  <a:lnTo>
                    <a:pt x="2442" y="289335"/>
                  </a:lnTo>
                  <a:lnTo>
                    <a:pt x="14563" y="293886"/>
                  </a:lnTo>
                  <a:lnTo>
                    <a:pt x="58076" y="293672"/>
                  </a:lnTo>
                  <a:lnTo>
                    <a:pt x="99497" y="288993"/>
                  </a:lnTo>
                  <a:lnTo>
                    <a:pt x="122396" y="285770"/>
                  </a:lnTo>
                  <a:lnTo>
                    <a:pt x="147540" y="282210"/>
                  </a:lnTo>
                  <a:lnTo>
                    <a:pt x="174180" y="278425"/>
                  </a:lnTo>
                  <a:lnTo>
                    <a:pt x="201818" y="274491"/>
                  </a:lnTo>
                  <a:lnTo>
                    <a:pt x="228004" y="271869"/>
                  </a:lnTo>
                  <a:lnTo>
                    <a:pt x="253223" y="270120"/>
                  </a:lnTo>
                  <a:lnTo>
                    <a:pt x="299118" y="268177"/>
                  </a:lnTo>
                  <a:lnTo>
                    <a:pt x="335979" y="267314"/>
                  </a:lnTo>
                  <a:lnTo>
                    <a:pt x="371394" y="266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4132">
              <a:extLst>
                <a:ext uri="{FF2B5EF4-FFF2-40B4-BE49-F238E27FC236}">
                  <a16:creationId xmlns:a16="http://schemas.microsoft.com/office/drawing/2014/main" xmlns="" id="{D79A8719-A672-4D3A-92F8-ADFA6E0695E6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447035" y="589079"/>
              <a:ext cx="188466" cy="446401"/>
            </a:xfrm>
            <a:custGeom>
              <a:avLst/>
              <a:gdLst/>
              <a:ahLst/>
              <a:cxnLst/>
              <a:rect l="0" t="0" r="0" b="0"/>
              <a:pathLst>
                <a:path w="188466" h="446401">
                  <a:moveTo>
                    <a:pt x="169415" y="45921"/>
                  </a:moveTo>
                  <a:lnTo>
                    <a:pt x="169415" y="45921"/>
                  </a:lnTo>
                  <a:lnTo>
                    <a:pt x="164389" y="25199"/>
                  </a:lnTo>
                  <a:lnTo>
                    <a:pt x="163948" y="19406"/>
                  </a:lnTo>
                  <a:lnTo>
                    <a:pt x="162242" y="14839"/>
                  </a:lnTo>
                  <a:lnTo>
                    <a:pt x="156584" y="7883"/>
                  </a:lnTo>
                  <a:lnTo>
                    <a:pt x="145466" y="0"/>
                  </a:lnTo>
                  <a:lnTo>
                    <a:pt x="140043" y="1196"/>
                  </a:lnTo>
                  <a:lnTo>
                    <a:pt x="126492" y="10050"/>
                  </a:lnTo>
                  <a:lnTo>
                    <a:pt x="99625" y="47758"/>
                  </a:lnTo>
                  <a:lnTo>
                    <a:pt x="77720" y="85072"/>
                  </a:lnTo>
                  <a:lnTo>
                    <a:pt x="55284" y="128938"/>
                  </a:lnTo>
                  <a:lnTo>
                    <a:pt x="45350" y="153477"/>
                  </a:lnTo>
                  <a:lnTo>
                    <a:pt x="35905" y="179008"/>
                  </a:lnTo>
                  <a:lnTo>
                    <a:pt x="27492" y="205907"/>
                  </a:lnTo>
                  <a:lnTo>
                    <a:pt x="19766" y="233717"/>
                  </a:lnTo>
                  <a:lnTo>
                    <a:pt x="12499" y="262135"/>
                  </a:lnTo>
                  <a:lnTo>
                    <a:pt x="6949" y="288136"/>
                  </a:lnTo>
                  <a:lnTo>
                    <a:pt x="2543" y="312525"/>
                  </a:lnTo>
                  <a:lnTo>
                    <a:pt x="0" y="355617"/>
                  </a:lnTo>
                  <a:lnTo>
                    <a:pt x="10629" y="388880"/>
                  </a:lnTo>
                  <a:lnTo>
                    <a:pt x="30875" y="414012"/>
                  </a:lnTo>
                  <a:lnTo>
                    <a:pt x="57747" y="433178"/>
                  </a:lnTo>
                  <a:lnTo>
                    <a:pt x="90857" y="446400"/>
                  </a:lnTo>
                  <a:lnTo>
                    <a:pt x="128621" y="445691"/>
                  </a:lnTo>
                  <a:lnTo>
                    <a:pt x="188465" y="433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4133">
              <a:extLst>
                <a:ext uri="{FF2B5EF4-FFF2-40B4-BE49-F238E27FC236}">
                  <a16:creationId xmlns:a16="http://schemas.microsoft.com/office/drawing/2014/main" xmlns="" id="{C6DD0CE3-FA52-4FFF-93CB-9AF446C5BE99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797550" y="615950"/>
              <a:ext cx="153224" cy="463551"/>
            </a:xfrm>
            <a:custGeom>
              <a:avLst/>
              <a:gdLst/>
              <a:ahLst/>
              <a:cxnLst/>
              <a:rect l="0" t="0" r="0" b="0"/>
              <a:pathLst>
                <a:path w="153224" h="46355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21930" y="13484"/>
                  </a:lnTo>
                  <a:lnTo>
                    <a:pt x="42325" y="48837"/>
                  </a:lnTo>
                  <a:lnTo>
                    <a:pt x="63731" y="80972"/>
                  </a:lnTo>
                  <a:lnTo>
                    <a:pt x="89708" y="118538"/>
                  </a:lnTo>
                  <a:lnTo>
                    <a:pt x="117717" y="163456"/>
                  </a:lnTo>
                  <a:lnTo>
                    <a:pt x="129278" y="187287"/>
                  </a:lnTo>
                  <a:lnTo>
                    <a:pt x="139102" y="211641"/>
                  </a:lnTo>
                  <a:lnTo>
                    <a:pt x="147768" y="236344"/>
                  </a:lnTo>
                  <a:lnTo>
                    <a:pt x="152135" y="260574"/>
                  </a:lnTo>
                  <a:lnTo>
                    <a:pt x="153223" y="308192"/>
                  </a:lnTo>
                  <a:lnTo>
                    <a:pt x="139595" y="349582"/>
                  </a:lnTo>
                  <a:lnTo>
                    <a:pt x="116370" y="385381"/>
                  </a:lnTo>
                  <a:lnTo>
                    <a:pt x="70855" y="427218"/>
                  </a:lnTo>
                  <a:lnTo>
                    <a:pt x="23816" y="451844"/>
                  </a:lnTo>
                  <a:lnTo>
                    <a:pt x="0" y="463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4134">
              <a:extLst>
                <a:ext uri="{FF2B5EF4-FFF2-40B4-BE49-F238E27FC236}">
                  <a16:creationId xmlns:a16="http://schemas.microsoft.com/office/drawing/2014/main" xmlns="" id="{D1FF3300-983C-44B3-9BDA-180ECA1C289D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5677917" y="800100"/>
              <a:ext cx="60429" cy="71759"/>
            </a:xfrm>
            <a:custGeom>
              <a:avLst/>
              <a:gdLst/>
              <a:ahLst/>
              <a:cxnLst/>
              <a:rect l="0" t="0" r="0" b="0"/>
              <a:pathLst>
                <a:path w="60429" h="71759">
                  <a:moveTo>
                    <a:pt x="37083" y="19050"/>
                  </a:moveTo>
                  <a:lnTo>
                    <a:pt x="37083" y="19050"/>
                  </a:lnTo>
                  <a:lnTo>
                    <a:pt x="26970" y="19050"/>
                  </a:lnTo>
                  <a:lnTo>
                    <a:pt x="16360" y="24694"/>
                  </a:lnTo>
                  <a:lnTo>
                    <a:pt x="10568" y="29163"/>
                  </a:lnTo>
                  <a:lnTo>
                    <a:pt x="4132" y="39772"/>
                  </a:lnTo>
                  <a:lnTo>
                    <a:pt x="0" y="60459"/>
                  </a:lnTo>
                  <a:lnTo>
                    <a:pt x="2483" y="64295"/>
                  </a:lnTo>
                  <a:lnTo>
                    <a:pt x="12767" y="70439"/>
                  </a:lnTo>
                  <a:lnTo>
                    <a:pt x="22983" y="71758"/>
                  </a:lnTo>
                  <a:lnTo>
                    <a:pt x="27684" y="71122"/>
                  </a:lnTo>
                  <a:lnTo>
                    <a:pt x="44411" y="60114"/>
                  </a:lnTo>
                  <a:lnTo>
                    <a:pt x="59402" y="36705"/>
                  </a:lnTo>
                  <a:lnTo>
                    <a:pt x="60428" y="30114"/>
                  </a:lnTo>
                  <a:lnTo>
                    <a:pt x="58997" y="25015"/>
                  </a:lnTo>
                  <a:lnTo>
                    <a:pt x="370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4135">
              <a:extLst>
                <a:ext uri="{FF2B5EF4-FFF2-40B4-BE49-F238E27FC236}">
                  <a16:creationId xmlns:a16="http://schemas.microsoft.com/office/drawing/2014/main" xmlns="" id="{38F9CB06-85E2-4184-8C7B-67DE75CFE2B5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679592" y="908050"/>
              <a:ext cx="10009" cy="120651"/>
            </a:xfrm>
            <a:custGeom>
              <a:avLst/>
              <a:gdLst/>
              <a:ahLst/>
              <a:cxnLst/>
              <a:rect l="0" t="0" r="0" b="0"/>
              <a:pathLst>
                <a:path w="10009" h="120651">
                  <a:moveTo>
                    <a:pt x="3658" y="0"/>
                  </a:moveTo>
                  <a:lnTo>
                    <a:pt x="3658" y="0"/>
                  </a:lnTo>
                  <a:lnTo>
                    <a:pt x="1776" y="18510"/>
                  </a:lnTo>
                  <a:lnTo>
                    <a:pt x="0" y="32215"/>
                  </a:lnTo>
                  <a:lnTo>
                    <a:pt x="6408" y="72307"/>
                  </a:lnTo>
                  <a:lnTo>
                    <a:pt x="10008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4136">
              <a:extLst>
                <a:ext uri="{FF2B5EF4-FFF2-40B4-BE49-F238E27FC236}">
                  <a16:creationId xmlns:a16="http://schemas.microsoft.com/office/drawing/2014/main" xmlns="" id="{71953536-E729-4DC8-BDD8-D8000E587198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257800" y="642233"/>
              <a:ext cx="323851" cy="342018"/>
            </a:xfrm>
            <a:custGeom>
              <a:avLst/>
              <a:gdLst/>
              <a:ahLst/>
              <a:cxnLst/>
              <a:rect l="0" t="0" r="0" b="0"/>
              <a:pathLst>
                <a:path w="323851" h="342018">
                  <a:moveTo>
                    <a:pt x="323850" y="5467"/>
                  </a:moveTo>
                  <a:lnTo>
                    <a:pt x="323850" y="5467"/>
                  </a:lnTo>
                  <a:lnTo>
                    <a:pt x="320479" y="2096"/>
                  </a:lnTo>
                  <a:lnTo>
                    <a:pt x="316942" y="441"/>
                  </a:lnTo>
                  <a:lnTo>
                    <a:pt x="315011" y="0"/>
                  </a:lnTo>
                  <a:lnTo>
                    <a:pt x="305552" y="2749"/>
                  </a:lnTo>
                  <a:lnTo>
                    <a:pt x="283938" y="31689"/>
                  </a:lnTo>
                  <a:lnTo>
                    <a:pt x="259892" y="70308"/>
                  </a:lnTo>
                  <a:lnTo>
                    <a:pt x="225172" y="117185"/>
                  </a:lnTo>
                  <a:lnTo>
                    <a:pt x="195561" y="150134"/>
                  </a:lnTo>
                  <a:lnTo>
                    <a:pt x="165468" y="185475"/>
                  </a:lnTo>
                  <a:lnTo>
                    <a:pt x="135630" y="221643"/>
                  </a:lnTo>
                  <a:lnTo>
                    <a:pt x="105906" y="256532"/>
                  </a:lnTo>
                  <a:lnTo>
                    <a:pt x="61405" y="297795"/>
                  </a:lnTo>
                  <a:lnTo>
                    <a:pt x="19446" y="327428"/>
                  </a:lnTo>
                  <a:lnTo>
                    <a:pt x="0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SMARTInkShape-4137">
              <a:extLst>
                <a:ext uri="{FF2B5EF4-FFF2-40B4-BE49-F238E27FC236}">
                  <a16:creationId xmlns:a16="http://schemas.microsoft.com/office/drawing/2014/main" xmlns="" id="{1B2854C6-7C57-4912-9C17-1D5853CF5343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5245623" y="673983"/>
              <a:ext cx="302216" cy="268942"/>
            </a:xfrm>
            <a:custGeom>
              <a:avLst/>
              <a:gdLst/>
              <a:ahLst/>
              <a:cxnLst/>
              <a:rect l="0" t="0" r="0" b="0"/>
              <a:pathLst>
                <a:path w="302216" h="268942">
                  <a:moveTo>
                    <a:pt x="12177" y="5467"/>
                  </a:moveTo>
                  <a:lnTo>
                    <a:pt x="12177" y="5467"/>
                  </a:lnTo>
                  <a:lnTo>
                    <a:pt x="5435" y="5467"/>
                  </a:lnTo>
                  <a:lnTo>
                    <a:pt x="3449" y="4761"/>
                  </a:lnTo>
                  <a:lnTo>
                    <a:pt x="2125" y="3586"/>
                  </a:lnTo>
                  <a:lnTo>
                    <a:pt x="0" y="0"/>
                  </a:lnTo>
                  <a:lnTo>
                    <a:pt x="9745" y="2750"/>
                  </a:lnTo>
                  <a:lnTo>
                    <a:pt x="50644" y="36502"/>
                  </a:lnTo>
                  <a:lnTo>
                    <a:pt x="94131" y="72518"/>
                  </a:lnTo>
                  <a:lnTo>
                    <a:pt x="129034" y="100884"/>
                  </a:lnTo>
                  <a:lnTo>
                    <a:pt x="165714" y="132306"/>
                  </a:lnTo>
                  <a:lnTo>
                    <a:pt x="201302" y="161323"/>
                  </a:lnTo>
                  <a:lnTo>
                    <a:pt x="247425" y="201459"/>
                  </a:lnTo>
                  <a:lnTo>
                    <a:pt x="284501" y="242835"/>
                  </a:lnTo>
                  <a:lnTo>
                    <a:pt x="302215" y="268941"/>
                  </a:lnTo>
                  <a:lnTo>
                    <a:pt x="301491" y="268605"/>
                  </a:lnTo>
                  <a:lnTo>
                    <a:pt x="291577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5" name="SMARTInkShape-Group797">
            <a:extLst>
              <a:ext uri="{FF2B5EF4-FFF2-40B4-BE49-F238E27FC236}">
                <a16:creationId xmlns:a16="http://schemas.microsoft.com/office/drawing/2014/main" xmlns="" id="{9F8FEF72-593A-4E74-A8EF-46F8E4D27592}"/>
              </a:ext>
            </a:extLst>
          </p:cNvPr>
          <p:cNvGrpSpPr/>
          <p:nvPr/>
        </p:nvGrpSpPr>
        <p:grpSpPr>
          <a:xfrm>
            <a:off x="6581579" y="863600"/>
            <a:ext cx="409772" cy="150292"/>
            <a:chOff x="6581579" y="863600"/>
            <a:chExt cx="409772" cy="150292"/>
          </a:xfrm>
        </p:grpSpPr>
        <p:sp>
          <p:nvSpPr>
            <p:cNvPr id="903" name="SMARTInkShape-4138">
              <a:extLst>
                <a:ext uri="{FF2B5EF4-FFF2-40B4-BE49-F238E27FC236}">
                  <a16:creationId xmlns:a16="http://schemas.microsoft.com/office/drawing/2014/main" xmlns="" id="{8E0B3983-D7DF-444D-B6FA-D92AFD9C91F1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603502" y="971550"/>
              <a:ext cx="387849" cy="42342"/>
            </a:xfrm>
            <a:custGeom>
              <a:avLst/>
              <a:gdLst/>
              <a:ahLst/>
              <a:cxnLst/>
              <a:rect l="0" t="0" r="0" b="0"/>
              <a:pathLst>
                <a:path w="387849" h="42342">
                  <a:moveTo>
                    <a:pt x="13198" y="25400"/>
                  </a:moveTo>
                  <a:lnTo>
                    <a:pt x="13198" y="25400"/>
                  </a:lnTo>
                  <a:lnTo>
                    <a:pt x="3085" y="32142"/>
                  </a:lnTo>
                  <a:lnTo>
                    <a:pt x="811" y="34834"/>
                  </a:lnTo>
                  <a:lnTo>
                    <a:pt x="0" y="37333"/>
                  </a:lnTo>
                  <a:lnTo>
                    <a:pt x="167" y="39706"/>
                  </a:lnTo>
                  <a:lnTo>
                    <a:pt x="11640" y="42341"/>
                  </a:lnTo>
                  <a:lnTo>
                    <a:pt x="51307" y="41944"/>
                  </a:lnTo>
                  <a:lnTo>
                    <a:pt x="93635" y="39103"/>
                  </a:lnTo>
                  <a:lnTo>
                    <a:pt x="119739" y="37357"/>
                  </a:lnTo>
                  <a:lnTo>
                    <a:pt x="147725" y="35488"/>
                  </a:lnTo>
                  <a:lnTo>
                    <a:pt x="176261" y="32831"/>
                  </a:lnTo>
                  <a:lnTo>
                    <a:pt x="205160" y="29648"/>
                  </a:lnTo>
                  <a:lnTo>
                    <a:pt x="234305" y="26116"/>
                  </a:lnTo>
                  <a:lnTo>
                    <a:pt x="260087" y="23055"/>
                  </a:lnTo>
                  <a:lnTo>
                    <a:pt x="305665" y="17772"/>
                  </a:lnTo>
                  <a:lnTo>
                    <a:pt x="341444" y="11191"/>
                  </a:lnTo>
                  <a:lnTo>
                    <a:pt x="3878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4139">
              <a:extLst>
                <a:ext uri="{FF2B5EF4-FFF2-40B4-BE49-F238E27FC236}">
                  <a16:creationId xmlns:a16="http://schemas.microsoft.com/office/drawing/2014/main" xmlns="" id="{1A812A4B-A523-4D41-8B5E-3A798C620AE1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581579" y="863600"/>
              <a:ext cx="346272" cy="12701"/>
            </a:xfrm>
            <a:custGeom>
              <a:avLst/>
              <a:gdLst/>
              <a:ahLst/>
              <a:cxnLst/>
              <a:rect l="0" t="0" r="0" b="0"/>
              <a:pathLst>
                <a:path w="3462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9329"/>
                  </a:lnTo>
                  <a:lnTo>
                    <a:pt x="418" y="8336"/>
                  </a:lnTo>
                  <a:lnTo>
                    <a:pt x="4645" y="7233"/>
                  </a:lnTo>
                  <a:lnTo>
                    <a:pt x="52097" y="2160"/>
                  </a:lnTo>
                  <a:lnTo>
                    <a:pt x="93466" y="960"/>
                  </a:lnTo>
                  <a:lnTo>
                    <a:pt x="117762" y="640"/>
                  </a:lnTo>
                  <a:lnTo>
                    <a:pt x="143837" y="427"/>
                  </a:lnTo>
                  <a:lnTo>
                    <a:pt x="171099" y="284"/>
                  </a:lnTo>
                  <a:lnTo>
                    <a:pt x="197035" y="190"/>
                  </a:lnTo>
                  <a:lnTo>
                    <a:pt x="222085" y="126"/>
                  </a:lnTo>
                  <a:lnTo>
                    <a:pt x="268499" y="56"/>
                  </a:lnTo>
                  <a:lnTo>
                    <a:pt x="307943" y="25"/>
                  </a:lnTo>
                  <a:lnTo>
                    <a:pt x="346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9" name="SMARTInkShape-Group798">
            <a:extLst>
              <a:ext uri="{FF2B5EF4-FFF2-40B4-BE49-F238E27FC236}">
                <a16:creationId xmlns:a16="http://schemas.microsoft.com/office/drawing/2014/main" xmlns="" id="{3262FB65-1866-44AB-A36F-B465858714FF}"/>
              </a:ext>
            </a:extLst>
          </p:cNvPr>
          <p:cNvGrpSpPr/>
          <p:nvPr/>
        </p:nvGrpSpPr>
        <p:grpSpPr>
          <a:xfrm>
            <a:off x="6557088" y="486229"/>
            <a:ext cx="485063" cy="244636"/>
            <a:chOff x="6557088" y="486229"/>
            <a:chExt cx="485063" cy="244636"/>
          </a:xfrm>
        </p:grpSpPr>
        <p:sp>
          <p:nvSpPr>
            <p:cNvPr id="906" name="SMARTInkShape-4140">
              <a:extLst>
                <a:ext uri="{FF2B5EF4-FFF2-40B4-BE49-F238E27FC236}">
                  <a16:creationId xmlns:a16="http://schemas.microsoft.com/office/drawing/2014/main" xmlns="" id="{4D800B81-C914-4D21-9CEB-A25D681081BF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884282" y="508000"/>
              <a:ext cx="157869" cy="222865"/>
            </a:xfrm>
            <a:custGeom>
              <a:avLst/>
              <a:gdLst/>
              <a:ahLst/>
              <a:cxnLst/>
              <a:rect l="0" t="0" r="0" b="0"/>
              <a:pathLst>
                <a:path w="157869" h="222865">
                  <a:moveTo>
                    <a:pt x="5468" y="63500"/>
                  </a:moveTo>
                  <a:lnTo>
                    <a:pt x="5468" y="63500"/>
                  </a:lnTo>
                  <a:lnTo>
                    <a:pt x="0" y="58033"/>
                  </a:lnTo>
                  <a:lnTo>
                    <a:pt x="6121" y="57412"/>
                  </a:lnTo>
                  <a:lnTo>
                    <a:pt x="8725" y="60852"/>
                  </a:lnTo>
                  <a:lnTo>
                    <a:pt x="20156" y="104736"/>
                  </a:lnTo>
                  <a:lnTo>
                    <a:pt x="26596" y="140629"/>
                  </a:lnTo>
                  <a:lnTo>
                    <a:pt x="29601" y="178075"/>
                  </a:lnTo>
                  <a:lnTo>
                    <a:pt x="31324" y="215693"/>
                  </a:lnTo>
                  <a:lnTo>
                    <a:pt x="34128" y="222864"/>
                  </a:lnTo>
                  <a:lnTo>
                    <a:pt x="36569" y="221953"/>
                  </a:lnTo>
                  <a:lnTo>
                    <a:pt x="47452" y="205778"/>
                  </a:lnTo>
                  <a:lnTo>
                    <a:pt x="64474" y="172684"/>
                  </a:lnTo>
                  <a:lnTo>
                    <a:pt x="79200" y="140954"/>
                  </a:lnTo>
                  <a:lnTo>
                    <a:pt x="95152" y="105685"/>
                  </a:lnTo>
                  <a:lnTo>
                    <a:pt x="110945" y="71666"/>
                  </a:lnTo>
                  <a:lnTo>
                    <a:pt x="136448" y="24844"/>
                  </a:lnTo>
                  <a:lnTo>
                    <a:pt x="148934" y="7361"/>
                  </a:lnTo>
                  <a:lnTo>
                    <a:pt x="1578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4141">
              <a:extLst>
                <a:ext uri="{FF2B5EF4-FFF2-40B4-BE49-F238E27FC236}">
                  <a16:creationId xmlns:a16="http://schemas.microsoft.com/office/drawing/2014/main" xmlns="" id="{4FE4C5B3-B6B0-46AF-96DD-DEBE4E2027B5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759134" y="568430"/>
              <a:ext cx="78804" cy="118872"/>
            </a:xfrm>
            <a:custGeom>
              <a:avLst/>
              <a:gdLst/>
              <a:ahLst/>
              <a:cxnLst/>
              <a:rect l="0" t="0" r="0" b="0"/>
              <a:pathLst>
                <a:path w="78804" h="118872">
                  <a:moveTo>
                    <a:pt x="54416" y="9420"/>
                  </a:moveTo>
                  <a:lnTo>
                    <a:pt x="54416" y="9420"/>
                  </a:lnTo>
                  <a:lnTo>
                    <a:pt x="45577" y="582"/>
                  </a:lnTo>
                  <a:lnTo>
                    <a:pt x="42879" y="0"/>
                  </a:lnTo>
                  <a:lnTo>
                    <a:pt x="36119" y="1235"/>
                  </a:lnTo>
                  <a:lnTo>
                    <a:pt x="21007" y="12639"/>
                  </a:lnTo>
                  <a:lnTo>
                    <a:pt x="6495" y="32795"/>
                  </a:lnTo>
                  <a:lnTo>
                    <a:pt x="0" y="60012"/>
                  </a:lnTo>
                  <a:lnTo>
                    <a:pt x="1447" y="90419"/>
                  </a:lnTo>
                  <a:lnTo>
                    <a:pt x="7109" y="99403"/>
                  </a:lnTo>
                  <a:lnTo>
                    <a:pt x="26570" y="115029"/>
                  </a:lnTo>
                  <a:lnTo>
                    <a:pt x="35851" y="118631"/>
                  </a:lnTo>
                  <a:lnTo>
                    <a:pt x="51810" y="118871"/>
                  </a:lnTo>
                  <a:lnTo>
                    <a:pt x="65958" y="110511"/>
                  </a:lnTo>
                  <a:lnTo>
                    <a:pt x="72694" y="104331"/>
                  </a:lnTo>
                  <a:lnTo>
                    <a:pt x="76478" y="96683"/>
                  </a:lnTo>
                  <a:lnTo>
                    <a:pt x="78803" y="78778"/>
                  </a:lnTo>
                  <a:lnTo>
                    <a:pt x="69403" y="48864"/>
                  </a:lnTo>
                  <a:lnTo>
                    <a:pt x="60842" y="35652"/>
                  </a:lnTo>
                  <a:lnTo>
                    <a:pt x="56583" y="31142"/>
                  </a:lnTo>
                  <a:lnTo>
                    <a:pt x="52334" y="28840"/>
                  </a:lnTo>
                  <a:lnTo>
                    <a:pt x="48088" y="28011"/>
                  </a:lnTo>
                  <a:lnTo>
                    <a:pt x="43848" y="28164"/>
                  </a:lnTo>
                  <a:lnTo>
                    <a:pt x="41725" y="28972"/>
                  </a:lnTo>
                  <a:lnTo>
                    <a:pt x="41716" y="34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SMARTInkShape-4142">
              <a:extLst>
                <a:ext uri="{FF2B5EF4-FFF2-40B4-BE49-F238E27FC236}">
                  <a16:creationId xmlns:a16="http://schemas.microsoft.com/office/drawing/2014/main" xmlns="" id="{E7A9817E-DE9E-4BD4-89E6-D05F8618C0A5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557088" y="486229"/>
              <a:ext cx="135813" cy="229148"/>
            </a:xfrm>
            <a:custGeom>
              <a:avLst/>
              <a:gdLst/>
              <a:ahLst/>
              <a:cxnLst/>
              <a:rect l="0" t="0" r="0" b="0"/>
              <a:pathLst>
                <a:path w="135813" h="229148">
                  <a:moveTo>
                    <a:pt x="34212" y="21771"/>
                  </a:moveTo>
                  <a:lnTo>
                    <a:pt x="34212" y="21771"/>
                  </a:lnTo>
                  <a:lnTo>
                    <a:pt x="39237" y="9838"/>
                  </a:lnTo>
                  <a:lnTo>
                    <a:pt x="39679" y="7465"/>
                  </a:lnTo>
                  <a:lnTo>
                    <a:pt x="42052" y="2948"/>
                  </a:lnTo>
                  <a:lnTo>
                    <a:pt x="43671" y="756"/>
                  </a:lnTo>
                  <a:lnTo>
                    <a:pt x="44751" y="0"/>
                  </a:lnTo>
                  <a:lnTo>
                    <a:pt x="45471" y="201"/>
                  </a:lnTo>
                  <a:lnTo>
                    <a:pt x="49999" y="12336"/>
                  </a:lnTo>
                  <a:lnTo>
                    <a:pt x="48924" y="39201"/>
                  </a:lnTo>
                  <a:lnTo>
                    <a:pt x="40765" y="77344"/>
                  </a:lnTo>
                  <a:lnTo>
                    <a:pt x="32783" y="116554"/>
                  </a:lnTo>
                  <a:lnTo>
                    <a:pt x="19207" y="154982"/>
                  </a:lnTo>
                  <a:lnTo>
                    <a:pt x="5795" y="195049"/>
                  </a:lnTo>
                  <a:lnTo>
                    <a:pt x="0" y="215870"/>
                  </a:lnTo>
                  <a:lnTo>
                    <a:pt x="897" y="223984"/>
                  </a:lnTo>
                  <a:lnTo>
                    <a:pt x="3535" y="226429"/>
                  </a:lnTo>
                  <a:lnTo>
                    <a:pt x="12111" y="229147"/>
                  </a:lnTo>
                  <a:lnTo>
                    <a:pt x="58574" y="217220"/>
                  </a:lnTo>
                  <a:lnTo>
                    <a:pt x="97404" y="207387"/>
                  </a:lnTo>
                  <a:lnTo>
                    <a:pt x="135812" y="199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5" name="SMARTInkShape-Group799">
            <a:extLst>
              <a:ext uri="{FF2B5EF4-FFF2-40B4-BE49-F238E27FC236}">
                <a16:creationId xmlns:a16="http://schemas.microsoft.com/office/drawing/2014/main" xmlns="" id="{299D4231-CD05-4320-BEC9-9AF5F651C318}"/>
              </a:ext>
            </a:extLst>
          </p:cNvPr>
          <p:cNvGrpSpPr/>
          <p:nvPr/>
        </p:nvGrpSpPr>
        <p:grpSpPr>
          <a:xfrm>
            <a:off x="7455919" y="643115"/>
            <a:ext cx="589532" cy="729043"/>
            <a:chOff x="7455919" y="643115"/>
            <a:chExt cx="589532" cy="729043"/>
          </a:xfrm>
        </p:grpSpPr>
        <p:sp>
          <p:nvSpPr>
            <p:cNvPr id="910" name="SMARTInkShape-4143">
              <a:extLst>
                <a:ext uri="{FF2B5EF4-FFF2-40B4-BE49-F238E27FC236}">
                  <a16:creationId xmlns:a16="http://schemas.microsoft.com/office/drawing/2014/main" xmlns="" id="{7BDAC85A-21CF-4313-9A88-A09F428BA38A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039100" y="9525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5"/>
                  </a:lnTo>
                  <a:lnTo>
                    <a:pt x="1323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4144">
              <a:extLst>
                <a:ext uri="{FF2B5EF4-FFF2-40B4-BE49-F238E27FC236}">
                  <a16:creationId xmlns:a16="http://schemas.microsoft.com/office/drawing/2014/main" xmlns="" id="{30D6AFCD-28ED-4185-BC01-4B3CDE963F7B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766050" y="1080546"/>
              <a:ext cx="107951" cy="93143"/>
            </a:xfrm>
            <a:custGeom>
              <a:avLst/>
              <a:gdLst/>
              <a:ahLst/>
              <a:cxnLst/>
              <a:rect l="0" t="0" r="0" b="0"/>
              <a:pathLst>
                <a:path w="107951" h="93143">
                  <a:moveTo>
                    <a:pt x="0" y="24354"/>
                  </a:moveTo>
                  <a:lnTo>
                    <a:pt x="0" y="24354"/>
                  </a:lnTo>
                  <a:lnTo>
                    <a:pt x="6741" y="10870"/>
                  </a:lnTo>
                  <a:lnTo>
                    <a:pt x="10844" y="6898"/>
                  </a:lnTo>
                  <a:lnTo>
                    <a:pt x="21047" y="2485"/>
                  </a:lnTo>
                  <a:lnTo>
                    <a:pt x="38692" y="0"/>
                  </a:lnTo>
                  <a:lnTo>
                    <a:pt x="42728" y="1062"/>
                  </a:lnTo>
                  <a:lnTo>
                    <a:pt x="45419" y="3182"/>
                  </a:lnTo>
                  <a:lnTo>
                    <a:pt x="47213" y="6006"/>
                  </a:lnTo>
                  <a:lnTo>
                    <a:pt x="49737" y="23464"/>
                  </a:lnTo>
                  <a:lnTo>
                    <a:pt x="47113" y="46511"/>
                  </a:lnTo>
                  <a:lnTo>
                    <a:pt x="39989" y="59131"/>
                  </a:lnTo>
                  <a:lnTo>
                    <a:pt x="15319" y="90618"/>
                  </a:lnTo>
                  <a:lnTo>
                    <a:pt x="15152" y="91814"/>
                  </a:lnTo>
                  <a:lnTo>
                    <a:pt x="15746" y="92610"/>
                  </a:lnTo>
                  <a:lnTo>
                    <a:pt x="16847" y="93142"/>
                  </a:lnTo>
                  <a:lnTo>
                    <a:pt x="57581" y="85272"/>
                  </a:lnTo>
                  <a:lnTo>
                    <a:pt x="107950" y="68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4145">
              <a:extLst>
                <a:ext uri="{FF2B5EF4-FFF2-40B4-BE49-F238E27FC236}">
                  <a16:creationId xmlns:a16="http://schemas.microsoft.com/office/drawing/2014/main" xmlns="" id="{CA64381E-BFA8-4DD5-B9E3-AA6BADDDE7D0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578987" y="1206500"/>
              <a:ext cx="136264" cy="165658"/>
            </a:xfrm>
            <a:custGeom>
              <a:avLst/>
              <a:gdLst/>
              <a:ahLst/>
              <a:cxnLst/>
              <a:rect l="0" t="0" r="0" b="0"/>
              <a:pathLst>
                <a:path w="136264" h="165658">
                  <a:moveTo>
                    <a:pt x="15613" y="0"/>
                  </a:moveTo>
                  <a:lnTo>
                    <a:pt x="15613" y="0"/>
                  </a:lnTo>
                  <a:lnTo>
                    <a:pt x="8871" y="6742"/>
                  </a:lnTo>
                  <a:lnTo>
                    <a:pt x="5562" y="15696"/>
                  </a:lnTo>
                  <a:lnTo>
                    <a:pt x="0" y="62996"/>
                  </a:lnTo>
                  <a:lnTo>
                    <a:pt x="2337" y="100638"/>
                  </a:lnTo>
                  <a:lnTo>
                    <a:pt x="9744" y="146908"/>
                  </a:lnTo>
                  <a:lnTo>
                    <a:pt x="12298" y="157720"/>
                  </a:lnTo>
                  <a:lnTo>
                    <a:pt x="11181" y="165657"/>
                  </a:lnTo>
                  <a:lnTo>
                    <a:pt x="13172" y="162761"/>
                  </a:lnTo>
                  <a:lnTo>
                    <a:pt x="17173" y="120978"/>
                  </a:lnTo>
                  <a:lnTo>
                    <a:pt x="22426" y="82647"/>
                  </a:lnTo>
                  <a:lnTo>
                    <a:pt x="33892" y="38511"/>
                  </a:lnTo>
                  <a:lnTo>
                    <a:pt x="45373" y="23936"/>
                  </a:lnTo>
                  <a:lnTo>
                    <a:pt x="59179" y="14166"/>
                  </a:lnTo>
                  <a:lnTo>
                    <a:pt x="72370" y="9824"/>
                  </a:lnTo>
                  <a:lnTo>
                    <a:pt x="85288" y="11657"/>
                  </a:lnTo>
                  <a:lnTo>
                    <a:pt x="91696" y="14121"/>
                  </a:lnTo>
                  <a:lnTo>
                    <a:pt x="100699" y="22504"/>
                  </a:lnTo>
                  <a:lnTo>
                    <a:pt x="107051" y="34696"/>
                  </a:lnTo>
                  <a:lnTo>
                    <a:pt x="119106" y="78008"/>
                  </a:lnTo>
                  <a:lnTo>
                    <a:pt x="124094" y="110006"/>
                  </a:lnTo>
                  <a:lnTo>
                    <a:pt x="136263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4146">
              <a:extLst>
                <a:ext uri="{FF2B5EF4-FFF2-40B4-BE49-F238E27FC236}">
                  <a16:creationId xmlns:a16="http://schemas.microsoft.com/office/drawing/2014/main" xmlns="" id="{387CBBAC-C60F-40AE-A83A-75DD0621059B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455919" y="952500"/>
              <a:ext cx="316482" cy="30868"/>
            </a:xfrm>
            <a:custGeom>
              <a:avLst/>
              <a:gdLst/>
              <a:ahLst/>
              <a:cxnLst/>
              <a:rect l="0" t="0" r="0" b="0"/>
              <a:pathLst>
                <a:path w="316482" h="30868">
                  <a:moveTo>
                    <a:pt x="11681" y="25400"/>
                  </a:moveTo>
                  <a:lnTo>
                    <a:pt x="11681" y="25400"/>
                  </a:lnTo>
                  <a:lnTo>
                    <a:pt x="1568" y="28771"/>
                  </a:lnTo>
                  <a:lnTo>
                    <a:pt x="0" y="29764"/>
                  </a:lnTo>
                  <a:lnTo>
                    <a:pt x="365" y="30426"/>
                  </a:lnTo>
                  <a:lnTo>
                    <a:pt x="2021" y="30867"/>
                  </a:lnTo>
                  <a:lnTo>
                    <a:pt x="37917" y="25800"/>
                  </a:lnTo>
                  <a:lnTo>
                    <a:pt x="71554" y="19463"/>
                  </a:lnTo>
                  <a:lnTo>
                    <a:pt x="117549" y="11943"/>
                  </a:lnTo>
                  <a:lnTo>
                    <a:pt x="143643" y="7962"/>
                  </a:lnTo>
                  <a:lnTo>
                    <a:pt x="168799" y="5308"/>
                  </a:lnTo>
                  <a:lnTo>
                    <a:pt x="193332" y="3539"/>
                  </a:lnTo>
                  <a:lnTo>
                    <a:pt x="239169" y="1573"/>
                  </a:lnTo>
                  <a:lnTo>
                    <a:pt x="278358" y="699"/>
                  </a:lnTo>
                  <a:lnTo>
                    <a:pt x="3164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4147">
              <a:extLst>
                <a:ext uri="{FF2B5EF4-FFF2-40B4-BE49-F238E27FC236}">
                  <a16:creationId xmlns:a16="http://schemas.microsoft.com/office/drawing/2014/main" xmlns="" id="{7987045D-2EF4-4C4D-8A6B-B5F977220444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562850" y="643115"/>
              <a:ext cx="38101" cy="271286"/>
            </a:xfrm>
            <a:custGeom>
              <a:avLst/>
              <a:gdLst/>
              <a:ahLst/>
              <a:cxnLst/>
              <a:rect l="0" t="0" r="0" b="0"/>
              <a:pathLst>
                <a:path w="38101" h="271286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12831" y="8871"/>
                  </a:lnTo>
                  <a:lnTo>
                    <a:pt x="22891" y="47451"/>
                  </a:lnTo>
                  <a:lnTo>
                    <a:pt x="28811" y="91918"/>
                  </a:lnTo>
                  <a:lnTo>
                    <a:pt x="30444" y="124303"/>
                  </a:lnTo>
                  <a:lnTo>
                    <a:pt x="29288" y="157512"/>
                  </a:lnTo>
                  <a:lnTo>
                    <a:pt x="28433" y="202296"/>
                  </a:lnTo>
                  <a:lnTo>
                    <a:pt x="38100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6" name="SMARTInkShape-4148">
            <a:extLst>
              <a:ext uri="{FF2B5EF4-FFF2-40B4-BE49-F238E27FC236}">
                <a16:creationId xmlns:a16="http://schemas.microsoft.com/office/drawing/2014/main" xmlns="" id="{4C06E05A-52F0-4E6A-A736-60063720A43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294157" y="673439"/>
            <a:ext cx="386294" cy="313318"/>
          </a:xfrm>
          <a:custGeom>
            <a:avLst/>
            <a:gdLst/>
            <a:ahLst/>
            <a:cxnLst/>
            <a:rect l="0" t="0" r="0" b="0"/>
            <a:pathLst>
              <a:path w="386294" h="313318">
                <a:moveTo>
                  <a:pt x="233893" y="12361"/>
                </a:moveTo>
                <a:lnTo>
                  <a:pt x="233893" y="12361"/>
                </a:lnTo>
                <a:lnTo>
                  <a:pt x="276442" y="0"/>
                </a:lnTo>
                <a:lnTo>
                  <a:pt x="271038" y="3132"/>
                </a:lnTo>
                <a:lnTo>
                  <a:pt x="224290" y="23210"/>
                </a:lnTo>
                <a:lnTo>
                  <a:pt x="192230" y="37644"/>
                </a:lnTo>
                <a:lnTo>
                  <a:pt x="159167" y="53466"/>
                </a:lnTo>
                <a:lnTo>
                  <a:pt x="125656" y="69906"/>
                </a:lnTo>
                <a:lnTo>
                  <a:pt x="80702" y="95028"/>
                </a:lnTo>
                <a:lnTo>
                  <a:pt x="44021" y="122059"/>
                </a:lnTo>
                <a:lnTo>
                  <a:pt x="40284" y="127121"/>
                </a:lnTo>
                <a:lnTo>
                  <a:pt x="38498" y="131906"/>
                </a:lnTo>
                <a:lnTo>
                  <a:pt x="38013" y="136508"/>
                </a:lnTo>
                <a:lnTo>
                  <a:pt x="41923" y="140281"/>
                </a:lnTo>
                <a:lnTo>
                  <a:pt x="57555" y="146355"/>
                </a:lnTo>
                <a:lnTo>
                  <a:pt x="96900" y="150370"/>
                </a:lnTo>
                <a:lnTo>
                  <a:pt x="144305" y="154931"/>
                </a:lnTo>
                <a:lnTo>
                  <a:pt x="188497" y="163499"/>
                </a:lnTo>
                <a:lnTo>
                  <a:pt x="199135" y="170315"/>
                </a:lnTo>
                <a:lnTo>
                  <a:pt x="199432" y="174814"/>
                </a:lnTo>
                <a:lnTo>
                  <a:pt x="192236" y="185457"/>
                </a:lnTo>
                <a:lnTo>
                  <a:pt x="158834" y="210091"/>
                </a:lnTo>
                <a:lnTo>
                  <a:pt x="127155" y="229593"/>
                </a:lnTo>
                <a:lnTo>
                  <a:pt x="92615" y="249314"/>
                </a:lnTo>
                <a:lnTo>
                  <a:pt x="58448" y="267486"/>
                </a:lnTo>
                <a:lnTo>
                  <a:pt x="17593" y="286842"/>
                </a:lnTo>
                <a:lnTo>
                  <a:pt x="0" y="298143"/>
                </a:lnTo>
                <a:lnTo>
                  <a:pt x="354" y="300955"/>
                </a:lnTo>
                <a:lnTo>
                  <a:pt x="3411" y="303535"/>
                </a:lnTo>
                <a:lnTo>
                  <a:pt x="8272" y="305960"/>
                </a:lnTo>
                <a:lnTo>
                  <a:pt x="45452" y="312745"/>
                </a:lnTo>
                <a:lnTo>
                  <a:pt x="88287" y="313317"/>
                </a:lnTo>
                <a:lnTo>
                  <a:pt x="113539" y="312482"/>
                </a:lnTo>
                <a:lnTo>
                  <a:pt x="140957" y="311219"/>
                </a:lnTo>
                <a:lnTo>
                  <a:pt x="169819" y="309672"/>
                </a:lnTo>
                <a:lnTo>
                  <a:pt x="199643" y="307935"/>
                </a:lnTo>
                <a:lnTo>
                  <a:pt x="228699" y="306777"/>
                </a:lnTo>
                <a:lnTo>
                  <a:pt x="257241" y="306005"/>
                </a:lnTo>
                <a:lnTo>
                  <a:pt x="285442" y="305490"/>
                </a:lnTo>
                <a:lnTo>
                  <a:pt x="329947" y="303037"/>
                </a:lnTo>
                <a:lnTo>
                  <a:pt x="386293" y="2981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5" name="SMARTInkShape-Group801">
            <a:extLst>
              <a:ext uri="{FF2B5EF4-FFF2-40B4-BE49-F238E27FC236}">
                <a16:creationId xmlns:a16="http://schemas.microsoft.com/office/drawing/2014/main" xmlns="" id="{DA07662D-0555-42AF-8493-D94D199E178A}"/>
              </a:ext>
            </a:extLst>
          </p:cNvPr>
          <p:cNvGrpSpPr/>
          <p:nvPr/>
        </p:nvGrpSpPr>
        <p:grpSpPr>
          <a:xfrm>
            <a:off x="8915400" y="649939"/>
            <a:ext cx="1166886" cy="397812"/>
            <a:chOff x="8915400" y="649939"/>
            <a:chExt cx="1166886" cy="397812"/>
          </a:xfrm>
        </p:grpSpPr>
        <p:sp>
          <p:nvSpPr>
            <p:cNvPr id="917" name="SMARTInkShape-4149">
              <a:extLst>
                <a:ext uri="{FF2B5EF4-FFF2-40B4-BE49-F238E27FC236}">
                  <a16:creationId xmlns:a16="http://schemas.microsoft.com/office/drawing/2014/main" xmlns="" id="{753DD220-14F9-4D15-9FE8-FE91604975C7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9963150" y="682142"/>
              <a:ext cx="119136" cy="365609"/>
            </a:xfrm>
            <a:custGeom>
              <a:avLst/>
              <a:gdLst/>
              <a:ahLst/>
              <a:cxnLst/>
              <a:rect l="0" t="0" r="0" b="0"/>
              <a:pathLst>
                <a:path w="119136" h="365609">
                  <a:moveTo>
                    <a:pt x="63500" y="3658"/>
                  </a:moveTo>
                  <a:lnTo>
                    <a:pt x="63500" y="3658"/>
                  </a:lnTo>
                  <a:lnTo>
                    <a:pt x="63498" y="287"/>
                  </a:lnTo>
                  <a:lnTo>
                    <a:pt x="64205" y="0"/>
                  </a:lnTo>
                  <a:lnTo>
                    <a:pt x="66870" y="1562"/>
                  </a:lnTo>
                  <a:lnTo>
                    <a:pt x="85152" y="47327"/>
                  </a:lnTo>
                  <a:lnTo>
                    <a:pt x="97113" y="85155"/>
                  </a:lnTo>
                  <a:lnTo>
                    <a:pt x="111835" y="132542"/>
                  </a:lnTo>
                  <a:lnTo>
                    <a:pt x="116184" y="157314"/>
                  </a:lnTo>
                  <a:lnTo>
                    <a:pt x="118378" y="182295"/>
                  </a:lnTo>
                  <a:lnTo>
                    <a:pt x="119135" y="207416"/>
                  </a:lnTo>
                  <a:lnTo>
                    <a:pt x="116214" y="252262"/>
                  </a:lnTo>
                  <a:lnTo>
                    <a:pt x="113459" y="273110"/>
                  </a:lnTo>
                  <a:lnTo>
                    <a:pt x="95347" y="305683"/>
                  </a:lnTo>
                  <a:lnTo>
                    <a:pt x="67776" y="330508"/>
                  </a:lnTo>
                  <a:lnTo>
                    <a:pt x="22904" y="354267"/>
                  </a:lnTo>
                  <a:lnTo>
                    <a:pt x="0" y="365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4150">
              <a:extLst>
                <a:ext uri="{FF2B5EF4-FFF2-40B4-BE49-F238E27FC236}">
                  <a16:creationId xmlns:a16="http://schemas.microsoft.com/office/drawing/2014/main" xmlns="" id="{E51D4B87-58A5-45AD-865A-529337D6EF4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9906164" y="841179"/>
              <a:ext cx="18887" cy="17224"/>
            </a:xfrm>
            <a:custGeom>
              <a:avLst/>
              <a:gdLst/>
              <a:ahLst/>
              <a:cxnLst/>
              <a:rect l="0" t="0" r="0" b="0"/>
              <a:pathLst>
                <a:path w="18887" h="17224">
                  <a:moveTo>
                    <a:pt x="18886" y="3371"/>
                  </a:moveTo>
                  <a:lnTo>
                    <a:pt x="18886" y="3371"/>
                  </a:lnTo>
                  <a:lnTo>
                    <a:pt x="18886" y="0"/>
                  </a:lnTo>
                  <a:lnTo>
                    <a:pt x="11360" y="2108"/>
                  </a:lnTo>
                  <a:lnTo>
                    <a:pt x="5402" y="4646"/>
                  </a:lnTo>
                  <a:lnTo>
                    <a:pt x="2136" y="7749"/>
                  </a:lnTo>
                  <a:lnTo>
                    <a:pt x="664" y="11228"/>
                  </a:lnTo>
                  <a:lnTo>
                    <a:pt x="81" y="17223"/>
                  </a:lnTo>
                  <a:lnTo>
                    <a:pt x="0" y="16839"/>
                  </a:lnTo>
                  <a:lnTo>
                    <a:pt x="12536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4151">
              <a:extLst>
                <a:ext uri="{FF2B5EF4-FFF2-40B4-BE49-F238E27FC236}">
                  <a16:creationId xmlns:a16="http://schemas.microsoft.com/office/drawing/2014/main" xmlns="" id="{8FF1B48E-2011-4BF8-85F0-C49BAE4F9F72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9861520" y="933450"/>
              <a:ext cx="25431" cy="63501"/>
            </a:xfrm>
            <a:custGeom>
              <a:avLst/>
              <a:gdLst/>
              <a:ahLst/>
              <a:cxnLst/>
              <a:rect l="0" t="0" r="0" b="0"/>
              <a:pathLst>
                <a:path w="25431" h="63501">
                  <a:moveTo>
                    <a:pt x="25430" y="0"/>
                  </a:moveTo>
                  <a:lnTo>
                    <a:pt x="25430" y="0"/>
                  </a:lnTo>
                  <a:lnTo>
                    <a:pt x="1043" y="41409"/>
                  </a:lnTo>
                  <a:lnTo>
                    <a:pt x="0" y="45951"/>
                  </a:lnTo>
                  <a:lnTo>
                    <a:pt x="716" y="50389"/>
                  </a:lnTo>
                  <a:lnTo>
                    <a:pt x="638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SMARTInkShape-4152">
              <a:extLst>
                <a:ext uri="{FF2B5EF4-FFF2-40B4-BE49-F238E27FC236}">
                  <a16:creationId xmlns:a16="http://schemas.microsoft.com/office/drawing/2014/main" xmlns="" id="{96104199-2AB4-44C7-80C0-5D7D5AC57455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9690100" y="693915"/>
              <a:ext cx="203201" cy="290336"/>
            </a:xfrm>
            <a:custGeom>
              <a:avLst/>
              <a:gdLst/>
              <a:ahLst/>
              <a:cxnLst/>
              <a:rect l="0" t="0" r="0" b="0"/>
              <a:pathLst>
                <a:path w="203201" h="290336">
                  <a:moveTo>
                    <a:pt x="203200" y="10935"/>
                  </a:moveTo>
                  <a:lnTo>
                    <a:pt x="203200" y="10935"/>
                  </a:lnTo>
                  <a:lnTo>
                    <a:pt x="193766" y="2207"/>
                  </a:lnTo>
                  <a:lnTo>
                    <a:pt x="188895" y="0"/>
                  </a:lnTo>
                  <a:lnTo>
                    <a:pt x="178733" y="6545"/>
                  </a:lnTo>
                  <a:lnTo>
                    <a:pt x="145842" y="43856"/>
                  </a:lnTo>
                  <a:lnTo>
                    <a:pt x="115729" y="87874"/>
                  </a:lnTo>
                  <a:lnTo>
                    <a:pt x="93062" y="122036"/>
                  </a:lnTo>
                  <a:lnTo>
                    <a:pt x="70288" y="157680"/>
                  </a:lnTo>
                  <a:lnTo>
                    <a:pt x="50760" y="192336"/>
                  </a:lnTo>
                  <a:lnTo>
                    <a:pt x="23897" y="236839"/>
                  </a:lnTo>
                  <a:lnTo>
                    <a:pt x="0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SMARTInkShape-4153">
              <a:extLst>
                <a:ext uri="{FF2B5EF4-FFF2-40B4-BE49-F238E27FC236}">
                  <a16:creationId xmlns:a16="http://schemas.microsoft.com/office/drawing/2014/main" xmlns="" id="{10AA5262-9124-4910-B883-541A8D351059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9690100" y="688779"/>
              <a:ext cx="165101" cy="251022"/>
            </a:xfrm>
            <a:custGeom>
              <a:avLst/>
              <a:gdLst/>
              <a:ahLst/>
              <a:cxnLst/>
              <a:rect l="0" t="0" r="0" b="0"/>
              <a:pathLst>
                <a:path w="165101" h="25102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5026" y="9634"/>
                  </a:lnTo>
                  <a:lnTo>
                    <a:pt x="7879" y="28732"/>
                  </a:lnTo>
                  <a:lnTo>
                    <a:pt x="23500" y="67252"/>
                  </a:lnTo>
                  <a:lnTo>
                    <a:pt x="53295" y="110650"/>
                  </a:lnTo>
                  <a:lnTo>
                    <a:pt x="86189" y="158238"/>
                  </a:lnTo>
                  <a:lnTo>
                    <a:pt x="124471" y="201814"/>
                  </a:lnTo>
                  <a:lnTo>
                    <a:pt x="163932" y="249208"/>
                  </a:lnTo>
                  <a:lnTo>
                    <a:pt x="165100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SMARTInkShape-4154">
              <a:extLst>
                <a:ext uri="{FF2B5EF4-FFF2-40B4-BE49-F238E27FC236}">
                  <a16:creationId xmlns:a16="http://schemas.microsoft.com/office/drawing/2014/main" xmlns="" id="{BA91E407-58DF-411D-9B53-836904574F92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9523888" y="649939"/>
              <a:ext cx="119069" cy="289862"/>
            </a:xfrm>
            <a:custGeom>
              <a:avLst/>
              <a:gdLst/>
              <a:ahLst/>
              <a:cxnLst/>
              <a:rect l="0" t="0" r="0" b="0"/>
              <a:pathLst>
                <a:path w="119069" h="289862">
                  <a:moveTo>
                    <a:pt x="115412" y="54911"/>
                  </a:moveTo>
                  <a:lnTo>
                    <a:pt x="115412" y="54911"/>
                  </a:lnTo>
                  <a:lnTo>
                    <a:pt x="119068" y="34633"/>
                  </a:lnTo>
                  <a:lnTo>
                    <a:pt x="116103" y="13703"/>
                  </a:lnTo>
                  <a:lnTo>
                    <a:pt x="112662" y="5317"/>
                  </a:lnTo>
                  <a:lnTo>
                    <a:pt x="108638" y="2798"/>
                  </a:lnTo>
                  <a:lnTo>
                    <a:pt x="96644" y="0"/>
                  </a:lnTo>
                  <a:lnTo>
                    <a:pt x="80025" y="4400"/>
                  </a:lnTo>
                  <a:lnTo>
                    <a:pt x="70654" y="8537"/>
                  </a:lnTo>
                  <a:lnTo>
                    <a:pt x="37238" y="41327"/>
                  </a:lnTo>
                  <a:lnTo>
                    <a:pt x="14013" y="86791"/>
                  </a:lnTo>
                  <a:lnTo>
                    <a:pt x="4963" y="123173"/>
                  </a:lnTo>
                  <a:lnTo>
                    <a:pt x="0" y="161449"/>
                  </a:lnTo>
                  <a:lnTo>
                    <a:pt x="148" y="197276"/>
                  </a:lnTo>
                  <a:lnTo>
                    <a:pt x="2565" y="230133"/>
                  </a:lnTo>
                  <a:lnTo>
                    <a:pt x="7402" y="258376"/>
                  </a:lnTo>
                  <a:lnTo>
                    <a:pt x="16606" y="277984"/>
                  </a:lnTo>
                  <a:lnTo>
                    <a:pt x="24847" y="283354"/>
                  </a:lnTo>
                  <a:lnTo>
                    <a:pt x="70962" y="289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4155">
              <a:extLst>
                <a:ext uri="{FF2B5EF4-FFF2-40B4-BE49-F238E27FC236}">
                  <a16:creationId xmlns:a16="http://schemas.microsoft.com/office/drawing/2014/main" xmlns="" id="{F90DF122-EA2B-40E3-AD21-02519DCA2F8B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9128785" y="774700"/>
              <a:ext cx="300966" cy="130825"/>
            </a:xfrm>
            <a:custGeom>
              <a:avLst/>
              <a:gdLst/>
              <a:ahLst/>
              <a:cxnLst/>
              <a:rect l="0" t="0" r="0" b="0"/>
              <a:pathLst>
                <a:path w="300966" h="130825">
                  <a:moveTo>
                    <a:pt x="72365" y="101600"/>
                  </a:moveTo>
                  <a:lnTo>
                    <a:pt x="72365" y="101600"/>
                  </a:lnTo>
                  <a:lnTo>
                    <a:pt x="86670" y="66247"/>
                  </a:lnTo>
                  <a:lnTo>
                    <a:pt x="87425" y="52021"/>
                  </a:lnTo>
                  <a:lnTo>
                    <a:pt x="85532" y="25641"/>
                  </a:lnTo>
                  <a:lnTo>
                    <a:pt x="82553" y="21327"/>
                  </a:lnTo>
                  <a:lnTo>
                    <a:pt x="77745" y="18452"/>
                  </a:lnTo>
                  <a:lnTo>
                    <a:pt x="71719" y="16534"/>
                  </a:lnTo>
                  <a:lnTo>
                    <a:pt x="64878" y="17373"/>
                  </a:lnTo>
                  <a:lnTo>
                    <a:pt x="49752" y="23949"/>
                  </a:lnTo>
                  <a:lnTo>
                    <a:pt x="28742" y="46293"/>
                  </a:lnTo>
                  <a:lnTo>
                    <a:pt x="4795" y="89107"/>
                  </a:lnTo>
                  <a:lnTo>
                    <a:pt x="0" y="108277"/>
                  </a:lnTo>
                  <a:lnTo>
                    <a:pt x="838" y="115224"/>
                  </a:lnTo>
                  <a:lnTo>
                    <a:pt x="3514" y="120560"/>
                  </a:lnTo>
                  <a:lnTo>
                    <a:pt x="7415" y="124824"/>
                  </a:lnTo>
                  <a:lnTo>
                    <a:pt x="19274" y="129561"/>
                  </a:lnTo>
                  <a:lnTo>
                    <a:pt x="26387" y="130824"/>
                  </a:lnTo>
                  <a:lnTo>
                    <a:pt x="39936" y="128464"/>
                  </a:lnTo>
                  <a:lnTo>
                    <a:pt x="53013" y="122006"/>
                  </a:lnTo>
                  <a:lnTo>
                    <a:pt x="83053" y="97053"/>
                  </a:lnTo>
                  <a:lnTo>
                    <a:pt x="84430" y="97157"/>
                  </a:lnTo>
                  <a:lnTo>
                    <a:pt x="87840" y="99155"/>
                  </a:lnTo>
                  <a:lnTo>
                    <a:pt x="105407" y="115691"/>
                  </a:lnTo>
                  <a:lnTo>
                    <a:pt x="109209" y="116638"/>
                  </a:lnTo>
                  <a:lnTo>
                    <a:pt x="119079" y="115810"/>
                  </a:lnTo>
                  <a:lnTo>
                    <a:pt x="123264" y="113190"/>
                  </a:lnTo>
                  <a:lnTo>
                    <a:pt x="129794" y="104634"/>
                  </a:lnTo>
                  <a:lnTo>
                    <a:pt x="150000" y="58955"/>
                  </a:lnTo>
                  <a:lnTo>
                    <a:pt x="152730" y="51367"/>
                  </a:lnTo>
                  <a:lnTo>
                    <a:pt x="157708" y="45643"/>
                  </a:lnTo>
                  <a:lnTo>
                    <a:pt x="161008" y="43129"/>
                  </a:lnTo>
                  <a:lnTo>
                    <a:pt x="165327" y="42158"/>
                  </a:lnTo>
                  <a:lnTo>
                    <a:pt x="175770" y="42961"/>
                  </a:lnTo>
                  <a:lnTo>
                    <a:pt x="196919" y="50751"/>
                  </a:lnTo>
                  <a:lnTo>
                    <a:pt x="214319" y="65367"/>
                  </a:lnTo>
                  <a:lnTo>
                    <a:pt x="225041" y="86474"/>
                  </a:lnTo>
                  <a:lnTo>
                    <a:pt x="226533" y="100522"/>
                  </a:lnTo>
                  <a:lnTo>
                    <a:pt x="223408" y="118449"/>
                  </a:lnTo>
                  <a:lnTo>
                    <a:pt x="220633" y="126022"/>
                  </a:lnTo>
                  <a:lnTo>
                    <a:pt x="219895" y="127053"/>
                  </a:lnTo>
                  <a:lnTo>
                    <a:pt x="219402" y="127036"/>
                  </a:lnTo>
                  <a:lnTo>
                    <a:pt x="215336" y="120269"/>
                  </a:lnTo>
                  <a:lnTo>
                    <a:pt x="216403" y="99214"/>
                  </a:lnTo>
                  <a:lnTo>
                    <a:pt x="242659" y="56130"/>
                  </a:lnTo>
                  <a:lnTo>
                    <a:pt x="275755" y="18561"/>
                  </a:lnTo>
                  <a:lnTo>
                    <a:pt x="3009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4156">
              <a:extLst>
                <a:ext uri="{FF2B5EF4-FFF2-40B4-BE49-F238E27FC236}">
                  <a16:creationId xmlns:a16="http://schemas.microsoft.com/office/drawing/2014/main" xmlns="" id="{CA0031EF-3AF2-4125-A225-9FED765F1CB3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8915400" y="661454"/>
              <a:ext cx="177801" cy="277363"/>
            </a:xfrm>
            <a:custGeom>
              <a:avLst/>
              <a:gdLst/>
              <a:ahLst/>
              <a:cxnLst/>
              <a:rect l="0" t="0" r="0" b="0"/>
              <a:pathLst>
                <a:path w="177801" h="277363">
                  <a:moveTo>
                    <a:pt x="0" y="37046"/>
                  </a:moveTo>
                  <a:lnTo>
                    <a:pt x="0" y="37046"/>
                  </a:lnTo>
                  <a:lnTo>
                    <a:pt x="0" y="26111"/>
                  </a:lnTo>
                  <a:lnTo>
                    <a:pt x="10113" y="34982"/>
                  </a:lnTo>
                  <a:lnTo>
                    <a:pt x="28131" y="77221"/>
                  </a:lnTo>
                  <a:lnTo>
                    <a:pt x="45258" y="120132"/>
                  </a:lnTo>
                  <a:lnTo>
                    <a:pt x="57507" y="154407"/>
                  </a:lnTo>
                  <a:lnTo>
                    <a:pt x="68128" y="188925"/>
                  </a:lnTo>
                  <a:lnTo>
                    <a:pt x="80159" y="234447"/>
                  </a:lnTo>
                  <a:lnTo>
                    <a:pt x="90543" y="271321"/>
                  </a:lnTo>
                  <a:lnTo>
                    <a:pt x="93524" y="275074"/>
                  </a:lnTo>
                  <a:lnTo>
                    <a:pt x="96921" y="276870"/>
                  </a:lnTo>
                  <a:lnTo>
                    <a:pt x="100598" y="277362"/>
                  </a:lnTo>
                  <a:lnTo>
                    <a:pt x="104459" y="273457"/>
                  </a:lnTo>
                  <a:lnTo>
                    <a:pt x="116637" y="245618"/>
                  </a:lnTo>
                  <a:lnTo>
                    <a:pt x="124981" y="215117"/>
                  </a:lnTo>
                  <a:lnTo>
                    <a:pt x="129632" y="174750"/>
                  </a:lnTo>
                  <a:lnTo>
                    <a:pt x="133813" y="127881"/>
                  </a:lnTo>
                  <a:lnTo>
                    <a:pt x="137892" y="102541"/>
                  </a:lnTo>
                  <a:lnTo>
                    <a:pt x="147362" y="55572"/>
                  </a:lnTo>
                  <a:lnTo>
                    <a:pt x="159217" y="12823"/>
                  </a:lnTo>
                  <a:lnTo>
                    <a:pt x="163357" y="0"/>
                  </a:lnTo>
                  <a:lnTo>
                    <a:pt x="163938" y="354"/>
                  </a:lnTo>
                  <a:lnTo>
                    <a:pt x="177800" y="43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3" name="SMARTInkShape-Group802">
            <a:extLst>
              <a:ext uri="{FF2B5EF4-FFF2-40B4-BE49-F238E27FC236}">
                <a16:creationId xmlns:a16="http://schemas.microsoft.com/office/drawing/2014/main" xmlns="" id="{8731A21B-EEDB-432A-994C-83E68F93245D}"/>
              </a:ext>
            </a:extLst>
          </p:cNvPr>
          <p:cNvGrpSpPr/>
          <p:nvPr/>
        </p:nvGrpSpPr>
        <p:grpSpPr>
          <a:xfrm>
            <a:off x="6667500" y="1766381"/>
            <a:ext cx="298451" cy="537787"/>
            <a:chOff x="6667500" y="1766381"/>
            <a:chExt cx="298451" cy="537787"/>
          </a:xfrm>
        </p:grpSpPr>
        <p:sp>
          <p:nvSpPr>
            <p:cNvPr id="926" name="SMARTInkShape-4157">
              <a:extLst>
                <a:ext uri="{FF2B5EF4-FFF2-40B4-BE49-F238E27FC236}">
                  <a16:creationId xmlns:a16="http://schemas.microsoft.com/office/drawing/2014/main" xmlns="" id="{79B4CCEC-21EF-40C3-A5F3-FC44C782B60B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807861" y="1766381"/>
              <a:ext cx="132690" cy="305515"/>
            </a:xfrm>
            <a:custGeom>
              <a:avLst/>
              <a:gdLst/>
              <a:ahLst/>
              <a:cxnLst/>
              <a:rect l="0" t="0" r="0" b="0"/>
              <a:pathLst>
                <a:path w="132690" h="305515">
                  <a:moveTo>
                    <a:pt x="69189" y="208469"/>
                  </a:moveTo>
                  <a:lnTo>
                    <a:pt x="69189" y="208469"/>
                  </a:lnTo>
                  <a:lnTo>
                    <a:pt x="68484" y="183148"/>
                  </a:lnTo>
                  <a:lnTo>
                    <a:pt x="65818" y="176519"/>
                  </a:lnTo>
                  <a:lnTo>
                    <a:pt x="63414" y="174469"/>
                  </a:lnTo>
                  <a:lnTo>
                    <a:pt x="56980" y="172191"/>
                  </a:lnTo>
                  <a:lnTo>
                    <a:pt x="45653" y="176823"/>
                  </a:lnTo>
                  <a:lnTo>
                    <a:pt x="31917" y="187349"/>
                  </a:lnTo>
                  <a:lnTo>
                    <a:pt x="12990" y="213813"/>
                  </a:lnTo>
                  <a:lnTo>
                    <a:pt x="247" y="247447"/>
                  </a:lnTo>
                  <a:lnTo>
                    <a:pt x="0" y="278658"/>
                  </a:lnTo>
                  <a:lnTo>
                    <a:pt x="2690" y="294697"/>
                  </a:lnTo>
                  <a:lnTo>
                    <a:pt x="5101" y="299821"/>
                  </a:lnTo>
                  <a:lnTo>
                    <a:pt x="8118" y="303237"/>
                  </a:lnTo>
                  <a:lnTo>
                    <a:pt x="11543" y="305514"/>
                  </a:lnTo>
                  <a:lnTo>
                    <a:pt x="17353" y="304916"/>
                  </a:lnTo>
                  <a:lnTo>
                    <a:pt x="33214" y="298606"/>
                  </a:lnTo>
                  <a:lnTo>
                    <a:pt x="58608" y="273041"/>
                  </a:lnTo>
                  <a:lnTo>
                    <a:pt x="80635" y="231913"/>
                  </a:lnTo>
                  <a:lnTo>
                    <a:pt x="94032" y="196546"/>
                  </a:lnTo>
                  <a:lnTo>
                    <a:pt x="105629" y="155192"/>
                  </a:lnTo>
                  <a:lnTo>
                    <a:pt x="109710" y="131323"/>
                  </a:lnTo>
                  <a:lnTo>
                    <a:pt x="113137" y="106238"/>
                  </a:lnTo>
                  <a:lnTo>
                    <a:pt x="116943" y="61433"/>
                  </a:lnTo>
                  <a:lnTo>
                    <a:pt x="117930" y="25292"/>
                  </a:lnTo>
                  <a:lnTo>
                    <a:pt x="116016" y="4525"/>
                  </a:lnTo>
                  <a:lnTo>
                    <a:pt x="113107" y="540"/>
                  </a:lnTo>
                  <a:lnTo>
                    <a:pt x="109052" y="0"/>
                  </a:lnTo>
                  <a:lnTo>
                    <a:pt x="104230" y="1756"/>
                  </a:lnTo>
                  <a:lnTo>
                    <a:pt x="95111" y="16878"/>
                  </a:lnTo>
                  <a:lnTo>
                    <a:pt x="87765" y="41473"/>
                  </a:lnTo>
                  <a:lnTo>
                    <a:pt x="84500" y="73571"/>
                  </a:lnTo>
                  <a:lnTo>
                    <a:pt x="88694" y="109003"/>
                  </a:lnTo>
                  <a:lnTo>
                    <a:pt x="97613" y="145212"/>
                  </a:lnTo>
                  <a:lnTo>
                    <a:pt x="108633" y="180120"/>
                  </a:lnTo>
                  <a:lnTo>
                    <a:pt x="118705" y="212567"/>
                  </a:lnTo>
                  <a:lnTo>
                    <a:pt x="132689" y="259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4158">
              <a:extLst>
                <a:ext uri="{FF2B5EF4-FFF2-40B4-BE49-F238E27FC236}">
                  <a16:creationId xmlns:a16="http://schemas.microsoft.com/office/drawing/2014/main" xmlns="" id="{FDA59478-18FA-4E77-AF19-611A816E6629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750050" y="18796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0" y="3530"/>
                  </a:lnTo>
                  <a:lnTo>
                    <a:pt x="705" y="2354"/>
                  </a:lnTo>
                  <a:lnTo>
                    <a:pt x="1881" y="156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4159">
              <a:extLst>
                <a:ext uri="{FF2B5EF4-FFF2-40B4-BE49-F238E27FC236}">
                  <a16:creationId xmlns:a16="http://schemas.microsoft.com/office/drawing/2014/main" xmlns="" id="{889DB717-E932-4801-94DA-79EF508E5799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743700" y="19685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6741" y="6742"/>
                  </a:lnTo>
                  <a:lnTo>
                    <a:pt x="10051" y="17578"/>
                  </a:lnTo>
                  <a:lnTo>
                    <a:pt x="15916" y="63414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4160">
              <a:extLst>
                <a:ext uri="{FF2B5EF4-FFF2-40B4-BE49-F238E27FC236}">
                  <a16:creationId xmlns:a16="http://schemas.microsoft.com/office/drawing/2014/main" xmlns="" id="{5DB59339-FFDC-4D7C-8461-17665E87EBF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667500" y="1860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4161">
              <a:extLst>
                <a:ext uri="{FF2B5EF4-FFF2-40B4-BE49-F238E27FC236}">
                  <a16:creationId xmlns:a16="http://schemas.microsoft.com/office/drawing/2014/main" xmlns="" id="{7D19F647-B6B8-4E77-9A01-B040E1C6BB7F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673850" y="1955800"/>
              <a:ext cx="13336" cy="101601"/>
            </a:xfrm>
            <a:custGeom>
              <a:avLst/>
              <a:gdLst/>
              <a:ahLst/>
              <a:cxnLst/>
              <a:rect l="0" t="0" r="0" b="0"/>
              <a:pathLst>
                <a:path w="13336" h="1016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2209" y="22322"/>
                  </a:lnTo>
                  <a:lnTo>
                    <a:pt x="13335" y="67648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4162">
              <a:extLst>
                <a:ext uri="{FF2B5EF4-FFF2-40B4-BE49-F238E27FC236}">
                  <a16:creationId xmlns:a16="http://schemas.microsoft.com/office/drawing/2014/main" xmlns="" id="{AD020257-6053-48F8-824D-BCCCB4A4E4E6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740329" y="2279650"/>
              <a:ext cx="219272" cy="24518"/>
            </a:xfrm>
            <a:custGeom>
              <a:avLst/>
              <a:gdLst/>
              <a:ahLst/>
              <a:cxnLst/>
              <a:rect l="0" t="0" r="0" b="0"/>
              <a:pathLst>
                <a:path w="219272" h="24518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1124" y="23414"/>
                  </a:lnTo>
                  <a:lnTo>
                    <a:pt x="8016" y="24517"/>
                  </a:lnTo>
                  <a:lnTo>
                    <a:pt x="40651" y="21767"/>
                  </a:lnTo>
                  <a:lnTo>
                    <a:pt x="79677" y="16495"/>
                  </a:lnTo>
                  <a:lnTo>
                    <a:pt x="126184" y="10153"/>
                  </a:lnTo>
                  <a:lnTo>
                    <a:pt x="172727" y="4983"/>
                  </a:lnTo>
                  <a:lnTo>
                    <a:pt x="219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4163">
              <a:extLst>
                <a:ext uri="{FF2B5EF4-FFF2-40B4-BE49-F238E27FC236}">
                  <a16:creationId xmlns:a16="http://schemas.microsoft.com/office/drawing/2014/main" xmlns="" id="{6471E564-07DA-4BA3-8E77-59297A28FDD2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673850" y="2187456"/>
              <a:ext cx="292101" cy="15995"/>
            </a:xfrm>
            <a:custGeom>
              <a:avLst/>
              <a:gdLst/>
              <a:ahLst/>
              <a:cxnLst/>
              <a:rect l="0" t="0" r="0" b="0"/>
              <a:pathLst>
                <a:path w="292101" h="15995">
                  <a:moveTo>
                    <a:pt x="0" y="9644"/>
                  </a:moveTo>
                  <a:lnTo>
                    <a:pt x="0" y="9644"/>
                  </a:lnTo>
                  <a:lnTo>
                    <a:pt x="3370" y="6273"/>
                  </a:lnTo>
                  <a:lnTo>
                    <a:pt x="28156" y="3882"/>
                  </a:lnTo>
                  <a:lnTo>
                    <a:pt x="66825" y="2763"/>
                  </a:lnTo>
                  <a:lnTo>
                    <a:pt x="102607" y="0"/>
                  </a:lnTo>
                  <a:lnTo>
                    <a:pt x="143911" y="184"/>
                  </a:lnTo>
                  <a:lnTo>
                    <a:pt x="186727" y="2617"/>
                  </a:lnTo>
                  <a:lnTo>
                    <a:pt x="226923" y="6051"/>
                  </a:lnTo>
                  <a:lnTo>
                    <a:pt x="268398" y="11950"/>
                  </a:lnTo>
                  <a:lnTo>
                    <a:pt x="292100" y="15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9" name="SMARTInkShape-Group803">
            <a:extLst>
              <a:ext uri="{FF2B5EF4-FFF2-40B4-BE49-F238E27FC236}">
                <a16:creationId xmlns:a16="http://schemas.microsoft.com/office/drawing/2014/main" xmlns="" id="{9711B20E-C148-4B68-B606-92E4B1D1B8A7}"/>
              </a:ext>
            </a:extLst>
          </p:cNvPr>
          <p:cNvGrpSpPr/>
          <p:nvPr/>
        </p:nvGrpSpPr>
        <p:grpSpPr>
          <a:xfrm>
            <a:off x="7459430" y="2014715"/>
            <a:ext cx="573321" cy="572834"/>
            <a:chOff x="7459430" y="2014715"/>
            <a:chExt cx="573321" cy="572834"/>
          </a:xfrm>
        </p:grpSpPr>
        <p:sp>
          <p:nvSpPr>
            <p:cNvPr id="934" name="SMARTInkShape-4164">
              <a:extLst>
                <a:ext uri="{FF2B5EF4-FFF2-40B4-BE49-F238E27FC236}">
                  <a16:creationId xmlns:a16="http://schemas.microsoft.com/office/drawing/2014/main" xmlns="" id="{794A5C26-D891-4364-B1ED-A1620AEA8E6D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988300" y="222885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0"/>
                  </a:moveTo>
                  <a:lnTo>
                    <a:pt x="0" y="0"/>
                  </a:lnTo>
                  <a:lnTo>
                    <a:pt x="444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SMARTInkShape-4165">
              <a:extLst>
                <a:ext uri="{FF2B5EF4-FFF2-40B4-BE49-F238E27FC236}">
                  <a16:creationId xmlns:a16="http://schemas.microsoft.com/office/drawing/2014/main" xmlns="" id="{190B0161-7FCF-4E9A-97D9-F638674685A4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702550" y="2369694"/>
              <a:ext cx="114301" cy="86969"/>
            </a:xfrm>
            <a:custGeom>
              <a:avLst/>
              <a:gdLst/>
              <a:ahLst/>
              <a:cxnLst/>
              <a:rect l="0" t="0" r="0" b="0"/>
              <a:pathLst>
                <a:path w="114301" h="86969">
                  <a:moveTo>
                    <a:pt x="0" y="11556"/>
                  </a:moveTo>
                  <a:lnTo>
                    <a:pt x="0" y="11556"/>
                  </a:lnTo>
                  <a:lnTo>
                    <a:pt x="0" y="2718"/>
                  </a:lnTo>
                  <a:lnTo>
                    <a:pt x="705" y="1430"/>
                  </a:lnTo>
                  <a:lnTo>
                    <a:pt x="1881" y="572"/>
                  </a:lnTo>
                  <a:lnTo>
                    <a:pt x="3370" y="0"/>
                  </a:lnTo>
                  <a:lnTo>
                    <a:pt x="8789" y="1246"/>
                  </a:lnTo>
                  <a:lnTo>
                    <a:pt x="16605" y="3446"/>
                  </a:lnTo>
                  <a:lnTo>
                    <a:pt x="41594" y="8345"/>
                  </a:lnTo>
                  <a:lnTo>
                    <a:pt x="48589" y="13892"/>
                  </a:lnTo>
                  <a:lnTo>
                    <a:pt x="53346" y="21061"/>
                  </a:lnTo>
                  <a:lnTo>
                    <a:pt x="55459" y="28951"/>
                  </a:lnTo>
                  <a:lnTo>
                    <a:pt x="50753" y="40924"/>
                  </a:lnTo>
                  <a:lnTo>
                    <a:pt x="20673" y="85096"/>
                  </a:lnTo>
                  <a:lnTo>
                    <a:pt x="20838" y="85982"/>
                  </a:lnTo>
                  <a:lnTo>
                    <a:pt x="21653" y="86574"/>
                  </a:lnTo>
                  <a:lnTo>
                    <a:pt x="22902" y="86968"/>
                  </a:lnTo>
                  <a:lnTo>
                    <a:pt x="40821" y="81825"/>
                  </a:lnTo>
                  <a:lnTo>
                    <a:pt x="76450" y="67953"/>
                  </a:lnTo>
                  <a:lnTo>
                    <a:pt x="114300" y="56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SMARTInkShape-4166">
              <a:extLst>
                <a:ext uri="{FF2B5EF4-FFF2-40B4-BE49-F238E27FC236}">
                  <a16:creationId xmlns:a16="http://schemas.microsoft.com/office/drawing/2014/main" xmlns="" id="{00A65C0B-9F20-4B4F-B0BD-08854D2CA2E0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543878" y="2463873"/>
              <a:ext cx="93441" cy="123676"/>
            </a:xfrm>
            <a:custGeom>
              <a:avLst/>
              <a:gdLst/>
              <a:ahLst/>
              <a:cxnLst/>
              <a:rect l="0" t="0" r="0" b="0"/>
              <a:pathLst>
                <a:path w="93441" h="123676">
                  <a:moveTo>
                    <a:pt x="12622" y="31677"/>
                  </a:moveTo>
                  <a:lnTo>
                    <a:pt x="12622" y="31677"/>
                  </a:lnTo>
                  <a:lnTo>
                    <a:pt x="9251" y="35048"/>
                  </a:lnTo>
                  <a:lnTo>
                    <a:pt x="7596" y="38585"/>
                  </a:lnTo>
                  <a:lnTo>
                    <a:pt x="5618" y="81008"/>
                  </a:lnTo>
                  <a:lnTo>
                    <a:pt x="97" y="123675"/>
                  </a:lnTo>
                  <a:lnTo>
                    <a:pt x="0" y="122424"/>
                  </a:lnTo>
                  <a:lnTo>
                    <a:pt x="8721" y="84401"/>
                  </a:lnTo>
                  <a:lnTo>
                    <a:pt x="27060" y="40524"/>
                  </a:lnTo>
                  <a:lnTo>
                    <a:pt x="44887" y="15248"/>
                  </a:lnTo>
                  <a:lnTo>
                    <a:pt x="63575" y="1096"/>
                  </a:lnTo>
                  <a:lnTo>
                    <a:pt x="69168" y="0"/>
                  </a:lnTo>
                  <a:lnTo>
                    <a:pt x="74308" y="681"/>
                  </a:lnTo>
                  <a:lnTo>
                    <a:pt x="79147" y="2546"/>
                  </a:lnTo>
                  <a:lnTo>
                    <a:pt x="86402" y="10263"/>
                  </a:lnTo>
                  <a:lnTo>
                    <a:pt x="89326" y="15285"/>
                  </a:lnTo>
                  <a:lnTo>
                    <a:pt x="93440" y="39206"/>
                  </a:lnTo>
                  <a:lnTo>
                    <a:pt x="89917" y="82354"/>
                  </a:lnTo>
                  <a:lnTo>
                    <a:pt x="88822" y="107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4167">
              <a:extLst>
                <a:ext uri="{FF2B5EF4-FFF2-40B4-BE49-F238E27FC236}">
                  <a16:creationId xmlns:a16="http://schemas.microsoft.com/office/drawing/2014/main" xmlns="" id="{1575DFBC-BD94-410C-9102-A60B2CF0D27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459430" y="2254250"/>
              <a:ext cx="274871" cy="31751"/>
            </a:xfrm>
            <a:custGeom>
              <a:avLst/>
              <a:gdLst/>
              <a:ahLst/>
              <a:cxnLst/>
              <a:rect l="0" t="0" r="0" b="0"/>
              <a:pathLst>
                <a:path w="274871" h="31751">
                  <a:moveTo>
                    <a:pt x="8170" y="31750"/>
                  </a:moveTo>
                  <a:lnTo>
                    <a:pt x="8170" y="31750"/>
                  </a:lnTo>
                  <a:lnTo>
                    <a:pt x="0" y="31750"/>
                  </a:lnTo>
                  <a:lnTo>
                    <a:pt x="37435" y="27987"/>
                  </a:lnTo>
                  <a:lnTo>
                    <a:pt x="75505" y="21611"/>
                  </a:lnTo>
                  <a:lnTo>
                    <a:pt x="120647" y="14073"/>
                  </a:lnTo>
                  <a:lnTo>
                    <a:pt x="167050" y="7901"/>
                  </a:lnTo>
                  <a:lnTo>
                    <a:pt x="210017" y="3512"/>
                  </a:lnTo>
                  <a:lnTo>
                    <a:pt x="253772" y="1040"/>
                  </a:lnTo>
                  <a:lnTo>
                    <a:pt x="2748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4168">
              <a:extLst>
                <a:ext uri="{FF2B5EF4-FFF2-40B4-BE49-F238E27FC236}">
                  <a16:creationId xmlns:a16="http://schemas.microsoft.com/office/drawing/2014/main" xmlns="" id="{0D021F90-5FFF-4643-882C-EE6895C80AFB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594598" y="2014715"/>
              <a:ext cx="38103" cy="169686"/>
            </a:xfrm>
            <a:custGeom>
              <a:avLst/>
              <a:gdLst/>
              <a:ahLst/>
              <a:cxnLst/>
              <a:rect l="0" t="0" r="0" b="0"/>
              <a:pathLst>
                <a:path w="38103" h="169686">
                  <a:moveTo>
                    <a:pt x="2" y="10935"/>
                  </a:moveTo>
                  <a:lnTo>
                    <a:pt x="2" y="10935"/>
                  </a:lnTo>
                  <a:lnTo>
                    <a:pt x="0" y="0"/>
                  </a:lnTo>
                  <a:lnTo>
                    <a:pt x="3372" y="5500"/>
                  </a:lnTo>
                  <a:lnTo>
                    <a:pt x="12867" y="48520"/>
                  </a:lnTo>
                  <a:lnTo>
                    <a:pt x="20982" y="88864"/>
                  </a:lnTo>
                  <a:lnTo>
                    <a:pt x="30442" y="130216"/>
                  </a:lnTo>
                  <a:lnTo>
                    <a:pt x="38102" y="169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1" name="SMARTInkShape-Group804">
            <a:extLst>
              <a:ext uri="{FF2B5EF4-FFF2-40B4-BE49-F238E27FC236}">
                <a16:creationId xmlns:a16="http://schemas.microsoft.com/office/drawing/2014/main" xmlns="" id="{57A32B01-7572-4CA6-8E02-527B18B84DAF}"/>
              </a:ext>
            </a:extLst>
          </p:cNvPr>
          <p:cNvGrpSpPr/>
          <p:nvPr/>
        </p:nvGrpSpPr>
        <p:grpSpPr>
          <a:xfrm>
            <a:off x="8267700" y="1916617"/>
            <a:ext cx="1715304" cy="445584"/>
            <a:chOff x="8267700" y="1916617"/>
            <a:chExt cx="1715304" cy="445584"/>
          </a:xfrm>
        </p:grpSpPr>
        <p:sp>
          <p:nvSpPr>
            <p:cNvPr id="940" name="SMARTInkShape-4169">
              <a:extLst>
                <a:ext uri="{FF2B5EF4-FFF2-40B4-BE49-F238E27FC236}">
                  <a16:creationId xmlns:a16="http://schemas.microsoft.com/office/drawing/2014/main" xmlns="" id="{BFF26D94-1FAC-4AD3-A688-A1118FF4AFAC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267700" y="1949450"/>
              <a:ext cx="228601" cy="412751"/>
            </a:xfrm>
            <a:custGeom>
              <a:avLst/>
              <a:gdLst/>
              <a:ahLst/>
              <a:cxnLst/>
              <a:rect l="0" t="0" r="0" b="0"/>
              <a:pathLst>
                <a:path w="228601" h="412751">
                  <a:moveTo>
                    <a:pt x="228600" y="0"/>
                  </a:moveTo>
                  <a:lnTo>
                    <a:pt x="228600" y="0"/>
                  </a:lnTo>
                  <a:lnTo>
                    <a:pt x="212685" y="37603"/>
                  </a:lnTo>
                  <a:lnTo>
                    <a:pt x="198713" y="71981"/>
                  </a:lnTo>
                  <a:lnTo>
                    <a:pt x="179333" y="112660"/>
                  </a:lnTo>
                  <a:lnTo>
                    <a:pt x="155198" y="156610"/>
                  </a:lnTo>
                  <a:lnTo>
                    <a:pt x="125656" y="202014"/>
                  </a:lnTo>
                  <a:lnTo>
                    <a:pt x="99357" y="244300"/>
                  </a:lnTo>
                  <a:lnTo>
                    <a:pt x="75909" y="283556"/>
                  </a:lnTo>
                  <a:lnTo>
                    <a:pt x="53729" y="319817"/>
                  </a:lnTo>
                  <a:lnTo>
                    <a:pt x="28149" y="361853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4170">
              <a:extLst>
                <a:ext uri="{FF2B5EF4-FFF2-40B4-BE49-F238E27FC236}">
                  <a16:creationId xmlns:a16="http://schemas.microsoft.com/office/drawing/2014/main" xmlns="" id="{42EE4A13-A72A-4879-B176-7B05F6C8008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899650" y="1962150"/>
              <a:ext cx="83354" cy="285751"/>
            </a:xfrm>
            <a:custGeom>
              <a:avLst/>
              <a:gdLst/>
              <a:ahLst/>
              <a:cxnLst/>
              <a:rect l="0" t="0" r="0" b="0"/>
              <a:pathLst>
                <a:path w="83354" h="285751">
                  <a:moveTo>
                    <a:pt x="50800" y="0"/>
                  </a:moveTo>
                  <a:lnTo>
                    <a:pt x="50800" y="0"/>
                  </a:lnTo>
                  <a:lnTo>
                    <a:pt x="57543" y="0"/>
                  </a:lnTo>
                  <a:lnTo>
                    <a:pt x="64614" y="9407"/>
                  </a:lnTo>
                  <a:lnTo>
                    <a:pt x="80655" y="54304"/>
                  </a:lnTo>
                  <a:lnTo>
                    <a:pt x="83353" y="88811"/>
                  </a:lnTo>
                  <a:lnTo>
                    <a:pt x="80790" y="126960"/>
                  </a:lnTo>
                  <a:lnTo>
                    <a:pt x="72596" y="165082"/>
                  </a:lnTo>
                  <a:lnTo>
                    <a:pt x="58135" y="199429"/>
                  </a:lnTo>
                  <a:lnTo>
                    <a:pt x="30160" y="244651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4171">
              <a:extLst>
                <a:ext uri="{FF2B5EF4-FFF2-40B4-BE49-F238E27FC236}">
                  <a16:creationId xmlns:a16="http://schemas.microsoft.com/office/drawing/2014/main" xmlns="" id="{79F78181-D053-4532-A560-7AF8A20ECBC0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855200" y="21780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2980" y="3371"/>
                  </a:lnTo>
                  <a:lnTo>
                    <a:pt x="1324" y="8789"/>
                  </a:lnTo>
                  <a:lnTo>
                    <a:pt x="78" y="5380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4172">
              <a:extLst>
                <a:ext uri="{FF2B5EF4-FFF2-40B4-BE49-F238E27FC236}">
                  <a16:creationId xmlns:a16="http://schemas.microsoft.com/office/drawing/2014/main" xmlns="" id="{D037F1D4-F27C-4B4B-A4E5-D19E5AB70DB2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592007" y="1970265"/>
              <a:ext cx="186994" cy="245886"/>
            </a:xfrm>
            <a:custGeom>
              <a:avLst/>
              <a:gdLst/>
              <a:ahLst/>
              <a:cxnLst/>
              <a:rect l="0" t="0" r="0" b="0"/>
              <a:pathLst>
                <a:path w="186994" h="245886">
                  <a:moveTo>
                    <a:pt x="186993" y="10935"/>
                  </a:moveTo>
                  <a:lnTo>
                    <a:pt x="186993" y="10935"/>
                  </a:lnTo>
                  <a:lnTo>
                    <a:pt x="186991" y="4193"/>
                  </a:lnTo>
                  <a:lnTo>
                    <a:pt x="186288" y="2207"/>
                  </a:lnTo>
                  <a:lnTo>
                    <a:pt x="185112" y="883"/>
                  </a:lnTo>
                  <a:lnTo>
                    <a:pt x="183622" y="0"/>
                  </a:lnTo>
                  <a:lnTo>
                    <a:pt x="181217" y="823"/>
                  </a:lnTo>
                  <a:lnTo>
                    <a:pt x="153114" y="26179"/>
                  </a:lnTo>
                  <a:lnTo>
                    <a:pt x="127725" y="61391"/>
                  </a:lnTo>
                  <a:lnTo>
                    <a:pt x="98954" y="99733"/>
                  </a:lnTo>
                  <a:lnTo>
                    <a:pt x="61346" y="141276"/>
                  </a:lnTo>
                  <a:lnTo>
                    <a:pt x="21010" y="188715"/>
                  </a:lnTo>
                  <a:lnTo>
                    <a:pt x="1754" y="222232"/>
                  </a:lnTo>
                  <a:lnTo>
                    <a:pt x="0" y="228000"/>
                  </a:lnTo>
                  <a:lnTo>
                    <a:pt x="948" y="232550"/>
                  </a:lnTo>
                  <a:lnTo>
                    <a:pt x="3696" y="236289"/>
                  </a:lnTo>
                  <a:lnTo>
                    <a:pt x="15543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4173">
              <a:extLst>
                <a:ext uri="{FF2B5EF4-FFF2-40B4-BE49-F238E27FC236}">
                  <a16:creationId xmlns:a16="http://schemas.microsoft.com/office/drawing/2014/main" xmlns="" id="{5CA802A8-28AE-465B-B3D7-4220DF2DBC75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591479" y="1981200"/>
              <a:ext cx="124022" cy="241301"/>
            </a:xfrm>
            <a:custGeom>
              <a:avLst/>
              <a:gdLst/>
              <a:ahLst/>
              <a:cxnLst/>
              <a:rect l="0" t="0" r="0" b="0"/>
              <a:pathLst>
                <a:path w="124022" h="2413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7" y="2117"/>
                  </a:lnTo>
                  <a:lnTo>
                    <a:pt x="24632" y="43338"/>
                  </a:lnTo>
                  <a:lnTo>
                    <a:pt x="46986" y="78457"/>
                  </a:lnTo>
                  <a:lnTo>
                    <a:pt x="71485" y="119829"/>
                  </a:lnTo>
                  <a:lnTo>
                    <a:pt x="95205" y="161956"/>
                  </a:lnTo>
                  <a:lnTo>
                    <a:pt x="114697" y="208511"/>
                  </a:lnTo>
                  <a:lnTo>
                    <a:pt x="124021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4174">
              <a:extLst>
                <a:ext uri="{FF2B5EF4-FFF2-40B4-BE49-F238E27FC236}">
                  <a16:creationId xmlns:a16="http://schemas.microsoft.com/office/drawing/2014/main" xmlns="" id="{D39D2848-A051-4F1B-8894-C114F99F4E4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390264" y="1916617"/>
              <a:ext cx="141087" cy="293184"/>
            </a:xfrm>
            <a:custGeom>
              <a:avLst/>
              <a:gdLst/>
              <a:ahLst/>
              <a:cxnLst/>
              <a:rect l="0" t="0" r="0" b="0"/>
              <a:pathLst>
                <a:path w="141087" h="293184">
                  <a:moveTo>
                    <a:pt x="122036" y="26483"/>
                  </a:moveTo>
                  <a:lnTo>
                    <a:pt x="122036" y="26483"/>
                  </a:lnTo>
                  <a:lnTo>
                    <a:pt x="122036" y="8806"/>
                  </a:lnTo>
                  <a:lnTo>
                    <a:pt x="120624" y="5526"/>
                  </a:lnTo>
                  <a:lnTo>
                    <a:pt x="115293" y="0"/>
                  </a:lnTo>
                  <a:lnTo>
                    <a:pt x="110486" y="1067"/>
                  </a:lnTo>
                  <a:lnTo>
                    <a:pt x="97618" y="9778"/>
                  </a:lnTo>
                  <a:lnTo>
                    <a:pt x="61292" y="49916"/>
                  </a:lnTo>
                  <a:lnTo>
                    <a:pt x="31287" y="96064"/>
                  </a:lnTo>
                  <a:lnTo>
                    <a:pt x="13029" y="133843"/>
                  </a:lnTo>
                  <a:lnTo>
                    <a:pt x="3032" y="170389"/>
                  </a:lnTo>
                  <a:lnTo>
                    <a:pt x="0" y="204036"/>
                  </a:lnTo>
                  <a:lnTo>
                    <a:pt x="3356" y="233101"/>
                  </a:lnTo>
                  <a:lnTo>
                    <a:pt x="9048" y="244662"/>
                  </a:lnTo>
                  <a:lnTo>
                    <a:pt x="26664" y="263151"/>
                  </a:lnTo>
                  <a:lnTo>
                    <a:pt x="70494" y="285461"/>
                  </a:lnTo>
                  <a:lnTo>
                    <a:pt x="113586" y="291992"/>
                  </a:lnTo>
                  <a:lnTo>
                    <a:pt x="141086" y="293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SMARTInkShape-4175">
              <a:extLst>
                <a:ext uri="{FF2B5EF4-FFF2-40B4-BE49-F238E27FC236}">
                  <a16:creationId xmlns:a16="http://schemas.microsoft.com/office/drawing/2014/main" xmlns="" id="{0DE3437D-35D5-43B4-875C-B103E688EF02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9124950" y="2032000"/>
              <a:ext cx="139701" cy="147426"/>
            </a:xfrm>
            <a:custGeom>
              <a:avLst/>
              <a:gdLst/>
              <a:ahLst/>
              <a:cxnLst/>
              <a:rect l="0" t="0" r="0" b="0"/>
              <a:pathLst>
                <a:path w="139701" h="147426">
                  <a:moveTo>
                    <a:pt x="0" y="88900"/>
                  </a:moveTo>
                  <a:lnTo>
                    <a:pt x="0" y="88900"/>
                  </a:lnTo>
                  <a:lnTo>
                    <a:pt x="1411" y="62011"/>
                  </a:lnTo>
                  <a:lnTo>
                    <a:pt x="6741" y="52725"/>
                  </a:lnTo>
                  <a:lnTo>
                    <a:pt x="13667" y="51378"/>
                  </a:lnTo>
                  <a:lnTo>
                    <a:pt x="34531" y="53644"/>
                  </a:lnTo>
                  <a:lnTo>
                    <a:pt x="52742" y="61236"/>
                  </a:lnTo>
                  <a:lnTo>
                    <a:pt x="60561" y="66224"/>
                  </a:lnTo>
                  <a:lnTo>
                    <a:pt x="65774" y="73077"/>
                  </a:lnTo>
                  <a:lnTo>
                    <a:pt x="71565" y="90099"/>
                  </a:lnTo>
                  <a:lnTo>
                    <a:pt x="71456" y="116145"/>
                  </a:lnTo>
                  <a:lnTo>
                    <a:pt x="63584" y="141736"/>
                  </a:lnTo>
                  <a:lnTo>
                    <a:pt x="61439" y="145996"/>
                  </a:lnTo>
                  <a:lnTo>
                    <a:pt x="60011" y="147425"/>
                  </a:lnTo>
                  <a:lnTo>
                    <a:pt x="59056" y="146967"/>
                  </a:lnTo>
                  <a:lnTo>
                    <a:pt x="67826" y="112612"/>
                  </a:lnTo>
                  <a:lnTo>
                    <a:pt x="81886" y="80859"/>
                  </a:lnTo>
                  <a:lnTo>
                    <a:pt x="109634" y="3689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4176">
              <a:extLst>
                <a:ext uri="{FF2B5EF4-FFF2-40B4-BE49-F238E27FC236}">
                  <a16:creationId xmlns:a16="http://schemas.microsoft.com/office/drawing/2014/main" xmlns="" id="{3B199075-E100-4CB8-893D-DC48A642E553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985029" y="2060601"/>
              <a:ext cx="108172" cy="123567"/>
            </a:xfrm>
            <a:custGeom>
              <a:avLst/>
              <a:gdLst/>
              <a:ahLst/>
              <a:cxnLst/>
              <a:rect l="0" t="0" r="0" b="0"/>
              <a:pathLst>
                <a:path w="108172" h="123567">
                  <a:moveTo>
                    <a:pt x="57371" y="60299"/>
                  </a:moveTo>
                  <a:lnTo>
                    <a:pt x="57371" y="60299"/>
                  </a:lnTo>
                  <a:lnTo>
                    <a:pt x="55490" y="15746"/>
                  </a:lnTo>
                  <a:lnTo>
                    <a:pt x="54000" y="9430"/>
                  </a:lnTo>
                  <a:lnTo>
                    <a:pt x="51595" y="5220"/>
                  </a:lnTo>
                  <a:lnTo>
                    <a:pt x="48582" y="2413"/>
                  </a:lnTo>
                  <a:lnTo>
                    <a:pt x="45162" y="542"/>
                  </a:lnTo>
                  <a:lnTo>
                    <a:pt x="41469" y="0"/>
                  </a:lnTo>
                  <a:lnTo>
                    <a:pt x="33606" y="1279"/>
                  </a:lnTo>
                  <a:lnTo>
                    <a:pt x="17873" y="16079"/>
                  </a:lnTo>
                  <a:lnTo>
                    <a:pt x="3178" y="45080"/>
                  </a:lnTo>
                  <a:lnTo>
                    <a:pt x="0" y="80484"/>
                  </a:lnTo>
                  <a:lnTo>
                    <a:pt x="3527" y="107672"/>
                  </a:lnTo>
                  <a:lnTo>
                    <a:pt x="6658" y="113753"/>
                  </a:lnTo>
                  <a:lnTo>
                    <a:pt x="15782" y="122392"/>
                  </a:lnTo>
                  <a:lnTo>
                    <a:pt x="21884" y="123566"/>
                  </a:lnTo>
                  <a:lnTo>
                    <a:pt x="36190" y="121109"/>
                  </a:lnTo>
                  <a:lnTo>
                    <a:pt x="62595" y="108033"/>
                  </a:lnTo>
                  <a:lnTo>
                    <a:pt x="88373" y="88082"/>
                  </a:lnTo>
                  <a:lnTo>
                    <a:pt x="90740" y="87288"/>
                  </a:lnTo>
                  <a:lnTo>
                    <a:pt x="93022" y="87464"/>
                  </a:lnTo>
                  <a:lnTo>
                    <a:pt x="97439" y="89541"/>
                  </a:lnTo>
                  <a:lnTo>
                    <a:pt x="108171" y="104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4177">
              <a:extLst>
                <a:ext uri="{FF2B5EF4-FFF2-40B4-BE49-F238E27FC236}">
                  <a16:creationId xmlns:a16="http://schemas.microsoft.com/office/drawing/2014/main" xmlns="" id="{711CE99E-A11F-48AA-ACD5-719279C27496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737598" y="1936750"/>
              <a:ext cx="177803" cy="250665"/>
            </a:xfrm>
            <a:custGeom>
              <a:avLst/>
              <a:gdLst/>
              <a:ahLst/>
              <a:cxnLst/>
              <a:rect l="0" t="0" r="0" b="0"/>
              <a:pathLst>
                <a:path w="177803" h="250665">
                  <a:moveTo>
                    <a:pt x="2" y="25400"/>
                  </a:moveTo>
                  <a:lnTo>
                    <a:pt x="2" y="25400"/>
                  </a:lnTo>
                  <a:lnTo>
                    <a:pt x="0" y="18658"/>
                  </a:lnTo>
                  <a:lnTo>
                    <a:pt x="707" y="16672"/>
                  </a:lnTo>
                  <a:lnTo>
                    <a:pt x="1883" y="15348"/>
                  </a:lnTo>
                  <a:lnTo>
                    <a:pt x="3372" y="14465"/>
                  </a:lnTo>
                  <a:lnTo>
                    <a:pt x="5071" y="15288"/>
                  </a:lnTo>
                  <a:lnTo>
                    <a:pt x="8841" y="19965"/>
                  </a:lnTo>
                  <a:lnTo>
                    <a:pt x="26007" y="66747"/>
                  </a:lnTo>
                  <a:lnTo>
                    <a:pt x="34844" y="98810"/>
                  </a:lnTo>
                  <a:lnTo>
                    <a:pt x="45826" y="131875"/>
                  </a:lnTo>
                  <a:lnTo>
                    <a:pt x="55883" y="165385"/>
                  </a:lnTo>
                  <a:lnTo>
                    <a:pt x="71357" y="210340"/>
                  </a:lnTo>
                  <a:lnTo>
                    <a:pt x="89346" y="240358"/>
                  </a:lnTo>
                  <a:lnTo>
                    <a:pt x="95547" y="247022"/>
                  </a:lnTo>
                  <a:lnTo>
                    <a:pt x="101096" y="250054"/>
                  </a:lnTo>
                  <a:lnTo>
                    <a:pt x="106203" y="250664"/>
                  </a:lnTo>
                  <a:lnTo>
                    <a:pt x="111019" y="249659"/>
                  </a:lnTo>
                  <a:lnTo>
                    <a:pt x="120133" y="239135"/>
                  </a:lnTo>
                  <a:lnTo>
                    <a:pt x="140853" y="193522"/>
                  </a:lnTo>
                  <a:lnTo>
                    <a:pt x="151032" y="158917"/>
                  </a:lnTo>
                  <a:lnTo>
                    <a:pt x="159554" y="119313"/>
                  </a:lnTo>
                  <a:lnTo>
                    <a:pt x="165693" y="75841"/>
                  </a:lnTo>
                  <a:lnTo>
                    <a:pt x="173117" y="31330"/>
                  </a:lnTo>
                  <a:lnTo>
                    <a:pt x="1778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4178">
              <a:extLst>
                <a:ext uri="{FF2B5EF4-FFF2-40B4-BE49-F238E27FC236}">
                  <a16:creationId xmlns:a16="http://schemas.microsoft.com/office/drawing/2014/main" xmlns="" id="{FDC54624-A186-4C3F-AE7D-85C1A2A2CD7D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8566150" y="22098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4179">
              <a:extLst>
                <a:ext uri="{FF2B5EF4-FFF2-40B4-BE49-F238E27FC236}">
                  <a16:creationId xmlns:a16="http://schemas.microsoft.com/office/drawing/2014/main" xmlns="" id="{7BEF3D08-FD7A-4E1D-9FCD-88EC0E05048F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8305800" y="2035524"/>
              <a:ext cx="133351" cy="175538"/>
            </a:xfrm>
            <a:custGeom>
              <a:avLst/>
              <a:gdLst/>
              <a:ahLst/>
              <a:cxnLst/>
              <a:rect l="0" t="0" r="0" b="0"/>
              <a:pathLst>
                <a:path w="133351" h="175538">
                  <a:moveTo>
                    <a:pt x="0" y="28226"/>
                  </a:moveTo>
                  <a:lnTo>
                    <a:pt x="0" y="28226"/>
                  </a:lnTo>
                  <a:lnTo>
                    <a:pt x="0" y="72269"/>
                  </a:lnTo>
                  <a:lnTo>
                    <a:pt x="0" y="109636"/>
                  </a:lnTo>
                  <a:lnTo>
                    <a:pt x="0" y="152701"/>
                  </a:lnTo>
                  <a:lnTo>
                    <a:pt x="705" y="168215"/>
                  </a:lnTo>
                  <a:lnTo>
                    <a:pt x="3370" y="175110"/>
                  </a:lnTo>
                  <a:lnTo>
                    <a:pt x="4363" y="175537"/>
                  </a:lnTo>
                  <a:lnTo>
                    <a:pt x="5025" y="174411"/>
                  </a:lnTo>
                  <a:lnTo>
                    <a:pt x="9720" y="162321"/>
                  </a:lnTo>
                  <a:lnTo>
                    <a:pt x="18167" y="135221"/>
                  </a:lnTo>
                  <a:lnTo>
                    <a:pt x="28901" y="94030"/>
                  </a:lnTo>
                  <a:lnTo>
                    <a:pt x="47369" y="47959"/>
                  </a:lnTo>
                  <a:lnTo>
                    <a:pt x="66952" y="14317"/>
                  </a:lnTo>
                  <a:lnTo>
                    <a:pt x="72151" y="8370"/>
                  </a:lnTo>
                  <a:lnTo>
                    <a:pt x="83572" y="1762"/>
                  </a:lnTo>
                  <a:lnTo>
                    <a:pt x="89582" y="0"/>
                  </a:lnTo>
                  <a:lnTo>
                    <a:pt x="94999" y="1648"/>
                  </a:lnTo>
                  <a:lnTo>
                    <a:pt x="104781" y="11004"/>
                  </a:lnTo>
                  <a:lnTo>
                    <a:pt x="114850" y="38881"/>
                  </a:lnTo>
                  <a:lnTo>
                    <a:pt x="122303" y="73951"/>
                  </a:lnTo>
                  <a:lnTo>
                    <a:pt x="125608" y="114525"/>
                  </a:lnTo>
                  <a:lnTo>
                    <a:pt x="131089" y="158815"/>
                  </a:lnTo>
                  <a:lnTo>
                    <a:pt x="133350" y="174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2" name="SMARTInkShape-4180">
            <a:extLst>
              <a:ext uri="{FF2B5EF4-FFF2-40B4-BE49-F238E27FC236}">
                <a16:creationId xmlns:a16="http://schemas.microsoft.com/office/drawing/2014/main" xmlns="" id="{1F99FD35-0F77-4CD5-87CC-53D2D82777D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747000" y="2279650"/>
            <a:ext cx="76201" cy="190501"/>
          </a:xfrm>
          <a:custGeom>
            <a:avLst/>
            <a:gdLst/>
            <a:ahLst/>
            <a:cxnLst/>
            <a:rect l="0" t="0" r="0" b="0"/>
            <a:pathLst>
              <a:path w="76201" h="190501">
                <a:moveTo>
                  <a:pt x="76200" y="0"/>
                </a:moveTo>
                <a:lnTo>
                  <a:pt x="76200" y="0"/>
                </a:lnTo>
                <a:lnTo>
                  <a:pt x="52664" y="45190"/>
                </a:lnTo>
                <a:lnTo>
                  <a:pt x="32302" y="82769"/>
                </a:lnTo>
                <a:lnTo>
                  <a:pt x="16626" y="120715"/>
                </a:lnTo>
                <a:lnTo>
                  <a:pt x="5009" y="168092"/>
                </a:lnTo>
                <a:lnTo>
                  <a:pt x="0" y="190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5" name="SMARTInkShape-Group806">
            <a:extLst>
              <a:ext uri="{FF2B5EF4-FFF2-40B4-BE49-F238E27FC236}">
                <a16:creationId xmlns:a16="http://schemas.microsoft.com/office/drawing/2014/main" xmlns="" id="{BFFCA742-AAAD-48A7-96BE-6B67EA6ACDA5}"/>
              </a:ext>
            </a:extLst>
          </p:cNvPr>
          <p:cNvGrpSpPr/>
          <p:nvPr/>
        </p:nvGrpSpPr>
        <p:grpSpPr>
          <a:xfrm>
            <a:off x="6680200" y="3296042"/>
            <a:ext cx="190501" cy="126609"/>
            <a:chOff x="6680200" y="3296042"/>
            <a:chExt cx="190501" cy="126609"/>
          </a:xfrm>
        </p:grpSpPr>
        <p:sp>
          <p:nvSpPr>
            <p:cNvPr id="953" name="SMARTInkShape-4181">
              <a:extLst>
                <a:ext uri="{FF2B5EF4-FFF2-40B4-BE49-F238E27FC236}">
                  <a16:creationId xmlns:a16="http://schemas.microsoft.com/office/drawing/2014/main" xmlns="" id="{2FD56636-5E89-4A14-8181-3DFD3B5414E5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680200" y="3296042"/>
              <a:ext cx="139701" cy="18659"/>
            </a:xfrm>
            <a:custGeom>
              <a:avLst/>
              <a:gdLst/>
              <a:ahLst/>
              <a:cxnLst/>
              <a:rect l="0" t="0" r="0" b="0"/>
              <a:pathLst>
                <a:path w="139701" h="18659">
                  <a:moveTo>
                    <a:pt x="0" y="5958"/>
                  </a:moveTo>
                  <a:lnTo>
                    <a:pt x="0" y="5958"/>
                  </a:lnTo>
                  <a:lnTo>
                    <a:pt x="16621" y="1594"/>
                  </a:lnTo>
                  <a:lnTo>
                    <a:pt x="56173" y="0"/>
                  </a:lnTo>
                  <a:lnTo>
                    <a:pt x="93081" y="1606"/>
                  </a:lnTo>
                  <a:lnTo>
                    <a:pt x="113335" y="5434"/>
                  </a:lnTo>
                  <a:lnTo>
                    <a:pt x="139700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4182">
              <a:extLst>
                <a:ext uri="{FF2B5EF4-FFF2-40B4-BE49-F238E27FC236}">
                  <a16:creationId xmlns:a16="http://schemas.microsoft.com/office/drawing/2014/main" xmlns="" id="{BD4519C5-7B66-46E8-8C2A-B6B82A39121B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689241" y="3397250"/>
              <a:ext cx="181460" cy="25401"/>
            </a:xfrm>
            <a:custGeom>
              <a:avLst/>
              <a:gdLst/>
              <a:ahLst/>
              <a:cxnLst/>
              <a:rect l="0" t="0" r="0" b="0"/>
              <a:pathLst>
                <a:path w="181460" h="25401">
                  <a:moveTo>
                    <a:pt x="3659" y="25400"/>
                  </a:moveTo>
                  <a:lnTo>
                    <a:pt x="3659" y="25400"/>
                  </a:lnTo>
                  <a:lnTo>
                    <a:pt x="0" y="25400"/>
                  </a:lnTo>
                  <a:lnTo>
                    <a:pt x="38538" y="21637"/>
                  </a:lnTo>
                  <a:lnTo>
                    <a:pt x="82667" y="13466"/>
                  </a:lnTo>
                  <a:lnTo>
                    <a:pt x="114974" y="8807"/>
                  </a:lnTo>
                  <a:lnTo>
                    <a:pt x="159251" y="2923"/>
                  </a:lnTo>
                  <a:lnTo>
                    <a:pt x="1814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7" name="SMARTInkShape-Group807">
            <a:extLst>
              <a:ext uri="{FF2B5EF4-FFF2-40B4-BE49-F238E27FC236}">
                <a16:creationId xmlns:a16="http://schemas.microsoft.com/office/drawing/2014/main" xmlns="" id="{FF07ECE8-EE07-47CF-B356-C32FE5E50A9B}"/>
              </a:ext>
            </a:extLst>
          </p:cNvPr>
          <p:cNvGrpSpPr/>
          <p:nvPr/>
        </p:nvGrpSpPr>
        <p:grpSpPr>
          <a:xfrm>
            <a:off x="7210229" y="3081515"/>
            <a:ext cx="1689257" cy="541960"/>
            <a:chOff x="7210229" y="3081515"/>
            <a:chExt cx="1689257" cy="541960"/>
          </a:xfrm>
        </p:grpSpPr>
        <p:sp>
          <p:nvSpPr>
            <p:cNvPr id="956" name="SMARTInkShape-4183">
              <a:extLst>
                <a:ext uri="{FF2B5EF4-FFF2-40B4-BE49-F238E27FC236}">
                  <a16:creationId xmlns:a16="http://schemas.microsoft.com/office/drawing/2014/main" xmlns="" id="{E3DB5485-DF87-4B68-958F-495BD9CCCC3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769350" y="3175000"/>
              <a:ext cx="130136" cy="355601"/>
            </a:xfrm>
            <a:custGeom>
              <a:avLst/>
              <a:gdLst/>
              <a:ahLst/>
              <a:cxnLst/>
              <a:rect l="0" t="0" r="0" b="0"/>
              <a:pathLst>
                <a:path w="130136" h="355601">
                  <a:moveTo>
                    <a:pt x="88900" y="0"/>
                  </a:moveTo>
                  <a:lnTo>
                    <a:pt x="88900" y="0"/>
                  </a:lnTo>
                  <a:lnTo>
                    <a:pt x="109949" y="24419"/>
                  </a:lnTo>
                  <a:lnTo>
                    <a:pt x="124220" y="57643"/>
                  </a:lnTo>
                  <a:lnTo>
                    <a:pt x="129292" y="90294"/>
                  </a:lnTo>
                  <a:lnTo>
                    <a:pt x="130135" y="128326"/>
                  </a:lnTo>
                  <a:lnTo>
                    <a:pt x="125806" y="168747"/>
                  </a:lnTo>
                  <a:lnTo>
                    <a:pt x="115416" y="208348"/>
                  </a:lnTo>
                  <a:lnTo>
                    <a:pt x="100685" y="246411"/>
                  </a:lnTo>
                  <a:lnTo>
                    <a:pt x="82379" y="282141"/>
                  </a:lnTo>
                  <a:lnTo>
                    <a:pt x="52239" y="323878"/>
                  </a:lnTo>
                  <a:lnTo>
                    <a:pt x="31448" y="339854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4184">
              <a:extLst>
                <a:ext uri="{FF2B5EF4-FFF2-40B4-BE49-F238E27FC236}">
                  <a16:creationId xmlns:a16="http://schemas.microsoft.com/office/drawing/2014/main" xmlns="" id="{82593FB2-D67D-4767-BA18-DCE276FA2D7C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750300" y="336550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4023" y="8789"/>
                  </a:lnTo>
                  <a:lnTo>
                    <a:pt x="7309" y="53803"/>
                  </a:lnTo>
                  <a:lnTo>
                    <a:pt x="645" y="10068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SMARTInkShape-4185">
              <a:extLst>
                <a:ext uri="{FF2B5EF4-FFF2-40B4-BE49-F238E27FC236}">
                  <a16:creationId xmlns:a16="http://schemas.microsoft.com/office/drawing/2014/main" xmlns="" id="{1C052786-61E9-4A92-8F69-B84BB7A6DA86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534400" y="3190392"/>
              <a:ext cx="165101" cy="264009"/>
            </a:xfrm>
            <a:custGeom>
              <a:avLst/>
              <a:gdLst/>
              <a:ahLst/>
              <a:cxnLst/>
              <a:rect l="0" t="0" r="0" b="0"/>
              <a:pathLst>
                <a:path w="165101" h="264009">
                  <a:moveTo>
                    <a:pt x="165100" y="3658"/>
                  </a:moveTo>
                  <a:lnTo>
                    <a:pt x="165100" y="3658"/>
                  </a:lnTo>
                  <a:lnTo>
                    <a:pt x="165098" y="287"/>
                  </a:lnTo>
                  <a:lnTo>
                    <a:pt x="162983" y="0"/>
                  </a:lnTo>
                  <a:lnTo>
                    <a:pt x="154987" y="1562"/>
                  </a:lnTo>
                  <a:lnTo>
                    <a:pt x="146259" y="8371"/>
                  </a:lnTo>
                  <a:lnTo>
                    <a:pt x="131531" y="29749"/>
                  </a:lnTo>
                  <a:lnTo>
                    <a:pt x="107590" y="74898"/>
                  </a:lnTo>
                  <a:lnTo>
                    <a:pt x="85423" y="118762"/>
                  </a:lnTo>
                  <a:lnTo>
                    <a:pt x="60979" y="160765"/>
                  </a:lnTo>
                  <a:lnTo>
                    <a:pt x="35863" y="203392"/>
                  </a:lnTo>
                  <a:lnTo>
                    <a:pt x="9279" y="248376"/>
                  </a:lnTo>
                  <a:lnTo>
                    <a:pt x="0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4186">
              <a:extLst>
                <a:ext uri="{FF2B5EF4-FFF2-40B4-BE49-F238E27FC236}">
                  <a16:creationId xmlns:a16="http://schemas.microsoft.com/office/drawing/2014/main" xmlns="" id="{FF08CD62-5508-4C08-BB50-1DC85FAFAB0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530741" y="3200400"/>
              <a:ext cx="143360" cy="228601"/>
            </a:xfrm>
            <a:custGeom>
              <a:avLst/>
              <a:gdLst/>
              <a:ahLst/>
              <a:cxnLst/>
              <a:rect l="0" t="0" r="0" b="0"/>
              <a:pathLst>
                <a:path w="143360" h="2286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2117"/>
                  </a:lnTo>
                  <a:lnTo>
                    <a:pt x="1563" y="10113"/>
                  </a:lnTo>
                  <a:lnTo>
                    <a:pt x="25986" y="49266"/>
                  </a:lnTo>
                  <a:lnTo>
                    <a:pt x="63965" y="96201"/>
                  </a:lnTo>
                  <a:lnTo>
                    <a:pt x="93102" y="137003"/>
                  </a:lnTo>
                  <a:lnTo>
                    <a:pt x="122456" y="183486"/>
                  </a:lnTo>
                  <a:lnTo>
                    <a:pt x="138811" y="212633"/>
                  </a:lnTo>
                  <a:lnTo>
                    <a:pt x="143359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SMARTInkShape-4187">
              <a:extLst>
                <a:ext uri="{FF2B5EF4-FFF2-40B4-BE49-F238E27FC236}">
                  <a16:creationId xmlns:a16="http://schemas.microsoft.com/office/drawing/2014/main" xmlns="" id="{ED527E47-30E2-4B36-87FE-A4695450999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350974" y="3130550"/>
              <a:ext cx="107227" cy="304801"/>
            </a:xfrm>
            <a:custGeom>
              <a:avLst/>
              <a:gdLst/>
              <a:ahLst/>
              <a:cxnLst/>
              <a:rect l="0" t="0" r="0" b="0"/>
              <a:pathLst>
                <a:path w="107227" h="304801">
                  <a:moveTo>
                    <a:pt x="94526" y="0"/>
                  </a:moveTo>
                  <a:lnTo>
                    <a:pt x="94526" y="0"/>
                  </a:lnTo>
                  <a:lnTo>
                    <a:pt x="74247" y="17325"/>
                  </a:lnTo>
                  <a:lnTo>
                    <a:pt x="43065" y="61200"/>
                  </a:lnTo>
                  <a:lnTo>
                    <a:pt x="20011" y="108444"/>
                  </a:lnTo>
                  <a:lnTo>
                    <a:pt x="7786" y="145564"/>
                  </a:lnTo>
                  <a:lnTo>
                    <a:pt x="0" y="180877"/>
                  </a:lnTo>
                  <a:lnTo>
                    <a:pt x="1714" y="213504"/>
                  </a:lnTo>
                  <a:lnTo>
                    <a:pt x="10237" y="243057"/>
                  </a:lnTo>
                  <a:lnTo>
                    <a:pt x="23433" y="267951"/>
                  </a:lnTo>
                  <a:lnTo>
                    <a:pt x="50099" y="295058"/>
                  </a:lnTo>
                  <a:lnTo>
                    <a:pt x="71958" y="302116"/>
                  </a:lnTo>
                  <a:lnTo>
                    <a:pt x="107226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SMARTInkShape-4188">
              <a:extLst>
                <a:ext uri="{FF2B5EF4-FFF2-40B4-BE49-F238E27FC236}">
                  <a16:creationId xmlns:a16="http://schemas.microsoft.com/office/drawing/2014/main" xmlns="" id="{D3E6BD19-EB1B-4A48-95F5-9CA81BC88B2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058150" y="3295650"/>
              <a:ext cx="120651" cy="141056"/>
            </a:xfrm>
            <a:custGeom>
              <a:avLst/>
              <a:gdLst/>
              <a:ahLst/>
              <a:cxnLst/>
              <a:rect l="0" t="0" r="0" b="0"/>
              <a:pathLst>
                <a:path w="120651" h="141056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705" y="46436"/>
                  </a:lnTo>
                  <a:lnTo>
                    <a:pt x="1881" y="45774"/>
                  </a:lnTo>
                  <a:lnTo>
                    <a:pt x="3370" y="45333"/>
                  </a:lnTo>
                  <a:lnTo>
                    <a:pt x="12209" y="48082"/>
                  </a:lnTo>
                  <a:lnTo>
                    <a:pt x="23765" y="63479"/>
                  </a:lnTo>
                  <a:lnTo>
                    <a:pt x="39887" y="104969"/>
                  </a:lnTo>
                  <a:lnTo>
                    <a:pt x="44048" y="139046"/>
                  </a:lnTo>
                  <a:lnTo>
                    <a:pt x="43476" y="140675"/>
                  </a:lnTo>
                  <a:lnTo>
                    <a:pt x="42390" y="141055"/>
                  </a:lnTo>
                  <a:lnTo>
                    <a:pt x="40960" y="140604"/>
                  </a:lnTo>
                  <a:lnTo>
                    <a:pt x="41253" y="132576"/>
                  </a:lnTo>
                  <a:lnTo>
                    <a:pt x="50560" y="101055"/>
                  </a:lnTo>
                  <a:lnTo>
                    <a:pt x="76127" y="56493"/>
                  </a:lnTo>
                  <a:lnTo>
                    <a:pt x="109944" y="1242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4189">
              <a:extLst>
                <a:ext uri="{FF2B5EF4-FFF2-40B4-BE49-F238E27FC236}">
                  <a16:creationId xmlns:a16="http://schemas.microsoft.com/office/drawing/2014/main" xmlns="" id="{3624DAD6-9FAD-435C-807F-F0A7AAE4D0AB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940222" y="3323096"/>
              <a:ext cx="79829" cy="102911"/>
            </a:xfrm>
            <a:custGeom>
              <a:avLst/>
              <a:gdLst/>
              <a:ahLst/>
              <a:cxnLst/>
              <a:rect l="0" t="0" r="0" b="0"/>
              <a:pathLst>
                <a:path w="79829" h="102911">
                  <a:moveTo>
                    <a:pt x="48078" y="67804"/>
                  </a:moveTo>
                  <a:lnTo>
                    <a:pt x="48078" y="67804"/>
                  </a:lnTo>
                  <a:lnTo>
                    <a:pt x="43051" y="45200"/>
                  </a:lnTo>
                  <a:lnTo>
                    <a:pt x="44001" y="24182"/>
                  </a:lnTo>
                  <a:lnTo>
                    <a:pt x="45560" y="12433"/>
                  </a:lnTo>
                  <a:lnTo>
                    <a:pt x="43902" y="4859"/>
                  </a:lnTo>
                  <a:lnTo>
                    <a:pt x="41767" y="2558"/>
                  </a:lnTo>
                  <a:lnTo>
                    <a:pt x="35630" y="0"/>
                  </a:lnTo>
                  <a:lnTo>
                    <a:pt x="31312" y="1435"/>
                  </a:lnTo>
                  <a:lnTo>
                    <a:pt x="20871" y="8673"/>
                  </a:lnTo>
                  <a:lnTo>
                    <a:pt x="6463" y="31391"/>
                  </a:lnTo>
                  <a:lnTo>
                    <a:pt x="0" y="57093"/>
                  </a:lnTo>
                  <a:lnTo>
                    <a:pt x="1455" y="79212"/>
                  </a:lnTo>
                  <a:lnTo>
                    <a:pt x="6426" y="90748"/>
                  </a:lnTo>
                  <a:lnTo>
                    <a:pt x="9726" y="95800"/>
                  </a:lnTo>
                  <a:lnTo>
                    <a:pt x="14044" y="99168"/>
                  </a:lnTo>
                  <a:lnTo>
                    <a:pt x="24485" y="102910"/>
                  </a:lnTo>
                  <a:lnTo>
                    <a:pt x="36182" y="100810"/>
                  </a:lnTo>
                  <a:lnTo>
                    <a:pt x="47024" y="95173"/>
                  </a:lnTo>
                  <a:lnTo>
                    <a:pt x="65667" y="75692"/>
                  </a:lnTo>
                  <a:lnTo>
                    <a:pt x="68360" y="74837"/>
                  </a:lnTo>
                  <a:lnTo>
                    <a:pt x="70066" y="74609"/>
                  </a:lnTo>
                  <a:lnTo>
                    <a:pt x="73842" y="76238"/>
                  </a:lnTo>
                  <a:lnTo>
                    <a:pt x="79828" y="80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SMARTInkShape-4190">
              <a:extLst>
                <a:ext uri="{FF2B5EF4-FFF2-40B4-BE49-F238E27FC236}">
                  <a16:creationId xmlns:a16="http://schemas.microsoft.com/office/drawing/2014/main" xmlns="" id="{91DD87BF-39C5-4A43-8FF1-0A689409C0A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658100" y="3134090"/>
              <a:ext cx="209551" cy="319017"/>
            </a:xfrm>
            <a:custGeom>
              <a:avLst/>
              <a:gdLst/>
              <a:ahLst/>
              <a:cxnLst/>
              <a:rect l="0" t="0" r="0" b="0"/>
              <a:pathLst>
                <a:path w="209551" h="319017">
                  <a:moveTo>
                    <a:pt x="0" y="40910"/>
                  </a:moveTo>
                  <a:lnTo>
                    <a:pt x="0" y="40910"/>
                  </a:lnTo>
                  <a:lnTo>
                    <a:pt x="0" y="37539"/>
                  </a:lnTo>
                  <a:lnTo>
                    <a:pt x="705" y="37252"/>
                  </a:lnTo>
                  <a:lnTo>
                    <a:pt x="3370" y="38814"/>
                  </a:lnTo>
                  <a:lnTo>
                    <a:pt x="20970" y="62891"/>
                  </a:lnTo>
                  <a:lnTo>
                    <a:pt x="38668" y="101437"/>
                  </a:lnTo>
                  <a:lnTo>
                    <a:pt x="51053" y="137191"/>
                  </a:lnTo>
                  <a:lnTo>
                    <a:pt x="65494" y="178481"/>
                  </a:lnTo>
                  <a:lnTo>
                    <a:pt x="79908" y="220586"/>
                  </a:lnTo>
                  <a:lnTo>
                    <a:pt x="91018" y="258114"/>
                  </a:lnTo>
                  <a:lnTo>
                    <a:pt x="101836" y="300862"/>
                  </a:lnTo>
                  <a:lnTo>
                    <a:pt x="107114" y="315194"/>
                  </a:lnTo>
                  <a:lnTo>
                    <a:pt x="109509" y="319016"/>
                  </a:lnTo>
                  <a:lnTo>
                    <a:pt x="113223" y="318741"/>
                  </a:lnTo>
                  <a:lnTo>
                    <a:pt x="122994" y="310911"/>
                  </a:lnTo>
                  <a:lnTo>
                    <a:pt x="140393" y="280523"/>
                  </a:lnTo>
                  <a:lnTo>
                    <a:pt x="150826" y="246652"/>
                  </a:lnTo>
                  <a:lnTo>
                    <a:pt x="160873" y="203612"/>
                  </a:lnTo>
                  <a:lnTo>
                    <a:pt x="166515" y="178306"/>
                  </a:lnTo>
                  <a:lnTo>
                    <a:pt x="172394" y="151557"/>
                  </a:lnTo>
                  <a:lnTo>
                    <a:pt x="177724" y="125964"/>
                  </a:lnTo>
                  <a:lnTo>
                    <a:pt x="182688" y="101141"/>
                  </a:lnTo>
                  <a:lnTo>
                    <a:pt x="191261" y="57096"/>
                  </a:lnTo>
                  <a:lnTo>
                    <a:pt x="200054" y="15289"/>
                  </a:lnTo>
                  <a:lnTo>
                    <a:pt x="204859" y="1771"/>
                  </a:lnTo>
                  <a:lnTo>
                    <a:pt x="206422" y="0"/>
                  </a:lnTo>
                  <a:lnTo>
                    <a:pt x="207465" y="937"/>
                  </a:lnTo>
                  <a:lnTo>
                    <a:pt x="209550" y="9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SMARTInkShape-4191">
              <a:extLst>
                <a:ext uri="{FF2B5EF4-FFF2-40B4-BE49-F238E27FC236}">
                  <a16:creationId xmlns:a16="http://schemas.microsoft.com/office/drawing/2014/main" xmlns="" id="{C92005C4-DE61-43C6-9564-300CABBB837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346950" y="3081515"/>
              <a:ext cx="18689" cy="258586"/>
            </a:xfrm>
            <a:custGeom>
              <a:avLst/>
              <a:gdLst/>
              <a:ahLst/>
              <a:cxnLst/>
              <a:rect l="0" t="0" r="0" b="0"/>
              <a:pathLst>
                <a:path w="18689" h="258586">
                  <a:moveTo>
                    <a:pt x="0" y="10935"/>
                  </a:moveTo>
                  <a:lnTo>
                    <a:pt x="0" y="10935"/>
                  </a:lnTo>
                  <a:lnTo>
                    <a:pt x="3370" y="4193"/>
                  </a:lnTo>
                  <a:lnTo>
                    <a:pt x="5069" y="2207"/>
                  </a:lnTo>
                  <a:lnTo>
                    <a:pt x="8838" y="0"/>
                  </a:lnTo>
                  <a:lnTo>
                    <a:pt x="10831" y="823"/>
                  </a:lnTo>
                  <a:lnTo>
                    <a:pt x="14926" y="5500"/>
                  </a:lnTo>
                  <a:lnTo>
                    <a:pt x="18235" y="51123"/>
                  </a:lnTo>
                  <a:lnTo>
                    <a:pt x="18688" y="84535"/>
                  </a:lnTo>
                  <a:lnTo>
                    <a:pt x="17007" y="120552"/>
                  </a:lnTo>
                  <a:lnTo>
                    <a:pt x="15320" y="156314"/>
                  </a:lnTo>
                  <a:lnTo>
                    <a:pt x="16926" y="203510"/>
                  </a:lnTo>
                  <a:lnTo>
                    <a:pt x="12700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SMARTInkShape-4192">
              <a:extLst>
                <a:ext uri="{FF2B5EF4-FFF2-40B4-BE49-F238E27FC236}">
                  <a16:creationId xmlns:a16="http://schemas.microsoft.com/office/drawing/2014/main" xmlns="" id="{4247AD74-C564-4A7E-AFFA-01AC8F1A96CF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210229" y="3405420"/>
              <a:ext cx="225622" cy="14539"/>
            </a:xfrm>
            <a:custGeom>
              <a:avLst/>
              <a:gdLst/>
              <a:ahLst/>
              <a:cxnLst/>
              <a:rect l="0" t="0" r="0" b="0"/>
              <a:pathLst>
                <a:path w="225622" h="14539">
                  <a:moveTo>
                    <a:pt x="3371" y="10880"/>
                  </a:moveTo>
                  <a:lnTo>
                    <a:pt x="3371" y="10880"/>
                  </a:lnTo>
                  <a:lnTo>
                    <a:pt x="0" y="14251"/>
                  </a:lnTo>
                  <a:lnTo>
                    <a:pt x="1124" y="14538"/>
                  </a:lnTo>
                  <a:lnTo>
                    <a:pt x="37281" y="11501"/>
                  </a:lnTo>
                  <a:lnTo>
                    <a:pt x="69007" y="7393"/>
                  </a:lnTo>
                  <a:lnTo>
                    <a:pt x="106626" y="2274"/>
                  </a:lnTo>
                  <a:lnTo>
                    <a:pt x="146864" y="0"/>
                  </a:lnTo>
                  <a:lnTo>
                    <a:pt x="180740" y="870"/>
                  </a:lnTo>
                  <a:lnTo>
                    <a:pt x="225621" y="4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SMARTInkShape-4193">
              <a:extLst>
                <a:ext uri="{FF2B5EF4-FFF2-40B4-BE49-F238E27FC236}">
                  <a16:creationId xmlns:a16="http://schemas.microsoft.com/office/drawing/2014/main" xmlns="" id="{27498F8A-E337-4E27-A042-CE1B7955E1D0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315200" y="3479192"/>
              <a:ext cx="140683" cy="144283"/>
            </a:xfrm>
            <a:custGeom>
              <a:avLst/>
              <a:gdLst/>
              <a:ahLst/>
              <a:cxnLst/>
              <a:rect l="0" t="0" r="0" b="0"/>
              <a:pathLst>
                <a:path w="140683" h="144283">
                  <a:moveTo>
                    <a:pt x="0" y="32358"/>
                  </a:moveTo>
                  <a:lnTo>
                    <a:pt x="0" y="32358"/>
                  </a:lnTo>
                  <a:lnTo>
                    <a:pt x="0" y="35729"/>
                  </a:lnTo>
                  <a:lnTo>
                    <a:pt x="14305" y="71703"/>
                  </a:lnTo>
                  <a:lnTo>
                    <a:pt x="18424" y="114793"/>
                  </a:lnTo>
                  <a:lnTo>
                    <a:pt x="19013" y="144282"/>
                  </a:lnTo>
                  <a:lnTo>
                    <a:pt x="22417" y="104354"/>
                  </a:lnTo>
                  <a:lnTo>
                    <a:pt x="34629" y="65842"/>
                  </a:lnTo>
                  <a:lnTo>
                    <a:pt x="57718" y="25200"/>
                  </a:lnTo>
                  <a:lnTo>
                    <a:pt x="76368" y="7816"/>
                  </a:lnTo>
                  <a:lnTo>
                    <a:pt x="88976" y="754"/>
                  </a:lnTo>
                  <a:lnTo>
                    <a:pt x="95301" y="0"/>
                  </a:lnTo>
                  <a:lnTo>
                    <a:pt x="107972" y="2925"/>
                  </a:lnTo>
                  <a:lnTo>
                    <a:pt x="127006" y="19247"/>
                  </a:lnTo>
                  <a:lnTo>
                    <a:pt x="139310" y="41957"/>
                  </a:lnTo>
                  <a:lnTo>
                    <a:pt x="140682" y="69931"/>
                  </a:lnTo>
                  <a:lnTo>
                    <a:pt x="136685" y="110797"/>
                  </a:lnTo>
                  <a:lnTo>
                    <a:pt x="139700" y="127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1" name="SMARTInkShape-Group808">
            <a:extLst>
              <a:ext uri="{FF2B5EF4-FFF2-40B4-BE49-F238E27FC236}">
                <a16:creationId xmlns:a16="http://schemas.microsoft.com/office/drawing/2014/main" xmlns="" id="{D98C3C58-9460-460E-A15A-E6D15FF7AC6B}"/>
              </a:ext>
            </a:extLst>
          </p:cNvPr>
          <p:cNvGrpSpPr/>
          <p:nvPr/>
        </p:nvGrpSpPr>
        <p:grpSpPr>
          <a:xfrm>
            <a:off x="1409700" y="4013200"/>
            <a:ext cx="400347" cy="228601"/>
            <a:chOff x="1409700" y="4013200"/>
            <a:chExt cx="400347" cy="228601"/>
          </a:xfrm>
        </p:grpSpPr>
        <p:sp>
          <p:nvSpPr>
            <p:cNvPr id="968" name="SMARTInkShape-4194">
              <a:extLst>
                <a:ext uri="{FF2B5EF4-FFF2-40B4-BE49-F238E27FC236}">
                  <a16:creationId xmlns:a16="http://schemas.microsoft.com/office/drawing/2014/main" xmlns="" id="{56DA88E0-48BE-4392-BF84-2A4CC3B7E20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698429" y="4013200"/>
              <a:ext cx="111618" cy="228601"/>
            </a:xfrm>
            <a:custGeom>
              <a:avLst/>
              <a:gdLst/>
              <a:ahLst/>
              <a:cxnLst/>
              <a:rect l="0" t="0" r="0" b="0"/>
              <a:pathLst>
                <a:path w="111618" h="2286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1411"/>
                  </a:lnTo>
                  <a:lnTo>
                    <a:pt x="4646" y="6742"/>
                  </a:lnTo>
                  <a:lnTo>
                    <a:pt x="45472" y="34519"/>
                  </a:lnTo>
                  <a:lnTo>
                    <a:pt x="89690" y="72906"/>
                  </a:lnTo>
                  <a:lnTo>
                    <a:pt x="108283" y="105485"/>
                  </a:lnTo>
                  <a:lnTo>
                    <a:pt x="111617" y="126845"/>
                  </a:lnTo>
                  <a:lnTo>
                    <a:pt x="111518" y="137480"/>
                  </a:lnTo>
                  <a:lnTo>
                    <a:pt x="103883" y="158704"/>
                  </a:lnTo>
                  <a:lnTo>
                    <a:pt x="75985" y="197703"/>
                  </a:lnTo>
                  <a:lnTo>
                    <a:pt x="4147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SMARTInkShape-4195">
              <a:extLst>
                <a:ext uri="{FF2B5EF4-FFF2-40B4-BE49-F238E27FC236}">
                  <a16:creationId xmlns:a16="http://schemas.microsoft.com/office/drawing/2014/main" xmlns="" id="{8EC047DE-EEC7-40F6-81B0-7461EC21CB22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485900" y="4159250"/>
              <a:ext cx="304801" cy="56889"/>
            </a:xfrm>
            <a:custGeom>
              <a:avLst/>
              <a:gdLst/>
              <a:ahLst/>
              <a:cxnLst/>
              <a:rect l="0" t="0" r="0" b="0"/>
              <a:pathLst>
                <a:path w="304801" h="56889">
                  <a:moveTo>
                    <a:pt x="0" y="50800"/>
                  </a:moveTo>
                  <a:lnTo>
                    <a:pt x="0" y="50800"/>
                  </a:lnTo>
                  <a:lnTo>
                    <a:pt x="0" y="54171"/>
                  </a:lnTo>
                  <a:lnTo>
                    <a:pt x="2117" y="55164"/>
                  </a:lnTo>
                  <a:lnTo>
                    <a:pt x="39999" y="56888"/>
                  </a:lnTo>
                  <a:lnTo>
                    <a:pt x="79396" y="51389"/>
                  </a:lnTo>
                  <a:lnTo>
                    <a:pt x="103730" y="46960"/>
                  </a:lnTo>
                  <a:lnTo>
                    <a:pt x="129831" y="41889"/>
                  </a:lnTo>
                  <a:lnTo>
                    <a:pt x="157110" y="36393"/>
                  </a:lnTo>
                  <a:lnTo>
                    <a:pt x="185173" y="30612"/>
                  </a:lnTo>
                  <a:lnTo>
                    <a:pt x="210938" y="24641"/>
                  </a:lnTo>
                  <a:lnTo>
                    <a:pt x="258380" y="12363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SMARTInkShape-4196">
              <a:extLst>
                <a:ext uri="{FF2B5EF4-FFF2-40B4-BE49-F238E27FC236}">
                  <a16:creationId xmlns:a16="http://schemas.microsoft.com/office/drawing/2014/main" xmlns="" id="{A8B64407-766D-4297-9895-A0CCB312EF89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409700" y="4121150"/>
              <a:ext cx="336551" cy="12701"/>
            </a:xfrm>
            <a:custGeom>
              <a:avLst/>
              <a:gdLst/>
              <a:ahLst/>
              <a:cxnLst/>
              <a:rect l="0" t="0" r="0" b="0"/>
              <a:pathLst>
                <a:path w="336551" h="1270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46741" y="2096"/>
                  </a:lnTo>
                  <a:lnTo>
                    <a:pt x="87566" y="931"/>
                  </a:lnTo>
                  <a:lnTo>
                    <a:pt x="111294" y="621"/>
                  </a:lnTo>
                  <a:lnTo>
                    <a:pt x="138402" y="414"/>
                  </a:lnTo>
                  <a:lnTo>
                    <a:pt x="167762" y="276"/>
                  </a:lnTo>
                  <a:lnTo>
                    <a:pt x="198625" y="184"/>
                  </a:lnTo>
                  <a:lnTo>
                    <a:pt x="227667" y="1534"/>
                  </a:lnTo>
                  <a:lnTo>
                    <a:pt x="255494" y="3846"/>
                  </a:lnTo>
                  <a:lnTo>
                    <a:pt x="300525" y="8764"/>
                  </a:lnTo>
                  <a:lnTo>
                    <a:pt x="3365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8" name="SMARTInkShape-Group809">
            <a:extLst>
              <a:ext uri="{FF2B5EF4-FFF2-40B4-BE49-F238E27FC236}">
                <a16:creationId xmlns:a16="http://schemas.microsoft.com/office/drawing/2014/main" xmlns="" id="{0BC3BDD7-CD92-452C-87B2-17978DB0EB77}"/>
              </a:ext>
            </a:extLst>
          </p:cNvPr>
          <p:cNvGrpSpPr/>
          <p:nvPr/>
        </p:nvGrpSpPr>
        <p:grpSpPr>
          <a:xfrm>
            <a:off x="2228646" y="3907942"/>
            <a:ext cx="984589" cy="411779"/>
            <a:chOff x="2228646" y="3907942"/>
            <a:chExt cx="984589" cy="411779"/>
          </a:xfrm>
        </p:grpSpPr>
        <p:sp>
          <p:nvSpPr>
            <p:cNvPr id="972" name="SMARTInkShape-4197">
              <a:extLst>
                <a:ext uri="{FF2B5EF4-FFF2-40B4-BE49-F238E27FC236}">
                  <a16:creationId xmlns:a16="http://schemas.microsoft.com/office/drawing/2014/main" xmlns="" id="{DC4EA6B7-74D3-44A0-9627-4B301B383DA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136900" y="3917950"/>
              <a:ext cx="76335" cy="400051"/>
            </a:xfrm>
            <a:custGeom>
              <a:avLst/>
              <a:gdLst/>
              <a:ahLst/>
              <a:cxnLst/>
              <a:rect l="0" t="0" r="0" b="0"/>
              <a:pathLst>
                <a:path w="76335" h="400051">
                  <a:moveTo>
                    <a:pt x="12700" y="0"/>
                  </a:moveTo>
                  <a:lnTo>
                    <a:pt x="12700" y="0"/>
                  </a:lnTo>
                  <a:lnTo>
                    <a:pt x="17770" y="5775"/>
                  </a:lnTo>
                  <a:lnTo>
                    <a:pt x="44210" y="49527"/>
                  </a:lnTo>
                  <a:lnTo>
                    <a:pt x="62723" y="94481"/>
                  </a:lnTo>
                  <a:lnTo>
                    <a:pt x="72798" y="129480"/>
                  </a:lnTo>
                  <a:lnTo>
                    <a:pt x="76334" y="169965"/>
                  </a:lnTo>
                  <a:lnTo>
                    <a:pt x="73437" y="213829"/>
                  </a:lnTo>
                  <a:lnTo>
                    <a:pt x="62743" y="259194"/>
                  </a:lnTo>
                  <a:lnTo>
                    <a:pt x="48582" y="301465"/>
                  </a:lnTo>
                  <a:lnTo>
                    <a:pt x="32881" y="339301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SMARTInkShape-4198">
              <a:extLst>
                <a:ext uri="{FF2B5EF4-FFF2-40B4-BE49-F238E27FC236}">
                  <a16:creationId xmlns:a16="http://schemas.microsoft.com/office/drawing/2014/main" xmlns="" id="{B31D3140-2965-4F00-AD2E-6880C2C9530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935206" y="3907942"/>
              <a:ext cx="119145" cy="84112"/>
            </a:xfrm>
            <a:custGeom>
              <a:avLst/>
              <a:gdLst/>
              <a:ahLst/>
              <a:cxnLst/>
              <a:rect l="0" t="0" r="0" b="0"/>
              <a:pathLst>
                <a:path w="119145" h="84112">
                  <a:moveTo>
                    <a:pt x="30244" y="3658"/>
                  </a:moveTo>
                  <a:lnTo>
                    <a:pt x="30244" y="3658"/>
                  </a:lnTo>
                  <a:lnTo>
                    <a:pt x="30244" y="287"/>
                  </a:lnTo>
                  <a:lnTo>
                    <a:pt x="29538" y="0"/>
                  </a:lnTo>
                  <a:lnTo>
                    <a:pt x="26873" y="1562"/>
                  </a:lnTo>
                  <a:lnTo>
                    <a:pt x="11946" y="44295"/>
                  </a:lnTo>
                  <a:lnTo>
                    <a:pt x="0" y="79131"/>
                  </a:lnTo>
                  <a:lnTo>
                    <a:pt x="204" y="81490"/>
                  </a:lnTo>
                  <a:lnTo>
                    <a:pt x="1045" y="83062"/>
                  </a:lnTo>
                  <a:lnTo>
                    <a:pt x="2311" y="84111"/>
                  </a:lnTo>
                  <a:lnTo>
                    <a:pt x="3861" y="81988"/>
                  </a:lnTo>
                  <a:lnTo>
                    <a:pt x="29544" y="34665"/>
                  </a:lnTo>
                  <a:lnTo>
                    <a:pt x="39105" y="20261"/>
                  </a:lnTo>
                  <a:lnTo>
                    <a:pt x="50410" y="11508"/>
                  </a:lnTo>
                  <a:lnTo>
                    <a:pt x="54977" y="9596"/>
                  </a:lnTo>
                  <a:lnTo>
                    <a:pt x="58727" y="9027"/>
                  </a:lnTo>
                  <a:lnTo>
                    <a:pt x="61933" y="9355"/>
                  </a:lnTo>
                  <a:lnTo>
                    <a:pt x="76557" y="19928"/>
                  </a:lnTo>
                  <a:lnTo>
                    <a:pt x="107490" y="63609"/>
                  </a:lnTo>
                  <a:lnTo>
                    <a:pt x="119144" y="79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SMARTInkShape-4199">
              <a:extLst>
                <a:ext uri="{FF2B5EF4-FFF2-40B4-BE49-F238E27FC236}">
                  <a16:creationId xmlns:a16="http://schemas.microsoft.com/office/drawing/2014/main" xmlns="" id="{09886212-DAF4-4506-B2DC-1B9622AF653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905107" y="4040125"/>
              <a:ext cx="142894" cy="245219"/>
            </a:xfrm>
            <a:custGeom>
              <a:avLst/>
              <a:gdLst/>
              <a:ahLst/>
              <a:cxnLst/>
              <a:rect l="0" t="0" r="0" b="0"/>
              <a:pathLst>
                <a:path w="142894" h="245219">
                  <a:moveTo>
                    <a:pt x="92093" y="42925"/>
                  </a:moveTo>
                  <a:lnTo>
                    <a:pt x="92093" y="42925"/>
                  </a:lnTo>
                  <a:lnTo>
                    <a:pt x="74416" y="34087"/>
                  </a:lnTo>
                  <a:lnTo>
                    <a:pt x="64481" y="33823"/>
                  </a:lnTo>
                  <a:lnTo>
                    <a:pt x="58868" y="34740"/>
                  </a:lnTo>
                  <a:lnTo>
                    <a:pt x="46988" y="43285"/>
                  </a:lnTo>
                  <a:lnTo>
                    <a:pt x="28399" y="67726"/>
                  </a:lnTo>
                  <a:lnTo>
                    <a:pt x="11367" y="105542"/>
                  </a:lnTo>
                  <a:lnTo>
                    <a:pt x="1146" y="150613"/>
                  </a:lnTo>
                  <a:lnTo>
                    <a:pt x="0" y="191485"/>
                  </a:lnTo>
                  <a:lnTo>
                    <a:pt x="6009" y="222174"/>
                  </a:lnTo>
                  <a:lnTo>
                    <a:pt x="9303" y="230157"/>
                  </a:lnTo>
                  <a:lnTo>
                    <a:pt x="20490" y="240910"/>
                  </a:lnTo>
                  <a:lnTo>
                    <a:pt x="27424" y="244765"/>
                  </a:lnTo>
                  <a:lnTo>
                    <a:pt x="34869" y="245218"/>
                  </a:lnTo>
                  <a:lnTo>
                    <a:pt x="50668" y="240077"/>
                  </a:lnTo>
                  <a:lnTo>
                    <a:pt x="75429" y="218541"/>
                  </a:lnTo>
                  <a:lnTo>
                    <a:pt x="100639" y="183075"/>
                  </a:lnTo>
                  <a:lnTo>
                    <a:pt x="119241" y="137916"/>
                  </a:lnTo>
                  <a:lnTo>
                    <a:pt x="127207" y="103488"/>
                  </a:lnTo>
                  <a:lnTo>
                    <a:pt x="131895" y="55931"/>
                  </a:lnTo>
                  <a:lnTo>
                    <a:pt x="131327" y="43129"/>
                  </a:lnTo>
                  <a:lnTo>
                    <a:pt x="123172" y="23260"/>
                  </a:lnTo>
                  <a:lnTo>
                    <a:pt x="117045" y="14998"/>
                  </a:lnTo>
                  <a:lnTo>
                    <a:pt x="97068" y="3937"/>
                  </a:lnTo>
                  <a:lnTo>
                    <a:pt x="84826" y="0"/>
                  </a:lnTo>
                  <a:lnTo>
                    <a:pt x="59936" y="3151"/>
                  </a:lnTo>
                  <a:lnTo>
                    <a:pt x="36173" y="15369"/>
                  </a:lnTo>
                  <a:lnTo>
                    <a:pt x="16204" y="34912"/>
                  </a:lnTo>
                  <a:lnTo>
                    <a:pt x="5448" y="57708"/>
                  </a:lnTo>
                  <a:lnTo>
                    <a:pt x="2580" y="69714"/>
                  </a:lnTo>
                  <a:lnTo>
                    <a:pt x="5037" y="90579"/>
                  </a:lnTo>
                  <a:lnTo>
                    <a:pt x="8655" y="100094"/>
                  </a:lnTo>
                  <a:lnTo>
                    <a:pt x="22084" y="114430"/>
                  </a:lnTo>
                  <a:lnTo>
                    <a:pt x="40517" y="124799"/>
                  </a:lnTo>
                  <a:lnTo>
                    <a:pt x="73989" y="133193"/>
                  </a:lnTo>
                  <a:lnTo>
                    <a:pt x="105857" y="131133"/>
                  </a:lnTo>
                  <a:lnTo>
                    <a:pt x="142893" y="119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SMARTInkShape-4200">
              <a:extLst>
                <a:ext uri="{FF2B5EF4-FFF2-40B4-BE49-F238E27FC236}">
                  <a16:creationId xmlns:a16="http://schemas.microsoft.com/office/drawing/2014/main" xmlns="" id="{3EC5A52C-A3B5-4A6D-8B59-9B9A623ABC2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693437" y="3963283"/>
              <a:ext cx="157714" cy="356438"/>
            </a:xfrm>
            <a:custGeom>
              <a:avLst/>
              <a:gdLst/>
              <a:ahLst/>
              <a:cxnLst/>
              <a:rect l="0" t="0" r="0" b="0"/>
              <a:pathLst>
                <a:path w="157714" h="356438">
                  <a:moveTo>
                    <a:pt x="138663" y="5467"/>
                  </a:moveTo>
                  <a:lnTo>
                    <a:pt x="138663" y="5467"/>
                  </a:lnTo>
                  <a:lnTo>
                    <a:pt x="135292" y="2096"/>
                  </a:lnTo>
                  <a:lnTo>
                    <a:pt x="123083" y="0"/>
                  </a:lnTo>
                  <a:lnTo>
                    <a:pt x="102688" y="2749"/>
                  </a:lnTo>
                  <a:lnTo>
                    <a:pt x="86926" y="13666"/>
                  </a:lnTo>
                  <a:lnTo>
                    <a:pt x="53811" y="52790"/>
                  </a:lnTo>
                  <a:lnTo>
                    <a:pt x="38863" y="84120"/>
                  </a:lnTo>
                  <a:lnTo>
                    <a:pt x="25163" y="122974"/>
                  </a:lnTo>
                  <a:lnTo>
                    <a:pt x="12018" y="168466"/>
                  </a:lnTo>
                  <a:lnTo>
                    <a:pt x="2884" y="211260"/>
                  </a:lnTo>
                  <a:lnTo>
                    <a:pt x="0" y="250036"/>
                  </a:lnTo>
                  <a:lnTo>
                    <a:pt x="8126" y="283733"/>
                  </a:lnTo>
                  <a:lnTo>
                    <a:pt x="35309" y="323728"/>
                  </a:lnTo>
                  <a:lnTo>
                    <a:pt x="76917" y="351179"/>
                  </a:lnTo>
                  <a:lnTo>
                    <a:pt x="108633" y="356437"/>
                  </a:lnTo>
                  <a:lnTo>
                    <a:pt x="157713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SMARTInkShape-4201">
              <a:extLst>
                <a:ext uri="{FF2B5EF4-FFF2-40B4-BE49-F238E27FC236}">
                  <a16:creationId xmlns:a16="http://schemas.microsoft.com/office/drawing/2014/main" xmlns="" id="{57428CB6-F09A-4832-A67F-41541291469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402028" y="4086253"/>
              <a:ext cx="144323" cy="187298"/>
            </a:xfrm>
            <a:custGeom>
              <a:avLst/>
              <a:gdLst/>
              <a:ahLst/>
              <a:cxnLst/>
              <a:rect l="0" t="0" r="0" b="0"/>
              <a:pathLst>
                <a:path w="144323" h="187298">
                  <a:moveTo>
                    <a:pt x="10972" y="79347"/>
                  </a:moveTo>
                  <a:lnTo>
                    <a:pt x="10972" y="79347"/>
                  </a:lnTo>
                  <a:lnTo>
                    <a:pt x="7601" y="79347"/>
                  </a:lnTo>
                  <a:lnTo>
                    <a:pt x="7314" y="80052"/>
                  </a:lnTo>
                  <a:lnTo>
                    <a:pt x="8876" y="82718"/>
                  </a:lnTo>
                  <a:lnTo>
                    <a:pt x="13722" y="88185"/>
                  </a:lnTo>
                  <a:lnTo>
                    <a:pt x="29739" y="90902"/>
                  </a:lnTo>
                  <a:lnTo>
                    <a:pt x="55730" y="84966"/>
                  </a:lnTo>
                  <a:lnTo>
                    <a:pt x="82403" y="70899"/>
                  </a:lnTo>
                  <a:lnTo>
                    <a:pt x="104809" y="49954"/>
                  </a:lnTo>
                  <a:lnTo>
                    <a:pt x="112650" y="34063"/>
                  </a:lnTo>
                  <a:lnTo>
                    <a:pt x="114740" y="25874"/>
                  </a:lnTo>
                  <a:lnTo>
                    <a:pt x="114723" y="19004"/>
                  </a:lnTo>
                  <a:lnTo>
                    <a:pt x="110941" y="7608"/>
                  </a:lnTo>
                  <a:lnTo>
                    <a:pt x="106546" y="4004"/>
                  </a:lnTo>
                  <a:lnTo>
                    <a:pt x="94136" y="0"/>
                  </a:lnTo>
                  <a:lnTo>
                    <a:pt x="67912" y="4488"/>
                  </a:lnTo>
                  <a:lnTo>
                    <a:pt x="34428" y="28238"/>
                  </a:lnTo>
                  <a:lnTo>
                    <a:pt x="7809" y="62087"/>
                  </a:lnTo>
                  <a:lnTo>
                    <a:pt x="864" y="84611"/>
                  </a:lnTo>
                  <a:lnTo>
                    <a:pt x="0" y="95556"/>
                  </a:lnTo>
                  <a:lnTo>
                    <a:pt x="6566" y="117125"/>
                  </a:lnTo>
                  <a:lnTo>
                    <a:pt x="12268" y="127815"/>
                  </a:lnTo>
                  <a:lnTo>
                    <a:pt x="31774" y="145339"/>
                  </a:lnTo>
                  <a:lnTo>
                    <a:pt x="70522" y="165222"/>
                  </a:lnTo>
                  <a:lnTo>
                    <a:pt x="109520" y="178169"/>
                  </a:lnTo>
                  <a:lnTo>
                    <a:pt x="144322" y="187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SMARTInkShape-4202">
              <a:extLst>
                <a:ext uri="{FF2B5EF4-FFF2-40B4-BE49-F238E27FC236}">
                  <a16:creationId xmlns:a16="http://schemas.microsoft.com/office/drawing/2014/main" xmlns="" id="{4E897BB4-9F3C-4ABB-88DA-3B4D3132815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228646" y="4052705"/>
              <a:ext cx="104648" cy="230634"/>
            </a:xfrm>
            <a:custGeom>
              <a:avLst/>
              <a:gdLst/>
              <a:ahLst/>
              <a:cxnLst/>
              <a:rect l="0" t="0" r="0" b="0"/>
              <a:pathLst>
                <a:path w="104648" h="230634">
                  <a:moveTo>
                    <a:pt x="76404" y="17645"/>
                  </a:moveTo>
                  <a:lnTo>
                    <a:pt x="76404" y="17645"/>
                  </a:lnTo>
                  <a:lnTo>
                    <a:pt x="76404" y="10903"/>
                  </a:lnTo>
                  <a:lnTo>
                    <a:pt x="74993" y="8211"/>
                  </a:lnTo>
                  <a:lnTo>
                    <a:pt x="69662" y="3339"/>
                  </a:lnTo>
                  <a:lnTo>
                    <a:pt x="51985" y="0"/>
                  </a:lnTo>
                  <a:lnTo>
                    <a:pt x="36859" y="4864"/>
                  </a:lnTo>
                  <a:lnTo>
                    <a:pt x="22139" y="14787"/>
                  </a:lnTo>
                  <a:lnTo>
                    <a:pt x="6625" y="36240"/>
                  </a:lnTo>
                  <a:lnTo>
                    <a:pt x="0" y="52250"/>
                  </a:lnTo>
                  <a:lnTo>
                    <a:pt x="349" y="66892"/>
                  </a:lnTo>
                  <a:lnTo>
                    <a:pt x="2417" y="73759"/>
                  </a:lnTo>
                  <a:lnTo>
                    <a:pt x="14123" y="87035"/>
                  </a:lnTo>
                  <a:lnTo>
                    <a:pt x="56103" y="124254"/>
                  </a:lnTo>
                  <a:lnTo>
                    <a:pt x="90399" y="157498"/>
                  </a:lnTo>
                  <a:lnTo>
                    <a:pt x="100263" y="173641"/>
                  </a:lnTo>
                  <a:lnTo>
                    <a:pt x="104647" y="187871"/>
                  </a:lnTo>
                  <a:lnTo>
                    <a:pt x="102832" y="201251"/>
                  </a:lnTo>
                  <a:lnTo>
                    <a:pt x="100373" y="207783"/>
                  </a:lnTo>
                  <a:lnTo>
                    <a:pt x="88233" y="218802"/>
                  </a:lnTo>
                  <a:lnTo>
                    <a:pt x="72489" y="226993"/>
                  </a:lnTo>
                  <a:lnTo>
                    <a:pt x="58436" y="230633"/>
                  </a:lnTo>
                  <a:lnTo>
                    <a:pt x="52431" y="230192"/>
                  </a:lnTo>
                  <a:lnTo>
                    <a:pt x="41996" y="225940"/>
                  </a:lnTo>
                  <a:lnTo>
                    <a:pt x="39354" y="222125"/>
                  </a:lnTo>
                  <a:lnTo>
                    <a:pt x="38304" y="201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1" name="SMARTInkShape-Group810">
            <a:extLst>
              <a:ext uri="{FF2B5EF4-FFF2-40B4-BE49-F238E27FC236}">
                <a16:creationId xmlns:a16="http://schemas.microsoft.com/office/drawing/2014/main" xmlns="" id="{98FD0588-1414-4912-ACDC-19CAB692C794}"/>
              </a:ext>
            </a:extLst>
          </p:cNvPr>
          <p:cNvGrpSpPr/>
          <p:nvPr/>
        </p:nvGrpSpPr>
        <p:grpSpPr>
          <a:xfrm>
            <a:off x="3479800" y="4175190"/>
            <a:ext cx="196851" cy="123422"/>
            <a:chOff x="3479800" y="4175190"/>
            <a:chExt cx="196851" cy="123422"/>
          </a:xfrm>
        </p:grpSpPr>
        <p:sp>
          <p:nvSpPr>
            <p:cNvPr id="979" name="SMARTInkShape-4203">
              <a:extLst>
                <a:ext uri="{FF2B5EF4-FFF2-40B4-BE49-F238E27FC236}">
                  <a16:creationId xmlns:a16="http://schemas.microsoft.com/office/drawing/2014/main" xmlns="" id="{CD634C69-E020-47D4-9B0A-755F5B09974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503379" y="4286250"/>
              <a:ext cx="173272" cy="12362"/>
            </a:xfrm>
            <a:custGeom>
              <a:avLst/>
              <a:gdLst/>
              <a:ahLst/>
              <a:cxnLst/>
              <a:rect l="0" t="0" r="0" b="0"/>
              <a:pathLst>
                <a:path w="173272" h="12362">
                  <a:moveTo>
                    <a:pt x="8171" y="0"/>
                  </a:moveTo>
                  <a:lnTo>
                    <a:pt x="8171" y="0"/>
                  </a:lnTo>
                  <a:lnTo>
                    <a:pt x="1429" y="3371"/>
                  </a:lnTo>
                  <a:lnTo>
                    <a:pt x="148" y="5069"/>
                  </a:lnTo>
                  <a:lnTo>
                    <a:pt x="0" y="6907"/>
                  </a:lnTo>
                  <a:lnTo>
                    <a:pt x="607" y="8838"/>
                  </a:lnTo>
                  <a:lnTo>
                    <a:pt x="8807" y="10983"/>
                  </a:lnTo>
                  <a:lnTo>
                    <a:pt x="47180" y="12361"/>
                  </a:lnTo>
                  <a:lnTo>
                    <a:pt x="94753" y="9229"/>
                  </a:lnTo>
                  <a:lnTo>
                    <a:pt x="142324" y="7203"/>
                  </a:lnTo>
                  <a:lnTo>
                    <a:pt x="1732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SMARTInkShape-4204">
              <a:extLst>
                <a:ext uri="{FF2B5EF4-FFF2-40B4-BE49-F238E27FC236}">
                  <a16:creationId xmlns:a16="http://schemas.microsoft.com/office/drawing/2014/main" xmlns="" id="{DAABBBC7-CADB-4165-8940-27DE06ADCB9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479800" y="4175190"/>
              <a:ext cx="171451" cy="9461"/>
            </a:xfrm>
            <a:custGeom>
              <a:avLst/>
              <a:gdLst/>
              <a:ahLst/>
              <a:cxnLst/>
              <a:rect l="0" t="0" r="0" b="0"/>
              <a:pathLst>
                <a:path w="171451" h="9461">
                  <a:moveTo>
                    <a:pt x="0" y="9460"/>
                  </a:moveTo>
                  <a:lnTo>
                    <a:pt x="0" y="9460"/>
                  </a:lnTo>
                  <a:lnTo>
                    <a:pt x="18736" y="5096"/>
                  </a:lnTo>
                  <a:lnTo>
                    <a:pt x="58546" y="2993"/>
                  </a:lnTo>
                  <a:lnTo>
                    <a:pt x="92343" y="0"/>
                  </a:lnTo>
                  <a:lnTo>
                    <a:pt x="124767" y="82"/>
                  </a:lnTo>
                  <a:lnTo>
                    <a:pt x="171450" y="3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4" name="SMARTInkShape-Group811">
            <a:extLst>
              <a:ext uri="{FF2B5EF4-FFF2-40B4-BE49-F238E27FC236}">
                <a16:creationId xmlns:a16="http://schemas.microsoft.com/office/drawing/2014/main" xmlns="" id="{402E7ECB-8206-4662-9E0F-DD687CB22DFA}"/>
              </a:ext>
            </a:extLst>
          </p:cNvPr>
          <p:cNvGrpSpPr/>
          <p:nvPr/>
        </p:nvGrpSpPr>
        <p:grpSpPr>
          <a:xfrm>
            <a:off x="3937000" y="3832042"/>
            <a:ext cx="1498029" cy="634661"/>
            <a:chOff x="3937000" y="3832042"/>
            <a:chExt cx="1498029" cy="634661"/>
          </a:xfrm>
        </p:grpSpPr>
        <p:sp>
          <p:nvSpPr>
            <p:cNvPr id="982" name="SMARTInkShape-4205">
              <a:extLst>
                <a:ext uri="{FF2B5EF4-FFF2-40B4-BE49-F238E27FC236}">
                  <a16:creationId xmlns:a16="http://schemas.microsoft.com/office/drawing/2014/main" xmlns="" id="{4F677394-75B2-4593-8791-E5D0C1CA06A7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940528" y="4051561"/>
              <a:ext cx="126773" cy="279140"/>
            </a:xfrm>
            <a:custGeom>
              <a:avLst/>
              <a:gdLst/>
              <a:ahLst/>
              <a:cxnLst/>
              <a:rect l="0" t="0" r="0" b="0"/>
              <a:pathLst>
                <a:path w="126773" h="279140">
                  <a:moveTo>
                    <a:pt x="95022" y="6089"/>
                  </a:moveTo>
                  <a:lnTo>
                    <a:pt x="95022" y="6089"/>
                  </a:lnTo>
                  <a:lnTo>
                    <a:pt x="95022" y="2718"/>
                  </a:lnTo>
                  <a:lnTo>
                    <a:pt x="94316" y="1725"/>
                  </a:lnTo>
                  <a:lnTo>
                    <a:pt x="93140" y="1063"/>
                  </a:lnTo>
                  <a:lnTo>
                    <a:pt x="86233" y="131"/>
                  </a:lnTo>
                  <a:lnTo>
                    <a:pt x="82813" y="0"/>
                  </a:lnTo>
                  <a:lnTo>
                    <a:pt x="73368" y="5500"/>
                  </a:lnTo>
                  <a:lnTo>
                    <a:pt x="46687" y="33019"/>
                  </a:lnTo>
                  <a:lnTo>
                    <a:pt x="22531" y="72315"/>
                  </a:lnTo>
                  <a:lnTo>
                    <a:pt x="9652" y="105372"/>
                  </a:lnTo>
                  <a:lnTo>
                    <a:pt x="1341" y="139820"/>
                  </a:lnTo>
                  <a:lnTo>
                    <a:pt x="0" y="171594"/>
                  </a:lnTo>
                  <a:lnTo>
                    <a:pt x="7399" y="200297"/>
                  </a:lnTo>
                  <a:lnTo>
                    <a:pt x="20801" y="225753"/>
                  </a:lnTo>
                  <a:lnTo>
                    <a:pt x="38516" y="246475"/>
                  </a:lnTo>
                  <a:lnTo>
                    <a:pt x="71694" y="267266"/>
                  </a:lnTo>
                  <a:lnTo>
                    <a:pt x="126772" y="279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SMARTInkShape-4206">
              <a:extLst>
                <a:ext uri="{FF2B5EF4-FFF2-40B4-BE49-F238E27FC236}">
                  <a16:creationId xmlns:a16="http://schemas.microsoft.com/office/drawing/2014/main" xmlns="" id="{94076EB1-9CF0-4C3F-A2AC-1D1168D6AC7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711700" y="4108450"/>
              <a:ext cx="146051" cy="164747"/>
            </a:xfrm>
            <a:custGeom>
              <a:avLst/>
              <a:gdLst/>
              <a:ahLst/>
              <a:cxnLst/>
              <a:rect l="0" t="0" r="0" b="0"/>
              <a:pathLst>
                <a:path w="146051" h="164747">
                  <a:moveTo>
                    <a:pt x="0" y="95250"/>
                  </a:moveTo>
                  <a:lnTo>
                    <a:pt x="0" y="95250"/>
                  </a:lnTo>
                  <a:lnTo>
                    <a:pt x="0" y="66639"/>
                  </a:lnTo>
                  <a:lnTo>
                    <a:pt x="1411" y="62770"/>
                  </a:lnTo>
                  <a:lnTo>
                    <a:pt x="6742" y="56590"/>
                  </a:lnTo>
                  <a:lnTo>
                    <a:pt x="13815" y="53373"/>
                  </a:lnTo>
                  <a:lnTo>
                    <a:pt x="17676" y="52516"/>
                  </a:lnTo>
                  <a:lnTo>
                    <a:pt x="29494" y="57207"/>
                  </a:lnTo>
                  <a:lnTo>
                    <a:pt x="36595" y="61421"/>
                  </a:lnTo>
                  <a:lnTo>
                    <a:pt x="48250" y="75511"/>
                  </a:lnTo>
                  <a:lnTo>
                    <a:pt x="60863" y="103277"/>
                  </a:lnTo>
                  <a:lnTo>
                    <a:pt x="68075" y="140894"/>
                  </a:lnTo>
                  <a:lnTo>
                    <a:pt x="65298" y="154577"/>
                  </a:lnTo>
                  <a:lnTo>
                    <a:pt x="62581" y="160201"/>
                  </a:lnTo>
                  <a:lnTo>
                    <a:pt x="60066" y="163245"/>
                  </a:lnTo>
                  <a:lnTo>
                    <a:pt x="57683" y="164569"/>
                  </a:lnTo>
                  <a:lnTo>
                    <a:pt x="55388" y="164746"/>
                  </a:lnTo>
                  <a:lnTo>
                    <a:pt x="53859" y="163453"/>
                  </a:lnTo>
                  <a:lnTo>
                    <a:pt x="52160" y="158253"/>
                  </a:lnTo>
                  <a:lnTo>
                    <a:pt x="73583" y="114870"/>
                  </a:lnTo>
                  <a:lnTo>
                    <a:pt x="98237" y="74487"/>
                  </a:lnTo>
                  <a:lnTo>
                    <a:pt x="124121" y="3500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4207">
              <a:extLst>
                <a:ext uri="{FF2B5EF4-FFF2-40B4-BE49-F238E27FC236}">
                  <a16:creationId xmlns:a16="http://schemas.microsoft.com/office/drawing/2014/main" xmlns="" id="{D52B3E1F-4A88-4F7B-A796-196D7DC5E6C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605534" y="4169934"/>
              <a:ext cx="74417" cy="100551"/>
            </a:xfrm>
            <a:custGeom>
              <a:avLst/>
              <a:gdLst/>
              <a:ahLst/>
              <a:cxnLst/>
              <a:rect l="0" t="0" r="0" b="0"/>
              <a:pathLst>
                <a:path w="74417" h="100551">
                  <a:moveTo>
                    <a:pt x="61716" y="21066"/>
                  </a:moveTo>
                  <a:lnTo>
                    <a:pt x="61716" y="21066"/>
                  </a:lnTo>
                  <a:lnTo>
                    <a:pt x="41011" y="2243"/>
                  </a:lnTo>
                  <a:lnTo>
                    <a:pt x="37330" y="51"/>
                  </a:lnTo>
                  <a:lnTo>
                    <a:pt x="33464" y="0"/>
                  </a:lnTo>
                  <a:lnTo>
                    <a:pt x="25406" y="3707"/>
                  </a:lnTo>
                  <a:lnTo>
                    <a:pt x="12936" y="17098"/>
                  </a:lnTo>
                  <a:lnTo>
                    <a:pt x="3675" y="41214"/>
                  </a:lnTo>
                  <a:lnTo>
                    <a:pt x="0" y="78851"/>
                  </a:lnTo>
                  <a:lnTo>
                    <a:pt x="2066" y="91668"/>
                  </a:lnTo>
                  <a:lnTo>
                    <a:pt x="4310" y="95651"/>
                  </a:lnTo>
                  <a:lnTo>
                    <a:pt x="7218" y="98306"/>
                  </a:lnTo>
                  <a:lnTo>
                    <a:pt x="10567" y="100076"/>
                  </a:lnTo>
                  <a:lnTo>
                    <a:pt x="14211" y="100550"/>
                  </a:lnTo>
                  <a:lnTo>
                    <a:pt x="22023" y="99196"/>
                  </a:lnTo>
                  <a:lnTo>
                    <a:pt x="37725" y="87725"/>
                  </a:lnTo>
                  <a:lnTo>
                    <a:pt x="54437" y="60628"/>
                  </a:lnTo>
                  <a:lnTo>
                    <a:pt x="58481" y="53465"/>
                  </a:lnTo>
                  <a:lnTo>
                    <a:pt x="59559" y="52543"/>
                  </a:lnTo>
                  <a:lnTo>
                    <a:pt x="60278" y="52634"/>
                  </a:lnTo>
                  <a:lnTo>
                    <a:pt x="74416" y="65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SMARTInkShape-4208">
              <a:extLst>
                <a:ext uri="{FF2B5EF4-FFF2-40B4-BE49-F238E27FC236}">
                  <a16:creationId xmlns:a16="http://schemas.microsoft.com/office/drawing/2014/main" xmlns="" id="{F809146F-C88F-477F-9133-2E842D48558E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433183" y="4038600"/>
              <a:ext cx="138818" cy="246665"/>
            </a:xfrm>
            <a:custGeom>
              <a:avLst/>
              <a:gdLst/>
              <a:ahLst/>
              <a:cxnLst/>
              <a:rect l="0" t="0" r="0" b="0"/>
              <a:pathLst>
                <a:path w="138818" h="246665">
                  <a:moveTo>
                    <a:pt x="5467" y="31750"/>
                  </a:moveTo>
                  <a:lnTo>
                    <a:pt x="5467" y="31750"/>
                  </a:lnTo>
                  <a:lnTo>
                    <a:pt x="441" y="19816"/>
                  </a:lnTo>
                  <a:lnTo>
                    <a:pt x="0" y="17444"/>
                  </a:lnTo>
                  <a:lnTo>
                    <a:pt x="411" y="16569"/>
                  </a:lnTo>
                  <a:lnTo>
                    <a:pt x="1391" y="16690"/>
                  </a:lnTo>
                  <a:lnTo>
                    <a:pt x="2749" y="17477"/>
                  </a:lnTo>
                  <a:lnTo>
                    <a:pt x="13898" y="59025"/>
                  </a:lnTo>
                  <a:lnTo>
                    <a:pt x="27015" y="105918"/>
                  </a:lnTo>
                  <a:lnTo>
                    <a:pt x="36916" y="140913"/>
                  </a:lnTo>
                  <a:lnTo>
                    <a:pt x="43669" y="175282"/>
                  </a:lnTo>
                  <a:lnTo>
                    <a:pt x="58179" y="216251"/>
                  </a:lnTo>
                  <a:lnTo>
                    <a:pt x="71905" y="244374"/>
                  </a:lnTo>
                  <a:lnTo>
                    <a:pt x="74453" y="246172"/>
                  </a:lnTo>
                  <a:lnTo>
                    <a:pt x="76858" y="246664"/>
                  </a:lnTo>
                  <a:lnTo>
                    <a:pt x="79166" y="244171"/>
                  </a:lnTo>
                  <a:lnTo>
                    <a:pt x="85787" y="225060"/>
                  </a:lnTo>
                  <a:lnTo>
                    <a:pt x="92216" y="186943"/>
                  </a:lnTo>
                  <a:lnTo>
                    <a:pt x="96468" y="151289"/>
                  </a:lnTo>
                  <a:lnTo>
                    <a:pt x="102592" y="113806"/>
                  </a:lnTo>
                  <a:lnTo>
                    <a:pt x="110017" y="78097"/>
                  </a:lnTo>
                  <a:lnTo>
                    <a:pt x="122131" y="37016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SMARTInkShape-4209">
              <a:extLst>
                <a:ext uri="{FF2B5EF4-FFF2-40B4-BE49-F238E27FC236}">
                  <a16:creationId xmlns:a16="http://schemas.microsoft.com/office/drawing/2014/main" xmlns="" id="{70C26F1A-2F1F-4C8F-A9C3-214AEA5C5C9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171959" y="4295935"/>
              <a:ext cx="109684" cy="118619"/>
            </a:xfrm>
            <a:custGeom>
              <a:avLst/>
              <a:gdLst/>
              <a:ahLst/>
              <a:cxnLst/>
              <a:rect l="0" t="0" r="0" b="0"/>
              <a:pathLst>
                <a:path w="109684" h="118619">
                  <a:moveTo>
                    <a:pt x="19041" y="9365"/>
                  </a:moveTo>
                  <a:lnTo>
                    <a:pt x="19041" y="9365"/>
                  </a:lnTo>
                  <a:lnTo>
                    <a:pt x="13972" y="15140"/>
                  </a:lnTo>
                  <a:lnTo>
                    <a:pt x="4114" y="33130"/>
                  </a:lnTo>
                  <a:lnTo>
                    <a:pt x="534" y="72719"/>
                  </a:lnTo>
                  <a:lnTo>
                    <a:pt x="5" y="118618"/>
                  </a:lnTo>
                  <a:lnTo>
                    <a:pt x="0" y="118184"/>
                  </a:lnTo>
                  <a:lnTo>
                    <a:pt x="11926" y="92944"/>
                  </a:lnTo>
                  <a:lnTo>
                    <a:pt x="27749" y="54880"/>
                  </a:lnTo>
                  <a:lnTo>
                    <a:pt x="51256" y="19871"/>
                  </a:lnTo>
                  <a:lnTo>
                    <a:pt x="63698" y="7919"/>
                  </a:lnTo>
                  <a:lnTo>
                    <a:pt x="76283" y="1667"/>
                  </a:lnTo>
                  <a:lnTo>
                    <a:pt x="82602" y="0"/>
                  </a:lnTo>
                  <a:lnTo>
                    <a:pt x="88226" y="299"/>
                  </a:lnTo>
                  <a:lnTo>
                    <a:pt x="98238" y="4395"/>
                  </a:lnTo>
                  <a:lnTo>
                    <a:pt x="105510" y="16563"/>
                  </a:lnTo>
                  <a:lnTo>
                    <a:pt x="109683" y="33731"/>
                  </a:lnTo>
                  <a:lnTo>
                    <a:pt x="104939" y="80499"/>
                  </a:lnTo>
                  <a:lnTo>
                    <a:pt x="101591" y="117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SMARTInkShape-4210">
              <a:extLst>
                <a:ext uri="{FF2B5EF4-FFF2-40B4-BE49-F238E27FC236}">
                  <a16:creationId xmlns:a16="http://schemas.microsoft.com/office/drawing/2014/main" xmlns="" id="{E7EF78E5-73AF-4379-9458-16BA70DEE1B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108450" y="4226873"/>
              <a:ext cx="184151" cy="14928"/>
            </a:xfrm>
            <a:custGeom>
              <a:avLst/>
              <a:gdLst/>
              <a:ahLst/>
              <a:cxnLst/>
              <a:rect l="0" t="0" r="0" b="0"/>
              <a:pathLst>
                <a:path w="184151" h="14928">
                  <a:moveTo>
                    <a:pt x="0" y="14927"/>
                  </a:moveTo>
                  <a:lnTo>
                    <a:pt x="0" y="14927"/>
                  </a:lnTo>
                  <a:lnTo>
                    <a:pt x="6479" y="14221"/>
                  </a:lnTo>
                  <a:lnTo>
                    <a:pt x="46087" y="6089"/>
                  </a:lnTo>
                  <a:lnTo>
                    <a:pt x="89777" y="0"/>
                  </a:lnTo>
                  <a:lnTo>
                    <a:pt x="131728" y="469"/>
                  </a:lnTo>
                  <a:lnTo>
                    <a:pt x="184150" y="8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SMARTInkShape-4211">
              <a:extLst>
                <a:ext uri="{FF2B5EF4-FFF2-40B4-BE49-F238E27FC236}">
                  <a16:creationId xmlns:a16="http://schemas.microsoft.com/office/drawing/2014/main" xmlns="" id="{421F7881-B852-4638-A597-5FA8FB01951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289550" y="4032250"/>
              <a:ext cx="145479" cy="393701"/>
            </a:xfrm>
            <a:custGeom>
              <a:avLst/>
              <a:gdLst/>
              <a:ahLst/>
              <a:cxnLst/>
              <a:rect l="0" t="0" r="0" b="0"/>
              <a:pathLst>
                <a:path w="145479" h="393701">
                  <a:moveTo>
                    <a:pt x="69850" y="0"/>
                  </a:moveTo>
                  <a:lnTo>
                    <a:pt x="69850" y="0"/>
                  </a:lnTo>
                  <a:lnTo>
                    <a:pt x="85430" y="36628"/>
                  </a:lnTo>
                  <a:lnTo>
                    <a:pt x="100293" y="66844"/>
                  </a:lnTo>
                  <a:lnTo>
                    <a:pt x="117952" y="105203"/>
                  </a:lnTo>
                  <a:lnTo>
                    <a:pt x="135208" y="150473"/>
                  </a:lnTo>
                  <a:lnTo>
                    <a:pt x="140939" y="174399"/>
                  </a:lnTo>
                  <a:lnTo>
                    <a:pt x="144759" y="198817"/>
                  </a:lnTo>
                  <a:lnTo>
                    <a:pt x="145478" y="246407"/>
                  </a:lnTo>
                  <a:lnTo>
                    <a:pt x="134036" y="288725"/>
                  </a:lnTo>
                  <a:lnTo>
                    <a:pt x="109666" y="324937"/>
                  </a:lnTo>
                  <a:lnTo>
                    <a:pt x="76962" y="354672"/>
                  </a:lnTo>
                  <a:lnTo>
                    <a:pt x="38909" y="374943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SMARTInkShape-4212">
              <a:extLst>
                <a:ext uri="{FF2B5EF4-FFF2-40B4-BE49-F238E27FC236}">
                  <a16:creationId xmlns:a16="http://schemas.microsoft.com/office/drawing/2014/main" xmlns="" id="{D49271BE-1B16-4ACB-8248-AF6E577AA3A1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289550" y="42481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2979" y="39345"/>
                  </a:lnTo>
                  <a:lnTo>
                    <a:pt x="392" y="8055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SMARTInkShape-4213">
              <a:extLst>
                <a:ext uri="{FF2B5EF4-FFF2-40B4-BE49-F238E27FC236}">
                  <a16:creationId xmlns:a16="http://schemas.microsoft.com/office/drawing/2014/main" xmlns="" id="{6F9CA21B-4946-42BD-A1CC-BE1D5D83F60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187342" y="4017062"/>
              <a:ext cx="16359" cy="154889"/>
            </a:xfrm>
            <a:custGeom>
              <a:avLst/>
              <a:gdLst/>
              <a:ahLst/>
              <a:cxnLst/>
              <a:rect l="0" t="0" r="0" b="0"/>
              <a:pathLst>
                <a:path w="16359" h="154889">
                  <a:moveTo>
                    <a:pt x="3658" y="8838"/>
                  </a:moveTo>
                  <a:lnTo>
                    <a:pt x="3658" y="8838"/>
                  </a:lnTo>
                  <a:lnTo>
                    <a:pt x="287" y="5467"/>
                  </a:lnTo>
                  <a:lnTo>
                    <a:pt x="0" y="3769"/>
                  </a:lnTo>
                  <a:lnTo>
                    <a:pt x="514" y="1931"/>
                  </a:lnTo>
                  <a:lnTo>
                    <a:pt x="1562" y="0"/>
                  </a:lnTo>
                  <a:lnTo>
                    <a:pt x="2260" y="123"/>
                  </a:lnTo>
                  <a:lnTo>
                    <a:pt x="3037" y="4024"/>
                  </a:lnTo>
                  <a:lnTo>
                    <a:pt x="5458" y="44623"/>
                  </a:lnTo>
                  <a:lnTo>
                    <a:pt x="9109" y="92185"/>
                  </a:lnTo>
                  <a:lnTo>
                    <a:pt x="14195" y="138112"/>
                  </a:lnTo>
                  <a:lnTo>
                    <a:pt x="16358" y="154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SMARTInkShape-4214">
              <a:extLst>
                <a:ext uri="{FF2B5EF4-FFF2-40B4-BE49-F238E27FC236}">
                  <a16:creationId xmlns:a16="http://schemas.microsoft.com/office/drawing/2014/main" xmlns="" id="{019A8C59-AC76-4CDB-8332-9347AF185E5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937000" y="3832042"/>
              <a:ext cx="1288134" cy="634661"/>
            </a:xfrm>
            <a:custGeom>
              <a:avLst/>
              <a:gdLst/>
              <a:ahLst/>
              <a:cxnLst/>
              <a:rect l="0" t="0" r="0" b="0"/>
              <a:pathLst>
                <a:path w="1288134" h="634661">
                  <a:moveTo>
                    <a:pt x="0" y="492308"/>
                  </a:moveTo>
                  <a:lnTo>
                    <a:pt x="0" y="492308"/>
                  </a:lnTo>
                  <a:lnTo>
                    <a:pt x="3371" y="495679"/>
                  </a:lnTo>
                  <a:lnTo>
                    <a:pt x="5467" y="507888"/>
                  </a:lnTo>
                  <a:lnTo>
                    <a:pt x="6881" y="546185"/>
                  </a:lnTo>
                  <a:lnTo>
                    <a:pt x="13223" y="592634"/>
                  </a:lnTo>
                  <a:lnTo>
                    <a:pt x="24176" y="634660"/>
                  </a:lnTo>
                  <a:lnTo>
                    <a:pt x="25290" y="633776"/>
                  </a:lnTo>
                  <a:lnTo>
                    <a:pt x="28408" y="627149"/>
                  </a:lnTo>
                  <a:lnTo>
                    <a:pt x="30760" y="594663"/>
                  </a:lnTo>
                  <a:lnTo>
                    <a:pt x="29428" y="561318"/>
                  </a:lnTo>
                  <a:lnTo>
                    <a:pt x="27191" y="520157"/>
                  </a:lnTo>
                  <a:lnTo>
                    <a:pt x="26594" y="495352"/>
                  </a:lnTo>
                  <a:lnTo>
                    <a:pt x="26196" y="468937"/>
                  </a:lnTo>
                  <a:lnTo>
                    <a:pt x="24519" y="439333"/>
                  </a:lnTo>
                  <a:lnTo>
                    <a:pt x="21991" y="407602"/>
                  </a:lnTo>
                  <a:lnTo>
                    <a:pt x="18893" y="374454"/>
                  </a:lnTo>
                  <a:lnTo>
                    <a:pt x="16123" y="341066"/>
                  </a:lnTo>
                  <a:lnTo>
                    <a:pt x="13571" y="307519"/>
                  </a:lnTo>
                  <a:lnTo>
                    <a:pt x="11164" y="273866"/>
                  </a:lnTo>
                  <a:lnTo>
                    <a:pt x="9559" y="242963"/>
                  </a:lnTo>
                  <a:lnTo>
                    <a:pt x="8489" y="213895"/>
                  </a:lnTo>
                  <a:lnTo>
                    <a:pt x="7775" y="186049"/>
                  </a:lnTo>
                  <a:lnTo>
                    <a:pt x="8865" y="141939"/>
                  </a:lnTo>
                  <a:lnTo>
                    <a:pt x="11564" y="94984"/>
                  </a:lnTo>
                  <a:lnTo>
                    <a:pt x="12695" y="54413"/>
                  </a:lnTo>
                  <a:lnTo>
                    <a:pt x="12698" y="57604"/>
                  </a:lnTo>
                  <a:lnTo>
                    <a:pt x="14581" y="61099"/>
                  </a:lnTo>
                  <a:lnTo>
                    <a:pt x="16070" y="63019"/>
                  </a:lnTo>
                  <a:lnTo>
                    <a:pt x="21489" y="65152"/>
                  </a:lnTo>
                  <a:lnTo>
                    <a:pt x="54204" y="65928"/>
                  </a:lnTo>
                  <a:lnTo>
                    <a:pt x="83357" y="63387"/>
                  </a:lnTo>
                  <a:lnTo>
                    <a:pt x="128770" y="58024"/>
                  </a:lnTo>
                  <a:lnTo>
                    <a:pt x="155697" y="54619"/>
                  </a:lnTo>
                  <a:lnTo>
                    <a:pt x="189875" y="50937"/>
                  </a:lnTo>
                  <a:lnTo>
                    <a:pt x="228889" y="47072"/>
                  </a:lnTo>
                  <a:lnTo>
                    <a:pt x="271126" y="43084"/>
                  </a:lnTo>
                  <a:lnTo>
                    <a:pt x="319745" y="39720"/>
                  </a:lnTo>
                  <a:lnTo>
                    <a:pt x="372619" y="36771"/>
                  </a:lnTo>
                  <a:lnTo>
                    <a:pt x="428329" y="34100"/>
                  </a:lnTo>
                  <a:lnTo>
                    <a:pt x="485225" y="31614"/>
                  </a:lnTo>
                  <a:lnTo>
                    <a:pt x="542911" y="29251"/>
                  </a:lnTo>
                  <a:lnTo>
                    <a:pt x="601124" y="26970"/>
                  </a:lnTo>
                  <a:lnTo>
                    <a:pt x="658276" y="24038"/>
                  </a:lnTo>
                  <a:lnTo>
                    <a:pt x="714723" y="20673"/>
                  </a:lnTo>
                  <a:lnTo>
                    <a:pt x="770699" y="17018"/>
                  </a:lnTo>
                  <a:lnTo>
                    <a:pt x="822833" y="13876"/>
                  </a:lnTo>
                  <a:lnTo>
                    <a:pt x="872405" y="11075"/>
                  </a:lnTo>
                  <a:lnTo>
                    <a:pt x="920271" y="8503"/>
                  </a:lnTo>
                  <a:lnTo>
                    <a:pt x="965586" y="6788"/>
                  </a:lnTo>
                  <a:lnTo>
                    <a:pt x="1009202" y="5645"/>
                  </a:lnTo>
                  <a:lnTo>
                    <a:pt x="1051683" y="4882"/>
                  </a:lnTo>
                  <a:lnTo>
                    <a:pt x="1090590" y="3668"/>
                  </a:lnTo>
                  <a:lnTo>
                    <a:pt x="1127109" y="2154"/>
                  </a:lnTo>
                  <a:lnTo>
                    <a:pt x="1162040" y="438"/>
                  </a:lnTo>
                  <a:lnTo>
                    <a:pt x="1192382" y="0"/>
                  </a:lnTo>
                  <a:lnTo>
                    <a:pt x="1219665" y="414"/>
                  </a:lnTo>
                  <a:lnTo>
                    <a:pt x="1262445" y="2050"/>
                  </a:lnTo>
                  <a:lnTo>
                    <a:pt x="1287673" y="3676"/>
                  </a:lnTo>
                  <a:lnTo>
                    <a:pt x="1288133" y="4981"/>
                  </a:lnTo>
                  <a:lnTo>
                    <a:pt x="1282700" y="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SMARTInkShape-4215">
              <a:extLst>
                <a:ext uri="{FF2B5EF4-FFF2-40B4-BE49-F238E27FC236}">
                  <a16:creationId xmlns:a16="http://schemas.microsoft.com/office/drawing/2014/main" xmlns="" id="{7C637339-4630-49F4-9241-1743BE62214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092961" y="4077583"/>
              <a:ext cx="120390" cy="240418"/>
            </a:xfrm>
            <a:custGeom>
              <a:avLst/>
              <a:gdLst/>
              <a:ahLst/>
              <a:cxnLst/>
              <a:rect l="0" t="0" r="0" b="0"/>
              <a:pathLst>
                <a:path w="120390" h="240418">
                  <a:moveTo>
                    <a:pt x="6089" y="5467"/>
                  </a:moveTo>
                  <a:lnTo>
                    <a:pt x="6089" y="5467"/>
                  </a:lnTo>
                  <a:lnTo>
                    <a:pt x="622" y="0"/>
                  </a:lnTo>
                  <a:lnTo>
                    <a:pt x="0" y="9492"/>
                  </a:lnTo>
                  <a:lnTo>
                    <a:pt x="6558" y="32451"/>
                  </a:lnTo>
                  <a:lnTo>
                    <a:pt x="37331" y="78295"/>
                  </a:lnTo>
                  <a:lnTo>
                    <a:pt x="69203" y="123315"/>
                  </a:lnTo>
                  <a:lnTo>
                    <a:pt x="92993" y="166836"/>
                  </a:lnTo>
                  <a:lnTo>
                    <a:pt x="114350" y="211980"/>
                  </a:lnTo>
                  <a:lnTo>
                    <a:pt x="120389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SMARTInkShape-4216">
              <a:extLst>
                <a:ext uri="{FF2B5EF4-FFF2-40B4-BE49-F238E27FC236}">
                  <a16:creationId xmlns:a16="http://schemas.microsoft.com/office/drawing/2014/main" xmlns="" id="{DA130104-5CEA-49A1-A228-98C427EC77C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067300" y="4051300"/>
              <a:ext cx="196851" cy="285751"/>
            </a:xfrm>
            <a:custGeom>
              <a:avLst/>
              <a:gdLst/>
              <a:ahLst/>
              <a:cxnLst/>
              <a:rect l="0" t="0" r="0" b="0"/>
              <a:pathLst>
                <a:path w="196851" h="285751">
                  <a:moveTo>
                    <a:pt x="196850" y="0"/>
                  </a:moveTo>
                  <a:lnTo>
                    <a:pt x="196850" y="0"/>
                  </a:lnTo>
                  <a:lnTo>
                    <a:pt x="190108" y="3371"/>
                  </a:lnTo>
                  <a:lnTo>
                    <a:pt x="158567" y="49284"/>
                  </a:lnTo>
                  <a:lnTo>
                    <a:pt x="123183" y="94095"/>
                  </a:lnTo>
                  <a:lnTo>
                    <a:pt x="97081" y="127898"/>
                  </a:lnTo>
                  <a:lnTo>
                    <a:pt x="63259" y="175400"/>
                  </a:lnTo>
                  <a:lnTo>
                    <a:pt x="35755" y="222793"/>
                  </a:lnTo>
                  <a:lnTo>
                    <a:pt x="10904" y="265840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1" name="SMARTInkShape-Group812">
            <a:extLst>
              <a:ext uri="{FF2B5EF4-FFF2-40B4-BE49-F238E27FC236}">
                <a16:creationId xmlns:a16="http://schemas.microsoft.com/office/drawing/2014/main" xmlns="" id="{03DBA17D-975C-4DAE-969A-4B423B9FE3DB}"/>
              </a:ext>
            </a:extLst>
          </p:cNvPr>
          <p:cNvGrpSpPr/>
          <p:nvPr/>
        </p:nvGrpSpPr>
        <p:grpSpPr>
          <a:xfrm>
            <a:off x="5542356" y="5654818"/>
            <a:ext cx="1182295" cy="364983"/>
            <a:chOff x="5542356" y="5654818"/>
            <a:chExt cx="1182295" cy="364983"/>
          </a:xfrm>
        </p:grpSpPr>
        <p:sp>
          <p:nvSpPr>
            <p:cNvPr id="995" name="SMARTInkShape-4217">
              <a:extLst>
                <a:ext uri="{FF2B5EF4-FFF2-40B4-BE49-F238E27FC236}">
                  <a16:creationId xmlns:a16="http://schemas.microsoft.com/office/drawing/2014/main" xmlns="" id="{824560B6-5BC8-43C9-8098-D0181D26264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542356" y="5677162"/>
              <a:ext cx="83745" cy="310889"/>
            </a:xfrm>
            <a:custGeom>
              <a:avLst/>
              <a:gdLst/>
              <a:ahLst/>
              <a:cxnLst/>
              <a:rect l="0" t="0" r="0" b="0"/>
              <a:pathLst>
                <a:path w="83745" h="310889">
                  <a:moveTo>
                    <a:pt x="83744" y="6088"/>
                  </a:moveTo>
                  <a:lnTo>
                    <a:pt x="83744" y="6088"/>
                  </a:lnTo>
                  <a:lnTo>
                    <a:pt x="80373" y="2717"/>
                  </a:lnTo>
                  <a:lnTo>
                    <a:pt x="76836" y="1062"/>
                  </a:lnTo>
                  <a:lnTo>
                    <a:pt x="68817" y="0"/>
                  </a:lnTo>
                  <a:lnTo>
                    <a:pt x="64646" y="1736"/>
                  </a:lnTo>
                  <a:lnTo>
                    <a:pt x="62544" y="3187"/>
                  </a:lnTo>
                  <a:lnTo>
                    <a:pt x="43965" y="38048"/>
                  </a:lnTo>
                  <a:lnTo>
                    <a:pt x="26096" y="85408"/>
                  </a:lnTo>
                  <a:lnTo>
                    <a:pt x="13673" y="118717"/>
                  </a:lnTo>
                  <a:lnTo>
                    <a:pt x="4859" y="152336"/>
                  </a:lnTo>
                  <a:lnTo>
                    <a:pt x="0" y="185387"/>
                  </a:lnTo>
                  <a:lnTo>
                    <a:pt x="1938" y="230350"/>
                  </a:lnTo>
                  <a:lnTo>
                    <a:pt x="14877" y="274101"/>
                  </a:lnTo>
                  <a:lnTo>
                    <a:pt x="24208" y="288894"/>
                  </a:lnTo>
                  <a:lnTo>
                    <a:pt x="37764" y="300172"/>
                  </a:lnTo>
                  <a:lnTo>
                    <a:pt x="53195" y="306126"/>
                  </a:lnTo>
                  <a:lnTo>
                    <a:pt x="77394" y="310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SMARTInkShape-4218">
              <a:extLst>
                <a:ext uri="{FF2B5EF4-FFF2-40B4-BE49-F238E27FC236}">
                  <a16:creationId xmlns:a16="http://schemas.microsoft.com/office/drawing/2014/main" xmlns="" id="{DECCEC70-D201-43D5-B7E2-1944C69FA0D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711341" y="5760956"/>
              <a:ext cx="175110" cy="206319"/>
            </a:xfrm>
            <a:custGeom>
              <a:avLst/>
              <a:gdLst/>
              <a:ahLst/>
              <a:cxnLst/>
              <a:rect l="0" t="0" r="0" b="0"/>
              <a:pathLst>
                <a:path w="175110" h="206319">
                  <a:moveTo>
                    <a:pt x="3659" y="30244"/>
                  </a:moveTo>
                  <a:lnTo>
                    <a:pt x="3659" y="30244"/>
                  </a:lnTo>
                  <a:lnTo>
                    <a:pt x="288" y="26873"/>
                  </a:lnTo>
                  <a:lnTo>
                    <a:pt x="0" y="25174"/>
                  </a:lnTo>
                  <a:lnTo>
                    <a:pt x="514" y="23337"/>
                  </a:lnTo>
                  <a:lnTo>
                    <a:pt x="1563" y="21405"/>
                  </a:lnTo>
                  <a:lnTo>
                    <a:pt x="13151" y="11946"/>
                  </a:lnTo>
                  <a:lnTo>
                    <a:pt x="33361" y="3577"/>
                  </a:lnTo>
                  <a:lnTo>
                    <a:pt x="53852" y="0"/>
                  </a:lnTo>
                  <a:lnTo>
                    <a:pt x="76701" y="5682"/>
                  </a:lnTo>
                  <a:lnTo>
                    <a:pt x="82691" y="10343"/>
                  </a:lnTo>
                  <a:lnTo>
                    <a:pt x="91230" y="23045"/>
                  </a:lnTo>
                  <a:lnTo>
                    <a:pt x="96634" y="49435"/>
                  </a:lnTo>
                  <a:lnTo>
                    <a:pt x="88122" y="82968"/>
                  </a:lnTo>
                  <a:lnTo>
                    <a:pt x="68824" y="119715"/>
                  </a:lnTo>
                  <a:lnTo>
                    <a:pt x="40654" y="167022"/>
                  </a:lnTo>
                  <a:lnTo>
                    <a:pt x="12825" y="198643"/>
                  </a:lnTo>
                  <a:lnTo>
                    <a:pt x="12591" y="200365"/>
                  </a:lnTo>
                  <a:lnTo>
                    <a:pt x="14215" y="204161"/>
                  </a:lnTo>
                  <a:lnTo>
                    <a:pt x="21051" y="206318"/>
                  </a:lnTo>
                  <a:lnTo>
                    <a:pt x="42444" y="205652"/>
                  </a:lnTo>
                  <a:lnTo>
                    <a:pt x="87598" y="202475"/>
                  </a:lnTo>
                  <a:lnTo>
                    <a:pt x="124720" y="198555"/>
                  </a:lnTo>
                  <a:lnTo>
                    <a:pt x="175109" y="195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SMARTInkShape-4219">
              <a:extLst>
                <a:ext uri="{FF2B5EF4-FFF2-40B4-BE49-F238E27FC236}">
                  <a16:creationId xmlns:a16="http://schemas.microsoft.com/office/drawing/2014/main" xmlns="" id="{EF7EEEEE-7DFA-423F-9E34-51AA50CAE03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949950" y="589280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42716" y="6348"/>
                  </a:lnTo>
                  <a:lnTo>
                    <a:pt x="84743" y="1986"/>
                  </a:lnTo>
                  <a:lnTo>
                    <a:pt x="130852" y="26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SMARTInkShape-4220">
              <a:extLst>
                <a:ext uri="{FF2B5EF4-FFF2-40B4-BE49-F238E27FC236}">
                  <a16:creationId xmlns:a16="http://schemas.microsoft.com/office/drawing/2014/main" xmlns="" id="{7FE2E3EA-11BF-4073-9BEC-3042CC2392E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200001" y="5767755"/>
              <a:ext cx="207150" cy="215654"/>
            </a:xfrm>
            <a:custGeom>
              <a:avLst/>
              <a:gdLst/>
              <a:ahLst/>
              <a:cxnLst/>
              <a:rect l="0" t="0" r="0" b="0"/>
              <a:pathLst>
                <a:path w="207150" h="215654">
                  <a:moveTo>
                    <a:pt x="86499" y="48845"/>
                  </a:moveTo>
                  <a:lnTo>
                    <a:pt x="86499" y="48845"/>
                  </a:lnTo>
                  <a:lnTo>
                    <a:pt x="86499" y="45474"/>
                  </a:lnTo>
                  <a:lnTo>
                    <a:pt x="91966" y="28451"/>
                  </a:lnTo>
                  <a:lnTo>
                    <a:pt x="92966" y="26783"/>
                  </a:lnTo>
                  <a:lnTo>
                    <a:pt x="94339" y="25670"/>
                  </a:lnTo>
                  <a:lnTo>
                    <a:pt x="95958" y="24928"/>
                  </a:lnTo>
                  <a:lnTo>
                    <a:pt x="96333" y="24433"/>
                  </a:lnTo>
                  <a:lnTo>
                    <a:pt x="95877" y="24104"/>
                  </a:lnTo>
                  <a:lnTo>
                    <a:pt x="94868" y="23885"/>
                  </a:lnTo>
                  <a:lnTo>
                    <a:pt x="61871" y="46544"/>
                  </a:lnTo>
                  <a:lnTo>
                    <a:pt x="37731" y="75462"/>
                  </a:lnTo>
                  <a:lnTo>
                    <a:pt x="19167" y="115094"/>
                  </a:lnTo>
                  <a:lnTo>
                    <a:pt x="1415" y="160511"/>
                  </a:lnTo>
                  <a:lnTo>
                    <a:pt x="0" y="174675"/>
                  </a:lnTo>
                  <a:lnTo>
                    <a:pt x="1724" y="188026"/>
                  </a:lnTo>
                  <a:lnTo>
                    <a:pt x="6723" y="199132"/>
                  </a:lnTo>
                  <a:lnTo>
                    <a:pt x="13649" y="208068"/>
                  </a:lnTo>
                  <a:lnTo>
                    <a:pt x="21431" y="214390"/>
                  </a:lnTo>
                  <a:lnTo>
                    <a:pt x="26188" y="215653"/>
                  </a:lnTo>
                  <a:lnTo>
                    <a:pt x="61911" y="210938"/>
                  </a:lnTo>
                  <a:lnTo>
                    <a:pt x="105552" y="188683"/>
                  </a:lnTo>
                  <a:lnTo>
                    <a:pt x="151559" y="156813"/>
                  </a:lnTo>
                  <a:lnTo>
                    <a:pt x="170609" y="134380"/>
                  </a:lnTo>
                  <a:lnTo>
                    <a:pt x="181819" y="106487"/>
                  </a:lnTo>
                  <a:lnTo>
                    <a:pt x="186239" y="79251"/>
                  </a:lnTo>
                  <a:lnTo>
                    <a:pt x="184177" y="53307"/>
                  </a:lnTo>
                  <a:lnTo>
                    <a:pt x="179065" y="40010"/>
                  </a:lnTo>
                  <a:lnTo>
                    <a:pt x="175726" y="34489"/>
                  </a:lnTo>
                  <a:lnTo>
                    <a:pt x="154173" y="16604"/>
                  </a:lnTo>
                  <a:lnTo>
                    <a:pt x="128814" y="4641"/>
                  </a:lnTo>
                  <a:lnTo>
                    <a:pt x="100056" y="0"/>
                  </a:lnTo>
                  <a:lnTo>
                    <a:pt x="72563" y="1994"/>
                  </a:lnTo>
                  <a:lnTo>
                    <a:pt x="57022" y="8973"/>
                  </a:lnTo>
                  <a:lnTo>
                    <a:pt x="44470" y="19131"/>
                  </a:lnTo>
                  <a:lnTo>
                    <a:pt x="36540" y="30699"/>
                  </a:lnTo>
                  <a:lnTo>
                    <a:pt x="31479" y="49112"/>
                  </a:lnTo>
                  <a:lnTo>
                    <a:pt x="34058" y="61664"/>
                  </a:lnTo>
                  <a:lnTo>
                    <a:pt x="40615" y="73592"/>
                  </a:lnTo>
                  <a:lnTo>
                    <a:pt x="50583" y="83598"/>
                  </a:lnTo>
                  <a:lnTo>
                    <a:pt x="78209" y="93793"/>
                  </a:lnTo>
                  <a:lnTo>
                    <a:pt x="116576" y="94540"/>
                  </a:lnTo>
                  <a:lnTo>
                    <a:pt x="155853" y="93664"/>
                  </a:lnTo>
                  <a:lnTo>
                    <a:pt x="207149" y="86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SMARTInkShape-4221">
              <a:extLst>
                <a:ext uri="{FF2B5EF4-FFF2-40B4-BE49-F238E27FC236}">
                  <a16:creationId xmlns:a16="http://schemas.microsoft.com/office/drawing/2014/main" xmlns="" id="{40F625D6-66D2-4D6C-B75D-81DE928C426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470648" y="5748156"/>
              <a:ext cx="62544" cy="271645"/>
            </a:xfrm>
            <a:custGeom>
              <a:avLst/>
              <a:gdLst/>
              <a:ahLst/>
              <a:cxnLst/>
              <a:rect l="0" t="0" r="0" b="0"/>
              <a:pathLst>
                <a:path w="62544" h="271645">
                  <a:moveTo>
                    <a:pt x="2" y="17644"/>
                  </a:moveTo>
                  <a:lnTo>
                    <a:pt x="2" y="17644"/>
                  </a:lnTo>
                  <a:lnTo>
                    <a:pt x="0" y="10902"/>
                  </a:lnTo>
                  <a:lnTo>
                    <a:pt x="1884" y="5711"/>
                  </a:lnTo>
                  <a:lnTo>
                    <a:pt x="3373" y="3339"/>
                  </a:lnTo>
                  <a:lnTo>
                    <a:pt x="5777" y="1757"/>
                  </a:lnTo>
                  <a:lnTo>
                    <a:pt x="12211" y="0"/>
                  </a:lnTo>
                  <a:lnTo>
                    <a:pt x="15903" y="942"/>
                  </a:lnTo>
                  <a:lnTo>
                    <a:pt x="23768" y="5752"/>
                  </a:lnTo>
                  <a:lnTo>
                    <a:pt x="39499" y="23136"/>
                  </a:lnTo>
                  <a:lnTo>
                    <a:pt x="50824" y="49532"/>
                  </a:lnTo>
                  <a:lnTo>
                    <a:pt x="60267" y="95830"/>
                  </a:lnTo>
                  <a:lnTo>
                    <a:pt x="62543" y="136687"/>
                  </a:lnTo>
                  <a:lnTo>
                    <a:pt x="61807" y="175918"/>
                  </a:lnTo>
                  <a:lnTo>
                    <a:pt x="56633" y="201582"/>
                  </a:lnTo>
                  <a:lnTo>
                    <a:pt x="35675" y="236460"/>
                  </a:lnTo>
                  <a:lnTo>
                    <a:pt x="12902" y="263231"/>
                  </a:lnTo>
                  <a:lnTo>
                    <a:pt x="2" y="271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SMARTInkShape-4222">
              <a:extLst>
                <a:ext uri="{FF2B5EF4-FFF2-40B4-BE49-F238E27FC236}">
                  <a16:creationId xmlns:a16="http://schemas.microsoft.com/office/drawing/2014/main" xmlns="" id="{13DAF4A8-4C28-4A91-A212-4711D074ABF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559550" y="5654818"/>
              <a:ext cx="165101" cy="117333"/>
            </a:xfrm>
            <a:custGeom>
              <a:avLst/>
              <a:gdLst/>
              <a:ahLst/>
              <a:cxnLst/>
              <a:rect l="0" t="0" r="0" b="0"/>
              <a:pathLst>
                <a:path w="165101" h="117333">
                  <a:moveTo>
                    <a:pt x="0" y="15732"/>
                  </a:moveTo>
                  <a:lnTo>
                    <a:pt x="0" y="15732"/>
                  </a:lnTo>
                  <a:lnTo>
                    <a:pt x="3370" y="12361"/>
                  </a:lnTo>
                  <a:lnTo>
                    <a:pt x="5026" y="8825"/>
                  </a:lnTo>
                  <a:lnTo>
                    <a:pt x="5467" y="6893"/>
                  </a:lnTo>
                  <a:lnTo>
                    <a:pt x="7172" y="5606"/>
                  </a:lnTo>
                  <a:lnTo>
                    <a:pt x="27320" y="0"/>
                  </a:lnTo>
                  <a:lnTo>
                    <a:pt x="38953" y="38"/>
                  </a:lnTo>
                  <a:lnTo>
                    <a:pt x="45019" y="1036"/>
                  </a:lnTo>
                  <a:lnTo>
                    <a:pt x="50474" y="4525"/>
                  </a:lnTo>
                  <a:lnTo>
                    <a:pt x="60297" y="15925"/>
                  </a:lnTo>
                  <a:lnTo>
                    <a:pt x="63722" y="30399"/>
                  </a:lnTo>
                  <a:lnTo>
                    <a:pt x="60173" y="59316"/>
                  </a:lnTo>
                  <a:lnTo>
                    <a:pt x="48577" y="94835"/>
                  </a:lnTo>
                  <a:lnTo>
                    <a:pt x="42301" y="105100"/>
                  </a:lnTo>
                  <a:lnTo>
                    <a:pt x="41606" y="107766"/>
                  </a:lnTo>
                  <a:lnTo>
                    <a:pt x="41849" y="110249"/>
                  </a:lnTo>
                  <a:lnTo>
                    <a:pt x="42716" y="112611"/>
                  </a:lnTo>
                  <a:lnTo>
                    <a:pt x="45410" y="114185"/>
                  </a:lnTo>
                  <a:lnTo>
                    <a:pt x="61433" y="116399"/>
                  </a:lnTo>
                  <a:lnTo>
                    <a:pt x="103700" y="117148"/>
                  </a:lnTo>
                  <a:lnTo>
                    <a:pt x="146072" y="117296"/>
                  </a:lnTo>
                  <a:lnTo>
                    <a:pt x="165100" y="117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4" name="SMARTInkShape-Group813">
            <a:extLst>
              <a:ext uri="{FF2B5EF4-FFF2-40B4-BE49-F238E27FC236}">
                <a16:creationId xmlns:a16="http://schemas.microsoft.com/office/drawing/2014/main" xmlns="" id="{575BA20E-D894-4172-919E-F4FCE7AFFA0D}"/>
              </a:ext>
            </a:extLst>
          </p:cNvPr>
          <p:cNvGrpSpPr/>
          <p:nvPr/>
        </p:nvGrpSpPr>
        <p:grpSpPr>
          <a:xfrm>
            <a:off x="3126891" y="5728583"/>
            <a:ext cx="213210" cy="107068"/>
            <a:chOff x="3126891" y="5728583"/>
            <a:chExt cx="213210" cy="107068"/>
          </a:xfrm>
        </p:grpSpPr>
        <p:sp>
          <p:nvSpPr>
            <p:cNvPr id="1002" name="SMARTInkShape-4223">
              <a:extLst>
                <a:ext uri="{FF2B5EF4-FFF2-40B4-BE49-F238E27FC236}">
                  <a16:creationId xmlns:a16="http://schemas.microsoft.com/office/drawing/2014/main" xmlns="" id="{B38F2710-5E5C-44E9-B35F-B804E8ABAC2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126891" y="5728583"/>
              <a:ext cx="168760" cy="5468"/>
            </a:xfrm>
            <a:custGeom>
              <a:avLst/>
              <a:gdLst/>
              <a:ahLst/>
              <a:cxnLst/>
              <a:rect l="0" t="0" r="0" b="0"/>
              <a:pathLst>
                <a:path w="168760" h="5468">
                  <a:moveTo>
                    <a:pt x="3659" y="5467"/>
                  </a:moveTo>
                  <a:lnTo>
                    <a:pt x="3659" y="5467"/>
                  </a:lnTo>
                  <a:lnTo>
                    <a:pt x="0" y="5467"/>
                  </a:lnTo>
                  <a:lnTo>
                    <a:pt x="38007" y="5467"/>
                  </a:lnTo>
                  <a:lnTo>
                    <a:pt x="81021" y="2096"/>
                  </a:lnTo>
                  <a:lnTo>
                    <a:pt x="119400" y="0"/>
                  </a:lnTo>
                  <a:lnTo>
                    <a:pt x="168759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SMARTInkShape-4224">
              <a:extLst>
                <a:ext uri="{FF2B5EF4-FFF2-40B4-BE49-F238E27FC236}">
                  <a16:creationId xmlns:a16="http://schemas.microsoft.com/office/drawing/2014/main" xmlns="" id="{70C5C301-3417-45F4-A57B-3E0F8E1259C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133242" y="5822950"/>
              <a:ext cx="206859" cy="12701"/>
            </a:xfrm>
            <a:custGeom>
              <a:avLst/>
              <a:gdLst/>
              <a:ahLst/>
              <a:cxnLst/>
              <a:rect l="0" t="0" r="0" b="0"/>
              <a:pathLst>
                <a:path w="206859" h="12701">
                  <a:moveTo>
                    <a:pt x="3658" y="12700"/>
                  </a:moveTo>
                  <a:lnTo>
                    <a:pt x="3658" y="12700"/>
                  </a:lnTo>
                  <a:lnTo>
                    <a:pt x="0" y="12700"/>
                  </a:lnTo>
                  <a:lnTo>
                    <a:pt x="44748" y="9329"/>
                  </a:lnTo>
                  <a:lnTo>
                    <a:pt x="83304" y="7674"/>
                  </a:lnTo>
                  <a:lnTo>
                    <a:pt x="126545" y="6233"/>
                  </a:lnTo>
                  <a:lnTo>
                    <a:pt x="166930" y="3240"/>
                  </a:lnTo>
                  <a:lnTo>
                    <a:pt x="206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0" name="SMARTInkShape-Group814">
            <a:extLst>
              <a:ext uri="{FF2B5EF4-FFF2-40B4-BE49-F238E27FC236}">
                <a16:creationId xmlns:a16="http://schemas.microsoft.com/office/drawing/2014/main" xmlns="" id="{1E18DA35-634C-4DE4-B967-D741F4F0707C}"/>
              </a:ext>
            </a:extLst>
          </p:cNvPr>
          <p:cNvGrpSpPr/>
          <p:nvPr/>
        </p:nvGrpSpPr>
        <p:grpSpPr>
          <a:xfrm>
            <a:off x="445825" y="1759917"/>
            <a:ext cx="4829902" cy="1344653"/>
            <a:chOff x="445825" y="1759917"/>
            <a:chExt cx="4829902" cy="1344653"/>
          </a:xfrm>
        </p:grpSpPr>
        <p:sp>
          <p:nvSpPr>
            <p:cNvPr id="1005" name="SMARTInkShape-4225">
              <a:extLst>
                <a:ext uri="{FF2B5EF4-FFF2-40B4-BE49-F238E27FC236}">
                  <a16:creationId xmlns:a16="http://schemas.microsoft.com/office/drawing/2014/main" xmlns="" id="{2B1215F7-08BD-41FC-A4F0-5FC95EAE0B7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266950" y="2507205"/>
              <a:ext cx="342901" cy="190663"/>
            </a:xfrm>
            <a:custGeom>
              <a:avLst/>
              <a:gdLst/>
              <a:ahLst/>
              <a:cxnLst/>
              <a:rect l="0" t="0" r="0" b="0"/>
              <a:pathLst>
                <a:path w="342901" h="190663">
                  <a:moveTo>
                    <a:pt x="0" y="185195"/>
                  </a:moveTo>
                  <a:lnTo>
                    <a:pt x="0" y="185195"/>
                  </a:lnTo>
                  <a:lnTo>
                    <a:pt x="0" y="188566"/>
                  </a:lnTo>
                  <a:lnTo>
                    <a:pt x="1411" y="189559"/>
                  </a:lnTo>
                  <a:lnTo>
                    <a:pt x="6742" y="190662"/>
                  </a:lnTo>
                  <a:lnTo>
                    <a:pt x="50901" y="177162"/>
                  </a:lnTo>
                  <a:lnTo>
                    <a:pt x="93103" y="168083"/>
                  </a:lnTo>
                  <a:lnTo>
                    <a:pt x="104879" y="166301"/>
                  </a:lnTo>
                  <a:lnTo>
                    <a:pt x="108020" y="164838"/>
                  </a:lnTo>
                  <a:lnTo>
                    <a:pt x="110113" y="163157"/>
                  </a:lnTo>
                  <a:lnTo>
                    <a:pt x="111509" y="162742"/>
                  </a:lnTo>
                  <a:lnTo>
                    <a:pt x="112439" y="163171"/>
                  </a:lnTo>
                  <a:lnTo>
                    <a:pt x="113059" y="164162"/>
                  </a:lnTo>
                  <a:lnTo>
                    <a:pt x="112767" y="164117"/>
                  </a:lnTo>
                  <a:lnTo>
                    <a:pt x="102691" y="153787"/>
                  </a:lnTo>
                  <a:lnTo>
                    <a:pt x="95970" y="144425"/>
                  </a:lnTo>
                  <a:lnTo>
                    <a:pt x="90995" y="117141"/>
                  </a:lnTo>
                  <a:lnTo>
                    <a:pt x="90019" y="70701"/>
                  </a:lnTo>
                  <a:lnTo>
                    <a:pt x="92455" y="48466"/>
                  </a:lnTo>
                  <a:lnTo>
                    <a:pt x="99652" y="32469"/>
                  </a:lnTo>
                  <a:lnTo>
                    <a:pt x="121519" y="10701"/>
                  </a:lnTo>
                  <a:lnTo>
                    <a:pt x="139958" y="535"/>
                  </a:lnTo>
                  <a:lnTo>
                    <a:pt x="145516" y="0"/>
                  </a:lnTo>
                  <a:lnTo>
                    <a:pt x="155455" y="3167"/>
                  </a:lnTo>
                  <a:lnTo>
                    <a:pt x="162695" y="9279"/>
                  </a:lnTo>
                  <a:lnTo>
                    <a:pt x="165613" y="12884"/>
                  </a:lnTo>
                  <a:lnTo>
                    <a:pt x="166974" y="26298"/>
                  </a:lnTo>
                  <a:lnTo>
                    <a:pt x="161892" y="53683"/>
                  </a:lnTo>
                  <a:lnTo>
                    <a:pt x="150904" y="94541"/>
                  </a:lnTo>
                  <a:lnTo>
                    <a:pt x="141009" y="142130"/>
                  </a:lnTo>
                  <a:lnTo>
                    <a:pt x="142163" y="150298"/>
                  </a:lnTo>
                  <a:lnTo>
                    <a:pt x="143459" y="153463"/>
                  </a:lnTo>
                  <a:lnTo>
                    <a:pt x="148661" y="158862"/>
                  </a:lnTo>
                  <a:lnTo>
                    <a:pt x="152024" y="161290"/>
                  </a:lnTo>
                  <a:lnTo>
                    <a:pt x="176983" y="164707"/>
                  </a:lnTo>
                  <a:lnTo>
                    <a:pt x="221302" y="162348"/>
                  </a:lnTo>
                  <a:lnTo>
                    <a:pt x="254520" y="160929"/>
                  </a:lnTo>
                  <a:lnTo>
                    <a:pt x="301191" y="158250"/>
                  </a:lnTo>
                  <a:lnTo>
                    <a:pt x="342900" y="1534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SMARTInkShape-4226">
              <a:extLst>
                <a:ext uri="{FF2B5EF4-FFF2-40B4-BE49-F238E27FC236}">
                  <a16:creationId xmlns:a16="http://schemas.microsoft.com/office/drawing/2014/main" xmlns="" id="{C77874FD-20D2-4C90-80A7-86EC7C02CAF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00100" y="1759917"/>
              <a:ext cx="4475627" cy="1344653"/>
            </a:xfrm>
            <a:custGeom>
              <a:avLst/>
              <a:gdLst/>
              <a:ahLst/>
              <a:cxnLst/>
              <a:rect l="0" t="0" r="0" b="0"/>
              <a:pathLst>
                <a:path w="4475627" h="1344653">
                  <a:moveTo>
                    <a:pt x="0" y="164133"/>
                  </a:moveTo>
                  <a:lnTo>
                    <a:pt x="0" y="164133"/>
                  </a:lnTo>
                  <a:lnTo>
                    <a:pt x="31985" y="162251"/>
                  </a:lnTo>
                  <a:lnTo>
                    <a:pt x="57307" y="160762"/>
                  </a:lnTo>
                  <a:lnTo>
                    <a:pt x="95354" y="159063"/>
                  </a:lnTo>
                  <a:lnTo>
                    <a:pt x="141886" y="157225"/>
                  </a:lnTo>
                  <a:lnTo>
                    <a:pt x="194074" y="155295"/>
                  </a:lnTo>
                  <a:lnTo>
                    <a:pt x="258500" y="152596"/>
                  </a:lnTo>
                  <a:lnTo>
                    <a:pt x="331083" y="149386"/>
                  </a:lnTo>
                  <a:lnTo>
                    <a:pt x="409105" y="145835"/>
                  </a:lnTo>
                  <a:lnTo>
                    <a:pt x="497104" y="140645"/>
                  </a:lnTo>
                  <a:lnTo>
                    <a:pt x="591752" y="134364"/>
                  </a:lnTo>
                  <a:lnTo>
                    <a:pt x="690835" y="127353"/>
                  </a:lnTo>
                  <a:lnTo>
                    <a:pt x="802045" y="119152"/>
                  </a:lnTo>
                  <a:lnTo>
                    <a:pt x="921341" y="110157"/>
                  </a:lnTo>
                  <a:lnTo>
                    <a:pt x="1046027" y="100632"/>
                  </a:lnTo>
                  <a:lnTo>
                    <a:pt x="1177835" y="90049"/>
                  </a:lnTo>
                  <a:lnTo>
                    <a:pt x="1314390" y="78760"/>
                  </a:lnTo>
                  <a:lnTo>
                    <a:pt x="1454110" y="67001"/>
                  </a:lnTo>
                  <a:lnTo>
                    <a:pt x="1598762" y="54928"/>
                  </a:lnTo>
                  <a:lnTo>
                    <a:pt x="1746703" y="42647"/>
                  </a:lnTo>
                  <a:lnTo>
                    <a:pt x="1896835" y="30225"/>
                  </a:lnTo>
                  <a:lnTo>
                    <a:pt x="2050546" y="20534"/>
                  </a:lnTo>
                  <a:lnTo>
                    <a:pt x="2206641" y="12661"/>
                  </a:lnTo>
                  <a:lnTo>
                    <a:pt x="2364328" y="6002"/>
                  </a:lnTo>
                  <a:lnTo>
                    <a:pt x="2517429" y="2268"/>
                  </a:lnTo>
                  <a:lnTo>
                    <a:pt x="2667475" y="484"/>
                  </a:lnTo>
                  <a:lnTo>
                    <a:pt x="2815484" y="0"/>
                  </a:lnTo>
                  <a:lnTo>
                    <a:pt x="2957194" y="1089"/>
                  </a:lnTo>
                  <a:lnTo>
                    <a:pt x="3094708" y="3226"/>
                  </a:lnTo>
                  <a:lnTo>
                    <a:pt x="3229421" y="6062"/>
                  </a:lnTo>
                  <a:lnTo>
                    <a:pt x="3354509" y="10774"/>
                  </a:lnTo>
                  <a:lnTo>
                    <a:pt x="3473178" y="16738"/>
                  </a:lnTo>
                  <a:lnTo>
                    <a:pt x="3587569" y="23537"/>
                  </a:lnTo>
                  <a:lnTo>
                    <a:pt x="3690640" y="33007"/>
                  </a:lnTo>
                  <a:lnTo>
                    <a:pt x="3786165" y="44260"/>
                  </a:lnTo>
                  <a:lnTo>
                    <a:pt x="3876660" y="56701"/>
                  </a:lnTo>
                  <a:lnTo>
                    <a:pt x="3954629" y="71345"/>
                  </a:lnTo>
                  <a:lnTo>
                    <a:pt x="4024247" y="87458"/>
                  </a:lnTo>
                  <a:lnTo>
                    <a:pt x="4088298" y="104549"/>
                  </a:lnTo>
                  <a:lnTo>
                    <a:pt x="4142288" y="124410"/>
                  </a:lnTo>
                  <a:lnTo>
                    <a:pt x="4189569" y="146118"/>
                  </a:lnTo>
                  <a:lnTo>
                    <a:pt x="4232379" y="169056"/>
                  </a:lnTo>
                  <a:lnTo>
                    <a:pt x="4267976" y="196343"/>
                  </a:lnTo>
                  <a:lnTo>
                    <a:pt x="4298761" y="226529"/>
                  </a:lnTo>
                  <a:lnTo>
                    <a:pt x="4326341" y="258647"/>
                  </a:lnTo>
                  <a:lnTo>
                    <a:pt x="4348961" y="295581"/>
                  </a:lnTo>
                  <a:lnTo>
                    <a:pt x="4368274" y="335726"/>
                  </a:lnTo>
                  <a:lnTo>
                    <a:pt x="4385383" y="378012"/>
                  </a:lnTo>
                  <a:lnTo>
                    <a:pt x="4398905" y="422430"/>
                  </a:lnTo>
                  <a:lnTo>
                    <a:pt x="4410037" y="468270"/>
                  </a:lnTo>
                  <a:lnTo>
                    <a:pt x="4419574" y="515058"/>
                  </a:lnTo>
                  <a:lnTo>
                    <a:pt x="4426639" y="563182"/>
                  </a:lnTo>
                  <a:lnTo>
                    <a:pt x="4432054" y="612199"/>
                  </a:lnTo>
                  <a:lnTo>
                    <a:pt x="4436369" y="661811"/>
                  </a:lnTo>
                  <a:lnTo>
                    <a:pt x="4439951" y="711818"/>
                  </a:lnTo>
                  <a:lnTo>
                    <a:pt x="4443045" y="762090"/>
                  </a:lnTo>
                  <a:lnTo>
                    <a:pt x="4445814" y="812538"/>
                  </a:lnTo>
                  <a:lnTo>
                    <a:pt x="4449776" y="863103"/>
                  </a:lnTo>
                  <a:lnTo>
                    <a:pt x="4454534" y="913746"/>
                  </a:lnTo>
                  <a:lnTo>
                    <a:pt x="4459822" y="964442"/>
                  </a:lnTo>
                  <a:lnTo>
                    <a:pt x="4464759" y="1013056"/>
                  </a:lnTo>
                  <a:lnTo>
                    <a:pt x="4469461" y="1060281"/>
                  </a:lnTo>
                  <a:lnTo>
                    <a:pt x="4474008" y="1106582"/>
                  </a:lnTo>
                  <a:lnTo>
                    <a:pt x="4475626" y="1147327"/>
                  </a:lnTo>
                  <a:lnTo>
                    <a:pt x="4475296" y="1184367"/>
                  </a:lnTo>
                  <a:lnTo>
                    <a:pt x="4473664" y="1218939"/>
                  </a:lnTo>
                  <a:lnTo>
                    <a:pt x="4466931" y="1247632"/>
                  </a:lnTo>
                  <a:lnTo>
                    <a:pt x="4444399" y="1294564"/>
                  </a:lnTo>
                  <a:lnTo>
                    <a:pt x="4398636" y="1324830"/>
                  </a:lnTo>
                  <a:lnTo>
                    <a:pt x="4369641" y="1335864"/>
                  </a:lnTo>
                  <a:lnTo>
                    <a:pt x="4328438" y="1341809"/>
                  </a:lnTo>
                  <a:lnTo>
                    <a:pt x="4279097" y="1344362"/>
                  </a:lnTo>
                  <a:lnTo>
                    <a:pt x="4224332" y="1344652"/>
                  </a:lnTo>
                  <a:lnTo>
                    <a:pt x="4154660" y="1341318"/>
                  </a:lnTo>
                  <a:lnTo>
                    <a:pt x="4075051" y="1335568"/>
                  </a:lnTo>
                  <a:lnTo>
                    <a:pt x="3988817" y="1328206"/>
                  </a:lnTo>
                  <a:lnTo>
                    <a:pt x="3889700" y="1319065"/>
                  </a:lnTo>
                  <a:lnTo>
                    <a:pt x="3781994" y="1308738"/>
                  </a:lnTo>
                  <a:lnTo>
                    <a:pt x="3668563" y="1297619"/>
                  </a:lnTo>
                  <a:lnTo>
                    <a:pt x="3542142" y="1285268"/>
                  </a:lnTo>
                  <a:lnTo>
                    <a:pt x="3407061" y="1272095"/>
                  </a:lnTo>
                  <a:lnTo>
                    <a:pt x="3266208" y="1258375"/>
                  </a:lnTo>
                  <a:lnTo>
                    <a:pt x="3108099" y="1247111"/>
                  </a:lnTo>
                  <a:lnTo>
                    <a:pt x="2938488" y="1237485"/>
                  </a:lnTo>
                  <a:lnTo>
                    <a:pt x="2761209" y="1228951"/>
                  </a:lnTo>
                  <a:lnTo>
                    <a:pt x="2577406" y="1223261"/>
                  </a:lnTo>
                  <a:lnTo>
                    <a:pt x="2389254" y="1219468"/>
                  </a:lnTo>
                  <a:lnTo>
                    <a:pt x="2198202" y="1216940"/>
                  </a:lnTo>
                  <a:lnTo>
                    <a:pt x="2011568" y="1215959"/>
                  </a:lnTo>
                  <a:lnTo>
                    <a:pt x="1827879" y="1216012"/>
                  </a:lnTo>
                  <a:lnTo>
                    <a:pt x="1646153" y="1216752"/>
                  </a:lnTo>
                  <a:lnTo>
                    <a:pt x="1477024" y="1217246"/>
                  </a:lnTo>
                  <a:lnTo>
                    <a:pt x="1316294" y="1217575"/>
                  </a:lnTo>
                  <a:lnTo>
                    <a:pt x="1161162" y="1217794"/>
                  </a:lnTo>
                  <a:lnTo>
                    <a:pt x="1016819" y="1216529"/>
                  </a:lnTo>
                  <a:lnTo>
                    <a:pt x="879668" y="1214275"/>
                  </a:lnTo>
                  <a:lnTo>
                    <a:pt x="747312" y="1211361"/>
                  </a:lnTo>
                  <a:lnTo>
                    <a:pt x="659075" y="1209418"/>
                  </a:lnTo>
                  <a:lnTo>
                    <a:pt x="482600" y="12055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SMARTInkShape-4227">
              <a:extLst>
                <a:ext uri="{FF2B5EF4-FFF2-40B4-BE49-F238E27FC236}">
                  <a16:creationId xmlns:a16="http://schemas.microsoft.com/office/drawing/2014/main" xmlns="" id="{49CA3EEB-CD44-4A53-A6EC-DB4830F4414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45825" y="2153974"/>
              <a:ext cx="189176" cy="349359"/>
            </a:xfrm>
            <a:custGeom>
              <a:avLst/>
              <a:gdLst/>
              <a:ahLst/>
              <a:cxnLst/>
              <a:rect l="0" t="0" r="0" b="0"/>
              <a:pathLst>
                <a:path w="189176" h="349359">
                  <a:moveTo>
                    <a:pt x="189175" y="5026"/>
                  </a:moveTo>
                  <a:lnTo>
                    <a:pt x="189175" y="5026"/>
                  </a:lnTo>
                  <a:lnTo>
                    <a:pt x="166571" y="0"/>
                  </a:lnTo>
                  <a:lnTo>
                    <a:pt x="121549" y="3920"/>
                  </a:lnTo>
                  <a:lnTo>
                    <a:pt x="75941" y="15338"/>
                  </a:lnTo>
                  <a:lnTo>
                    <a:pt x="55593" y="26543"/>
                  </a:lnTo>
                  <a:lnTo>
                    <a:pt x="32943" y="49423"/>
                  </a:lnTo>
                  <a:lnTo>
                    <a:pt x="17687" y="78231"/>
                  </a:lnTo>
                  <a:lnTo>
                    <a:pt x="7735" y="121452"/>
                  </a:lnTo>
                  <a:lnTo>
                    <a:pt x="5828" y="163700"/>
                  </a:lnTo>
                  <a:lnTo>
                    <a:pt x="4676" y="196903"/>
                  </a:lnTo>
                  <a:lnTo>
                    <a:pt x="767" y="243363"/>
                  </a:lnTo>
                  <a:lnTo>
                    <a:pt x="0" y="286997"/>
                  </a:lnTo>
                  <a:lnTo>
                    <a:pt x="4634" y="320779"/>
                  </a:lnTo>
                  <a:lnTo>
                    <a:pt x="10966" y="334920"/>
                  </a:lnTo>
                  <a:lnTo>
                    <a:pt x="20365" y="344027"/>
                  </a:lnTo>
                  <a:lnTo>
                    <a:pt x="25835" y="347443"/>
                  </a:lnTo>
                  <a:lnTo>
                    <a:pt x="43202" y="349358"/>
                  </a:lnTo>
                  <a:lnTo>
                    <a:pt x="88844" y="341467"/>
                  </a:lnTo>
                  <a:lnTo>
                    <a:pt x="129422" y="330333"/>
                  </a:lnTo>
                  <a:lnTo>
                    <a:pt x="173713" y="310976"/>
                  </a:lnTo>
                  <a:lnTo>
                    <a:pt x="189175" y="3034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SMARTInkShape-4228">
              <a:extLst>
                <a:ext uri="{FF2B5EF4-FFF2-40B4-BE49-F238E27FC236}">
                  <a16:creationId xmlns:a16="http://schemas.microsoft.com/office/drawing/2014/main" xmlns="" id="{96589B29-D1D4-4CEE-81E0-93E1E70F7D9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63550" y="2324100"/>
              <a:ext cx="165101" cy="76201"/>
            </a:xfrm>
            <a:custGeom>
              <a:avLst/>
              <a:gdLst/>
              <a:ahLst/>
              <a:cxnLst/>
              <a:rect l="0" t="0" r="0" b="0"/>
              <a:pathLst>
                <a:path w="165101" h="76201">
                  <a:moveTo>
                    <a:pt x="0" y="76200"/>
                  </a:moveTo>
                  <a:lnTo>
                    <a:pt x="0" y="76200"/>
                  </a:lnTo>
                  <a:lnTo>
                    <a:pt x="0" y="72829"/>
                  </a:lnTo>
                  <a:lnTo>
                    <a:pt x="13484" y="60620"/>
                  </a:lnTo>
                  <a:lnTo>
                    <a:pt x="54169" y="41895"/>
                  </a:lnTo>
                  <a:lnTo>
                    <a:pt x="96170" y="24643"/>
                  </a:lnTo>
                  <a:lnTo>
                    <a:pt x="141854" y="824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SMARTInkShape-4229">
              <a:extLst>
                <a:ext uri="{FF2B5EF4-FFF2-40B4-BE49-F238E27FC236}">
                  <a16:creationId xmlns:a16="http://schemas.microsoft.com/office/drawing/2014/main" xmlns="" id="{0DDCE494-A8DD-44ED-AD2E-DC237412E8E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141715" y="2641600"/>
              <a:ext cx="112536" cy="6351"/>
            </a:xfrm>
            <a:custGeom>
              <a:avLst/>
              <a:gdLst/>
              <a:ahLst/>
              <a:cxnLst/>
              <a:rect l="0" t="0" r="0" b="0"/>
              <a:pathLst>
                <a:path w="11253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40680" y="4468"/>
                  </a:lnTo>
                  <a:lnTo>
                    <a:pt x="87993" y="883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4230">
              <a:extLst>
                <a:ext uri="{FF2B5EF4-FFF2-40B4-BE49-F238E27FC236}">
                  <a16:creationId xmlns:a16="http://schemas.microsoft.com/office/drawing/2014/main" xmlns="" id="{716758E1-0892-437D-8BB5-47FC2BE9F9E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125509" y="2576494"/>
              <a:ext cx="109692" cy="117176"/>
            </a:xfrm>
            <a:custGeom>
              <a:avLst/>
              <a:gdLst/>
              <a:ahLst/>
              <a:cxnLst/>
              <a:rect l="0" t="0" r="0" b="0"/>
              <a:pathLst>
                <a:path w="109692" h="117176">
                  <a:moveTo>
                    <a:pt x="90641" y="14306"/>
                  </a:moveTo>
                  <a:lnTo>
                    <a:pt x="90641" y="14306"/>
                  </a:lnTo>
                  <a:lnTo>
                    <a:pt x="90641" y="7564"/>
                  </a:lnTo>
                  <a:lnTo>
                    <a:pt x="88524" y="4872"/>
                  </a:lnTo>
                  <a:lnTo>
                    <a:pt x="80528" y="0"/>
                  </a:lnTo>
                  <a:lnTo>
                    <a:pt x="47271" y="6775"/>
                  </a:lnTo>
                  <a:lnTo>
                    <a:pt x="15153" y="25558"/>
                  </a:lnTo>
                  <a:lnTo>
                    <a:pt x="4174" y="40944"/>
                  </a:lnTo>
                  <a:lnTo>
                    <a:pt x="0" y="57190"/>
                  </a:lnTo>
                  <a:lnTo>
                    <a:pt x="497" y="73817"/>
                  </a:lnTo>
                  <a:lnTo>
                    <a:pt x="6832" y="88733"/>
                  </a:lnTo>
                  <a:lnTo>
                    <a:pt x="11485" y="95674"/>
                  </a:lnTo>
                  <a:lnTo>
                    <a:pt x="26063" y="105268"/>
                  </a:lnTo>
                  <a:lnTo>
                    <a:pt x="64165" y="117175"/>
                  </a:lnTo>
                  <a:lnTo>
                    <a:pt x="82872" y="116235"/>
                  </a:lnTo>
                  <a:lnTo>
                    <a:pt x="109691" y="1095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SMARTInkShape-4231">
              <a:extLst>
                <a:ext uri="{FF2B5EF4-FFF2-40B4-BE49-F238E27FC236}">
                  <a16:creationId xmlns:a16="http://schemas.microsoft.com/office/drawing/2014/main" xmlns="" id="{FD4A2285-1D38-42C3-AADE-51E371B72E1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885950" y="2565008"/>
              <a:ext cx="166098" cy="153894"/>
            </a:xfrm>
            <a:custGeom>
              <a:avLst/>
              <a:gdLst/>
              <a:ahLst/>
              <a:cxnLst/>
              <a:rect l="0" t="0" r="0" b="0"/>
              <a:pathLst>
                <a:path w="166098" h="153894">
                  <a:moveTo>
                    <a:pt x="0" y="6742"/>
                  </a:moveTo>
                  <a:lnTo>
                    <a:pt x="0" y="6742"/>
                  </a:lnTo>
                  <a:lnTo>
                    <a:pt x="3371" y="6742"/>
                  </a:lnTo>
                  <a:lnTo>
                    <a:pt x="15580" y="0"/>
                  </a:lnTo>
                  <a:lnTo>
                    <a:pt x="32324" y="453"/>
                  </a:lnTo>
                  <a:lnTo>
                    <a:pt x="70826" y="12242"/>
                  </a:lnTo>
                  <a:lnTo>
                    <a:pt x="77556" y="19581"/>
                  </a:lnTo>
                  <a:lnTo>
                    <a:pt x="86916" y="40905"/>
                  </a:lnTo>
                  <a:lnTo>
                    <a:pt x="87783" y="64965"/>
                  </a:lnTo>
                  <a:lnTo>
                    <a:pt x="82053" y="89063"/>
                  </a:lnTo>
                  <a:lnTo>
                    <a:pt x="62961" y="121052"/>
                  </a:lnTo>
                  <a:lnTo>
                    <a:pt x="29676" y="151565"/>
                  </a:lnTo>
                  <a:lnTo>
                    <a:pt x="26134" y="153385"/>
                  </a:lnTo>
                  <a:lnTo>
                    <a:pt x="23772" y="153893"/>
                  </a:lnTo>
                  <a:lnTo>
                    <a:pt x="22198" y="153526"/>
                  </a:lnTo>
                  <a:lnTo>
                    <a:pt x="22560" y="151870"/>
                  </a:lnTo>
                  <a:lnTo>
                    <a:pt x="26725" y="146268"/>
                  </a:lnTo>
                  <a:lnTo>
                    <a:pt x="72533" y="113275"/>
                  </a:lnTo>
                  <a:lnTo>
                    <a:pt x="108745" y="86991"/>
                  </a:lnTo>
                  <a:lnTo>
                    <a:pt x="154935" y="46211"/>
                  </a:lnTo>
                  <a:lnTo>
                    <a:pt x="163639" y="32750"/>
                  </a:lnTo>
                  <a:lnTo>
                    <a:pt x="166097" y="23475"/>
                  </a:lnTo>
                  <a:lnTo>
                    <a:pt x="165765" y="20014"/>
                  </a:lnTo>
                  <a:lnTo>
                    <a:pt x="163427" y="18412"/>
                  </a:lnTo>
                  <a:lnTo>
                    <a:pt x="155184" y="18514"/>
                  </a:lnTo>
                  <a:lnTo>
                    <a:pt x="135272" y="32651"/>
                  </a:lnTo>
                  <a:lnTo>
                    <a:pt x="114869" y="58085"/>
                  </a:lnTo>
                  <a:lnTo>
                    <a:pt x="109379" y="75892"/>
                  </a:lnTo>
                  <a:lnTo>
                    <a:pt x="110255" y="99903"/>
                  </a:lnTo>
                  <a:lnTo>
                    <a:pt x="111603" y="106949"/>
                  </a:lnTo>
                  <a:lnTo>
                    <a:pt x="120627" y="118542"/>
                  </a:lnTo>
                  <a:lnTo>
                    <a:pt x="126985" y="123608"/>
                  </a:lnTo>
                  <a:lnTo>
                    <a:pt x="141574" y="129238"/>
                  </a:lnTo>
                  <a:lnTo>
                    <a:pt x="165100" y="1337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SMARTInkShape-4232">
              <a:extLst>
                <a:ext uri="{FF2B5EF4-FFF2-40B4-BE49-F238E27FC236}">
                  <a16:creationId xmlns:a16="http://schemas.microsoft.com/office/drawing/2014/main" xmlns="" id="{598F06CF-9DFB-4A88-8412-1A5AA72010A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708400" y="2171700"/>
              <a:ext cx="110315" cy="234951"/>
            </a:xfrm>
            <a:custGeom>
              <a:avLst/>
              <a:gdLst/>
              <a:ahLst/>
              <a:cxnLst/>
              <a:rect l="0" t="0" r="0" b="0"/>
              <a:pathLst>
                <a:path w="110315" h="234951">
                  <a:moveTo>
                    <a:pt x="101600" y="0"/>
                  </a:moveTo>
                  <a:lnTo>
                    <a:pt x="101600" y="0"/>
                  </a:lnTo>
                  <a:lnTo>
                    <a:pt x="103481" y="37351"/>
                  </a:lnTo>
                  <a:lnTo>
                    <a:pt x="108507" y="73391"/>
                  </a:lnTo>
                  <a:lnTo>
                    <a:pt x="110314" y="101057"/>
                  </a:lnTo>
                  <a:lnTo>
                    <a:pt x="106413" y="129816"/>
                  </a:lnTo>
                  <a:lnTo>
                    <a:pt x="88687" y="157179"/>
                  </a:lnTo>
                  <a:lnTo>
                    <a:pt x="46974" y="196385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SMARTInkShape-4233">
              <a:extLst>
                <a:ext uri="{FF2B5EF4-FFF2-40B4-BE49-F238E27FC236}">
                  <a16:creationId xmlns:a16="http://schemas.microsoft.com/office/drawing/2014/main" xmlns="" id="{F82852B2-8253-48C6-A3AD-BB33C72A634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565041" y="2210944"/>
              <a:ext cx="117960" cy="129745"/>
            </a:xfrm>
            <a:custGeom>
              <a:avLst/>
              <a:gdLst/>
              <a:ahLst/>
              <a:cxnLst/>
              <a:rect l="0" t="0" r="0" b="0"/>
              <a:pathLst>
                <a:path w="117960" h="129745">
                  <a:moveTo>
                    <a:pt x="3659" y="11556"/>
                  </a:moveTo>
                  <a:lnTo>
                    <a:pt x="3659" y="11556"/>
                  </a:lnTo>
                  <a:lnTo>
                    <a:pt x="288" y="8185"/>
                  </a:lnTo>
                  <a:lnTo>
                    <a:pt x="0" y="6486"/>
                  </a:lnTo>
                  <a:lnTo>
                    <a:pt x="515" y="4648"/>
                  </a:lnTo>
                  <a:lnTo>
                    <a:pt x="1563" y="2717"/>
                  </a:lnTo>
                  <a:lnTo>
                    <a:pt x="2967" y="1430"/>
                  </a:lnTo>
                  <a:lnTo>
                    <a:pt x="6408" y="0"/>
                  </a:lnTo>
                  <a:lnTo>
                    <a:pt x="22426" y="5937"/>
                  </a:lnTo>
                  <a:lnTo>
                    <a:pt x="41675" y="23375"/>
                  </a:lnTo>
                  <a:lnTo>
                    <a:pt x="54042" y="49787"/>
                  </a:lnTo>
                  <a:lnTo>
                    <a:pt x="55433" y="79955"/>
                  </a:lnTo>
                  <a:lnTo>
                    <a:pt x="49248" y="98870"/>
                  </a:lnTo>
                  <a:lnTo>
                    <a:pt x="39443" y="114568"/>
                  </a:lnTo>
                  <a:lnTo>
                    <a:pt x="28029" y="123897"/>
                  </a:lnTo>
                  <a:lnTo>
                    <a:pt x="17783" y="128513"/>
                  </a:lnTo>
                  <a:lnTo>
                    <a:pt x="13075" y="129744"/>
                  </a:lnTo>
                  <a:lnTo>
                    <a:pt x="9936" y="129154"/>
                  </a:lnTo>
                  <a:lnTo>
                    <a:pt x="7844" y="127349"/>
                  </a:lnTo>
                  <a:lnTo>
                    <a:pt x="6449" y="124735"/>
                  </a:lnTo>
                  <a:lnTo>
                    <a:pt x="8662" y="114304"/>
                  </a:lnTo>
                  <a:lnTo>
                    <a:pt x="16466" y="99555"/>
                  </a:lnTo>
                  <a:lnTo>
                    <a:pt x="56729" y="54467"/>
                  </a:lnTo>
                  <a:lnTo>
                    <a:pt x="97047" y="22303"/>
                  </a:lnTo>
                  <a:lnTo>
                    <a:pt x="108665" y="17038"/>
                  </a:lnTo>
                  <a:lnTo>
                    <a:pt x="111763" y="16622"/>
                  </a:lnTo>
                  <a:lnTo>
                    <a:pt x="113828" y="17050"/>
                  </a:lnTo>
                  <a:lnTo>
                    <a:pt x="113794" y="19452"/>
                  </a:lnTo>
                  <a:lnTo>
                    <a:pt x="91691" y="59783"/>
                  </a:lnTo>
                  <a:lnTo>
                    <a:pt x="79523" y="84798"/>
                  </a:lnTo>
                  <a:lnTo>
                    <a:pt x="76182" y="99142"/>
                  </a:lnTo>
                  <a:lnTo>
                    <a:pt x="77408" y="105224"/>
                  </a:lnTo>
                  <a:lnTo>
                    <a:pt x="84414" y="115745"/>
                  </a:lnTo>
                  <a:lnTo>
                    <a:pt x="96465" y="121362"/>
                  </a:lnTo>
                  <a:lnTo>
                    <a:pt x="117959" y="1258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SMARTInkShape-4234">
              <a:extLst>
                <a:ext uri="{FF2B5EF4-FFF2-40B4-BE49-F238E27FC236}">
                  <a16:creationId xmlns:a16="http://schemas.microsoft.com/office/drawing/2014/main" xmlns="" id="{44AE0E88-C409-4715-A3A2-DF1F6742CD2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427343" y="2183006"/>
              <a:ext cx="96908" cy="210945"/>
            </a:xfrm>
            <a:custGeom>
              <a:avLst/>
              <a:gdLst/>
              <a:ahLst/>
              <a:cxnLst/>
              <a:rect l="0" t="0" r="0" b="0"/>
              <a:pathLst>
                <a:path w="96908" h="210945">
                  <a:moveTo>
                    <a:pt x="96907" y="52194"/>
                  </a:moveTo>
                  <a:lnTo>
                    <a:pt x="96907" y="52194"/>
                  </a:lnTo>
                  <a:lnTo>
                    <a:pt x="88069" y="20212"/>
                  </a:lnTo>
                  <a:lnTo>
                    <a:pt x="82160" y="11404"/>
                  </a:lnTo>
                  <a:lnTo>
                    <a:pt x="74125" y="5137"/>
                  </a:lnTo>
                  <a:lnTo>
                    <a:pt x="63499" y="0"/>
                  </a:lnTo>
                  <a:lnTo>
                    <a:pt x="57701" y="1170"/>
                  </a:lnTo>
                  <a:lnTo>
                    <a:pt x="45616" y="9996"/>
                  </a:lnTo>
                  <a:lnTo>
                    <a:pt x="23540" y="37574"/>
                  </a:lnTo>
                  <a:lnTo>
                    <a:pt x="5867" y="75928"/>
                  </a:lnTo>
                  <a:lnTo>
                    <a:pt x="0" y="107898"/>
                  </a:lnTo>
                  <a:lnTo>
                    <a:pt x="461" y="154071"/>
                  </a:lnTo>
                  <a:lnTo>
                    <a:pt x="6769" y="177200"/>
                  </a:lnTo>
                  <a:lnTo>
                    <a:pt x="16629" y="194536"/>
                  </a:lnTo>
                  <a:lnTo>
                    <a:pt x="28067" y="203651"/>
                  </a:lnTo>
                  <a:lnTo>
                    <a:pt x="46107" y="2109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SMARTInkShape-4235">
              <a:extLst>
                <a:ext uri="{FF2B5EF4-FFF2-40B4-BE49-F238E27FC236}">
                  <a16:creationId xmlns:a16="http://schemas.microsoft.com/office/drawing/2014/main" xmlns="" id="{0183CB17-6A4C-4514-BA6B-BC04BE4C2D5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270250" y="2330450"/>
              <a:ext cx="107951" cy="114301"/>
            </a:xfrm>
            <a:custGeom>
              <a:avLst/>
              <a:gdLst/>
              <a:ahLst/>
              <a:cxnLst/>
              <a:rect l="0" t="0" r="0" b="0"/>
              <a:pathLst>
                <a:path w="107951" h="114301">
                  <a:moveTo>
                    <a:pt x="107950" y="0"/>
                  </a:moveTo>
                  <a:lnTo>
                    <a:pt x="107950" y="0"/>
                  </a:lnTo>
                  <a:lnTo>
                    <a:pt x="101208" y="0"/>
                  </a:lnTo>
                  <a:lnTo>
                    <a:pt x="83531" y="6742"/>
                  </a:lnTo>
                  <a:lnTo>
                    <a:pt x="44022" y="39545"/>
                  </a:lnTo>
                  <a:lnTo>
                    <a:pt x="9246" y="75554"/>
                  </a:lnTo>
                  <a:lnTo>
                    <a:pt x="2740" y="9435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SMARTInkShape-4236">
              <a:extLst>
                <a:ext uri="{FF2B5EF4-FFF2-40B4-BE49-F238E27FC236}">
                  <a16:creationId xmlns:a16="http://schemas.microsoft.com/office/drawing/2014/main" xmlns="" id="{3E64D357-98FC-411C-83C6-2F8E634DD14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263900" y="2330450"/>
              <a:ext cx="95251" cy="107951"/>
            </a:xfrm>
            <a:custGeom>
              <a:avLst/>
              <a:gdLst/>
              <a:ahLst/>
              <a:cxnLst/>
              <a:rect l="0" t="0" r="0" b="0"/>
              <a:pathLst>
                <a:path w="95251" h="1079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775" y="16606"/>
                  </a:lnTo>
                  <a:lnTo>
                    <a:pt x="37977" y="56212"/>
                  </a:lnTo>
                  <a:lnTo>
                    <a:pt x="81552" y="98672"/>
                  </a:lnTo>
                  <a:lnTo>
                    <a:pt x="9525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SMARTInkShape-4237">
              <a:extLst>
                <a:ext uri="{FF2B5EF4-FFF2-40B4-BE49-F238E27FC236}">
                  <a16:creationId xmlns:a16="http://schemas.microsoft.com/office/drawing/2014/main" xmlns="" id="{E6239FDB-648A-4837-B9C9-5A3C8667CA4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108129" y="2152729"/>
              <a:ext cx="160598" cy="396490"/>
            </a:xfrm>
            <a:custGeom>
              <a:avLst/>
              <a:gdLst/>
              <a:ahLst/>
              <a:cxnLst/>
              <a:rect l="0" t="0" r="0" b="0"/>
              <a:pathLst>
                <a:path w="160598" h="396490">
                  <a:moveTo>
                    <a:pt x="3371" y="88821"/>
                  </a:moveTo>
                  <a:lnTo>
                    <a:pt x="3371" y="88821"/>
                  </a:lnTo>
                  <a:lnTo>
                    <a:pt x="0" y="105676"/>
                  </a:lnTo>
                  <a:lnTo>
                    <a:pt x="4646" y="143125"/>
                  </a:lnTo>
                  <a:lnTo>
                    <a:pt x="7465" y="175751"/>
                  </a:lnTo>
                  <a:lnTo>
                    <a:pt x="10130" y="212829"/>
                  </a:lnTo>
                  <a:lnTo>
                    <a:pt x="16017" y="255178"/>
                  </a:lnTo>
                  <a:lnTo>
                    <a:pt x="19575" y="296108"/>
                  </a:lnTo>
                  <a:lnTo>
                    <a:pt x="20450" y="333348"/>
                  </a:lnTo>
                  <a:lnTo>
                    <a:pt x="16976" y="374587"/>
                  </a:lnTo>
                  <a:lnTo>
                    <a:pt x="10816" y="396489"/>
                  </a:lnTo>
                  <a:lnTo>
                    <a:pt x="9865" y="357449"/>
                  </a:lnTo>
                  <a:lnTo>
                    <a:pt x="9785" y="322511"/>
                  </a:lnTo>
                  <a:lnTo>
                    <a:pt x="9750" y="276409"/>
                  </a:lnTo>
                  <a:lnTo>
                    <a:pt x="12562" y="250568"/>
                  </a:lnTo>
                  <a:lnTo>
                    <a:pt x="17260" y="223464"/>
                  </a:lnTo>
                  <a:lnTo>
                    <a:pt x="23213" y="195516"/>
                  </a:lnTo>
                  <a:lnTo>
                    <a:pt x="28593" y="169123"/>
                  </a:lnTo>
                  <a:lnTo>
                    <a:pt x="33592" y="143767"/>
                  </a:lnTo>
                  <a:lnTo>
                    <a:pt x="44319" y="97719"/>
                  </a:lnTo>
                  <a:lnTo>
                    <a:pt x="58494" y="60791"/>
                  </a:lnTo>
                  <a:lnTo>
                    <a:pt x="78970" y="18975"/>
                  </a:lnTo>
                  <a:lnTo>
                    <a:pt x="90123" y="4862"/>
                  </a:lnTo>
                  <a:lnTo>
                    <a:pt x="95072" y="1098"/>
                  </a:lnTo>
                  <a:lnTo>
                    <a:pt x="101194" y="0"/>
                  </a:lnTo>
                  <a:lnTo>
                    <a:pt x="115522" y="2543"/>
                  </a:lnTo>
                  <a:lnTo>
                    <a:pt x="149568" y="42247"/>
                  </a:lnTo>
                  <a:lnTo>
                    <a:pt x="159834" y="72355"/>
                  </a:lnTo>
                  <a:lnTo>
                    <a:pt x="160597" y="86310"/>
                  </a:lnTo>
                  <a:lnTo>
                    <a:pt x="156872" y="99141"/>
                  </a:lnTo>
                  <a:lnTo>
                    <a:pt x="141444" y="122806"/>
                  </a:lnTo>
                  <a:lnTo>
                    <a:pt x="116713" y="137557"/>
                  </a:lnTo>
                  <a:lnTo>
                    <a:pt x="78581" y="147946"/>
                  </a:lnTo>
                  <a:lnTo>
                    <a:pt x="35121" y="1523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SMARTInkShape-4238">
              <a:extLst>
                <a:ext uri="{FF2B5EF4-FFF2-40B4-BE49-F238E27FC236}">
                  <a16:creationId xmlns:a16="http://schemas.microsoft.com/office/drawing/2014/main" xmlns="" id="{72D25B22-05A2-4ABD-9D09-754BA1D81ED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841904" y="1936750"/>
              <a:ext cx="49558" cy="30190"/>
            </a:xfrm>
            <a:custGeom>
              <a:avLst/>
              <a:gdLst/>
              <a:ahLst/>
              <a:cxnLst/>
              <a:rect l="0" t="0" r="0" b="0"/>
              <a:pathLst>
                <a:path w="49558" h="30190">
                  <a:moveTo>
                    <a:pt x="15596" y="0"/>
                  </a:moveTo>
                  <a:lnTo>
                    <a:pt x="15596" y="0"/>
                  </a:lnTo>
                  <a:lnTo>
                    <a:pt x="6758" y="0"/>
                  </a:lnTo>
                  <a:lnTo>
                    <a:pt x="4765" y="1411"/>
                  </a:lnTo>
                  <a:lnTo>
                    <a:pt x="669" y="6742"/>
                  </a:lnTo>
                  <a:lnTo>
                    <a:pt x="0" y="10139"/>
                  </a:lnTo>
                  <a:lnTo>
                    <a:pt x="1139" y="17677"/>
                  </a:lnTo>
                  <a:lnTo>
                    <a:pt x="5878" y="23849"/>
                  </a:lnTo>
                  <a:lnTo>
                    <a:pt x="9117" y="26482"/>
                  </a:lnTo>
                  <a:lnTo>
                    <a:pt x="18361" y="29409"/>
                  </a:lnTo>
                  <a:lnTo>
                    <a:pt x="23789" y="30189"/>
                  </a:lnTo>
                  <a:lnTo>
                    <a:pt x="37347" y="23530"/>
                  </a:lnTo>
                  <a:lnTo>
                    <a:pt x="44913" y="17803"/>
                  </a:lnTo>
                  <a:lnTo>
                    <a:pt x="48546" y="13280"/>
                  </a:lnTo>
                  <a:lnTo>
                    <a:pt x="49557" y="9559"/>
                  </a:lnTo>
                  <a:lnTo>
                    <a:pt x="48820" y="6373"/>
                  </a:lnTo>
                  <a:lnTo>
                    <a:pt x="46212" y="4954"/>
                  </a:lnTo>
                  <a:lnTo>
                    <a:pt x="28296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SMARTInkShape-4239">
              <a:extLst>
                <a:ext uri="{FF2B5EF4-FFF2-40B4-BE49-F238E27FC236}">
                  <a16:creationId xmlns:a16="http://schemas.microsoft.com/office/drawing/2014/main" xmlns="" id="{62B124DC-9A9D-490B-ABD5-F1D2A2791B7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863850" y="20383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706" y="6481"/>
                  </a:lnTo>
                  <a:lnTo>
                    <a:pt x="7839" y="51737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SMARTInkShape-4240">
              <a:extLst>
                <a:ext uri="{FF2B5EF4-FFF2-40B4-BE49-F238E27FC236}">
                  <a16:creationId xmlns:a16="http://schemas.microsoft.com/office/drawing/2014/main" xmlns="" id="{48491592-7862-41E6-9B13-F8C4CDA7579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628705" y="2231542"/>
              <a:ext cx="241496" cy="158709"/>
            </a:xfrm>
            <a:custGeom>
              <a:avLst/>
              <a:gdLst/>
              <a:ahLst/>
              <a:cxnLst/>
              <a:rect l="0" t="0" r="0" b="0"/>
              <a:pathLst>
                <a:path w="241496" h="158709">
                  <a:moveTo>
                    <a:pt x="6545" y="3658"/>
                  </a:moveTo>
                  <a:lnTo>
                    <a:pt x="6545" y="3658"/>
                  </a:lnTo>
                  <a:lnTo>
                    <a:pt x="17389" y="2952"/>
                  </a:lnTo>
                  <a:lnTo>
                    <a:pt x="33277" y="0"/>
                  </a:lnTo>
                  <a:lnTo>
                    <a:pt x="45237" y="1562"/>
                  </a:lnTo>
                  <a:lnTo>
                    <a:pt x="63870" y="13150"/>
                  </a:lnTo>
                  <a:lnTo>
                    <a:pt x="79426" y="33360"/>
                  </a:lnTo>
                  <a:lnTo>
                    <a:pt x="89601" y="60593"/>
                  </a:lnTo>
                  <a:lnTo>
                    <a:pt x="87203" y="80703"/>
                  </a:lnTo>
                  <a:lnTo>
                    <a:pt x="77671" y="101400"/>
                  </a:lnTo>
                  <a:lnTo>
                    <a:pt x="36207" y="147249"/>
                  </a:lnTo>
                  <a:lnTo>
                    <a:pt x="21139" y="155671"/>
                  </a:lnTo>
                  <a:lnTo>
                    <a:pt x="8798" y="158708"/>
                  </a:lnTo>
                  <a:lnTo>
                    <a:pt x="961" y="157706"/>
                  </a:lnTo>
                  <a:lnTo>
                    <a:pt x="0" y="155040"/>
                  </a:lnTo>
                  <a:lnTo>
                    <a:pt x="2695" y="146433"/>
                  </a:lnTo>
                  <a:lnTo>
                    <a:pt x="40575" y="105593"/>
                  </a:lnTo>
                  <a:lnTo>
                    <a:pt x="87821" y="68087"/>
                  </a:lnTo>
                  <a:lnTo>
                    <a:pt x="126817" y="37173"/>
                  </a:lnTo>
                  <a:lnTo>
                    <a:pt x="172201" y="7251"/>
                  </a:lnTo>
                  <a:lnTo>
                    <a:pt x="173427" y="6759"/>
                  </a:lnTo>
                  <a:lnTo>
                    <a:pt x="173539" y="7136"/>
                  </a:lnTo>
                  <a:lnTo>
                    <a:pt x="172907" y="8093"/>
                  </a:lnTo>
                  <a:lnTo>
                    <a:pt x="148663" y="30613"/>
                  </a:lnTo>
                  <a:lnTo>
                    <a:pt x="133478" y="58290"/>
                  </a:lnTo>
                  <a:lnTo>
                    <a:pt x="125607" y="88127"/>
                  </a:lnTo>
                  <a:lnTo>
                    <a:pt x="126019" y="106346"/>
                  </a:lnTo>
                  <a:lnTo>
                    <a:pt x="128527" y="113039"/>
                  </a:lnTo>
                  <a:lnTo>
                    <a:pt x="136959" y="122357"/>
                  </a:lnTo>
                  <a:lnTo>
                    <a:pt x="153407" y="126968"/>
                  </a:lnTo>
                  <a:lnTo>
                    <a:pt x="176945" y="127607"/>
                  </a:lnTo>
                  <a:lnTo>
                    <a:pt x="219547" y="121444"/>
                  </a:lnTo>
                  <a:lnTo>
                    <a:pt x="241495" y="1179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SMARTInkShape-4241">
              <a:extLst>
                <a:ext uri="{FF2B5EF4-FFF2-40B4-BE49-F238E27FC236}">
                  <a16:creationId xmlns:a16="http://schemas.microsoft.com/office/drawing/2014/main" xmlns="" id="{4E36C771-9F9D-4A96-8558-4226773B427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031898" y="2089196"/>
              <a:ext cx="444603" cy="372691"/>
            </a:xfrm>
            <a:custGeom>
              <a:avLst/>
              <a:gdLst/>
              <a:ahLst/>
              <a:cxnLst/>
              <a:rect l="0" t="0" r="0" b="0"/>
              <a:pathLst>
                <a:path w="444603" h="372691">
                  <a:moveTo>
                    <a:pt x="381102" y="12654"/>
                  </a:moveTo>
                  <a:lnTo>
                    <a:pt x="381102" y="12654"/>
                  </a:lnTo>
                  <a:lnTo>
                    <a:pt x="384473" y="5912"/>
                  </a:lnTo>
                  <a:lnTo>
                    <a:pt x="386171" y="3926"/>
                  </a:lnTo>
                  <a:lnTo>
                    <a:pt x="393463" y="109"/>
                  </a:lnTo>
                  <a:lnTo>
                    <a:pt x="386960" y="0"/>
                  </a:lnTo>
                  <a:lnTo>
                    <a:pt x="341691" y="15656"/>
                  </a:lnTo>
                  <a:lnTo>
                    <a:pt x="309964" y="27394"/>
                  </a:lnTo>
                  <a:lnTo>
                    <a:pt x="269992" y="42018"/>
                  </a:lnTo>
                  <a:lnTo>
                    <a:pt x="228238" y="59807"/>
                  </a:lnTo>
                  <a:lnTo>
                    <a:pt x="188279" y="78766"/>
                  </a:lnTo>
                  <a:lnTo>
                    <a:pt x="154057" y="96600"/>
                  </a:lnTo>
                  <a:lnTo>
                    <a:pt x="109169" y="125270"/>
                  </a:lnTo>
                  <a:lnTo>
                    <a:pt x="98435" y="135848"/>
                  </a:lnTo>
                  <a:lnTo>
                    <a:pt x="97407" y="139939"/>
                  </a:lnTo>
                  <a:lnTo>
                    <a:pt x="98839" y="143372"/>
                  </a:lnTo>
                  <a:lnTo>
                    <a:pt x="101910" y="146366"/>
                  </a:lnTo>
                  <a:lnTo>
                    <a:pt x="143031" y="156240"/>
                  </a:lnTo>
                  <a:lnTo>
                    <a:pt x="185758" y="163540"/>
                  </a:lnTo>
                  <a:lnTo>
                    <a:pt x="216135" y="174326"/>
                  </a:lnTo>
                  <a:lnTo>
                    <a:pt x="229231" y="182345"/>
                  </a:lnTo>
                  <a:lnTo>
                    <a:pt x="231171" y="187871"/>
                  </a:lnTo>
                  <a:lnTo>
                    <a:pt x="230348" y="194376"/>
                  </a:lnTo>
                  <a:lnTo>
                    <a:pt x="227683" y="201535"/>
                  </a:lnTo>
                  <a:lnTo>
                    <a:pt x="181437" y="239785"/>
                  </a:lnTo>
                  <a:lnTo>
                    <a:pt x="145371" y="265531"/>
                  </a:lnTo>
                  <a:lnTo>
                    <a:pt x="105823" y="291555"/>
                  </a:lnTo>
                  <a:lnTo>
                    <a:pt x="66845" y="315821"/>
                  </a:lnTo>
                  <a:lnTo>
                    <a:pt x="20662" y="343938"/>
                  </a:lnTo>
                  <a:lnTo>
                    <a:pt x="3125" y="356506"/>
                  </a:lnTo>
                  <a:lnTo>
                    <a:pt x="0" y="361128"/>
                  </a:lnTo>
                  <a:lnTo>
                    <a:pt x="34" y="364914"/>
                  </a:lnTo>
                  <a:lnTo>
                    <a:pt x="2173" y="368144"/>
                  </a:lnTo>
                  <a:lnTo>
                    <a:pt x="32152" y="372690"/>
                  </a:lnTo>
                  <a:lnTo>
                    <a:pt x="68674" y="369990"/>
                  </a:lnTo>
                  <a:lnTo>
                    <a:pt x="115951" y="363381"/>
                  </a:lnTo>
                  <a:lnTo>
                    <a:pt x="144362" y="358656"/>
                  </a:lnTo>
                  <a:lnTo>
                    <a:pt x="174592" y="353388"/>
                  </a:lnTo>
                  <a:lnTo>
                    <a:pt x="206034" y="349171"/>
                  </a:lnTo>
                  <a:lnTo>
                    <a:pt x="238285" y="345655"/>
                  </a:lnTo>
                  <a:lnTo>
                    <a:pt x="271074" y="342604"/>
                  </a:lnTo>
                  <a:lnTo>
                    <a:pt x="300694" y="340571"/>
                  </a:lnTo>
                  <a:lnTo>
                    <a:pt x="328202" y="339215"/>
                  </a:lnTo>
                  <a:lnTo>
                    <a:pt x="354302" y="338312"/>
                  </a:lnTo>
                  <a:lnTo>
                    <a:pt x="394591" y="337307"/>
                  </a:lnTo>
                  <a:lnTo>
                    <a:pt x="444602" y="3365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SMARTInkShape-4242">
              <a:extLst>
                <a:ext uri="{FF2B5EF4-FFF2-40B4-BE49-F238E27FC236}">
                  <a16:creationId xmlns:a16="http://schemas.microsoft.com/office/drawing/2014/main" xmlns="" id="{DAB0B39E-F770-4A4A-BD5B-5414260AC1C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695450" y="2317750"/>
              <a:ext cx="158751" cy="29059"/>
            </a:xfrm>
            <a:custGeom>
              <a:avLst/>
              <a:gdLst/>
              <a:ahLst/>
              <a:cxnLst/>
              <a:rect l="0" t="0" r="0" b="0"/>
              <a:pathLst>
                <a:path w="158751" h="29059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1411" y="29058"/>
                  </a:lnTo>
                  <a:lnTo>
                    <a:pt x="48421" y="20039"/>
                  </a:lnTo>
                  <a:lnTo>
                    <a:pt x="80787" y="13375"/>
                  </a:lnTo>
                  <a:lnTo>
                    <a:pt x="127967" y="506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SMARTInkShape-4243">
              <a:extLst>
                <a:ext uri="{FF2B5EF4-FFF2-40B4-BE49-F238E27FC236}">
                  <a16:creationId xmlns:a16="http://schemas.microsoft.com/office/drawing/2014/main" xmlns="" id="{9DC64943-1B27-476E-9CE2-8699E9E996D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708150" y="22161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48821" y="2574"/>
                  </a:lnTo>
                  <a:lnTo>
                    <a:pt x="88706" y="76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SMARTInkShape-4244">
              <a:extLst>
                <a:ext uri="{FF2B5EF4-FFF2-40B4-BE49-F238E27FC236}">
                  <a16:creationId xmlns:a16="http://schemas.microsoft.com/office/drawing/2014/main" xmlns="" id="{9E47AB8C-CA31-4996-8747-AD3C9FE094F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320800" y="2058722"/>
              <a:ext cx="143087" cy="371064"/>
            </a:xfrm>
            <a:custGeom>
              <a:avLst/>
              <a:gdLst/>
              <a:ahLst/>
              <a:cxnLst/>
              <a:rect l="0" t="0" r="0" b="0"/>
              <a:pathLst>
                <a:path w="143087" h="371064">
                  <a:moveTo>
                    <a:pt x="0" y="30428"/>
                  </a:moveTo>
                  <a:lnTo>
                    <a:pt x="0" y="30428"/>
                  </a:lnTo>
                  <a:lnTo>
                    <a:pt x="3371" y="27057"/>
                  </a:lnTo>
                  <a:lnTo>
                    <a:pt x="32520" y="15233"/>
                  </a:lnTo>
                  <a:lnTo>
                    <a:pt x="69765" y="7659"/>
                  </a:lnTo>
                  <a:lnTo>
                    <a:pt x="114989" y="661"/>
                  </a:lnTo>
                  <a:lnTo>
                    <a:pt x="123226" y="0"/>
                  </a:lnTo>
                  <a:lnTo>
                    <a:pt x="129423" y="1676"/>
                  </a:lnTo>
                  <a:lnTo>
                    <a:pt x="134260" y="4910"/>
                  </a:lnTo>
                  <a:lnTo>
                    <a:pt x="138190" y="9183"/>
                  </a:lnTo>
                  <a:lnTo>
                    <a:pt x="142557" y="25219"/>
                  </a:lnTo>
                  <a:lnTo>
                    <a:pt x="143086" y="47868"/>
                  </a:lnTo>
                  <a:lnTo>
                    <a:pt x="136156" y="93059"/>
                  </a:lnTo>
                  <a:lnTo>
                    <a:pt x="131540" y="128114"/>
                  </a:lnTo>
                  <a:lnTo>
                    <a:pt x="129018" y="164860"/>
                  </a:lnTo>
                  <a:lnTo>
                    <a:pt x="127897" y="203065"/>
                  </a:lnTo>
                  <a:lnTo>
                    <a:pt x="127399" y="243563"/>
                  </a:lnTo>
                  <a:lnTo>
                    <a:pt x="129059" y="277555"/>
                  </a:lnTo>
                  <a:lnTo>
                    <a:pt x="133960" y="316729"/>
                  </a:lnTo>
                  <a:lnTo>
                    <a:pt x="138566" y="345136"/>
                  </a:lnTo>
                  <a:lnTo>
                    <a:pt x="137315" y="352097"/>
                  </a:lnTo>
                  <a:lnTo>
                    <a:pt x="135993" y="354940"/>
                  </a:lnTo>
                  <a:lnTo>
                    <a:pt x="117278" y="365685"/>
                  </a:lnTo>
                  <a:lnTo>
                    <a:pt x="86019" y="371063"/>
                  </a:lnTo>
                  <a:lnTo>
                    <a:pt x="49081" y="367811"/>
                  </a:lnTo>
                  <a:lnTo>
                    <a:pt x="25400" y="3606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SMARTInkShape-4245">
              <a:extLst>
                <a:ext uri="{FF2B5EF4-FFF2-40B4-BE49-F238E27FC236}">
                  <a16:creationId xmlns:a16="http://schemas.microsoft.com/office/drawing/2014/main" xmlns="" id="{1BFBE8BD-D286-4B48-86AD-5E945B52C8B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216718" y="2025095"/>
              <a:ext cx="52455" cy="53207"/>
            </a:xfrm>
            <a:custGeom>
              <a:avLst/>
              <a:gdLst/>
              <a:ahLst/>
              <a:cxnLst/>
              <a:rect l="0" t="0" r="0" b="0"/>
              <a:pathLst>
                <a:path w="52455" h="53207">
                  <a:moveTo>
                    <a:pt x="15182" y="25955"/>
                  </a:moveTo>
                  <a:lnTo>
                    <a:pt x="15182" y="25955"/>
                  </a:lnTo>
                  <a:lnTo>
                    <a:pt x="8440" y="25955"/>
                  </a:lnTo>
                  <a:lnTo>
                    <a:pt x="3249" y="27836"/>
                  </a:lnTo>
                  <a:lnTo>
                    <a:pt x="876" y="29326"/>
                  </a:lnTo>
                  <a:lnTo>
                    <a:pt x="0" y="32436"/>
                  </a:lnTo>
                  <a:lnTo>
                    <a:pt x="909" y="41535"/>
                  </a:lnTo>
                  <a:lnTo>
                    <a:pt x="3550" y="45514"/>
                  </a:lnTo>
                  <a:lnTo>
                    <a:pt x="12129" y="51816"/>
                  </a:lnTo>
                  <a:lnTo>
                    <a:pt x="22997" y="53206"/>
                  </a:lnTo>
                  <a:lnTo>
                    <a:pt x="28859" y="52589"/>
                  </a:lnTo>
                  <a:lnTo>
                    <a:pt x="39135" y="48140"/>
                  </a:lnTo>
                  <a:lnTo>
                    <a:pt x="43850" y="44979"/>
                  </a:lnTo>
                  <a:lnTo>
                    <a:pt x="46994" y="40754"/>
                  </a:lnTo>
                  <a:lnTo>
                    <a:pt x="50487" y="30416"/>
                  </a:lnTo>
                  <a:lnTo>
                    <a:pt x="52454" y="12695"/>
                  </a:lnTo>
                  <a:lnTo>
                    <a:pt x="50613" y="7943"/>
                  </a:lnTo>
                  <a:lnTo>
                    <a:pt x="42924" y="781"/>
                  </a:lnTo>
                  <a:lnTo>
                    <a:pt x="37910" y="0"/>
                  </a:lnTo>
                  <a:lnTo>
                    <a:pt x="26694" y="2895"/>
                  </a:lnTo>
                  <a:lnTo>
                    <a:pt x="18417" y="8886"/>
                  </a:lnTo>
                  <a:lnTo>
                    <a:pt x="8832" y="196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SMARTInkShape-4246">
              <a:extLst>
                <a:ext uri="{FF2B5EF4-FFF2-40B4-BE49-F238E27FC236}">
                  <a16:creationId xmlns:a16="http://schemas.microsoft.com/office/drawing/2014/main" xmlns="" id="{85BA4736-FC42-4EF3-8AD2-85AD3650404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238250" y="21272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706" y="42619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SMARTInkShape-4247">
              <a:extLst>
                <a:ext uri="{FF2B5EF4-FFF2-40B4-BE49-F238E27FC236}">
                  <a16:creationId xmlns:a16="http://schemas.microsoft.com/office/drawing/2014/main" xmlns="" id="{955E6E07-2EA2-4D70-A5E0-D2CA11F93EA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39800" y="2190750"/>
              <a:ext cx="184151" cy="266701"/>
            </a:xfrm>
            <a:custGeom>
              <a:avLst/>
              <a:gdLst/>
              <a:ahLst/>
              <a:cxnLst/>
              <a:rect l="0" t="0" r="0" b="0"/>
              <a:pathLst>
                <a:path w="184151" h="266701">
                  <a:moveTo>
                    <a:pt x="184150" y="0"/>
                  </a:moveTo>
                  <a:lnTo>
                    <a:pt x="184150" y="0"/>
                  </a:lnTo>
                  <a:lnTo>
                    <a:pt x="180779" y="0"/>
                  </a:lnTo>
                  <a:lnTo>
                    <a:pt x="158110" y="26759"/>
                  </a:lnTo>
                  <a:lnTo>
                    <a:pt x="133944" y="65706"/>
                  </a:lnTo>
                  <a:lnTo>
                    <a:pt x="114799" y="99052"/>
                  </a:lnTo>
                  <a:lnTo>
                    <a:pt x="92650" y="135040"/>
                  </a:lnTo>
                  <a:lnTo>
                    <a:pt x="68694" y="170084"/>
                  </a:lnTo>
                  <a:lnTo>
                    <a:pt x="33524" y="213614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SMARTInkShape-4248">
              <a:extLst>
                <a:ext uri="{FF2B5EF4-FFF2-40B4-BE49-F238E27FC236}">
                  <a16:creationId xmlns:a16="http://schemas.microsoft.com/office/drawing/2014/main" xmlns="" id="{8331BC69-A245-4A16-9EBB-CF0743408DB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95350" y="2197100"/>
              <a:ext cx="209551" cy="228601"/>
            </a:xfrm>
            <a:custGeom>
              <a:avLst/>
              <a:gdLst/>
              <a:ahLst/>
              <a:cxnLst/>
              <a:rect l="0" t="0" r="0" b="0"/>
              <a:pathLst>
                <a:path w="209551" h="228601">
                  <a:moveTo>
                    <a:pt x="0" y="0"/>
                  </a:moveTo>
                  <a:lnTo>
                    <a:pt x="0" y="0"/>
                  </a:lnTo>
                  <a:lnTo>
                    <a:pt x="43338" y="28848"/>
                  </a:lnTo>
                  <a:lnTo>
                    <a:pt x="89935" y="73667"/>
                  </a:lnTo>
                  <a:lnTo>
                    <a:pt x="127306" y="115431"/>
                  </a:lnTo>
                  <a:lnTo>
                    <a:pt x="161428" y="157203"/>
                  </a:lnTo>
                  <a:lnTo>
                    <a:pt x="191499" y="202502"/>
                  </a:lnTo>
                  <a:lnTo>
                    <a:pt x="20955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SMARTInkShape-4249">
              <a:extLst>
                <a:ext uri="{FF2B5EF4-FFF2-40B4-BE49-F238E27FC236}">
                  <a16:creationId xmlns:a16="http://schemas.microsoft.com/office/drawing/2014/main" xmlns="" id="{B5746FEF-CE21-4E2E-B546-2CCE88455E5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16251" y="2067407"/>
              <a:ext cx="242600" cy="368451"/>
            </a:xfrm>
            <a:custGeom>
              <a:avLst/>
              <a:gdLst/>
              <a:ahLst/>
              <a:cxnLst/>
              <a:rect l="0" t="0" r="0" b="0"/>
              <a:pathLst>
                <a:path w="242600" h="368451">
                  <a:moveTo>
                    <a:pt x="242599" y="28093"/>
                  </a:moveTo>
                  <a:lnTo>
                    <a:pt x="242599" y="28093"/>
                  </a:lnTo>
                  <a:lnTo>
                    <a:pt x="241893" y="17954"/>
                  </a:lnTo>
                  <a:lnTo>
                    <a:pt x="239228" y="10416"/>
                  </a:lnTo>
                  <a:lnTo>
                    <a:pt x="235413" y="7842"/>
                  </a:lnTo>
                  <a:lnTo>
                    <a:pt x="194415" y="0"/>
                  </a:lnTo>
                  <a:lnTo>
                    <a:pt x="162314" y="798"/>
                  </a:lnTo>
                  <a:lnTo>
                    <a:pt x="116203" y="17527"/>
                  </a:lnTo>
                  <a:lnTo>
                    <a:pt x="88810" y="35075"/>
                  </a:lnTo>
                  <a:lnTo>
                    <a:pt x="71129" y="55091"/>
                  </a:lnTo>
                  <a:lnTo>
                    <a:pt x="61498" y="73018"/>
                  </a:lnTo>
                  <a:lnTo>
                    <a:pt x="53250" y="119047"/>
                  </a:lnTo>
                  <a:lnTo>
                    <a:pt x="47580" y="162679"/>
                  </a:lnTo>
                  <a:lnTo>
                    <a:pt x="43505" y="199622"/>
                  </a:lnTo>
                  <a:lnTo>
                    <a:pt x="35580" y="235796"/>
                  </a:lnTo>
                  <a:lnTo>
                    <a:pt x="25002" y="269983"/>
                  </a:lnTo>
                  <a:lnTo>
                    <a:pt x="8557" y="314880"/>
                  </a:lnTo>
                  <a:lnTo>
                    <a:pt x="0" y="344881"/>
                  </a:lnTo>
                  <a:lnTo>
                    <a:pt x="251" y="355389"/>
                  </a:lnTo>
                  <a:lnTo>
                    <a:pt x="2012" y="359179"/>
                  </a:lnTo>
                  <a:lnTo>
                    <a:pt x="7731" y="365272"/>
                  </a:lnTo>
                  <a:lnTo>
                    <a:pt x="20620" y="368450"/>
                  </a:lnTo>
                  <a:lnTo>
                    <a:pt x="64382" y="367120"/>
                  </a:lnTo>
                  <a:lnTo>
                    <a:pt x="111283" y="356404"/>
                  </a:lnTo>
                  <a:lnTo>
                    <a:pt x="128299" y="3519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3" name="SMARTInkShape-Group815">
            <a:extLst>
              <a:ext uri="{FF2B5EF4-FFF2-40B4-BE49-F238E27FC236}">
                <a16:creationId xmlns:a16="http://schemas.microsoft.com/office/drawing/2014/main" xmlns="" id="{BADD9B29-427F-400F-8F59-2553BE9F84A7}"/>
              </a:ext>
            </a:extLst>
          </p:cNvPr>
          <p:cNvGrpSpPr/>
          <p:nvPr/>
        </p:nvGrpSpPr>
        <p:grpSpPr>
          <a:xfrm>
            <a:off x="3651250" y="5473808"/>
            <a:ext cx="234951" cy="450743"/>
            <a:chOff x="3651250" y="5473808"/>
            <a:chExt cx="234951" cy="450743"/>
          </a:xfrm>
        </p:grpSpPr>
        <p:sp>
          <p:nvSpPr>
            <p:cNvPr id="1031" name="SMARTInkShape-4250">
              <a:extLst>
                <a:ext uri="{FF2B5EF4-FFF2-40B4-BE49-F238E27FC236}">
                  <a16:creationId xmlns:a16="http://schemas.microsoft.com/office/drawing/2014/main" xmlns="" id="{D2075E2B-8ADE-4BF9-B80A-6802ACCCA46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695700" y="5473808"/>
              <a:ext cx="190501" cy="150566"/>
            </a:xfrm>
            <a:custGeom>
              <a:avLst/>
              <a:gdLst/>
              <a:ahLst/>
              <a:cxnLst/>
              <a:rect l="0" t="0" r="0" b="0"/>
              <a:pathLst>
                <a:path w="190501" h="150566">
                  <a:moveTo>
                    <a:pt x="0" y="37992"/>
                  </a:moveTo>
                  <a:lnTo>
                    <a:pt x="0" y="37992"/>
                  </a:lnTo>
                  <a:lnTo>
                    <a:pt x="0" y="23687"/>
                  </a:lnTo>
                  <a:lnTo>
                    <a:pt x="705" y="22105"/>
                  </a:lnTo>
                  <a:lnTo>
                    <a:pt x="1881" y="21052"/>
                  </a:lnTo>
                  <a:lnTo>
                    <a:pt x="5069" y="19173"/>
                  </a:lnTo>
                  <a:lnTo>
                    <a:pt x="18418" y="8193"/>
                  </a:lnTo>
                  <a:lnTo>
                    <a:pt x="33444" y="2665"/>
                  </a:lnTo>
                  <a:lnTo>
                    <a:pt x="73778" y="0"/>
                  </a:lnTo>
                  <a:lnTo>
                    <a:pt x="77407" y="1375"/>
                  </a:lnTo>
                  <a:lnTo>
                    <a:pt x="83322" y="6666"/>
                  </a:lnTo>
                  <a:lnTo>
                    <a:pt x="84475" y="11463"/>
                  </a:lnTo>
                  <a:lnTo>
                    <a:pt x="83876" y="24320"/>
                  </a:lnTo>
                  <a:lnTo>
                    <a:pt x="70791" y="63821"/>
                  </a:lnTo>
                  <a:lnTo>
                    <a:pt x="64624" y="79811"/>
                  </a:lnTo>
                  <a:lnTo>
                    <a:pt x="32002" y="124857"/>
                  </a:lnTo>
                  <a:lnTo>
                    <a:pt x="21608" y="136681"/>
                  </a:lnTo>
                  <a:lnTo>
                    <a:pt x="21461" y="137652"/>
                  </a:lnTo>
                  <a:lnTo>
                    <a:pt x="22068" y="138298"/>
                  </a:lnTo>
                  <a:lnTo>
                    <a:pt x="23179" y="138730"/>
                  </a:lnTo>
                  <a:lnTo>
                    <a:pt x="67358" y="146465"/>
                  </a:lnTo>
                  <a:lnTo>
                    <a:pt x="105330" y="150565"/>
                  </a:lnTo>
                  <a:lnTo>
                    <a:pt x="146395" y="148579"/>
                  </a:lnTo>
                  <a:lnTo>
                    <a:pt x="190500" y="139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SMARTInkShape-4251">
              <a:extLst>
                <a:ext uri="{FF2B5EF4-FFF2-40B4-BE49-F238E27FC236}">
                  <a16:creationId xmlns:a16="http://schemas.microsoft.com/office/drawing/2014/main" xmlns="" id="{FB24F969-E4D8-4153-A587-5B63DC7DFE7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651250" y="5632528"/>
              <a:ext cx="12701" cy="292023"/>
            </a:xfrm>
            <a:custGeom>
              <a:avLst/>
              <a:gdLst/>
              <a:ahLst/>
              <a:cxnLst/>
              <a:rect l="0" t="0" r="0" b="0"/>
              <a:pathLst>
                <a:path w="12701" h="292023">
                  <a:moveTo>
                    <a:pt x="0" y="6272"/>
                  </a:moveTo>
                  <a:lnTo>
                    <a:pt x="0" y="6272"/>
                  </a:lnTo>
                  <a:lnTo>
                    <a:pt x="0" y="0"/>
                  </a:lnTo>
                  <a:lnTo>
                    <a:pt x="6907" y="46651"/>
                  </a:lnTo>
                  <a:lnTo>
                    <a:pt x="11555" y="93896"/>
                  </a:lnTo>
                  <a:lnTo>
                    <a:pt x="12361" y="139636"/>
                  </a:lnTo>
                  <a:lnTo>
                    <a:pt x="12599" y="182195"/>
                  </a:lnTo>
                  <a:lnTo>
                    <a:pt x="12670" y="221616"/>
                  </a:lnTo>
                  <a:lnTo>
                    <a:pt x="12691" y="260107"/>
                  </a:lnTo>
                  <a:lnTo>
                    <a:pt x="12700" y="292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8" name="SMARTInkShape-Group816">
            <a:extLst>
              <a:ext uri="{FF2B5EF4-FFF2-40B4-BE49-F238E27FC236}">
                <a16:creationId xmlns:a16="http://schemas.microsoft.com/office/drawing/2014/main" xmlns="" id="{790B4BB7-5D51-493C-B37B-7A1C633B11C0}"/>
              </a:ext>
            </a:extLst>
          </p:cNvPr>
          <p:cNvGrpSpPr/>
          <p:nvPr/>
        </p:nvGrpSpPr>
        <p:grpSpPr>
          <a:xfrm>
            <a:off x="3894315" y="5487300"/>
            <a:ext cx="1604786" cy="475351"/>
            <a:chOff x="3894315" y="5487300"/>
            <a:chExt cx="1604786" cy="475351"/>
          </a:xfrm>
        </p:grpSpPr>
        <p:sp>
          <p:nvSpPr>
            <p:cNvPr id="1034" name="SMARTInkShape-4252">
              <a:extLst>
                <a:ext uri="{FF2B5EF4-FFF2-40B4-BE49-F238E27FC236}">
                  <a16:creationId xmlns:a16="http://schemas.microsoft.com/office/drawing/2014/main" xmlns="" id="{FE6C99F2-44F7-4DAC-8A25-137A19833AF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391150" y="58166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6711" y="7791"/>
                  </a:lnTo>
                  <a:lnTo>
                    <a:pt x="90610" y="570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Shape-4253">
              <a:extLst>
                <a:ext uri="{FF2B5EF4-FFF2-40B4-BE49-F238E27FC236}">
                  <a16:creationId xmlns:a16="http://schemas.microsoft.com/office/drawing/2014/main" xmlns="" id="{01008B33-A117-4F96-BA34-C4CA089891B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270500" y="5557133"/>
              <a:ext cx="113589" cy="405518"/>
            </a:xfrm>
            <a:custGeom>
              <a:avLst/>
              <a:gdLst/>
              <a:ahLst/>
              <a:cxnLst/>
              <a:rect l="0" t="0" r="0" b="0"/>
              <a:pathLst>
                <a:path w="113589" h="405518">
                  <a:moveTo>
                    <a:pt x="25400" y="5467"/>
                  </a:moveTo>
                  <a:lnTo>
                    <a:pt x="25400" y="5467"/>
                  </a:lnTo>
                  <a:lnTo>
                    <a:pt x="28771" y="5467"/>
                  </a:lnTo>
                  <a:lnTo>
                    <a:pt x="32308" y="3586"/>
                  </a:lnTo>
                  <a:lnTo>
                    <a:pt x="34238" y="2096"/>
                  </a:lnTo>
                  <a:lnTo>
                    <a:pt x="40148" y="441"/>
                  </a:lnTo>
                  <a:lnTo>
                    <a:pt x="43698" y="0"/>
                  </a:lnTo>
                  <a:lnTo>
                    <a:pt x="51406" y="3273"/>
                  </a:lnTo>
                  <a:lnTo>
                    <a:pt x="67852" y="16871"/>
                  </a:lnTo>
                  <a:lnTo>
                    <a:pt x="91612" y="62338"/>
                  </a:lnTo>
                  <a:lnTo>
                    <a:pt x="106186" y="105261"/>
                  </a:lnTo>
                  <a:lnTo>
                    <a:pt x="111896" y="146513"/>
                  </a:lnTo>
                  <a:lnTo>
                    <a:pt x="113588" y="191897"/>
                  </a:lnTo>
                  <a:lnTo>
                    <a:pt x="111867" y="225908"/>
                  </a:lnTo>
                  <a:lnTo>
                    <a:pt x="104048" y="264541"/>
                  </a:lnTo>
                  <a:lnTo>
                    <a:pt x="89751" y="299587"/>
                  </a:lnTo>
                  <a:lnTo>
                    <a:pt x="59990" y="345202"/>
                  </a:lnTo>
                  <a:lnTo>
                    <a:pt x="18748" y="388429"/>
                  </a:lnTo>
                  <a:lnTo>
                    <a:pt x="0" y="405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SMARTInkShape-4254">
              <a:extLst>
                <a:ext uri="{FF2B5EF4-FFF2-40B4-BE49-F238E27FC236}">
                  <a16:creationId xmlns:a16="http://schemas.microsoft.com/office/drawing/2014/main" xmlns="" id="{FA1854A9-5F2F-44C4-A382-E45787FDE55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257800" y="5661129"/>
              <a:ext cx="64688" cy="250722"/>
            </a:xfrm>
            <a:custGeom>
              <a:avLst/>
              <a:gdLst/>
              <a:ahLst/>
              <a:cxnLst/>
              <a:rect l="0" t="0" r="0" b="0"/>
              <a:pathLst>
                <a:path w="64688" h="250722">
                  <a:moveTo>
                    <a:pt x="25400" y="9421"/>
                  </a:moveTo>
                  <a:lnTo>
                    <a:pt x="25400" y="9421"/>
                  </a:lnTo>
                  <a:lnTo>
                    <a:pt x="22029" y="6050"/>
                  </a:lnTo>
                  <a:lnTo>
                    <a:pt x="21742" y="4352"/>
                  </a:lnTo>
                  <a:lnTo>
                    <a:pt x="22256" y="2514"/>
                  </a:lnTo>
                  <a:lnTo>
                    <a:pt x="23304" y="582"/>
                  </a:lnTo>
                  <a:lnTo>
                    <a:pt x="24002" y="0"/>
                  </a:lnTo>
                  <a:lnTo>
                    <a:pt x="24468" y="318"/>
                  </a:lnTo>
                  <a:lnTo>
                    <a:pt x="24779" y="1236"/>
                  </a:lnTo>
                  <a:lnTo>
                    <a:pt x="34711" y="14259"/>
                  </a:lnTo>
                  <a:lnTo>
                    <a:pt x="53141" y="57295"/>
                  </a:lnTo>
                  <a:lnTo>
                    <a:pt x="63802" y="92985"/>
                  </a:lnTo>
                  <a:lnTo>
                    <a:pt x="64687" y="133742"/>
                  </a:lnTo>
                  <a:lnTo>
                    <a:pt x="57110" y="173726"/>
                  </a:lnTo>
                  <a:lnTo>
                    <a:pt x="36838" y="218684"/>
                  </a:lnTo>
                  <a:lnTo>
                    <a:pt x="19381" y="240288"/>
                  </a:lnTo>
                  <a:lnTo>
                    <a:pt x="0" y="25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SMARTInkShape-4255">
              <a:extLst>
                <a:ext uri="{FF2B5EF4-FFF2-40B4-BE49-F238E27FC236}">
                  <a16:creationId xmlns:a16="http://schemas.microsoft.com/office/drawing/2014/main" xmlns="" id="{2D6ABF88-0174-4610-9A38-864D3957B38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155101" y="5715983"/>
              <a:ext cx="121750" cy="143371"/>
            </a:xfrm>
            <a:custGeom>
              <a:avLst/>
              <a:gdLst/>
              <a:ahLst/>
              <a:cxnLst/>
              <a:rect l="0" t="0" r="0" b="0"/>
              <a:pathLst>
                <a:path w="121750" h="143371">
                  <a:moveTo>
                    <a:pt x="58249" y="18067"/>
                  </a:moveTo>
                  <a:lnTo>
                    <a:pt x="58249" y="18067"/>
                  </a:lnTo>
                  <a:lnTo>
                    <a:pt x="61620" y="14696"/>
                  </a:lnTo>
                  <a:lnTo>
                    <a:pt x="63275" y="11159"/>
                  </a:lnTo>
                  <a:lnTo>
                    <a:pt x="63716" y="9228"/>
                  </a:lnTo>
                  <a:lnTo>
                    <a:pt x="64716" y="7941"/>
                  </a:lnTo>
                  <a:lnTo>
                    <a:pt x="67709" y="6511"/>
                  </a:lnTo>
                  <a:lnTo>
                    <a:pt x="68789" y="5424"/>
                  </a:lnTo>
                  <a:lnTo>
                    <a:pt x="69989" y="2335"/>
                  </a:lnTo>
                  <a:lnTo>
                    <a:pt x="69603" y="1229"/>
                  </a:lnTo>
                  <a:lnTo>
                    <a:pt x="68641" y="492"/>
                  </a:lnTo>
                  <a:lnTo>
                    <a:pt x="67293" y="0"/>
                  </a:lnTo>
                  <a:lnTo>
                    <a:pt x="58655" y="2680"/>
                  </a:lnTo>
                  <a:lnTo>
                    <a:pt x="47159" y="7942"/>
                  </a:lnTo>
                  <a:lnTo>
                    <a:pt x="34816" y="20711"/>
                  </a:lnTo>
                  <a:lnTo>
                    <a:pt x="18709" y="49764"/>
                  </a:lnTo>
                  <a:lnTo>
                    <a:pt x="2329" y="95679"/>
                  </a:lnTo>
                  <a:lnTo>
                    <a:pt x="0" y="109241"/>
                  </a:lnTo>
                  <a:lnTo>
                    <a:pt x="2654" y="124809"/>
                  </a:lnTo>
                  <a:lnTo>
                    <a:pt x="7909" y="136478"/>
                  </a:lnTo>
                  <a:lnTo>
                    <a:pt x="9872" y="139341"/>
                  </a:lnTo>
                  <a:lnTo>
                    <a:pt x="12593" y="141249"/>
                  </a:lnTo>
                  <a:lnTo>
                    <a:pt x="19378" y="143370"/>
                  </a:lnTo>
                  <a:lnTo>
                    <a:pt x="27097" y="142432"/>
                  </a:lnTo>
                  <a:lnTo>
                    <a:pt x="35231" y="138957"/>
                  </a:lnTo>
                  <a:lnTo>
                    <a:pt x="64753" y="112130"/>
                  </a:lnTo>
                  <a:lnTo>
                    <a:pt x="78128" y="93209"/>
                  </a:lnTo>
                  <a:lnTo>
                    <a:pt x="86168" y="70043"/>
                  </a:lnTo>
                  <a:lnTo>
                    <a:pt x="88158" y="46011"/>
                  </a:lnTo>
                  <a:lnTo>
                    <a:pt x="82868" y="20451"/>
                  </a:lnTo>
                  <a:lnTo>
                    <a:pt x="81012" y="15423"/>
                  </a:lnTo>
                  <a:lnTo>
                    <a:pt x="73304" y="7954"/>
                  </a:lnTo>
                  <a:lnTo>
                    <a:pt x="68286" y="4975"/>
                  </a:lnTo>
                  <a:lnTo>
                    <a:pt x="63529" y="3695"/>
                  </a:lnTo>
                  <a:lnTo>
                    <a:pt x="54481" y="4154"/>
                  </a:lnTo>
                  <a:lnTo>
                    <a:pt x="45756" y="8590"/>
                  </a:lnTo>
                  <a:lnTo>
                    <a:pt x="38585" y="14561"/>
                  </a:lnTo>
                  <a:lnTo>
                    <a:pt x="35398" y="19566"/>
                  </a:lnTo>
                  <a:lnTo>
                    <a:pt x="35864" y="27906"/>
                  </a:lnTo>
                  <a:lnTo>
                    <a:pt x="36975" y="33093"/>
                  </a:lnTo>
                  <a:lnTo>
                    <a:pt x="41974" y="40738"/>
                  </a:lnTo>
                  <a:lnTo>
                    <a:pt x="45282" y="43763"/>
                  </a:lnTo>
                  <a:lnTo>
                    <a:pt x="63422" y="51394"/>
                  </a:lnTo>
                  <a:lnTo>
                    <a:pt x="83300" y="54753"/>
                  </a:lnTo>
                  <a:lnTo>
                    <a:pt x="121749" y="49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SMARTInkShape-4256">
              <a:extLst>
                <a:ext uri="{FF2B5EF4-FFF2-40B4-BE49-F238E27FC236}">
                  <a16:creationId xmlns:a16="http://schemas.microsoft.com/office/drawing/2014/main" xmlns="" id="{AE137A38-4245-45DA-82F4-5A958A4926E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073650" y="577215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1" y="7674"/>
                  </a:lnTo>
                  <a:lnTo>
                    <a:pt x="23765" y="96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SMARTInkShape-4257">
              <a:extLst>
                <a:ext uri="{FF2B5EF4-FFF2-40B4-BE49-F238E27FC236}">
                  <a16:creationId xmlns:a16="http://schemas.microsoft.com/office/drawing/2014/main" xmlns="" id="{8C4FD851-E167-4E9D-A911-A9D5876A94D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022850" y="5715883"/>
              <a:ext cx="19051" cy="113418"/>
            </a:xfrm>
            <a:custGeom>
              <a:avLst/>
              <a:gdLst/>
              <a:ahLst/>
              <a:cxnLst/>
              <a:rect l="0" t="0" r="0" b="0"/>
              <a:pathLst>
                <a:path w="19051" h="1134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5069" y="1116"/>
                  </a:lnTo>
                  <a:lnTo>
                    <a:pt x="8838" y="6120"/>
                  </a:lnTo>
                  <a:lnTo>
                    <a:pt x="16301" y="30970"/>
                  </a:lnTo>
                  <a:lnTo>
                    <a:pt x="18688" y="71376"/>
                  </a:lnTo>
                  <a:lnTo>
                    <a:pt x="19050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SMARTInkShape-4258">
              <a:extLst>
                <a:ext uri="{FF2B5EF4-FFF2-40B4-BE49-F238E27FC236}">
                  <a16:creationId xmlns:a16="http://schemas.microsoft.com/office/drawing/2014/main" xmlns="" id="{870270B8-E67A-4D37-A495-67D907A4435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917478" y="5660542"/>
              <a:ext cx="79973" cy="183124"/>
            </a:xfrm>
            <a:custGeom>
              <a:avLst/>
              <a:gdLst/>
              <a:ahLst/>
              <a:cxnLst/>
              <a:rect l="0" t="0" r="0" b="0"/>
              <a:pathLst>
                <a:path w="79973" h="183124">
                  <a:moveTo>
                    <a:pt x="79972" y="3658"/>
                  </a:moveTo>
                  <a:lnTo>
                    <a:pt x="79972" y="3658"/>
                  </a:lnTo>
                  <a:lnTo>
                    <a:pt x="76601" y="287"/>
                  </a:lnTo>
                  <a:lnTo>
                    <a:pt x="74197" y="0"/>
                  </a:lnTo>
                  <a:lnTo>
                    <a:pt x="67763" y="1562"/>
                  </a:lnTo>
                  <a:lnTo>
                    <a:pt x="45942" y="15684"/>
                  </a:lnTo>
                  <a:lnTo>
                    <a:pt x="23077" y="41598"/>
                  </a:lnTo>
                  <a:lnTo>
                    <a:pt x="6121" y="73894"/>
                  </a:lnTo>
                  <a:lnTo>
                    <a:pt x="0" y="99023"/>
                  </a:lnTo>
                  <a:lnTo>
                    <a:pt x="67" y="124342"/>
                  </a:lnTo>
                  <a:lnTo>
                    <a:pt x="10354" y="166322"/>
                  </a:lnTo>
                  <a:lnTo>
                    <a:pt x="15164" y="175436"/>
                  </a:lnTo>
                  <a:lnTo>
                    <a:pt x="22005" y="181839"/>
                  </a:lnTo>
                  <a:lnTo>
                    <a:pt x="25806" y="183123"/>
                  </a:lnTo>
                  <a:lnTo>
                    <a:pt x="41872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SMARTInkShape-4259">
              <a:extLst>
                <a:ext uri="{FF2B5EF4-FFF2-40B4-BE49-F238E27FC236}">
                  <a16:creationId xmlns:a16="http://schemas.microsoft.com/office/drawing/2014/main" xmlns="" id="{23B82C1A-2143-4C68-93D0-B43368B9A7A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902200" y="58229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SMARTInkShape-4260">
              <a:extLst>
                <a:ext uri="{FF2B5EF4-FFF2-40B4-BE49-F238E27FC236}">
                  <a16:creationId xmlns:a16="http://schemas.microsoft.com/office/drawing/2014/main" xmlns="" id="{77A40FE3-9539-47D1-B263-126E4D3654E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705350" y="5487300"/>
              <a:ext cx="152401" cy="110302"/>
            </a:xfrm>
            <a:custGeom>
              <a:avLst/>
              <a:gdLst/>
              <a:ahLst/>
              <a:cxnLst/>
              <a:rect l="0" t="0" r="0" b="0"/>
              <a:pathLst>
                <a:path w="152401" h="110302">
                  <a:moveTo>
                    <a:pt x="0" y="18150"/>
                  </a:moveTo>
                  <a:lnTo>
                    <a:pt x="0" y="18150"/>
                  </a:lnTo>
                  <a:lnTo>
                    <a:pt x="0" y="6594"/>
                  </a:lnTo>
                  <a:lnTo>
                    <a:pt x="6742" y="2418"/>
                  </a:lnTo>
                  <a:lnTo>
                    <a:pt x="17677" y="83"/>
                  </a:lnTo>
                  <a:lnTo>
                    <a:pt x="38377" y="0"/>
                  </a:lnTo>
                  <a:lnTo>
                    <a:pt x="47866" y="2557"/>
                  </a:lnTo>
                  <a:lnTo>
                    <a:pt x="61141" y="11335"/>
                  </a:lnTo>
                  <a:lnTo>
                    <a:pt x="70641" y="22872"/>
                  </a:lnTo>
                  <a:lnTo>
                    <a:pt x="71788" y="27648"/>
                  </a:lnTo>
                  <a:lnTo>
                    <a:pt x="70032" y="44483"/>
                  </a:lnTo>
                  <a:lnTo>
                    <a:pt x="66874" y="56664"/>
                  </a:lnTo>
                  <a:lnTo>
                    <a:pt x="59355" y="67253"/>
                  </a:lnTo>
                  <a:lnTo>
                    <a:pt x="26918" y="92320"/>
                  </a:lnTo>
                  <a:lnTo>
                    <a:pt x="6858" y="106643"/>
                  </a:lnTo>
                  <a:lnTo>
                    <a:pt x="16613" y="110301"/>
                  </a:lnTo>
                  <a:lnTo>
                    <a:pt x="36280" y="109111"/>
                  </a:lnTo>
                  <a:lnTo>
                    <a:pt x="82009" y="98729"/>
                  </a:lnTo>
                  <a:lnTo>
                    <a:pt x="124594" y="95214"/>
                  </a:lnTo>
                  <a:lnTo>
                    <a:pt x="152400" y="9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SMARTInkShape-4261">
              <a:extLst>
                <a:ext uri="{FF2B5EF4-FFF2-40B4-BE49-F238E27FC236}">
                  <a16:creationId xmlns:a16="http://schemas.microsoft.com/office/drawing/2014/main" xmlns="" id="{CC690249-1DC5-41ED-B7D3-2696ADEBC1B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612792" y="5665554"/>
              <a:ext cx="225909" cy="252459"/>
            </a:xfrm>
            <a:custGeom>
              <a:avLst/>
              <a:gdLst/>
              <a:ahLst/>
              <a:cxnLst/>
              <a:rect l="0" t="0" r="0" b="0"/>
              <a:pathLst>
                <a:path w="225909" h="252459">
                  <a:moveTo>
                    <a:pt x="3658" y="55796"/>
                  </a:moveTo>
                  <a:lnTo>
                    <a:pt x="3658" y="55796"/>
                  </a:lnTo>
                  <a:lnTo>
                    <a:pt x="287" y="52425"/>
                  </a:lnTo>
                  <a:lnTo>
                    <a:pt x="0" y="50727"/>
                  </a:lnTo>
                  <a:lnTo>
                    <a:pt x="514" y="48888"/>
                  </a:lnTo>
                  <a:lnTo>
                    <a:pt x="2260" y="44964"/>
                  </a:lnTo>
                  <a:lnTo>
                    <a:pt x="6845" y="31225"/>
                  </a:lnTo>
                  <a:lnTo>
                    <a:pt x="15813" y="19432"/>
                  </a:lnTo>
                  <a:lnTo>
                    <a:pt x="27407" y="10370"/>
                  </a:lnTo>
                  <a:lnTo>
                    <a:pt x="43150" y="3217"/>
                  </a:lnTo>
                  <a:lnTo>
                    <a:pt x="64591" y="0"/>
                  </a:lnTo>
                  <a:lnTo>
                    <a:pt x="85448" y="2419"/>
                  </a:lnTo>
                  <a:lnTo>
                    <a:pt x="105033" y="10974"/>
                  </a:lnTo>
                  <a:lnTo>
                    <a:pt x="114095" y="20352"/>
                  </a:lnTo>
                  <a:lnTo>
                    <a:pt x="119770" y="31577"/>
                  </a:lnTo>
                  <a:lnTo>
                    <a:pt x="122290" y="43621"/>
                  </a:lnTo>
                  <a:lnTo>
                    <a:pt x="120338" y="65673"/>
                  </a:lnTo>
                  <a:lnTo>
                    <a:pt x="104456" y="108663"/>
                  </a:lnTo>
                  <a:lnTo>
                    <a:pt x="82575" y="155421"/>
                  </a:lnTo>
                  <a:lnTo>
                    <a:pt x="48605" y="199634"/>
                  </a:lnTo>
                  <a:lnTo>
                    <a:pt x="25349" y="223800"/>
                  </a:lnTo>
                  <a:lnTo>
                    <a:pt x="19335" y="226931"/>
                  </a:lnTo>
                  <a:lnTo>
                    <a:pt x="17681" y="230162"/>
                  </a:lnTo>
                  <a:lnTo>
                    <a:pt x="17945" y="232013"/>
                  </a:lnTo>
                  <a:lnTo>
                    <a:pt x="20983" y="238693"/>
                  </a:lnTo>
                  <a:lnTo>
                    <a:pt x="22903" y="247884"/>
                  </a:lnTo>
                  <a:lnTo>
                    <a:pt x="24249" y="249473"/>
                  </a:lnTo>
                  <a:lnTo>
                    <a:pt x="28108" y="252019"/>
                  </a:lnTo>
                  <a:lnTo>
                    <a:pt x="32147" y="252458"/>
                  </a:lnTo>
                  <a:lnTo>
                    <a:pt x="78555" y="246168"/>
                  </a:lnTo>
                  <a:lnTo>
                    <a:pt x="125305" y="241383"/>
                  </a:lnTo>
                  <a:lnTo>
                    <a:pt x="162703" y="240372"/>
                  </a:lnTo>
                  <a:lnTo>
                    <a:pt x="209327" y="235638"/>
                  </a:lnTo>
                  <a:lnTo>
                    <a:pt x="218068" y="234503"/>
                  </a:lnTo>
                  <a:lnTo>
                    <a:pt x="220682" y="234906"/>
                  </a:lnTo>
                  <a:lnTo>
                    <a:pt x="222423" y="235881"/>
                  </a:lnTo>
                  <a:lnTo>
                    <a:pt x="225908" y="239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SMARTInkShape-4262">
              <a:extLst>
                <a:ext uri="{FF2B5EF4-FFF2-40B4-BE49-F238E27FC236}">
                  <a16:creationId xmlns:a16="http://schemas.microsoft.com/office/drawing/2014/main" xmlns="" id="{B859238A-CB16-41D0-949A-81735126918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470400" y="5727700"/>
              <a:ext cx="25401" cy="190501"/>
            </a:xfrm>
            <a:custGeom>
              <a:avLst/>
              <a:gdLst/>
              <a:ahLst/>
              <a:cxnLst/>
              <a:rect l="0" t="0" r="0" b="0"/>
              <a:pathLst>
                <a:path w="25401" h="190501">
                  <a:moveTo>
                    <a:pt x="0" y="0"/>
                  </a:moveTo>
                  <a:lnTo>
                    <a:pt x="0" y="0"/>
                  </a:lnTo>
                  <a:lnTo>
                    <a:pt x="14927" y="42063"/>
                  </a:lnTo>
                  <a:lnTo>
                    <a:pt x="18235" y="83882"/>
                  </a:lnTo>
                  <a:lnTo>
                    <a:pt x="18890" y="126845"/>
                  </a:lnTo>
                  <a:lnTo>
                    <a:pt x="19029" y="169051"/>
                  </a:lnTo>
                  <a:lnTo>
                    <a:pt x="19749" y="183517"/>
                  </a:lnTo>
                  <a:lnTo>
                    <a:pt x="20927" y="185845"/>
                  </a:lnTo>
                  <a:lnTo>
                    <a:pt x="254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SMARTInkShape-4263">
              <a:extLst>
                <a:ext uri="{FF2B5EF4-FFF2-40B4-BE49-F238E27FC236}">
                  <a16:creationId xmlns:a16="http://schemas.microsoft.com/office/drawing/2014/main" xmlns="" id="{9F5A771E-A261-489A-A1AC-4012262216B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400812" y="5822950"/>
              <a:ext cx="158489" cy="11821"/>
            </a:xfrm>
            <a:custGeom>
              <a:avLst/>
              <a:gdLst/>
              <a:ahLst/>
              <a:cxnLst/>
              <a:rect l="0" t="0" r="0" b="0"/>
              <a:pathLst>
                <a:path w="158489" h="11821">
                  <a:moveTo>
                    <a:pt x="6088" y="6350"/>
                  </a:moveTo>
                  <a:lnTo>
                    <a:pt x="6088" y="6350"/>
                  </a:lnTo>
                  <a:lnTo>
                    <a:pt x="0" y="6350"/>
                  </a:lnTo>
                  <a:lnTo>
                    <a:pt x="3187" y="9721"/>
                  </a:lnTo>
                  <a:lnTo>
                    <a:pt x="8561" y="11376"/>
                  </a:lnTo>
                  <a:lnTo>
                    <a:pt x="34061" y="11820"/>
                  </a:lnTo>
                  <a:lnTo>
                    <a:pt x="81068" y="3839"/>
                  </a:lnTo>
                  <a:lnTo>
                    <a:pt x="124416" y="507"/>
                  </a:lnTo>
                  <a:lnTo>
                    <a:pt x="158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SMARTInkShape-4264">
              <a:extLst>
                <a:ext uri="{FF2B5EF4-FFF2-40B4-BE49-F238E27FC236}">
                  <a16:creationId xmlns:a16="http://schemas.microsoft.com/office/drawing/2014/main" xmlns="" id="{1BA5FB94-7E61-4DE6-86B3-EA89CFFC5DB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045197" y="5664616"/>
              <a:ext cx="253754" cy="248269"/>
            </a:xfrm>
            <a:custGeom>
              <a:avLst/>
              <a:gdLst/>
              <a:ahLst/>
              <a:cxnLst/>
              <a:rect l="0" t="0" r="0" b="0"/>
              <a:pathLst>
                <a:path w="253754" h="248269">
                  <a:moveTo>
                    <a:pt x="82303" y="18634"/>
                  </a:moveTo>
                  <a:lnTo>
                    <a:pt x="82303" y="18634"/>
                  </a:lnTo>
                  <a:lnTo>
                    <a:pt x="73465" y="4329"/>
                  </a:lnTo>
                  <a:lnTo>
                    <a:pt x="67556" y="1694"/>
                  </a:lnTo>
                  <a:lnTo>
                    <a:pt x="55636" y="0"/>
                  </a:lnTo>
                  <a:lnTo>
                    <a:pt x="49050" y="3532"/>
                  </a:lnTo>
                  <a:lnTo>
                    <a:pt x="41418" y="11217"/>
                  </a:lnTo>
                  <a:lnTo>
                    <a:pt x="17461" y="53867"/>
                  </a:lnTo>
                  <a:lnTo>
                    <a:pt x="3983" y="97508"/>
                  </a:lnTo>
                  <a:lnTo>
                    <a:pt x="1006" y="133726"/>
                  </a:lnTo>
                  <a:lnTo>
                    <a:pt x="0" y="180128"/>
                  </a:lnTo>
                  <a:lnTo>
                    <a:pt x="3173" y="213517"/>
                  </a:lnTo>
                  <a:lnTo>
                    <a:pt x="14957" y="239084"/>
                  </a:lnTo>
                  <a:lnTo>
                    <a:pt x="20151" y="246669"/>
                  </a:lnTo>
                  <a:lnTo>
                    <a:pt x="23935" y="248268"/>
                  </a:lnTo>
                  <a:lnTo>
                    <a:pt x="51229" y="247510"/>
                  </a:lnTo>
                  <a:lnTo>
                    <a:pt x="80450" y="237149"/>
                  </a:lnTo>
                  <a:lnTo>
                    <a:pt x="123899" y="208860"/>
                  </a:lnTo>
                  <a:lnTo>
                    <a:pt x="142940" y="190448"/>
                  </a:lnTo>
                  <a:lnTo>
                    <a:pt x="153704" y="169852"/>
                  </a:lnTo>
                  <a:lnTo>
                    <a:pt x="157081" y="144891"/>
                  </a:lnTo>
                  <a:lnTo>
                    <a:pt x="152447" y="104852"/>
                  </a:lnTo>
                  <a:lnTo>
                    <a:pt x="140556" y="64854"/>
                  </a:lnTo>
                  <a:lnTo>
                    <a:pt x="128309" y="26759"/>
                  </a:lnTo>
                  <a:lnTo>
                    <a:pt x="121330" y="16130"/>
                  </a:lnTo>
                  <a:lnTo>
                    <a:pt x="111642" y="8584"/>
                  </a:lnTo>
                  <a:lnTo>
                    <a:pt x="100282" y="3585"/>
                  </a:lnTo>
                  <a:lnTo>
                    <a:pt x="88177" y="1361"/>
                  </a:lnTo>
                  <a:lnTo>
                    <a:pt x="66091" y="3481"/>
                  </a:lnTo>
                  <a:lnTo>
                    <a:pt x="51815" y="10488"/>
                  </a:lnTo>
                  <a:lnTo>
                    <a:pt x="31876" y="28215"/>
                  </a:lnTo>
                  <a:lnTo>
                    <a:pt x="21086" y="43353"/>
                  </a:lnTo>
                  <a:lnTo>
                    <a:pt x="15011" y="67037"/>
                  </a:lnTo>
                  <a:lnTo>
                    <a:pt x="13916" y="87068"/>
                  </a:lnTo>
                  <a:lnTo>
                    <a:pt x="16161" y="97497"/>
                  </a:lnTo>
                  <a:lnTo>
                    <a:pt x="27036" y="108718"/>
                  </a:lnTo>
                  <a:lnTo>
                    <a:pt x="43629" y="118645"/>
                  </a:lnTo>
                  <a:lnTo>
                    <a:pt x="62762" y="123054"/>
                  </a:lnTo>
                  <a:lnTo>
                    <a:pt x="100110" y="122167"/>
                  </a:lnTo>
                  <a:lnTo>
                    <a:pt x="142456" y="120806"/>
                  </a:lnTo>
                  <a:lnTo>
                    <a:pt x="189653" y="117033"/>
                  </a:lnTo>
                  <a:lnTo>
                    <a:pt x="233774" y="110142"/>
                  </a:lnTo>
                  <a:lnTo>
                    <a:pt x="253753" y="107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SMARTInkShape-4265">
              <a:extLst>
                <a:ext uri="{FF2B5EF4-FFF2-40B4-BE49-F238E27FC236}">
                  <a16:creationId xmlns:a16="http://schemas.microsoft.com/office/drawing/2014/main" xmlns="" id="{A8FFE032-5431-4A55-9977-626532FAF52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894315" y="5867400"/>
              <a:ext cx="10936" cy="19051"/>
            </a:xfrm>
            <a:custGeom>
              <a:avLst/>
              <a:gdLst/>
              <a:ahLst/>
              <a:cxnLst/>
              <a:rect l="0" t="0" r="0" b="0"/>
              <a:pathLst>
                <a:path w="1093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4193" y="15679"/>
                  </a:lnTo>
                  <a:lnTo>
                    <a:pt x="2207" y="13980"/>
                  </a:lnTo>
                  <a:lnTo>
                    <a:pt x="0" y="10211"/>
                  </a:lnTo>
                  <a:lnTo>
                    <a:pt x="823" y="8218"/>
                  </a:lnTo>
                  <a:lnTo>
                    <a:pt x="10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9" name="SMARTInkShape-4266">
            <a:extLst>
              <a:ext uri="{FF2B5EF4-FFF2-40B4-BE49-F238E27FC236}">
                <a16:creationId xmlns:a16="http://schemas.microsoft.com/office/drawing/2014/main" xmlns="" id="{FB2253FF-B365-4EF5-94FB-E1804F59BA0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444377" y="5603142"/>
            <a:ext cx="92574" cy="403959"/>
          </a:xfrm>
          <a:custGeom>
            <a:avLst/>
            <a:gdLst/>
            <a:ahLst/>
            <a:cxnLst/>
            <a:rect l="0" t="0" r="0" b="0"/>
            <a:pathLst>
              <a:path w="92574" h="403959">
                <a:moveTo>
                  <a:pt x="92573" y="35658"/>
                </a:moveTo>
                <a:lnTo>
                  <a:pt x="92573" y="35658"/>
                </a:lnTo>
                <a:lnTo>
                  <a:pt x="75566" y="3055"/>
                </a:lnTo>
                <a:lnTo>
                  <a:pt x="71374" y="0"/>
                </a:lnTo>
                <a:lnTo>
                  <a:pt x="63395" y="2407"/>
                </a:lnTo>
                <a:lnTo>
                  <a:pt x="58305" y="5023"/>
                </a:lnTo>
                <a:lnTo>
                  <a:pt x="37656" y="32304"/>
                </a:lnTo>
                <a:lnTo>
                  <a:pt x="20405" y="78408"/>
                </a:lnTo>
                <a:lnTo>
                  <a:pt x="10874" y="119570"/>
                </a:lnTo>
                <a:lnTo>
                  <a:pt x="3346" y="166791"/>
                </a:lnTo>
                <a:lnTo>
                  <a:pt x="1338" y="192224"/>
                </a:lnTo>
                <a:lnTo>
                  <a:pt x="0" y="218353"/>
                </a:lnTo>
                <a:lnTo>
                  <a:pt x="2275" y="264317"/>
                </a:lnTo>
                <a:lnTo>
                  <a:pt x="10107" y="305206"/>
                </a:lnTo>
                <a:lnTo>
                  <a:pt x="25347" y="342194"/>
                </a:lnTo>
                <a:lnTo>
                  <a:pt x="49525" y="369922"/>
                </a:lnTo>
                <a:lnTo>
                  <a:pt x="92573" y="4039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4" name="SMARTInkShape-Group818">
            <a:extLst>
              <a:ext uri="{FF2B5EF4-FFF2-40B4-BE49-F238E27FC236}">
                <a16:creationId xmlns:a16="http://schemas.microsoft.com/office/drawing/2014/main" xmlns="" id="{F57A980F-5A0B-458A-932F-F3D26414F81E}"/>
              </a:ext>
            </a:extLst>
          </p:cNvPr>
          <p:cNvGrpSpPr/>
          <p:nvPr/>
        </p:nvGrpSpPr>
        <p:grpSpPr>
          <a:xfrm>
            <a:off x="3067933" y="6267450"/>
            <a:ext cx="3110618" cy="387351"/>
            <a:chOff x="3067933" y="6267450"/>
            <a:chExt cx="3110618" cy="387351"/>
          </a:xfrm>
        </p:grpSpPr>
        <p:sp>
          <p:nvSpPr>
            <p:cNvPr id="1050" name="SMARTInkShape-4267">
              <a:extLst>
                <a:ext uri="{FF2B5EF4-FFF2-40B4-BE49-F238E27FC236}">
                  <a16:creationId xmlns:a16="http://schemas.microsoft.com/office/drawing/2014/main" xmlns="" id="{EF199F29-DC63-4E4B-B0E8-2668430BE58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089650" y="6311907"/>
              <a:ext cx="88901" cy="117697"/>
            </a:xfrm>
            <a:custGeom>
              <a:avLst/>
              <a:gdLst/>
              <a:ahLst/>
              <a:cxnLst/>
              <a:rect l="0" t="0" r="0" b="0"/>
              <a:pathLst>
                <a:path w="88901" h="117697">
                  <a:moveTo>
                    <a:pt x="0" y="6343"/>
                  </a:moveTo>
                  <a:lnTo>
                    <a:pt x="0" y="6343"/>
                  </a:lnTo>
                  <a:lnTo>
                    <a:pt x="3371" y="2972"/>
                  </a:lnTo>
                  <a:lnTo>
                    <a:pt x="6907" y="1317"/>
                  </a:lnTo>
                  <a:lnTo>
                    <a:pt x="48796" y="0"/>
                  </a:lnTo>
                  <a:lnTo>
                    <a:pt x="55319" y="1877"/>
                  </a:lnTo>
                  <a:lnTo>
                    <a:pt x="58046" y="3366"/>
                  </a:lnTo>
                  <a:lnTo>
                    <a:pt x="61076" y="12546"/>
                  </a:lnTo>
                  <a:lnTo>
                    <a:pt x="61717" y="24623"/>
                  </a:lnTo>
                  <a:lnTo>
                    <a:pt x="59650" y="34693"/>
                  </a:lnTo>
                  <a:lnTo>
                    <a:pt x="39692" y="70102"/>
                  </a:lnTo>
                  <a:lnTo>
                    <a:pt x="8391" y="107731"/>
                  </a:lnTo>
                  <a:lnTo>
                    <a:pt x="6752" y="112996"/>
                  </a:lnTo>
                  <a:lnTo>
                    <a:pt x="8410" y="115600"/>
                  </a:lnTo>
                  <a:lnTo>
                    <a:pt x="9840" y="117280"/>
                  </a:lnTo>
                  <a:lnTo>
                    <a:pt x="12909" y="117696"/>
                  </a:lnTo>
                  <a:lnTo>
                    <a:pt x="57406" y="114465"/>
                  </a:lnTo>
                  <a:lnTo>
                    <a:pt x="88900" y="114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SMARTInkShape-4268">
              <a:extLst>
                <a:ext uri="{FF2B5EF4-FFF2-40B4-BE49-F238E27FC236}">
                  <a16:creationId xmlns:a16="http://schemas.microsoft.com/office/drawing/2014/main" xmlns="" id="{A3126B4D-0920-4324-979C-6AA73E016C9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000750" y="6375398"/>
              <a:ext cx="70087" cy="260353"/>
            </a:xfrm>
            <a:custGeom>
              <a:avLst/>
              <a:gdLst/>
              <a:ahLst/>
              <a:cxnLst/>
              <a:rect l="0" t="0" r="0" b="0"/>
              <a:pathLst>
                <a:path w="70087" h="260353">
                  <a:moveTo>
                    <a:pt x="6350" y="2"/>
                  </a:moveTo>
                  <a:lnTo>
                    <a:pt x="6350" y="2"/>
                  </a:lnTo>
                  <a:lnTo>
                    <a:pt x="9721" y="0"/>
                  </a:lnTo>
                  <a:lnTo>
                    <a:pt x="18559" y="3373"/>
                  </a:lnTo>
                  <a:lnTo>
                    <a:pt x="24242" y="8791"/>
                  </a:lnTo>
                  <a:lnTo>
                    <a:pt x="52358" y="55079"/>
                  </a:lnTo>
                  <a:lnTo>
                    <a:pt x="66940" y="93540"/>
                  </a:lnTo>
                  <a:lnTo>
                    <a:pt x="70086" y="132845"/>
                  </a:lnTo>
                  <a:lnTo>
                    <a:pt x="66549" y="171302"/>
                  </a:lnTo>
                  <a:lnTo>
                    <a:pt x="57660" y="209507"/>
                  </a:lnTo>
                  <a:lnTo>
                    <a:pt x="46091" y="240897"/>
                  </a:lnTo>
                  <a:lnTo>
                    <a:pt x="34126" y="253586"/>
                  </a:lnTo>
                  <a:lnTo>
                    <a:pt x="20810" y="260168"/>
                  </a:lnTo>
                  <a:lnTo>
                    <a:pt x="0" y="260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SMARTInkShape-4269">
              <a:extLst>
                <a:ext uri="{FF2B5EF4-FFF2-40B4-BE49-F238E27FC236}">
                  <a16:creationId xmlns:a16="http://schemas.microsoft.com/office/drawing/2014/main" xmlns="" id="{DD20A061-F01C-4E2E-87B2-B3A3699CC39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724957" y="6414875"/>
              <a:ext cx="244044" cy="194076"/>
            </a:xfrm>
            <a:custGeom>
              <a:avLst/>
              <a:gdLst/>
              <a:ahLst/>
              <a:cxnLst/>
              <a:rect l="0" t="0" r="0" b="0"/>
              <a:pathLst>
                <a:path w="244044" h="194076">
                  <a:moveTo>
                    <a:pt x="97993" y="49425"/>
                  </a:moveTo>
                  <a:lnTo>
                    <a:pt x="97993" y="49425"/>
                  </a:lnTo>
                  <a:lnTo>
                    <a:pt x="103019" y="37492"/>
                  </a:lnTo>
                  <a:lnTo>
                    <a:pt x="103460" y="35120"/>
                  </a:lnTo>
                  <a:lnTo>
                    <a:pt x="103049" y="32833"/>
                  </a:lnTo>
                  <a:lnTo>
                    <a:pt x="100711" y="28410"/>
                  </a:lnTo>
                  <a:lnTo>
                    <a:pt x="95427" y="21952"/>
                  </a:lnTo>
                  <a:lnTo>
                    <a:pt x="89561" y="19577"/>
                  </a:lnTo>
                  <a:lnTo>
                    <a:pt x="70928" y="18050"/>
                  </a:lnTo>
                  <a:lnTo>
                    <a:pt x="53050" y="21157"/>
                  </a:lnTo>
                  <a:lnTo>
                    <a:pt x="37718" y="29918"/>
                  </a:lnTo>
                  <a:lnTo>
                    <a:pt x="24238" y="44821"/>
                  </a:lnTo>
                  <a:lnTo>
                    <a:pt x="9694" y="81963"/>
                  </a:lnTo>
                  <a:lnTo>
                    <a:pt x="0" y="122907"/>
                  </a:lnTo>
                  <a:lnTo>
                    <a:pt x="3874" y="150488"/>
                  </a:lnTo>
                  <a:lnTo>
                    <a:pt x="8184" y="162780"/>
                  </a:lnTo>
                  <a:lnTo>
                    <a:pt x="18545" y="176930"/>
                  </a:lnTo>
                  <a:lnTo>
                    <a:pt x="31257" y="185903"/>
                  </a:lnTo>
                  <a:lnTo>
                    <a:pt x="42227" y="190750"/>
                  </a:lnTo>
                  <a:lnTo>
                    <a:pt x="67045" y="194075"/>
                  </a:lnTo>
                  <a:lnTo>
                    <a:pt x="110521" y="188383"/>
                  </a:lnTo>
                  <a:lnTo>
                    <a:pt x="126138" y="183856"/>
                  </a:lnTo>
                  <a:lnTo>
                    <a:pt x="137784" y="177140"/>
                  </a:lnTo>
                  <a:lnTo>
                    <a:pt x="155645" y="158684"/>
                  </a:lnTo>
                  <a:lnTo>
                    <a:pt x="167600" y="138713"/>
                  </a:lnTo>
                  <a:lnTo>
                    <a:pt x="169382" y="123916"/>
                  </a:lnTo>
                  <a:lnTo>
                    <a:pt x="166635" y="83773"/>
                  </a:lnTo>
                  <a:lnTo>
                    <a:pt x="150562" y="44009"/>
                  </a:lnTo>
                  <a:lnTo>
                    <a:pt x="127902" y="10582"/>
                  </a:lnTo>
                  <a:lnTo>
                    <a:pt x="114616" y="3265"/>
                  </a:lnTo>
                  <a:lnTo>
                    <a:pt x="93903" y="0"/>
                  </a:lnTo>
                  <a:lnTo>
                    <a:pt x="79946" y="3000"/>
                  </a:lnTo>
                  <a:lnTo>
                    <a:pt x="62072" y="12621"/>
                  </a:lnTo>
                  <a:lnTo>
                    <a:pt x="52394" y="21779"/>
                  </a:lnTo>
                  <a:lnTo>
                    <a:pt x="40424" y="41390"/>
                  </a:lnTo>
                  <a:lnTo>
                    <a:pt x="36251" y="57471"/>
                  </a:lnTo>
                  <a:lnTo>
                    <a:pt x="35719" y="73916"/>
                  </a:lnTo>
                  <a:lnTo>
                    <a:pt x="38095" y="81007"/>
                  </a:lnTo>
                  <a:lnTo>
                    <a:pt x="45266" y="86510"/>
                  </a:lnTo>
                  <a:lnTo>
                    <a:pt x="55510" y="90602"/>
                  </a:lnTo>
                  <a:lnTo>
                    <a:pt x="99036" y="93443"/>
                  </a:lnTo>
                  <a:lnTo>
                    <a:pt x="143929" y="89426"/>
                  </a:lnTo>
                  <a:lnTo>
                    <a:pt x="186767" y="86019"/>
                  </a:lnTo>
                  <a:lnTo>
                    <a:pt x="229661" y="81601"/>
                  </a:lnTo>
                  <a:lnTo>
                    <a:pt x="244043" y="81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SMARTInkShape-4270">
              <a:extLst>
                <a:ext uri="{FF2B5EF4-FFF2-40B4-BE49-F238E27FC236}">
                  <a16:creationId xmlns:a16="http://schemas.microsoft.com/office/drawing/2014/main" xmlns="" id="{570AE7F3-2FB5-4CAD-97E2-28DD0234EB2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486400" y="651510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0"/>
                  </a:moveTo>
                  <a:lnTo>
                    <a:pt x="0" y="0"/>
                  </a:lnTo>
                  <a:lnTo>
                    <a:pt x="31705" y="1881"/>
                  </a:lnTo>
                  <a:lnTo>
                    <a:pt x="78703" y="5762"/>
                  </a:lnTo>
                  <a:lnTo>
                    <a:pt x="119968" y="6234"/>
                  </a:lnTo>
                  <a:lnTo>
                    <a:pt x="146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SMARTInkShape-4271">
              <a:extLst>
                <a:ext uri="{FF2B5EF4-FFF2-40B4-BE49-F238E27FC236}">
                  <a16:creationId xmlns:a16="http://schemas.microsoft.com/office/drawing/2014/main" xmlns="" id="{724B102F-4C46-4C15-BD6E-0FF358394B2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251450" y="6421334"/>
              <a:ext cx="152401" cy="169585"/>
            </a:xfrm>
            <a:custGeom>
              <a:avLst/>
              <a:gdLst/>
              <a:ahLst/>
              <a:cxnLst/>
              <a:rect l="0" t="0" r="0" b="0"/>
              <a:pathLst>
                <a:path w="152401" h="169585">
                  <a:moveTo>
                    <a:pt x="0" y="17566"/>
                  </a:moveTo>
                  <a:lnTo>
                    <a:pt x="0" y="17566"/>
                  </a:lnTo>
                  <a:lnTo>
                    <a:pt x="3371" y="14195"/>
                  </a:lnTo>
                  <a:lnTo>
                    <a:pt x="6907" y="12540"/>
                  </a:lnTo>
                  <a:lnTo>
                    <a:pt x="48001" y="267"/>
                  </a:lnTo>
                  <a:lnTo>
                    <a:pt x="61551" y="0"/>
                  </a:lnTo>
                  <a:lnTo>
                    <a:pt x="72276" y="2232"/>
                  </a:lnTo>
                  <a:lnTo>
                    <a:pt x="86247" y="10827"/>
                  </a:lnTo>
                  <a:lnTo>
                    <a:pt x="95953" y="18940"/>
                  </a:lnTo>
                  <a:lnTo>
                    <a:pt x="103298" y="32555"/>
                  </a:lnTo>
                  <a:lnTo>
                    <a:pt x="104001" y="43985"/>
                  </a:lnTo>
                  <a:lnTo>
                    <a:pt x="103200" y="49994"/>
                  </a:lnTo>
                  <a:lnTo>
                    <a:pt x="86708" y="79920"/>
                  </a:lnTo>
                  <a:lnTo>
                    <a:pt x="68495" y="103226"/>
                  </a:lnTo>
                  <a:lnTo>
                    <a:pt x="21775" y="142240"/>
                  </a:lnTo>
                  <a:lnTo>
                    <a:pt x="3105" y="161239"/>
                  </a:lnTo>
                  <a:lnTo>
                    <a:pt x="1380" y="165617"/>
                  </a:lnTo>
                  <a:lnTo>
                    <a:pt x="1626" y="167066"/>
                  </a:lnTo>
                  <a:lnTo>
                    <a:pt x="2495" y="168034"/>
                  </a:lnTo>
                  <a:lnTo>
                    <a:pt x="3780" y="168678"/>
                  </a:lnTo>
                  <a:lnTo>
                    <a:pt x="12330" y="169584"/>
                  </a:lnTo>
                  <a:lnTo>
                    <a:pt x="55189" y="163993"/>
                  </a:lnTo>
                  <a:lnTo>
                    <a:pt x="100870" y="163649"/>
                  </a:lnTo>
                  <a:lnTo>
                    <a:pt x="152400" y="163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SMARTInkShape-4272">
              <a:extLst>
                <a:ext uri="{FF2B5EF4-FFF2-40B4-BE49-F238E27FC236}">
                  <a16:creationId xmlns:a16="http://schemas.microsoft.com/office/drawing/2014/main" xmlns="" id="{848E0129-B8B8-46FB-868B-38021C0C492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062887" y="6363843"/>
              <a:ext cx="118714" cy="264625"/>
            </a:xfrm>
            <a:custGeom>
              <a:avLst/>
              <a:gdLst/>
              <a:ahLst/>
              <a:cxnLst/>
              <a:rect l="0" t="0" r="0" b="0"/>
              <a:pathLst>
                <a:path w="118714" h="264625">
                  <a:moveTo>
                    <a:pt x="106013" y="11557"/>
                  </a:moveTo>
                  <a:lnTo>
                    <a:pt x="106013" y="11557"/>
                  </a:lnTo>
                  <a:lnTo>
                    <a:pt x="106013" y="2718"/>
                  </a:lnTo>
                  <a:lnTo>
                    <a:pt x="104601" y="1431"/>
                  </a:lnTo>
                  <a:lnTo>
                    <a:pt x="99271" y="0"/>
                  </a:lnTo>
                  <a:lnTo>
                    <a:pt x="92198" y="1246"/>
                  </a:lnTo>
                  <a:lnTo>
                    <a:pt x="82164" y="5915"/>
                  </a:lnTo>
                  <a:lnTo>
                    <a:pt x="55731" y="31092"/>
                  </a:lnTo>
                  <a:lnTo>
                    <a:pt x="23530" y="74538"/>
                  </a:lnTo>
                  <a:lnTo>
                    <a:pt x="10793" y="107987"/>
                  </a:lnTo>
                  <a:lnTo>
                    <a:pt x="899" y="146136"/>
                  </a:lnTo>
                  <a:lnTo>
                    <a:pt x="0" y="187449"/>
                  </a:lnTo>
                  <a:lnTo>
                    <a:pt x="11982" y="229249"/>
                  </a:lnTo>
                  <a:lnTo>
                    <a:pt x="20477" y="243775"/>
                  </a:lnTo>
                  <a:lnTo>
                    <a:pt x="31308" y="254935"/>
                  </a:lnTo>
                  <a:lnTo>
                    <a:pt x="43177" y="260836"/>
                  </a:lnTo>
                  <a:lnTo>
                    <a:pt x="71415" y="264624"/>
                  </a:lnTo>
                  <a:lnTo>
                    <a:pt x="118713" y="252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SMARTInkShape-4273">
              <a:extLst>
                <a:ext uri="{FF2B5EF4-FFF2-40B4-BE49-F238E27FC236}">
                  <a16:creationId xmlns:a16="http://schemas.microsoft.com/office/drawing/2014/main" xmlns="" id="{73ED7631-15E9-4607-8E63-E1E2A24CA81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743450" y="6515100"/>
              <a:ext cx="184151" cy="6351"/>
            </a:xfrm>
            <a:custGeom>
              <a:avLst/>
              <a:gdLst/>
              <a:ahLst/>
              <a:cxnLst/>
              <a:rect l="0" t="0" r="0" b="0"/>
              <a:pathLst>
                <a:path w="18415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1881"/>
                  </a:lnTo>
                  <a:lnTo>
                    <a:pt x="8838" y="3370"/>
                  </a:lnTo>
                  <a:lnTo>
                    <a:pt x="21669" y="5467"/>
                  </a:lnTo>
                  <a:lnTo>
                    <a:pt x="65244" y="6175"/>
                  </a:lnTo>
                  <a:lnTo>
                    <a:pt x="106273" y="6298"/>
                  </a:lnTo>
                  <a:lnTo>
                    <a:pt x="152774" y="6340"/>
                  </a:lnTo>
                  <a:lnTo>
                    <a:pt x="1841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SMARTInkShape-4274">
              <a:extLst>
                <a:ext uri="{FF2B5EF4-FFF2-40B4-BE49-F238E27FC236}">
                  <a16:creationId xmlns:a16="http://schemas.microsoft.com/office/drawing/2014/main" xmlns="" id="{E567AECD-06A5-425F-913C-B318C7CBD2B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432300" y="6299198"/>
              <a:ext cx="134165" cy="285753"/>
            </a:xfrm>
            <a:custGeom>
              <a:avLst/>
              <a:gdLst/>
              <a:ahLst/>
              <a:cxnLst/>
              <a:rect l="0" t="0" r="0" b="0"/>
              <a:pathLst>
                <a:path w="134165" h="285753">
                  <a:moveTo>
                    <a:pt x="69850" y="2"/>
                  </a:moveTo>
                  <a:lnTo>
                    <a:pt x="69850" y="2"/>
                  </a:lnTo>
                  <a:lnTo>
                    <a:pt x="84156" y="0"/>
                  </a:lnTo>
                  <a:lnTo>
                    <a:pt x="97607" y="10115"/>
                  </a:lnTo>
                  <a:lnTo>
                    <a:pt x="116046" y="52772"/>
                  </a:lnTo>
                  <a:lnTo>
                    <a:pt x="128301" y="95052"/>
                  </a:lnTo>
                  <a:lnTo>
                    <a:pt x="134164" y="126678"/>
                  </a:lnTo>
                  <a:lnTo>
                    <a:pt x="133476" y="159548"/>
                  </a:lnTo>
                  <a:lnTo>
                    <a:pt x="128467" y="192267"/>
                  </a:lnTo>
                  <a:lnTo>
                    <a:pt x="116303" y="235631"/>
                  </a:lnTo>
                  <a:lnTo>
                    <a:pt x="102960" y="255009"/>
                  </a:lnTo>
                  <a:lnTo>
                    <a:pt x="81978" y="268796"/>
                  </a:lnTo>
                  <a:lnTo>
                    <a:pt x="56190" y="278216"/>
                  </a:lnTo>
                  <a:lnTo>
                    <a:pt x="0" y="285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SMARTInkShape-4275">
              <a:extLst>
                <a:ext uri="{FF2B5EF4-FFF2-40B4-BE49-F238E27FC236}">
                  <a16:creationId xmlns:a16="http://schemas.microsoft.com/office/drawing/2014/main" xmlns="" id="{36E6494B-FF3E-4E70-93BA-BFD695E7EE7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250517" y="6347685"/>
              <a:ext cx="207184" cy="223519"/>
            </a:xfrm>
            <a:custGeom>
              <a:avLst/>
              <a:gdLst/>
              <a:ahLst/>
              <a:cxnLst/>
              <a:rect l="0" t="0" r="0" b="0"/>
              <a:pathLst>
                <a:path w="207184" h="223519">
                  <a:moveTo>
                    <a:pt x="99233" y="46765"/>
                  </a:moveTo>
                  <a:lnTo>
                    <a:pt x="99233" y="46765"/>
                  </a:lnTo>
                  <a:lnTo>
                    <a:pt x="99233" y="25750"/>
                  </a:lnTo>
                  <a:lnTo>
                    <a:pt x="98527" y="24288"/>
                  </a:lnTo>
                  <a:lnTo>
                    <a:pt x="97351" y="23314"/>
                  </a:lnTo>
                  <a:lnTo>
                    <a:pt x="94164" y="22231"/>
                  </a:lnTo>
                  <a:lnTo>
                    <a:pt x="90394" y="21750"/>
                  </a:lnTo>
                  <a:lnTo>
                    <a:pt x="80935" y="24849"/>
                  </a:lnTo>
                  <a:lnTo>
                    <a:pt x="53409" y="48511"/>
                  </a:lnTo>
                  <a:lnTo>
                    <a:pt x="30868" y="88390"/>
                  </a:lnTo>
                  <a:lnTo>
                    <a:pt x="14441" y="126196"/>
                  </a:lnTo>
                  <a:lnTo>
                    <a:pt x="1371" y="163873"/>
                  </a:lnTo>
                  <a:lnTo>
                    <a:pt x="0" y="179245"/>
                  </a:lnTo>
                  <a:lnTo>
                    <a:pt x="3195" y="201650"/>
                  </a:lnTo>
                  <a:lnTo>
                    <a:pt x="6690" y="210382"/>
                  </a:lnTo>
                  <a:lnTo>
                    <a:pt x="12477" y="216614"/>
                  </a:lnTo>
                  <a:lnTo>
                    <a:pt x="19752" y="221032"/>
                  </a:lnTo>
                  <a:lnTo>
                    <a:pt x="32487" y="223518"/>
                  </a:lnTo>
                  <a:lnTo>
                    <a:pt x="57277" y="222477"/>
                  </a:lnTo>
                  <a:lnTo>
                    <a:pt x="72120" y="217993"/>
                  </a:lnTo>
                  <a:lnTo>
                    <a:pt x="111076" y="190252"/>
                  </a:lnTo>
                  <a:lnTo>
                    <a:pt x="134825" y="160727"/>
                  </a:lnTo>
                  <a:lnTo>
                    <a:pt x="139746" y="148215"/>
                  </a:lnTo>
                  <a:lnTo>
                    <a:pt x="147529" y="106456"/>
                  </a:lnTo>
                  <a:lnTo>
                    <a:pt x="149703" y="61751"/>
                  </a:lnTo>
                  <a:lnTo>
                    <a:pt x="146123" y="47780"/>
                  </a:lnTo>
                  <a:lnTo>
                    <a:pt x="132327" y="21566"/>
                  </a:lnTo>
                  <a:lnTo>
                    <a:pt x="118645" y="12517"/>
                  </a:lnTo>
                  <a:lnTo>
                    <a:pt x="85430" y="0"/>
                  </a:lnTo>
                  <a:lnTo>
                    <a:pt x="73343" y="816"/>
                  </a:lnTo>
                  <a:lnTo>
                    <a:pt x="60915" y="7293"/>
                  </a:lnTo>
                  <a:lnTo>
                    <a:pt x="49747" y="17227"/>
                  </a:lnTo>
                  <a:lnTo>
                    <a:pt x="36829" y="40852"/>
                  </a:lnTo>
                  <a:lnTo>
                    <a:pt x="31589" y="59594"/>
                  </a:lnTo>
                  <a:lnTo>
                    <a:pt x="31069" y="71517"/>
                  </a:lnTo>
                  <a:lnTo>
                    <a:pt x="36484" y="90669"/>
                  </a:lnTo>
                  <a:lnTo>
                    <a:pt x="41006" y="99439"/>
                  </a:lnTo>
                  <a:lnTo>
                    <a:pt x="47719" y="108041"/>
                  </a:lnTo>
                  <a:lnTo>
                    <a:pt x="59170" y="114686"/>
                  </a:lnTo>
                  <a:lnTo>
                    <a:pt x="66174" y="117446"/>
                  </a:lnTo>
                  <a:lnTo>
                    <a:pt x="103470" y="117510"/>
                  </a:lnTo>
                  <a:lnTo>
                    <a:pt x="147106" y="114910"/>
                  </a:lnTo>
                  <a:lnTo>
                    <a:pt x="191787" y="105647"/>
                  </a:lnTo>
                  <a:lnTo>
                    <a:pt x="207183" y="103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SMARTInkShape-4276">
              <a:extLst>
                <a:ext uri="{FF2B5EF4-FFF2-40B4-BE49-F238E27FC236}">
                  <a16:creationId xmlns:a16="http://schemas.microsoft.com/office/drawing/2014/main" xmlns="" id="{4B66F171-AC5C-4629-B093-A6D5DAD7DF3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019550" y="6351005"/>
              <a:ext cx="151194" cy="214489"/>
            </a:xfrm>
            <a:custGeom>
              <a:avLst/>
              <a:gdLst/>
              <a:ahLst/>
              <a:cxnLst/>
              <a:rect l="0" t="0" r="0" b="0"/>
              <a:pathLst>
                <a:path w="151194" h="214489">
                  <a:moveTo>
                    <a:pt x="0" y="49795"/>
                  </a:moveTo>
                  <a:lnTo>
                    <a:pt x="0" y="49795"/>
                  </a:lnTo>
                  <a:lnTo>
                    <a:pt x="0" y="43054"/>
                  </a:lnTo>
                  <a:lnTo>
                    <a:pt x="1881" y="37862"/>
                  </a:lnTo>
                  <a:lnTo>
                    <a:pt x="3371" y="35490"/>
                  </a:lnTo>
                  <a:lnTo>
                    <a:pt x="12209" y="28780"/>
                  </a:lnTo>
                  <a:lnTo>
                    <a:pt x="53303" y="6674"/>
                  </a:lnTo>
                  <a:lnTo>
                    <a:pt x="81790" y="512"/>
                  </a:lnTo>
                  <a:lnTo>
                    <a:pt x="102730" y="0"/>
                  </a:lnTo>
                  <a:lnTo>
                    <a:pt x="111745" y="2499"/>
                  </a:lnTo>
                  <a:lnTo>
                    <a:pt x="118573" y="7843"/>
                  </a:lnTo>
                  <a:lnTo>
                    <a:pt x="121383" y="11244"/>
                  </a:lnTo>
                  <a:lnTo>
                    <a:pt x="122549" y="14922"/>
                  </a:lnTo>
                  <a:lnTo>
                    <a:pt x="121965" y="22772"/>
                  </a:lnTo>
                  <a:lnTo>
                    <a:pt x="114298" y="38495"/>
                  </a:lnTo>
                  <a:lnTo>
                    <a:pt x="72173" y="85444"/>
                  </a:lnTo>
                  <a:lnTo>
                    <a:pt x="65473" y="90334"/>
                  </a:lnTo>
                  <a:lnTo>
                    <a:pt x="57637" y="94016"/>
                  </a:lnTo>
                  <a:lnTo>
                    <a:pt x="102118" y="97614"/>
                  </a:lnTo>
                  <a:lnTo>
                    <a:pt x="117432" y="106454"/>
                  </a:lnTo>
                  <a:lnTo>
                    <a:pt x="139555" y="128089"/>
                  </a:lnTo>
                  <a:lnTo>
                    <a:pt x="146691" y="138921"/>
                  </a:lnTo>
                  <a:lnTo>
                    <a:pt x="150709" y="153656"/>
                  </a:lnTo>
                  <a:lnTo>
                    <a:pt x="151193" y="170409"/>
                  </a:lnTo>
                  <a:lnTo>
                    <a:pt x="143496" y="193444"/>
                  </a:lnTo>
                  <a:lnTo>
                    <a:pt x="137624" y="200187"/>
                  </a:lnTo>
                  <a:lnTo>
                    <a:pt x="129605" y="205536"/>
                  </a:lnTo>
                  <a:lnTo>
                    <a:pt x="112485" y="211808"/>
                  </a:lnTo>
                  <a:lnTo>
                    <a:pt x="83679" y="214488"/>
                  </a:lnTo>
                  <a:lnTo>
                    <a:pt x="77642" y="212832"/>
                  </a:lnTo>
                  <a:lnTo>
                    <a:pt x="71389" y="209391"/>
                  </a:lnTo>
                  <a:lnTo>
                    <a:pt x="70876" y="208404"/>
                  </a:lnTo>
                  <a:lnTo>
                    <a:pt x="70306" y="205425"/>
                  </a:lnTo>
                  <a:lnTo>
                    <a:pt x="70860" y="204348"/>
                  </a:lnTo>
                  <a:lnTo>
                    <a:pt x="71934" y="203630"/>
                  </a:lnTo>
                  <a:lnTo>
                    <a:pt x="76200" y="202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SMARTInkShape-4277">
              <a:extLst>
                <a:ext uri="{FF2B5EF4-FFF2-40B4-BE49-F238E27FC236}">
                  <a16:creationId xmlns:a16="http://schemas.microsoft.com/office/drawing/2014/main" xmlns="" id="{F92A0C26-F211-4D77-BEB5-68674E526FB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810000" y="65024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0" y="882"/>
                  </a:lnTo>
                  <a:lnTo>
                    <a:pt x="3371" y="3632"/>
                  </a:lnTo>
                  <a:lnTo>
                    <a:pt x="50279" y="6111"/>
                  </a:lnTo>
                  <a:lnTo>
                    <a:pt x="93021" y="631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SMARTInkShape-4278">
              <a:extLst>
                <a:ext uri="{FF2B5EF4-FFF2-40B4-BE49-F238E27FC236}">
                  <a16:creationId xmlns:a16="http://schemas.microsoft.com/office/drawing/2014/main" xmlns="" id="{40AC331B-450E-4749-8E87-00427BD39A1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478638" y="6267450"/>
              <a:ext cx="102763" cy="387351"/>
            </a:xfrm>
            <a:custGeom>
              <a:avLst/>
              <a:gdLst/>
              <a:ahLst/>
              <a:cxnLst/>
              <a:rect l="0" t="0" r="0" b="0"/>
              <a:pathLst>
                <a:path w="102763" h="387351">
                  <a:moveTo>
                    <a:pt x="102762" y="0"/>
                  </a:moveTo>
                  <a:lnTo>
                    <a:pt x="102762" y="0"/>
                  </a:lnTo>
                  <a:lnTo>
                    <a:pt x="90552" y="0"/>
                  </a:lnTo>
                  <a:lnTo>
                    <a:pt x="87566" y="1411"/>
                  </a:lnTo>
                  <a:lnTo>
                    <a:pt x="68732" y="21048"/>
                  </a:lnTo>
                  <a:lnTo>
                    <a:pt x="45162" y="60758"/>
                  </a:lnTo>
                  <a:lnTo>
                    <a:pt x="26429" y="103296"/>
                  </a:lnTo>
                  <a:lnTo>
                    <a:pt x="13802" y="139984"/>
                  </a:lnTo>
                  <a:lnTo>
                    <a:pt x="4899" y="179808"/>
                  </a:lnTo>
                  <a:lnTo>
                    <a:pt x="0" y="219615"/>
                  </a:lnTo>
                  <a:lnTo>
                    <a:pt x="175" y="256121"/>
                  </a:lnTo>
                  <a:lnTo>
                    <a:pt x="10983" y="301665"/>
                  </a:lnTo>
                  <a:lnTo>
                    <a:pt x="33598" y="348500"/>
                  </a:lnTo>
                  <a:lnTo>
                    <a:pt x="45917" y="365144"/>
                  </a:lnTo>
                  <a:lnTo>
                    <a:pt x="60329" y="375834"/>
                  </a:lnTo>
                  <a:lnTo>
                    <a:pt x="83712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SMARTInkShape-4279">
              <a:extLst>
                <a:ext uri="{FF2B5EF4-FFF2-40B4-BE49-F238E27FC236}">
                  <a16:creationId xmlns:a16="http://schemas.microsoft.com/office/drawing/2014/main" xmlns="" id="{4B5295AB-E4BE-4DB2-92A9-CE78F2D1D8F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079750" y="6546850"/>
              <a:ext cx="171451" cy="37839"/>
            </a:xfrm>
            <a:custGeom>
              <a:avLst/>
              <a:gdLst/>
              <a:ahLst/>
              <a:cxnLst/>
              <a:rect l="0" t="0" r="0" b="0"/>
              <a:pathLst>
                <a:path w="171451" h="37839">
                  <a:moveTo>
                    <a:pt x="0" y="31750"/>
                  </a:moveTo>
                  <a:lnTo>
                    <a:pt x="0" y="31750"/>
                  </a:lnTo>
                  <a:lnTo>
                    <a:pt x="3371" y="35120"/>
                  </a:lnTo>
                  <a:lnTo>
                    <a:pt x="8789" y="36776"/>
                  </a:lnTo>
                  <a:lnTo>
                    <a:pt x="33878" y="37838"/>
                  </a:lnTo>
                  <a:lnTo>
                    <a:pt x="72754" y="27909"/>
                  </a:lnTo>
                  <a:lnTo>
                    <a:pt x="116649" y="1493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SMARTInkShape-4280">
              <a:extLst>
                <a:ext uri="{FF2B5EF4-FFF2-40B4-BE49-F238E27FC236}">
                  <a16:creationId xmlns:a16="http://schemas.microsoft.com/office/drawing/2014/main" xmlns="" id="{84EC709E-D6AC-4908-84DA-218A065975D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067933" y="6457950"/>
              <a:ext cx="157868" cy="12701"/>
            </a:xfrm>
            <a:custGeom>
              <a:avLst/>
              <a:gdLst/>
              <a:ahLst/>
              <a:cxnLst/>
              <a:rect l="0" t="0" r="0" b="0"/>
              <a:pathLst>
                <a:path w="1578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698"/>
                  </a:lnTo>
                  <a:lnTo>
                    <a:pt x="2750" y="12698"/>
                  </a:lnTo>
                  <a:lnTo>
                    <a:pt x="48646" y="6233"/>
                  </a:lnTo>
                  <a:lnTo>
                    <a:pt x="95371" y="1441"/>
                  </a:lnTo>
                  <a:lnTo>
                    <a:pt x="138623" y="284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7" name="SMARTInkShape-Group819">
            <a:extLst>
              <a:ext uri="{FF2B5EF4-FFF2-40B4-BE49-F238E27FC236}">
                <a16:creationId xmlns:a16="http://schemas.microsoft.com/office/drawing/2014/main" xmlns="" id="{2E683F0E-22F6-4D94-9831-4C119BD32BE6}"/>
              </a:ext>
            </a:extLst>
          </p:cNvPr>
          <p:cNvGrpSpPr/>
          <p:nvPr/>
        </p:nvGrpSpPr>
        <p:grpSpPr>
          <a:xfrm>
            <a:off x="3577623" y="6324677"/>
            <a:ext cx="137128" cy="292024"/>
            <a:chOff x="3577623" y="6324677"/>
            <a:chExt cx="137128" cy="292024"/>
          </a:xfrm>
        </p:grpSpPr>
        <p:sp>
          <p:nvSpPr>
            <p:cNvPr id="1065" name="SMARTInkShape-4281">
              <a:extLst>
                <a:ext uri="{FF2B5EF4-FFF2-40B4-BE49-F238E27FC236}">
                  <a16:creationId xmlns:a16="http://schemas.microsoft.com/office/drawing/2014/main" xmlns="" id="{F8D7FB7D-2534-490D-9AAB-729D65D2715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676650" y="6445250"/>
              <a:ext cx="12701" cy="171451"/>
            </a:xfrm>
            <a:custGeom>
              <a:avLst/>
              <a:gdLst/>
              <a:ahLst/>
              <a:cxnLst/>
              <a:rect l="0" t="0" r="0" b="0"/>
              <a:pathLst>
                <a:path w="12701" h="171451">
                  <a:moveTo>
                    <a:pt x="12700" y="0"/>
                  </a:moveTo>
                  <a:lnTo>
                    <a:pt x="12700" y="0"/>
                  </a:lnTo>
                  <a:lnTo>
                    <a:pt x="12700" y="44812"/>
                  </a:lnTo>
                  <a:lnTo>
                    <a:pt x="11994" y="85156"/>
                  </a:lnTo>
                  <a:lnTo>
                    <a:pt x="7674" y="125216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SMARTInkShape-4282">
              <a:extLst>
                <a:ext uri="{FF2B5EF4-FFF2-40B4-BE49-F238E27FC236}">
                  <a16:creationId xmlns:a16="http://schemas.microsoft.com/office/drawing/2014/main" xmlns="" id="{52CBA6FB-6CB2-4867-BC51-2F6307721A6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577623" y="6324677"/>
              <a:ext cx="137128" cy="195263"/>
            </a:xfrm>
            <a:custGeom>
              <a:avLst/>
              <a:gdLst/>
              <a:ahLst/>
              <a:cxnLst/>
              <a:rect l="0" t="0" r="0" b="0"/>
              <a:pathLst>
                <a:path w="137128" h="195263">
                  <a:moveTo>
                    <a:pt x="99027" y="6273"/>
                  </a:moveTo>
                  <a:lnTo>
                    <a:pt x="99027" y="6273"/>
                  </a:lnTo>
                  <a:lnTo>
                    <a:pt x="92754" y="0"/>
                  </a:lnTo>
                  <a:lnTo>
                    <a:pt x="88328" y="15852"/>
                  </a:lnTo>
                  <a:lnTo>
                    <a:pt x="87216" y="29815"/>
                  </a:lnTo>
                  <a:lnTo>
                    <a:pt x="66931" y="71209"/>
                  </a:lnTo>
                  <a:lnTo>
                    <a:pt x="43690" y="112207"/>
                  </a:lnTo>
                  <a:lnTo>
                    <a:pt x="16585" y="155585"/>
                  </a:lnTo>
                  <a:lnTo>
                    <a:pt x="228" y="183275"/>
                  </a:lnTo>
                  <a:lnTo>
                    <a:pt x="0" y="186363"/>
                  </a:lnTo>
                  <a:lnTo>
                    <a:pt x="1628" y="191676"/>
                  </a:lnTo>
                  <a:lnTo>
                    <a:pt x="4461" y="193373"/>
                  </a:lnTo>
                  <a:lnTo>
                    <a:pt x="13253" y="195262"/>
                  </a:lnTo>
                  <a:lnTo>
                    <a:pt x="52959" y="189665"/>
                  </a:lnTo>
                  <a:lnTo>
                    <a:pt x="96590" y="181806"/>
                  </a:lnTo>
                  <a:lnTo>
                    <a:pt x="137127" y="177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36977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SMARTInkShape-Group820">
            <a:extLst>
              <a:ext uri="{FF2B5EF4-FFF2-40B4-BE49-F238E27FC236}">
                <a16:creationId xmlns:a16="http://schemas.microsoft.com/office/drawing/2014/main" xmlns="" id="{43C88CED-D282-40D9-97A1-1F6A1D7851F4}"/>
              </a:ext>
            </a:extLst>
          </p:cNvPr>
          <p:cNvGrpSpPr/>
          <p:nvPr/>
        </p:nvGrpSpPr>
        <p:grpSpPr>
          <a:xfrm>
            <a:off x="8547100" y="4381687"/>
            <a:ext cx="1181101" cy="847460"/>
            <a:chOff x="8547100" y="4381687"/>
            <a:chExt cx="1181101" cy="847460"/>
          </a:xfrm>
        </p:grpSpPr>
        <p:sp>
          <p:nvSpPr>
            <p:cNvPr id="221" name="SMARTInkShape-4283">
              <a:extLst>
                <a:ext uri="{FF2B5EF4-FFF2-40B4-BE49-F238E27FC236}">
                  <a16:creationId xmlns:a16="http://schemas.microsoft.com/office/drawing/2014/main" xmlns="" id="{3C168352-EDB8-4F0B-B2F2-306EC0836BC3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547100" y="4870450"/>
              <a:ext cx="254001" cy="31751"/>
            </a:xfrm>
            <a:custGeom>
              <a:avLst/>
              <a:gdLst/>
              <a:ahLst/>
              <a:cxnLst/>
              <a:rect l="0" t="0" r="0" b="0"/>
              <a:pathLst>
                <a:path w="254001" h="31751">
                  <a:moveTo>
                    <a:pt x="0" y="31750"/>
                  </a:moveTo>
                  <a:lnTo>
                    <a:pt x="0" y="31750"/>
                  </a:lnTo>
                  <a:lnTo>
                    <a:pt x="12959" y="26681"/>
                  </a:lnTo>
                  <a:lnTo>
                    <a:pt x="59005" y="18885"/>
                  </a:lnTo>
                  <a:lnTo>
                    <a:pt x="94663" y="14038"/>
                  </a:lnTo>
                  <a:lnTo>
                    <a:pt x="138733" y="7179"/>
                  </a:lnTo>
                  <a:lnTo>
                    <a:pt x="184662" y="3191"/>
                  </a:lnTo>
                  <a:lnTo>
                    <a:pt x="223183" y="1418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284">
              <a:extLst>
                <a:ext uri="{FF2B5EF4-FFF2-40B4-BE49-F238E27FC236}">
                  <a16:creationId xmlns:a16="http://schemas.microsoft.com/office/drawing/2014/main" xmlns="" id="{1726998F-6EE9-4683-B410-44644FDF4B7D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680450" y="4484865"/>
              <a:ext cx="6351" cy="303036"/>
            </a:xfrm>
            <a:custGeom>
              <a:avLst/>
              <a:gdLst/>
              <a:ahLst/>
              <a:cxnLst/>
              <a:rect l="0" t="0" r="0" b="0"/>
              <a:pathLst>
                <a:path w="6351" h="303036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6233" y="35504"/>
                  </a:lnTo>
                  <a:lnTo>
                    <a:pt x="5592" y="69128"/>
                  </a:lnTo>
                  <a:lnTo>
                    <a:pt x="2956" y="112292"/>
                  </a:lnTo>
                  <a:lnTo>
                    <a:pt x="1312" y="155937"/>
                  </a:lnTo>
                  <a:lnTo>
                    <a:pt x="1290" y="197441"/>
                  </a:lnTo>
                  <a:lnTo>
                    <a:pt x="3630" y="234702"/>
                  </a:lnTo>
                  <a:lnTo>
                    <a:pt x="5542" y="277300"/>
                  </a:lnTo>
                  <a:lnTo>
                    <a:pt x="6350" y="303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285">
              <a:extLst>
                <a:ext uri="{FF2B5EF4-FFF2-40B4-BE49-F238E27FC236}">
                  <a16:creationId xmlns:a16="http://schemas.microsoft.com/office/drawing/2014/main" xmlns="" id="{63B2969A-6533-4ED2-9008-8ADFFA478AFA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610600" y="5016733"/>
              <a:ext cx="203201" cy="212414"/>
            </a:xfrm>
            <a:custGeom>
              <a:avLst/>
              <a:gdLst/>
              <a:ahLst/>
              <a:cxnLst/>
              <a:rect l="0" t="0" r="0" b="0"/>
              <a:pathLst>
                <a:path w="203201" h="212414">
                  <a:moveTo>
                    <a:pt x="203200" y="12467"/>
                  </a:moveTo>
                  <a:lnTo>
                    <a:pt x="203200" y="12467"/>
                  </a:lnTo>
                  <a:lnTo>
                    <a:pt x="196457" y="5725"/>
                  </a:lnTo>
                  <a:lnTo>
                    <a:pt x="189386" y="2415"/>
                  </a:lnTo>
                  <a:lnTo>
                    <a:pt x="147424" y="0"/>
                  </a:lnTo>
                  <a:lnTo>
                    <a:pt x="103988" y="3184"/>
                  </a:lnTo>
                  <a:lnTo>
                    <a:pt x="62847" y="5537"/>
                  </a:lnTo>
                  <a:lnTo>
                    <a:pt x="34757" y="7884"/>
                  </a:lnTo>
                  <a:lnTo>
                    <a:pt x="26031" y="11136"/>
                  </a:lnTo>
                  <a:lnTo>
                    <a:pt x="23703" y="12990"/>
                  </a:lnTo>
                  <a:lnTo>
                    <a:pt x="22152" y="14932"/>
                  </a:lnTo>
                  <a:lnTo>
                    <a:pt x="20429" y="20854"/>
                  </a:lnTo>
                  <a:lnTo>
                    <a:pt x="20369" y="28894"/>
                  </a:lnTo>
                  <a:lnTo>
                    <a:pt x="25379" y="75203"/>
                  </a:lnTo>
                  <a:lnTo>
                    <a:pt x="37608" y="67062"/>
                  </a:lnTo>
                  <a:lnTo>
                    <a:pt x="59013" y="64017"/>
                  </a:lnTo>
                  <a:lnTo>
                    <a:pt x="80907" y="64900"/>
                  </a:lnTo>
                  <a:lnTo>
                    <a:pt x="94521" y="70108"/>
                  </a:lnTo>
                  <a:lnTo>
                    <a:pt x="114084" y="84344"/>
                  </a:lnTo>
                  <a:lnTo>
                    <a:pt x="129916" y="108709"/>
                  </a:lnTo>
                  <a:lnTo>
                    <a:pt x="136801" y="134901"/>
                  </a:lnTo>
                  <a:lnTo>
                    <a:pt x="134648" y="152019"/>
                  </a:lnTo>
                  <a:lnTo>
                    <a:pt x="127577" y="169034"/>
                  </a:lnTo>
                  <a:lnTo>
                    <a:pt x="115026" y="186004"/>
                  </a:lnTo>
                  <a:lnTo>
                    <a:pt x="88723" y="204683"/>
                  </a:lnTo>
                  <a:lnTo>
                    <a:pt x="58587" y="212413"/>
                  </a:lnTo>
                  <a:lnTo>
                    <a:pt x="30686" y="211332"/>
                  </a:lnTo>
                  <a:lnTo>
                    <a:pt x="16931" y="206449"/>
                  </a:lnTo>
                  <a:lnTo>
                    <a:pt x="0" y="19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286">
              <a:extLst>
                <a:ext uri="{FF2B5EF4-FFF2-40B4-BE49-F238E27FC236}">
                  <a16:creationId xmlns:a16="http://schemas.microsoft.com/office/drawing/2014/main" xmlns="" id="{8A1ED258-80FD-4501-905E-7A3911D64408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9036050" y="4381687"/>
              <a:ext cx="692151" cy="700062"/>
            </a:xfrm>
            <a:custGeom>
              <a:avLst/>
              <a:gdLst/>
              <a:ahLst/>
              <a:cxnLst/>
              <a:rect l="0" t="0" r="0" b="0"/>
              <a:pathLst>
                <a:path w="692151" h="700062">
                  <a:moveTo>
                    <a:pt x="0" y="552263"/>
                  </a:moveTo>
                  <a:lnTo>
                    <a:pt x="0" y="552263"/>
                  </a:lnTo>
                  <a:lnTo>
                    <a:pt x="8837" y="592262"/>
                  </a:lnTo>
                  <a:lnTo>
                    <a:pt x="18297" y="629026"/>
                  </a:lnTo>
                  <a:lnTo>
                    <a:pt x="29066" y="672893"/>
                  </a:lnTo>
                  <a:lnTo>
                    <a:pt x="36771" y="700061"/>
                  </a:lnTo>
                  <a:lnTo>
                    <a:pt x="38626" y="698773"/>
                  </a:lnTo>
                  <a:lnTo>
                    <a:pt x="44448" y="689815"/>
                  </a:lnTo>
                  <a:lnTo>
                    <a:pt x="52288" y="652051"/>
                  </a:lnTo>
                  <a:lnTo>
                    <a:pt x="54614" y="629371"/>
                  </a:lnTo>
                  <a:lnTo>
                    <a:pt x="56871" y="601552"/>
                  </a:lnTo>
                  <a:lnTo>
                    <a:pt x="59081" y="570305"/>
                  </a:lnTo>
                  <a:lnTo>
                    <a:pt x="61259" y="531836"/>
                  </a:lnTo>
                  <a:lnTo>
                    <a:pt x="63417" y="488551"/>
                  </a:lnTo>
                  <a:lnTo>
                    <a:pt x="65561" y="442055"/>
                  </a:lnTo>
                  <a:lnTo>
                    <a:pt x="67696" y="396240"/>
                  </a:lnTo>
                  <a:lnTo>
                    <a:pt x="69823" y="350881"/>
                  </a:lnTo>
                  <a:lnTo>
                    <a:pt x="71950" y="305825"/>
                  </a:lnTo>
                  <a:lnTo>
                    <a:pt x="74072" y="265910"/>
                  </a:lnTo>
                  <a:lnTo>
                    <a:pt x="76191" y="229422"/>
                  </a:lnTo>
                  <a:lnTo>
                    <a:pt x="78311" y="195219"/>
                  </a:lnTo>
                  <a:lnTo>
                    <a:pt x="79725" y="166773"/>
                  </a:lnTo>
                  <a:lnTo>
                    <a:pt x="81293" y="120113"/>
                  </a:lnTo>
                  <a:lnTo>
                    <a:pt x="78807" y="75596"/>
                  </a:lnTo>
                  <a:lnTo>
                    <a:pt x="70962" y="36404"/>
                  </a:lnTo>
                  <a:lnTo>
                    <a:pt x="71296" y="34790"/>
                  </a:lnTo>
                  <a:lnTo>
                    <a:pt x="72224" y="33714"/>
                  </a:lnTo>
                  <a:lnTo>
                    <a:pt x="73550" y="32997"/>
                  </a:lnTo>
                  <a:lnTo>
                    <a:pt x="120793" y="26576"/>
                  </a:lnTo>
                  <a:lnTo>
                    <a:pt x="166163" y="20756"/>
                  </a:lnTo>
                  <a:lnTo>
                    <a:pt x="206260" y="16647"/>
                  </a:lnTo>
                  <a:lnTo>
                    <a:pt x="230638" y="13857"/>
                  </a:lnTo>
                  <a:lnTo>
                    <a:pt x="257477" y="10588"/>
                  </a:lnTo>
                  <a:lnTo>
                    <a:pt x="285951" y="6996"/>
                  </a:lnTo>
                  <a:lnTo>
                    <a:pt x="318339" y="4601"/>
                  </a:lnTo>
                  <a:lnTo>
                    <a:pt x="353337" y="3005"/>
                  </a:lnTo>
                  <a:lnTo>
                    <a:pt x="390075" y="1941"/>
                  </a:lnTo>
                  <a:lnTo>
                    <a:pt x="427972" y="1232"/>
                  </a:lnTo>
                  <a:lnTo>
                    <a:pt x="466642" y="759"/>
                  </a:lnTo>
                  <a:lnTo>
                    <a:pt x="505827" y="444"/>
                  </a:lnTo>
                  <a:lnTo>
                    <a:pt x="540418" y="234"/>
                  </a:lnTo>
                  <a:lnTo>
                    <a:pt x="571944" y="93"/>
                  </a:lnTo>
                  <a:lnTo>
                    <a:pt x="601430" y="0"/>
                  </a:lnTo>
                  <a:lnTo>
                    <a:pt x="643599" y="1778"/>
                  </a:lnTo>
                  <a:lnTo>
                    <a:pt x="670571" y="5625"/>
                  </a:lnTo>
                  <a:lnTo>
                    <a:pt x="692150" y="18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287">
              <a:extLst>
                <a:ext uri="{FF2B5EF4-FFF2-40B4-BE49-F238E27FC236}">
                  <a16:creationId xmlns:a16="http://schemas.microsoft.com/office/drawing/2014/main" xmlns="" id="{127E1438-6AA4-4680-89FE-0DDCE5FBA15B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9338382" y="4465717"/>
              <a:ext cx="125087" cy="261453"/>
            </a:xfrm>
            <a:custGeom>
              <a:avLst/>
              <a:gdLst/>
              <a:ahLst/>
              <a:cxnLst/>
              <a:rect l="0" t="0" r="0" b="0"/>
              <a:pathLst>
                <a:path w="125087" h="261453">
                  <a:moveTo>
                    <a:pt x="104068" y="23733"/>
                  </a:moveTo>
                  <a:lnTo>
                    <a:pt x="104068" y="23733"/>
                  </a:lnTo>
                  <a:lnTo>
                    <a:pt x="123840" y="3960"/>
                  </a:lnTo>
                  <a:lnTo>
                    <a:pt x="125010" y="2084"/>
                  </a:lnTo>
                  <a:lnTo>
                    <a:pt x="125086" y="834"/>
                  </a:lnTo>
                  <a:lnTo>
                    <a:pt x="124429" y="0"/>
                  </a:lnTo>
                  <a:lnTo>
                    <a:pt x="119939" y="2837"/>
                  </a:lnTo>
                  <a:lnTo>
                    <a:pt x="116764" y="5569"/>
                  </a:lnTo>
                  <a:lnTo>
                    <a:pt x="94347" y="41077"/>
                  </a:lnTo>
                  <a:lnTo>
                    <a:pt x="63087" y="82180"/>
                  </a:lnTo>
                  <a:lnTo>
                    <a:pt x="39287" y="116030"/>
                  </a:lnTo>
                  <a:lnTo>
                    <a:pt x="20244" y="148480"/>
                  </a:lnTo>
                  <a:lnTo>
                    <a:pt x="6842" y="178659"/>
                  </a:lnTo>
                  <a:lnTo>
                    <a:pt x="0" y="217332"/>
                  </a:lnTo>
                  <a:lnTo>
                    <a:pt x="901" y="235367"/>
                  </a:lnTo>
                  <a:lnTo>
                    <a:pt x="4245" y="242433"/>
                  </a:lnTo>
                  <a:lnTo>
                    <a:pt x="15487" y="254048"/>
                  </a:lnTo>
                  <a:lnTo>
                    <a:pt x="33654" y="260150"/>
                  </a:lnTo>
                  <a:lnTo>
                    <a:pt x="54428" y="261452"/>
                  </a:lnTo>
                  <a:lnTo>
                    <a:pt x="73069" y="257326"/>
                  </a:lnTo>
                  <a:lnTo>
                    <a:pt x="96058" y="243699"/>
                  </a:lnTo>
                  <a:lnTo>
                    <a:pt x="104035" y="234150"/>
                  </a:lnTo>
                  <a:lnTo>
                    <a:pt x="106162" y="229627"/>
                  </a:lnTo>
                  <a:lnTo>
                    <a:pt x="105464" y="224496"/>
                  </a:lnTo>
                  <a:lnTo>
                    <a:pt x="99044" y="213150"/>
                  </a:lnTo>
                  <a:lnTo>
                    <a:pt x="81610" y="204814"/>
                  </a:lnTo>
                  <a:lnTo>
                    <a:pt x="59515" y="200170"/>
                  </a:lnTo>
                  <a:lnTo>
                    <a:pt x="40287" y="200456"/>
                  </a:lnTo>
                  <a:lnTo>
                    <a:pt x="26097" y="204818"/>
                  </a:lnTo>
                  <a:lnTo>
                    <a:pt x="8818" y="214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288">
              <a:extLst>
                <a:ext uri="{FF2B5EF4-FFF2-40B4-BE49-F238E27FC236}">
                  <a16:creationId xmlns:a16="http://schemas.microsoft.com/office/drawing/2014/main" xmlns="" id="{919BA4F4-9C2D-4652-BEE4-B8E0EA670E9F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9235879" y="4819650"/>
              <a:ext cx="270072" cy="6351"/>
            </a:xfrm>
            <a:custGeom>
              <a:avLst/>
              <a:gdLst/>
              <a:ahLst/>
              <a:cxnLst/>
              <a:rect l="0" t="0" r="0" b="0"/>
              <a:pathLst>
                <a:path w="27007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42664" y="5644"/>
                  </a:lnTo>
                  <a:lnTo>
                    <a:pt x="79159" y="2979"/>
                  </a:lnTo>
                  <a:lnTo>
                    <a:pt x="125015" y="1324"/>
                  </a:lnTo>
                  <a:lnTo>
                    <a:pt x="150082" y="883"/>
                  </a:lnTo>
                  <a:lnTo>
                    <a:pt x="174557" y="588"/>
                  </a:lnTo>
                  <a:lnTo>
                    <a:pt x="198635" y="392"/>
                  </a:lnTo>
                  <a:lnTo>
                    <a:pt x="238321" y="174"/>
                  </a:lnTo>
                  <a:lnTo>
                    <a:pt x="270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289">
              <a:extLst>
                <a:ext uri="{FF2B5EF4-FFF2-40B4-BE49-F238E27FC236}">
                  <a16:creationId xmlns:a16="http://schemas.microsoft.com/office/drawing/2014/main" xmlns="" id="{E642F07C-C607-4C95-88A4-769661A7C4F6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9251950" y="4893439"/>
              <a:ext cx="158751" cy="211962"/>
            </a:xfrm>
            <a:custGeom>
              <a:avLst/>
              <a:gdLst/>
              <a:ahLst/>
              <a:cxnLst/>
              <a:rect l="0" t="0" r="0" b="0"/>
              <a:pathLst>
                <a:path w="158751" h="211962">
                  <a:moveTo>
                    <a:pt x="158750" y="15111"/>
                  </a:moveTo>
                  <a:lnTo>
                    <a:pt x="158750" y="15111"/>
                  </a:lnTo>
                  <a:lnTo>
                    <a:pt x="153283" y="15111"/>
                  </a:lnTo>
                  <a:lnTo>
                    <a:pt x="156032" y="11740"/>
                  </a:lnTo>
                  <a:lnTo>
                    <a:pt x="156232" y="10747"/>
                  </a:lnTo>
                  <a:lnTo>
                    <a:pt x="155659" y="10085"/>
                  </a:lnTo>
                  <a:lnTo>
                    <a:pt x="131543" y="0"/>
                  </a:lnTo>
                  <a:lnTo>
                    <a:pt x="107022" y="599"/>
                  </a:lnTo>
                  <a:lnTo>
                    <a:pt x="63975" y="7718"/>
                  </a:lnTo>
                  <a:lnTo>
                    <a:pt x="47961" y="11823"/>
                  </a:lnTo>
                  <a:lnTo>
                    <a:pt x="37650" y="17508"/>
                  </a:lnTo>
                  <a:lnTo>
                    <a:pt x="35684" y="20237"/>
                  </a:lnTo>
                  <a:lnTo>
                    <a:pt x="33496" y="27032"/>
                  </a:lnTo>
                  <a:lnTo>
                    <a:pt x="31780" y="71709"/>
                  </a:lnTo>
                  <a:lnTo>
                    <a:pt x="31752" y="84403"/>
                  </a:lnTo>
                  <a:lnTo>
                    <a:pt x="72227" y="86821"/>
                  </a:lnTo>
                  <a:lnTo>
                    <a:pt x="104186" y="97166"/>
                  </a:lnTo>
                  <a:lnTo>
                    <a:pt x="115214" y="106614"/>
                  </a:lnTo>
                  <a:lnTo>
                    <a:pt x="119142" y="112096"/>
                  </a:lnTo>
                  <a:lnTo>
                    <a:pt x="123508" y="125713"/>
                  </a:lnTo>
                  <a:lnTo>
                    <a:pt x="124740" y="141173"/>
                  </a:lnTo>
                  <a:lnTo>
                    <a:pt x="122938" y="157452"/>
                  </a:lnTo>
                  <a:lnTo>
                    <a:pt x="100970" y="177856"/>
                  </a:lnTo>
                  <a:lnTo>
                    <a:pt x="67453" y="196804"/>
                  </a:lnTo>
                  <a:lnTo>
                    <a:pt x="22495" y="207470"/>
                  </a:lnTo>
                  <a:lnTo>
                    <a:pt x="0" y="211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821">
            <a:extLst>
              <a:ext uri="{FF2B5EF4-FFF2-40B4-BE49-F238E27FC236}">
                <a16:creationId xmlns:a16="http://schemas.microsoft.com/office/drawing/2014/main" xmlns="" id="{8BB31999-390C-4214-9B86-B1A77CDFE7AC}"/>
              </a:ext>
            </a:extLst>
          </p:cNvPr>
          <p:cNvGrpSpPr/>
          <p:nvPr/>
        </p:nvGrpSpPr>
        <p:grpSpPr>
          <a:xfrm>
            <a:off x="8001000" y="4720333"/>
            <a:ext cx="190501" cy="181868"/>
            <a:chOff x="8001000" y="4720333"/>
            <a:chExt cx="190501" cy="181868"/>
          </a:xfrm>
        </p:grpSpPr>
        <p:sp>
          <p:nvSpPr>
            <p:cNvPr id="229" name="SMARTInkShape-4290">
              <a:extLst>
                <a:ext uri="{FF2B5EF4-FFF2-40B4-BE49-F238E27FC236}">
                  <a16:creationId xmlns:a16="http://schemas.microsoft.com/office/drawing/2014/main" xmlns="" id="{7317BB9B-54E6-4ACE-97C2-2DD87BFFCB33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020050" y="488950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0"/>
                  </a:moveTo>
                  <a:lnTo>
                    <a:pt x="0" y="0"/>
                  </a:lnTo>
                  <a:lnTo>
                    <a:pt x="24419" y="8838"/>
                  </a:lnTo>
                  <a:lnTo>
                    <a:pt x="64384" y="11556"/>
                  </a:lnTo>
                  <a:lnTo>
                    <a:pt x="100347" y="12192"/>
                  </a:lnTo>
                  <a:lnTo>
                    <a:pt x="1587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291">
              <a:extLst>
                <a:ext uri="{FF2B5EF4-FFF2-40B4-BE49-F238E27FC236}">
                  <a16:creationId xmlns:a16="http://schemas.microsoft.com/office/drawing/2014/main" xmlns="" id="{8A385C36-0C53-40A7-9BFA-E7E8237D5A6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001000" y="4720333"/>
              <a:ext cx="190501" cy="29468"/>
            </a:xfrm>
            <a:custGeom>
              <a:avLst/>
              <a:gdLst/>
              <a:ahLst/>
              <a:cxnLst/>
              <a:rect l="0" t="0" r="0" b="0"/>
              <a:pathLst>
                <a:path w="190501" h="29468">
                  <a:moveTo>
                    <a:pt x="0" y="29467"/>
                  </a:moveTo>
                  <a:lnTo>
                    <a:pt x="0" y="29467"/>
                  </a:lnTo>
                  <a:lnTo>
                    <a:pt x="3370" y="26096"/>
                  </a:lnTo>
                  <a:lnTo>
                    <a:pt x="38295" y="13566"/>
                  </a:lnTo>
                  <a:lnTo>
                    <a:pt x="84960" y="3040"/>
                  </a:lnTo>
                  <a:lnTo>
                    <a:pt x="130693" y="0"/>
                  </a:lnTo>
                  <a:lnTo>
                    <a:pt x="190500" y="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822">
            <a:extLst>
              <a:ext uri="{FF2B5EF4-FFF2-40B4-BE49-F238E27FC236}">
                <a16:creationId xmlns:a16="http://schemas.microsoft.com/office/drawing/2014/main" xmlns="" id="{142214AD-26AD-4832-A4F6-2310D178FAB0}"/>
              </a:ext>
            </a:extLst>
          </p:cNvPr>
          <p:cNvGrpSpPr/>
          <p:nvPr/>
        </p:nvGrpSpPr>
        <p:grpSpPr>
          <a:xfrm>
            <a:off x="9810750" y="846315"/>
            <a:ext cx="1121082" cy="626886"/>
            <a:chOff x="9810750" y="846315"/>
            <a:chExt cx="1121082" cy="626886"/>
          </a:xfrm>
        </p:grpSpPr>
        <p:sp>
          <p:nvSpPr>
            <p:cNvPr id="232" name="SMARTInkShape-4292">
              <a:extLst>
                <a:ext uri="{FF2B5EF4-FFF2-40B4-BE49-F238E27FC236}">
                  <a16:creationId xmlns:a16="http://schemas.microsoft.com/office/drawing/2014/main" xmlns="" id="{F8FDC09F-D1EC-47EE-9AE1-DC7CBB33958D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0725150" y="846315"/>
              <a:ext cx="206682" cy="626886"/>
            </a:xfrm>
            <a:custGeom>
              <a:avLst/>
              <a:gdLst/>
              <a:ahLst/>
              <a:cxnLst/>
              <a:rect l="0" t="0" r="0" b="0"/>
              <a:pathLst>
                <a:path w="206682" h="626886">
                  <a:moveTo>
                    <a:pt x="101600" y="10935"/>
                  </a:moveTo>
                  <a:lnTo>
                    <a:pt x="101600" y="10935"/>
                  </a:lnTo>
                  <a:lnTo>
                    <a:pt x="104970" y="4193"/>
                  </a:lnTo>
                  <a:lnTo>
                    <a:pt x="108786" y="2207"/>
                  </a:lnTo>
                  <a:lnTo>
                    <a:pt x="120553" y="0"/>
                  </a:lnTo>
                  <a:lnTo>
                    <a:pt x="149785" y="5500"/>
                  </a:lnTo>
                  <a:lnTo>
                    <a:pt x="181884" y="26180"/>
                  </a:lnTo>
                  <a:lnTo>
                    <a:pt x="197491" y="46638"/>
                  </a:lnTo>
                  <a:lnTo>
                    <a:pt x="203626" y="58020"/>
                  </a:lnTo>
                  <a:lnTo>
                    <a:pt x="206681" y="85719"/>
                  </a:lnTo>
                  <a:lnTo>
                    <a:pt x="201925" y="116139"/>
                  </a:lnTo>
                  <a:lnTo>
                    <a:pt x="182676" y="160326"/>
                  </a:lnTo>
                  <a:lnTo>
                    <a:pt x="156353" y="199132"/>
                  </a:lnTo>
                  <a:lnTo>
                    <a:pt x="125900" y="240125"/>
                  </a:lnTo>
                  <a:lnTo>
                    <a:pt x="99657" y="278614"/>
                  </a:lnTo>
                  <a:lnTo>
                    <a:pt x="92089" y="308186"/>
                  </a:lnTo>
                  <a:lnTo>
                    <a:pt x="89845" y="335919"/>
                  </a:lnTo>
                  <a:lnTo>
                    <a:pt x="99291" y="365381"/>
                  </a:lnTo>
                  <a:lnTo>
                    <a:pt x="128795" y="412436"/>
                  </a:lnTo>
                  <a:lnTo>
                    <a:pt x="140918" y="456976"/>
                  </a:lnTo>
                  <a:lnTo>
                    <a:pt x="144528" y="493992"/>
                  </a:lnTo>
                  <a:lnTo>
                    <a:pt x="135486" y="531770"/>
                  </a:lnTo>
                  <a:lnTo>
                    <a:pt x="112659" y="566404"/>
                  </a:lnTo>
                  <a:lnTo>
                    <a:pt x="80183" y="595637"/>
                  </a:lnTo>
                  <a:lnTo>
                    <a:pt x="33637" y="615431"/>
                  </a:lnTo>
                  <a:lnTo>
                    <a:pt x="0" y="626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293">
              <a:extLst>
                <a:ext uri="{FF2B5EF4-FFF2-40B4-BE49-F238E27FC236}">
                  <a16:creationId xmlns:a16="http://schemas.microsoft.com/office/drawing/2014/main" xmlns="" id="{630CA798-AED1-4EC4-8255-E0842DAA0560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0483850" y="926456"/>
              <a:ext cx="196851" cy="222895"/>
            </a:xfrm>
            <a:custGeom>
              <a:avLst/>
              <a:gdLst/>
              <a:ahLst/>
              <a:cxnLst/>
              <a:rect l="0" t="0" r="0" b="0"/>
              <a:pathLst>
                <a:path w="196851" h="222895">
                  <a:moveTo>
                    <a:pt x="0" y="26044"/>
                  </a:moveTo>
                  <a:lnTo>
                    <a:pt x="0" y="26044"/>
                  </a:lnTo>
                  <a:lnTo>
                    <a:pt x="3370" y="15931"/>
                  </a:lnTo>
                  <a:lnTo>
                    <a:pt x="12553" y="7203"/>
                  </a:lnTo>
                  <a:lnTo>
                    <a:pt x="18953" y="2900"/>
                  </a:lnTo>
                  <a:lnTo>
                    <a:pt x="35468" y="0"/>
                  </a:lnTo>
                  <a:lnTo>
                    <a:pt x="53863" y="1769"/>
                  </a:lnTo>
                  <a:lnTo>
                    <a:pt x="71448" y="7259"/>
                  </a:lnTo>
                  <a:lnTo>
                    <a:pt x="93842" y="25025"/>
                  </a:lnTo>
                  <a:lnTo>
                    <a:pt x="97133" y="34537"/>
                  </a:lnTo>
                  <a:lnTo>
                    <a:pt x="97027" y="58276"/>
                  </a:lnTo>
                  <a:lnTo>
                    <a:pt x="82293" y="96037"/>
                  </a:lnTo>
                  <a:lnTo>
                    <a:pt x="53439" y="140947"/>
                  </a:lnTo>
                  <a:lnTo>
                    <a:pt x="31514" y="183062"/>
                  </a:lnTo>
                  <a:lnTo>
                    <a:pt x="29997" y="194843"/>
                  </a:lnTo>
                  <a:lnTo>
                    <a:pt x="30582" y="199960"/>
                  </a:lnTo>
                  <a:lnTo>
                    <a:pt x="34499" y="204077"/>
                  </a:lnTo>
                  <a:lnTo>
                    <a:pt x="48260" y="210533"/>
                  </a:lnTo>
                  <a:lnTo>
                    <a:pt x="92694" y="218134"/>
                  </a:lnTo>
                  <a:lnTo>
                    <a:pt x="132449" y="220778"/>
                  </a:lnTo>
                  <a:lnTo>
                    <a:pt x="196850" y="222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294">
              <a:extLst>
                <a:ext uri="{FF2B5EF4-FFF2-40B4-BE49-F238E27FC236}">
                  <a16:creationId xmlns:a16="http://schemas.microsoft.com/office/drawing/2014/main" xmlns="" id="{A4D99A71-8913-43BB-8122-E409D8304C59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0236200" y="116840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76200" y="0"/>
                  </a:moveTo>
                  <a:lnTo>
                    <a:pt x="76200" y="0"/>
                  </a:lnTo>
                  <a:lnTo>
                    <a:pt x="28670" y="4415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295">
              <a:extLst>
                <a:ext uri="{FF2B5EF4-FFF2-40B4-BE49-F238E27FC236}">
                  <a16:creationId xmlns:a16="http://schemas.microsoft.com/office/drawing/2014/main" xmlns="" id="{07FB70A9-76CA-404B-A608-EA4A95B8FE06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0191750" y="927100"/>
              <a:ext cx="25401" cy="203201"/>
            </a:xfrm>
            <a:custGeom>
              <a:avLst/>
              <a:gdLst/>
              <a:ahLst/>
              <a:cxnLst/>
              <a:rect l="0" t="0" r="0" b="0"/>
              <a:pathLst>
                <a:path w="25401" h="203201">
                  <a:moveTo>
                    <a:pt x="25400" y="0"/>
                  </a:moveTo>
                  <a:lnTo>
                    <a:pt x="25400" y="0"/>
                  </a:lnTo>
                  <a:lnTo>
                    <a:pt x="18657" y="6742"/>
                  </a:lnTo>
                  <a:lnTo>
                    <a:pt x="15348" y="17578"/>
                  </a:lnTo>
                  <a:lnTo>
                    <a:pt x="9851" y="54272"/>
                  </a:lnTo>
                  <a:lnTo>
                    <a:pt x="10758" y="93300"/>
                  </a:lnTo>
                  <a:lnTo>
                    <a:pt x="8754" y="132772"/>
                  </a:lnTo>
                  <a:lnTo>
                    <a:pt x="3692" y="174650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296">
              <a:extLst>
                <a:ext uri="{FF2B5EF4-FFF2-40B4-BE49-F238E27FC236}">
                  <a16:creationId xmlns:a16="http://schemas.microsoft.com/office/drawing/2014/main" xmlns="" id="{D78B5725-D10D-44B4-9144-62CC1436F32A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9925050" y="120015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35103" y="2574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297">
              <a:extLst>
                <a:ext uri="{FF2B5EF4-FFF2-40B4-BE49-F238E27FC236}">
                  <a16:creationId xmlns:a16="http://schemas.microsoft.com/office/drawing/2014/main" xmlns="" id="{C43366E7-9AEC-4EF6-9A09-C35A3936E19C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9810750" y="965200"/>
              <a:ext cx="20656" cy="184151"/>
            </a:xfrm>
            <a:custGeom>
              <a:avLst/>
              <a:gdLst/>
              <a:ahLst/>
              <a:cxnLst/>
              <a:rect l="0" t="0" r="0" b="0"/>
              <a:pathLst>
                <a:path w="20656" h="1841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8837" y="15580"/>
                  </a:lnTo>
                  <a:lnTo>
                    <a:pt x="11937" y="58947"/>
                  </a:lnTo>
                  <a:lnTo>
                    <a:pt x="13885" y="99937"/>
                  </a:lnTo>
                  <a:lnTo>
                    <a:pt x="20655" y="138502"/>
                  </a:lnTo>
                  <a:lnTo>
                    <a:pt x="190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823">
            <a:extLst>
              <a:ext uri="{FF2B5EF4-FFF2-40B4-BE49-F238E27FC236}">
                <a16:creationId xmlns:a16="http://schemas.microsoft.com/office/drawing/2014/main" xmlns="" id="{A2AF5EB5-93E8-4BB3-9525-F91F5865C7E9}"/>
              </a:ext>
            </a:extLst>
          </p:cNvPr>
          <p:cNvGrpSpPr/>
          <p:nvPr/>
        </p:nvGrpSpPr>
        <p:grpSpPr>
          <a:xfrm>
            <a:off x="9277350" y="963856"/>
            <a:ext cx="266701" cy="337895"/>
            <a:chOff x="9277350" y="963856"/>
            <a:chExt cx="266701" cy="337895"/>
          </a:xfrm>
        </p:grpSpPr>
        <p:sp>
          <p:nvSpPr>
            <p:cNvPr id="239" name="SMARTInkShape-4298">
              <a:extLst>
                <a:ext uri="{FF2B5EF4-FFF2-40B4-BE49-F238E27FC236}">
                  <a16:creationId xmlns:a16="http://schemas.microsoft.com/office/drawing/2014/main" xmlns="" id="{84B32190-AEF3-428B-AC7E-CCF8905AC000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9448800" y="1212850"/>
              <a:ext cx="95251" cy="88901"/>
            </a:xfrm>
            <a:custGeom>
              <a:avLst/>
              <a:gdLst/>
              <a:ahLst/>
              <a:cxnLst/>
              <a:rect l="0" t="0" r="0" b="0"/>
              <a:pathLst>
                <a:path w="95251" h="88901">
                  <a:moveTo>
                    <a:pt x="95250" y="0"/>
                  </a:moveTo>
                  <a:lnTo>
                    <a:pt x="95250" y="0"/>
                  </a:lnTo>
                  <a:lnTo>
                    <a:pt x="49816" y="4753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4299">
              <a:extLst>
                <a:ext uri="{FF2B5EF4-FFF2-40B4-BE49-F238E27FC236}">
                  <a16:creationId xmlns:a16="http://schemas.microsoft.com/office/drawing/2014/main" xmlns="" id="{3658FBC9-0439-4026-A001-50B410227B1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9277350" y="963856"/>
              <a:ext cx="146051" cy="229945"/>
            </a:xfrm>
            <a:custGeom>
              <a:avLst/>
              <a:gdLst/>
              <a:ahLst/>
              <a:cxnLst/>
              <a:rect l="0" t="0" r="0" b="0"/>
              <a:pathLst>
                <a:path w="146051" h="229945">
                  <a:moveTo>
                    <a:pt x="0" y="20394"/>
                  </a:moveTo>
                  <a:lnTo>
                    <a:pt x="0" y="20394"/>
                  </a:lnTo>
                  <a:lnTo>
                    <a:pt x="0" y="17023"/>
                  </a:lnTo>
                  <a:lnTo>
                    <a:pt x="6741" y="8185"/>
                  </a:lnTo>
                  <a:lnTo>
                    <a:pt x="31160" y="0"/>
                  </a:lnTo>
                  <a:lnTo>
                    <a:pt x="51478" y="982"/>
                  </a:lnTo>
                  <a:lnTo>
                    <a:pt x="61836" y="3219"/>
                  </a:lnTo>
                  <a:lnTo>
                    <a:pt x="78987" y="16994"/>
                  </a:lnTo>
                  <a:lnTo>
                    <a:pt x="86525" y="26594"/>
                  </a:lnTo>
                  <a:lnTo>
                    <a:pt x="94899" y="50431"/>
                  </a:lnTo>
                  <a:lnTo>
                    <a:pt x="97211" y="77488"/>
                  </a:lnTo>
                  <a:lnTo>
                    <a:pt x="93535" y="105977"/>
                  </a:lnTo>
                  <a:lnTo>
                    <a:pt x="73418" y="149782"/>
                  </a:lnTo>
                  <a:lnTo>
                    <a:pt x="41496" y="192211"/>
                  </a:lnTo>
                  <a:lnTo>
                    <a:pt x="22020" y="211881"/>
                  </a:lnTo>
                  <a:lnTo>
                    <a:pt x="18912" y="213669"/>
                  </a:lnTo>
                  <a:lnTo>
                    <a:pt x="18253" y="215566"/>
                  </a:lnTo>
                  <a:lnTo>
                    <a:pt x="19224" y="217536"/>
                  </a:lnTo>
                  <a:lnTo>
                    <a:pt x="21281" y="219556"/>
                  </a:lnTo>
                  <a:lnTo>
                    <a:pt x="37664" y="222397"/>
                  </a:lnTo>
                  <a:lnTo>
                    <a:pt x="80739" y="224063"/>
                  </a:lnTo>
                  <a:lnTo>
                    <a:pt x="123877" y="227888"/>
                  </a:lnTo>
                  <a:lnTo>
                    <a:pt x="146050" y="229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824">
            <a:extLst>
              <a:ext uri="{FF2B5EF4-FFF2-40B4-BE49-F238E27FC236}">
                <a16:creationId xmlns:a16="http://schemas.microsoft.com/office/drawing/2014/main" xmlns="" id="{C93DE2C2-DD0B-4E4A-8711-221485085E05}"/>
              </a:ext>
            </a:extLst>
          </p:cNvPr>
          <p:cNvGrpSpPr/>
          <p:nvPr/>
        </p:nvGrpSpPr>
        <p:grpSpPr>
          <a:xfrm>
            <a:off x="8451347" y="886899"/>
            <a:ext cx="565654" cy="469777"/>
            <a:chOff x="8451347" y="886899"/>
            <a:chExt cx="565654" cy="469777"/>
          </a:xfrm>
        </p:grpSpPr>
        <p:sp>
          <p:nvSpPr>
            <p:cNvPr id="242" name="SMARTInkShape-4300">
              <a:extLst>
                <a:ext uri="{FF2B5EF4-FFF2-40B4-BE49-F238E27FC236}">
                  <a16:creationId xmlns:a16="http://schemas.microsoft.com/office/drawing/2014/main" xmlns="" id="{B330F6EE-5ECD-4D93-8836-3C34F08F4580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8947150" y="1206500"/>
              <a:ext cx="69851" cy="82551"/>
            </a:xfrm>
            <a:custGeom>
              <a:avLst/>
              <a:gdLst/>
              <a:ahLst/>
              <a:cxnLst/>
              <a:rect l="0" t="0" r="0" b="0"/>
              <a:pathLst>
                <a:path w="69851" h="82551">
                  <a:moveTo>
                    <a:pt x="69850" y="0"/>
                  </a:moveTo>
                  <a:lnTo>
                    <a:pt x="69850" y="0"/>
                  </a:lnTo>
                  <a:lnTo>
                    <a:pt x="66479" y="0"/>
                  </a:lnTo>
                  <a:lnTo>
                    <a:pt x="57640" y="10113"/>
                  </a:lnTo>
                  <a:lnTo>
                    <a:pt x="27215" y="5241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4301">
              <a:extLst>
                <a:ext uri="{FF2B5EF4-FFF2-40B4-BE49-F238E27FC236}">
                  <a16:creationId xmlns:a16="http://schemas.microsoft.com/office/drawing/2014/main" xmlns="" id="{DA312660-DEE5-413B-8BAE-B0067AC15ECD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813800" y="1009650"/>
              <a:ext cx="44451" cy="190501"/>
            </a:xfrm>
            <a:custGeom>
              <a:avLst/>
              <a:gdLst/>
              <a:ahLst/>
              <a:cxnLst/>
              <a:rect l="0" t="0" r="0" b="0"/>
              <a:pathLst>
                <a:path w="44451" h="190501">
                  <a:moveTo>
                    <a:pt x="0" y="0"/>
                  </a:moveTo>
                  <a:lnTo>
                    <a:pt x="0" y="0"/>
                  </a:lnTo>
                  <a:lnTo>
                    <a:pt x="4363" y="16620"/>
                  </a:lnTo>
                  <a:lnTo>
                    <a:pt x="7840" y="56173"/>
                  </a:lnTo>
                  <a:lnTo>
                    <a:pt x="13361" y="82821"/>
                  </a:lnTo>
                  <a:lnTo>
                    <a:pt x="30221" y="126296"/>
                  </a:lnTo>
                  <a:lnTo>
                    <a:pt x="39920" y="168968"/>
                  </a:lnTo>
                  <a:lnTo>
                    <a:pt x="444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4302">
              <a:extLst>
                <a:ext uri="{FF2B5EF4-FFF2-40B4-BE49-F238E27FC236}">
                  <a16:creationId xmlns:a16="http://schemas.microsoft.com/office/drawing/2014/main" xmlns="" id="{F98313BA-0F3E-4E35-805E-77922485716D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451347" y="886899"/>
              <a:ext cx="229104" cy="469777"/>
            </a:xfrm>
            <a:custGeom>
              <a:avLst/>
              <a:gdLst/>
              <a:ahLst/>
              <a:cxnLst/>
              <a:rect l="0" t="0" r="0" b="0"/>
              <a:pathLst>
                <a:path w="229104" h="469777">
                  <a:moveTo>
                    <a:pt x="229103" y="46551"/>
                  </a:moveTo>
                  <a:lnTo>
                    <a:pt x="229103" y="46551"/>
                  </a:lnTo>
                  <a:lnTo>
                    <a:pt x="225732" y="33067"/>
                  </a:lnTo>
                  <a:lnTo>
                    <a:pt x="222622" y="28389"/>
                  </a:lnTo>
                  <a:lnTo>
                    <a:pt x="207427" y="17730"/>
                  </a:lnTo>
                  <a:lnTo>
                    <a:pt x="175485" y="3725"/>
                  </a:lnTo>
                  <a:lnTo>
                    <a:pt x="154472" y="0"/>
                  </a:lnTo>
                  <a:lnTo>
                    <a:pt x="114876" y="1871"/>
                  </a:lnTo>
                  <a:lnTo>
                    <a:pt x="72570" y="7599"/>
                  </a:lnTo>
                  <a:lnTo>
                    <a:pt x="34321" y="19331"/>
                  </a:lnTo>
                  <a:lnTo>
                    <a:pt x="7309" y="38642"/>
                  </a:lnTo>
                  <a:lnTo>
                    <a:pt x="0" y="49151"/>
                  </a:lnTo>
                  <a:lnTo>
                    <a:pt x="167" y="55340"/>
                  </a:lnTo>
                  <a:lnTo>
                    <a:pt x="5999" y="69742"/>
                  </a:lnTo>
                  <a:lnTo>
                    <a:pt x="24553" y="93718"/>
                  </a:lnTo>
                  <a:lnTo>
                    <a:pt x="64779" y="118695"/>
                  </a:lnTo>
                  <a:lnTo>
                    <a:pt x="103430" y="143970"/>
                  </a:lnTo>
                  <a:lnTo>
                    <a:pt x="130483" y="172704"/>
                  </a:lnTo>
                  <a:lnTo>
                    <a:pt x="139411" y="193165"/>
                  </a:lnTo>
                  <a:lnTo>
                    <a:pt x="141792" y="203561"/>
                  </a:lnTo>
                  <a:lnTo>
                    <a:pt x="136911" y="224518"/>
                  </a:lnTo>
                  <a:lnTo>
                    <a:pt x="124630" y="244181"/>
                  </a:lnTo>
                  <a:lnTo>
                    <a:pt x="107411" y="259975"/>
                  </a:lnTo>
                  <a:lnTo>
                    <a:pt x="74513" y="274025"/>
                  </a:lnTo>
                  <a:lnTo>
                    <a:pt x="44696" y="275915"/>
                  </a:lnTo>
                  <a:lnTo>
                    <a:pt x="30493" y="271728"/>
                  </a:lnTo>
                  <a:lnTo>
                    <a:pt x="24729" y="268635"/>
                  </a:lnTo>
                  <a:lnTo>
                    <a:pt x="21592" y="265868"/>
                  </a:lnTo>
                  <a:lnTo>
                    <a:pt x="20207" y="263318"/>
                  </a:lnTo>
                  <a:lnTo>
                    <a:pt x="19989" y="260912"/>
                  </a:lnTo>
                  <a:lnTo>
                    <a:pt x="27273" y="254476"/>
                  </a:lnTo>
                  <a:lnTo>
                    <a:pt x="33165" y="250785"/>
                  </a:lnTo>
                  <a:lnTo>
                    <a:pt x="47239" y="248564"/>
                  </a:lnTo>
                  <a:lnTo>
                    <a:pt x="62196" y="250634"/>
                  </a:lnTo>
                  <a:lnTo>
                    <a:pt x="82518" y="260439"/>
                  </a:lnTo>
                  <a:lnTo>
                    <a:pt x="95515" y="270729"/>
                  </a:lnTo>
                  <a:lnTo>
                    <a:pt x="98417" y="279259"/>
                  </a:lnTo>
                  <a:lnTo>
                    <a:pt x="96464" y="314860"/>
                  </a:lnTo>
                  <a:lnTo>
                    <a:pt x="89692" y="356688"/>
                  </a:lnTo>
                  <a:lnTo>
                    <a:pt x="77023" y="398950"/>
                  </a:lnTo>
                  <a:lnTo>
                    <a:pt x="69789" y="443669"/>
                  </a:lnTo>
                  <a:lnTo>
                    <a:pt x="67862" y="453113"/>
                  </a:lnTo>
                  <a:lnTo>
                    <a:pt x="68693" y="460115"/>
                  </a:lnTo>
                  <a:lnTo>
                    <a:pt x="71362" y="465488"/>
                  </a:lnTo>
                  <a:lnTo>
                    <a:pt x="75258" y="469776"/>
                  </a:lnTo>
                  <a:lnTo>
                    <a:pt x="98403" y="467014"/>
                  </a:lnTo>
                  <a:lnTo>
                    <a:pt x="130797" y="455673"/>
                  </a:lnTo>
                  <a:lnTo>
                    <a:pt x="175124" y="432983"/>
                  </a:lnTo>
                  <a:lnTo>
                    <a:pt x="197353" y="421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825">
            <a:extLst>
              <a:ext uri="{FF2B5EF4-FFF2-40B4-BE49-F238E27FC236}">
                <a16:creationId xmlns:a16="http://schemas.microsoft.com/office/drawing/2014/main" xmlns="" id="{F701BAE0-7B66-4DFD-B7BD-BD1079220265}"/>
              </a:ext>
            </a:extLst>
          </p:cNvPr>
          <p:cNvGrpSpPr/>
          <p:nvPr/>
        </p:nvGrpSpPr>
        <p:grpSpPr>
          <a:xfrm>
            <a:off x="5715000" y="4178300"/>
            <a:ext cx="1358901" cy="924122"/>
            <a:chOff x="5715000" y="4178300"/>
            <a:chExt cx="1358901" cy="924122"/>
          </a:xfrm>
        </p:grpSpPr>
        <p:sp>
          <p:nvSpPr>
            <p:cNvPr id="246" name="SMARTInkShape-4303">
              <a:extLst>
                <a:ext uri="{FF2B5EF4-FFF2-40B4-BE49-F238E27FC236}">
                  <a16:creationId xmlns:a16="http://schemas.microsoft.com/office/drawing/2014/main" xmlns="" id="{655F98FB-989E-49F0-92C0-AB691F7EA4D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362700" y="4921250"/>
              <a:ext cx="165101" cy="181172"/>
            </a:xfrm>
            <a:custGeom>
              <a:avLst/>
              <a:gdLst/>
              <a:ahLst/>
              <a:cxnLst/>
              <a:rect l="0" t="0" r="0" b="0"/>
              <a:pathLst>
                <a:path w="165101" h="181172">
                  <a:moveTo>
                    <a:pt x="165100" y="0"/>
                  </a:moveTo>
                  <a:lnTo>
                    <a:pt x="165100" y="0"/>
                  </a:lnTo>
                  <a:lnTo>
                    <a:pt x="121520" y="0"/>
                  </a:lnTo>
                  <a:lnTo>
                    <a:pt x="76762" y="0"/>
                  </a:lnTo>
                  <a:lnTo>
                    <a:pt x="60687" y="3371"/>
                  </a:lnTo>
                  <a:lnTo>
                    <a:pt x="50359" y="8839"/>
                  </a:lnTo>
                  <a:lnTo>
                    <a:pt x="42830" y="14927"/>
                  </a:lnTo>
                  <a:lnTo>
                    <a:pt x="40201" y="20981"/>
                  </a:lnTo>
                  <a:lnTo>
                    <a:pt x="39501" y="24570"/>
                  </a:lnTo>
                  <a:lnTo>
                    <a:pt x="40604" y="32322"/>
                  </a:lnTo>
                  <a:lnTo>
                    <a:pt x="43692" y="48796"/>
                  </a:lnTo>
                  <a:lnTo>
                    <a:pt x="44430" y="69110"/>
                  </a:lnTo>
                  <a:lnTo>
                    <a:pt x="44445" y="66260"/>
                  </a:lnTo>
                  <a:lnTo>
                    <a:pt x="48210" y="62845"/>
                  </a:lnTo>
                  <a:lnTo>
                    <a:pt x="62125" y="54904"/>
                  </a:lnTo>
                  <a:lnTo>
                    <a:pt x="66111" y="54242"/>
                  </a:lnTo>
                  <a:lnTo>
                    <a:pt x="84530" y="58248"/>
                  </a:lnTo>
                  <a:lnTo>
                    <a:pt x="90220" y="59998"/>
                  </a:lnTo>
                  <a:lnTo>
                    <a:pt x="100306" y="67588"/>
                  </a:lnTo>
                  <a:lnTo>
                    <a:pt x="108786" y="78017"/>
                  </a:lnTo>
                  <a:lnTo>
                    <a:pt x="114906" y="89707"/>
                  </a:lnTo>
                  <a:lnTo>
                    <a:pt x="118948" y="111560"/>
                  </a:lnTo>
                  <a:lnTo>
                    <a:pt x="116775" y="135909"/>
                  </a:lnTo>
                  <a:lnTo>
                    <a:pt x="107874" y="150715"/>
                  </a:lnTo>
                  <a:lnTo>
                    <a:pt x="93804" y="163645"/>
                  </a:lnTo>
                  <a:lnTo>
                    <a:pt x="75793" y="174096"/>
                  </a:lnTo>
                  <a:lnTo>
                    <a:pt x="45819" y="181171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4304">
              <a:extLst>
                <a:ext uri="{FF2B5EF4-FFF2-40B4-BE49-F238E27FC236}">
                  <a16:creationId xmlns:a16="http://schemas.microsoft.com/office/drawing/2014/main" xmlns="" id="{6D1A1286-494C-424F-8C87-FBE50A6772BE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977115" y="4768850"/>
              <a:ext cx="1033286" cy="25368"/>
            </a:xfrm>
            <a:custGeom>
              <a:avLst/>
              <a:gdLst/>
              <a:ahLst/>
              <a:cxnLst/>
              <a:rect l="0" t="0" r="0" b="0"/>
              <a:pathLst>
                <a:path w="1033286" h="25368">
                  <a:moveTo>
                    <a:pt x="10935" y="0"/>
                  </a:moveTo>
                  <a:lnTo>
                    <a:pt x="10935" y="0"/>
                  </a:lnTo>
                  <a:lnTo>
                    <a:pt x="4194" y="0"/>
                  </a:lnTo>
                  <a:lnTo>
                    <a:pt x="2206" y="705"/>
                  </a:lnTo>
                  <a:lnTo>
                    <a:pt x="884" y="1881"/>
                  </a:lnTo>
                  <a:lnTo>
                    <a:pt x="0" y="3371"/>
                  </a:lnTo>
                  <a:lnTo>
                    <a:pt x="2234" y="5069"/>
                  </a:lnTo>
                  <a:lnTo>
                    <a:pt x="31741" y="12865"/>
                  </a:lnTo>
                  <a:lnTo>
                    <a:pt x="62516" y="17007"/>
                  </a:lnTo>
                  <a:lnTo>
                    <a:pt x="85539" y="19098"/>
                  </a:lnTo>
                  <a:lnTo>
                    <a:pt x="111470" y="21199"/>
                  </a:lnTo>
                  <a:lnTo>
                    <a:pt x="142163" y="22599"/>
                  </a:lnTo>
                  <a:lnTo>
                    <a:pt x="176033" y="23533"/>
                  </a:lnTo>
                  <a:lnTo>
                    <a:pt x="212017" y="24156"/>
                  </a:lnTo>
                  <a:lnTo>
                    <a:pt x="255056" y="24570"/>
                  </a:lnTo>
                  <a:lnTo>
                    <a:pt x="302799" y="24847"/>
                  </a:lnTo>
                  <a:lnTo>
                    <a:pt x="353678" y="25031"/>
                  </a:lnTo>
                  <a:lnTo>
                    <a:pt x="407353" y="25154"/>
                  </a:lnTo>
                  <a:lnTo>
                    <a:pt x="462891" y="25236"/>
                  </a:lnTo>
                  <a:lnTo>
                    <a:pt x="519672" y="25291"/>
                  </a:lnTo>
                  <a:lnTo>
                    <a:pt x="573755" y="25327"/>
                  </a:lnTo>
                  <a:lnTo>
                    <a:pt x="626037" y="25352"/>
                  </a:lnTo>
                  <a:lnTo>
                    <a:pt x="677120" y="25367"/>
                  </a:lnTo>
                  <a:lnTo>
                    <a:pt x="725991" y="23967"/>
                  </a:lnTo>
                  <a:lnTo>
                    <a:pt x="773389" y="21622"/>
                  </a:lnTo>
                  <a:lnTo>
                    <a:pt x="819805" y="18648"/>
                  </a:lnTo>
                  <a:lnTo>
                    <a:pt x="859920" y="15960"/>
                  </a:lnTo>
                  <a:lnTo>
                    <a:pt x="895836" y="13462"/>
                  </a:lnTo>
                  <a:lnTo>
                    <a:pt x="928952" y="11091"/>
                  </a:lnTo>
                  <a:lnTo>
                    <a:pt x="955263" y="8806"/>
                  </a:lnTo>
                  <a:lnTo>
                    <a:pt x="995787" y="4383"/>
                  </a:lnTo>
                  <a:lnTo>
                    <a:pt x="1033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305">
              <a:extLst>
                <a:ext uri="{FF2B5EF4-FFF2-40B4-BE49-F238E27FC236}">
                  <a16:creationId xmlns:a16="http://schemas.microsoft.com/office/drawing/2014/main" xmlns="" id="{5B8464E9-4EF3-42A6-834F-C665BAB7AFA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895153" y="4446144"/>
              <a:ext cx="102548" cy="170307"/>
            </a:xfrm>
            <a:custGeom>
              <a:avLst/>
              <a:gdLst/>
              <a:ahLst/>
              <a:cxnLst/>
              <a:rect l="0" t="0" r="0" b="0"/>
              <a:pathLst>
                <a:path w="102548" h="170307">
                  <a:moveTo>
                    <a:pt x="102547" y="11556"/>
                  </a:moveTo>
                  <a:lnTo>
                    <a:pt x="102547" y="11556"/>
                  </a:lnTo>
                  <a:lnTo>
                    <a:pt x="102547" y="2717"/>
                  </a:lnTo>
                  <a:lnTo>
                    <a:pt x="101842" y="1430"/>
                  </a:lnTo>
                  <a:lnTo>
                    <a:pt x="100665" y="572"/>
                  </a:lnTo>
                  <a:lnTo>
                    <a:pt x="99176" y="0"/>
                  </a:lnTo>
                  <a:lnTo>
                    <a:pt x="97478" y="324"/>
                  </a:lnTo>
                  <a:lnTo>
                    <a:pt x="51255" y="25532"/>
                  </a:lnTo>
                  <a:lnTo>
                    <a:pt x="28720" y="36846"/>
                  </a:lnTo>
                  <a:lnTo>
                    <a:pt x="25812" y="38999"/>
                  </a:lnTo>
                  <a:lnTo>
                    <a:pt x="23874" y="41844"/>
                  </a:lnTo>
                  <a:lnTo>
                    <a:pt x="21719" y="48772"/>
                  </a:lnTo>
                  <a:lnTo>
                    <a:pt x="21850" y="51888"/>
                  </a:lnTo>
                  <a:lnTo>
                    <a:pt x="23877" y="57233"/>
                  </a:lnTo>
                  <a:lnTo>
                    <a:pt x="31046" y="68589"/>
                  </a:lnTo>
                  <a:lnTo>
                    <a:pt x="32688" y="75022"/>
                  </a:lnTo>
                  <a:lnTo>
                    <a:pt x="36066" y="71675"/>
                  </a:lnTo>
                  <a:lnTo>
                    <a:pt x="43365" y="71907"/>
                  </a:lnTo>
                  <a:lnTo>
                    <a:pt x="52254" y="74362"/>
                  </a:lnTo>
                  <a:lnTo>
                    <a:pt x="61932" y="80417"/>
                  </a:lnTo>
                  <a:lnTo>
                    <a:pt x="81606" y="98767"/>
                  </a:lnTo>
                  <a:lnTo>
                    <a:pt x="97961" y="129244"/>
                  </a:lnTo>
                  <a:lnTo>
                    <a:pt x="98078" y="133759"/>
                  </a:lnTo>
                  <a:lnTo>
                    <a:pt x="94446" y="142539"/>
                  </a:lnTo>
                  <a:lnTo>
                    <a:pt x="84467" y="155415"/>
                  </a:lnTo>
                  <a:lnTo>
                    <a:pt x="72874" y="160160"/>
                  </a:lnTo>
                  <a:lnTo>
                    <a:pt x="25972" y="163622"/>
                  </a:lnTo>
                  <a:lnTo>
                    <a:pt x="2519" y="163890"/>
                  </a:lnTo>
                  <a:lnTo>
                    <a:pt x="584" y="164618"/>
                  </a:lnTo>
                  <a:lnTo>
                    <a:pt x="0" y="165808"/>
                  </a:lnTo>
                  <a:lnTo>
                    <a:pt x="947" y="170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306">
              <a:extLst>
                <a:ext uri="{FF2B5EF4-FFF2-40B4-BE49-F238E27FC236}">
                  <a16:creationId xmlns:a16="http://schemas.microsoft.com/office/drawing/2014/main" xmlns="" id="{7ED57D06-F6B8-4904-BB5B-10229A5A6D5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788150" y="4330700"/>
              <a:ext cx="133351" cy="241301"/>
            </a:xfrm>
            <a:custGeom>
              <a:avLst/>
              <a:gdLst/>
              <a:ahLst/>
              <a:cxnLst/>
              <a:rect l="0" t="0" r="0" b="0"/>
              <a:pathLst>
                <a:path w="133351" h="241301">
                  <a:moveTo>
                    <a:pt x="133350" y="0"/>
                  </a:moveTo>
                  <a:lnTo>
                    <a:pt x="133350" y="0"/>
                  </a:lnTo>
                  <a:lnTo>
                    <a:pt x="123916" y="10844"/>
                  </a:lnTo>
                  <a:lnTo>
                    <a:pt x="105099" y="56395"/>
                  </a:lnTo>
                  <a:lnTo>
                    <a:pt x="92210" y="95418"/>
                  </a:lnTo>
                  <a:lnTo>
                    <a:pt x="74594" y="137556"/>
                  </a:lnTo>
                  <a:lnTo>
                    <a:pt x="51814" y="175752"/>
                  </a:lnTo>
                  <a:lnTo>
                    <a:pt x="17180" y="220169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307">
              <a:extLst>
                <a:ext uri="{FF2B5EF4-FFF2-40B4-BE49-F238E27FC236}">
                  <a16:creationId xmlns:a16="http://schemas.microsoft.com/office/drawing/2014/main" xmlns="" id="{726274BD-404B-4EC2-BC49-70C6FA63097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667500" y="4326633"/>
              <a:ext cx="120651" cy="124165"/>
            </a:xfrm>
            <a:custGeom>
              <a:avLst/>
              <a:gdLst/>
              <a:ahLst/>
              <a:cxnLst/>
              <a:rect l="0" t="0" r="0" b="0"/>
              <a:pathLst>
                <a:path w="120651" h="124165">
                  <a:moveTo>
                    <a:pt x="0" y="29467"/>
                  </a:moveTo>
                  <a:lnTo>
                    <a:pt x="0" y="29467"/>
                  </a:lnTo>
                  <a:lnTo>
                    <a:pt x="0" y="17258"/>
                  </a:lnTo>
                  <a:lnTo>
                    <a:pt x="3763" y="9694"/>
                  </a:lnTo>
                  <a:lnTo>
                    <a:pt x="6741" y="5701"/>
                  </a:lnTo>
                  <a:lnTo>
                    <a:pt x="17578" y="1266"/>
                  </a:lnTo>
                  <a:lnTo>
                    <a:pt x="29684" y="0"/>
                  </a:lnTo>
                  <a:lnTo>
                    <a:pt x="37416" y="1789"/>
                  </a:lnTo>
                  <a:lnTo>
                    <a:pt x="43205" y="8699"/>
                  </a:lnTo>
                  <a:lnTo>
                    <a:pt x="45737" y="13505"/>
                  </a:lnTo>
                  <a:lnTo>
                    <a:pt x="46668" y="26371"/>
                  </a:lnTo>
                  <a:lnTo>
                    <a:pt x="38146" y="60997"/>
                  </a:lnTo>
                  <a:lnTo>
                    <a:pt x="13751" y="101596"/>
                  </a:lnTo>
                  <a:lnTo>
                    <a:pt x="4074" y="115279"/>
                  </a:lnTo>
                  <a:lnTo>
                    <a:pt x="805" y="122852"/>
                  </a:lnTo>
                  <a:lnTo>
                    <a:pt x="1947" y="123474"/>
                  </a:lnTo>
                  <a:lnTo>
                    <a:pt x="6980" y="124164"/>
                  </a:lnTo>
                  <a:lnTo>
                    <a:pt x="41458" y="115855"/>
                  </a:lnTo>
                  <a:lnTo>
                    <a:pt x="70845" y="108686"/>
                  </a:lnTo>
                  <a:lnTo>
                    <a:pt x="120650" y="9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308">
              <a:extLst>
                <a:ext uri="{FF2B5EF4-FFF2-40B4-BE49-F238E27FC236}">
                  <a16:creationId xmlns:a16="http://schemas.microsoft.com/office/drawing/2014/main" xmlns="" id="{8C0919A3-7294-4BAD-8A5C-331D0FCB0F0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502400" y="44767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309">
              <a:extLst>
                <a:ext uri="{FF2B5EF4-FFF2-40B4-BE49-F238E27FC236}">
                  <a16:creationId xmlns:a16="http://schemas.microsoft.com/office/drawing/2014/main" xmlns="" id="{9061ACFD-D394-4534-8150-5428DA4FC373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235700" y="4464311"/>
              <a:ext cx="75318" cy="150328"/>
            </a:xfrm>
            <a:custGeom>
              <a:avLst/>
              <a:gdLst/>
              <a:ahLst/>
              <a:cxnLst/>
              <a:rect l="0" t="0" r="0" b="0"/>
              <a:pathLst>
                <a:path w="75318" h="150328">
                  <a:moveTo>
                    <a:pt x="69850" y="6089"/>
                  </a:moveTo>
                  <a:lnTo>
                    <a:pt x="69850" y="6089"/>
                  </a:lnTo>
                  <a:lnTo>
                    <a:pt x="75317" y="622"/>
                  </a:lnTo>
                  <a:lnTo>
                    <a:pt x="74906" y="327"/>
                  </a:lnTo>
                  <a:lnTo>
                    <a:pt x="72568" y="0"/>
                  </a:lnTo>
                  <a:lnTo>
                    <a:pt x="29801" y="18841"/>
                  </a:lnTo>
                  <a:lnTo>
                    <a:pt x="15886" y="25155"/>
                  </a:lnTo>
                  <a:lnTo>
                    <a:pt x="10587" y="29379"/>
                  </a:lnTo>
                  <a:lnTo>
                    <a:pt x="8234" y="33609"/>
                  </a:lnTo>
                  <a:lnTo>
                    <a:pt x="6721" y="42072"/>
                  </a:lnTo>
                  <a:lnTo>
                    <a:pt x="6354" y="56517"/>
                  </a:lnTo>
                  <a:lnTo>
                    <a:pt x="11421" y="52452"/>
                  </a:lnTo>
                  <a:lnTo>
                    <a:pt x="24648" y="47419"/>
                  </a:lnTo>
                  <a:lnTo>
                    <a:pt x="32356" y="47507"/>
                  </a:lnTo>
                  <a:lnTo>
                    <a:pt x="36387" y="48517"/>
                  </a:lnTo>
                  <a:lnTo>
                    <a:pt x="42747" y="53403"/>
                  </a:lnTo>
                  <a:lnTo>
                    <a:pt x="59173" y="77152"/>
                  </a:lnTo>
                  <a:lnTo>
                    <a:pt x="64634" y="89179"/>
                  </a:lnTo>
                  <a:lnTo>
                    <a:pt x="65650" y="101579"/>
                  </a:lnTo>
                  <a:lnTo>
                    <a:pt x="62373" y="128051"/>
                  </a:lnTo>
                  <a:lnTo>
                    <a:pt x="56884" y="136966"/>
                  </a:lnTo>
                  <a:lnTo>
                    <a:pt x="45861" y="146546"/>
                  </a:lnTo>
                  <a:lnTo>
                    <a:pt x="35906" y="149653"/>
                  </a:lnTo>
                  <a:lnTo>
                    <a:pt x="25130" y="150327"/>
                  </a:lnTo>
                  <a:lnTo>
                    <a:pt x="11836" y="146741"/>
                  </a:lnTo>
                  <a:lnTo>
                    <a:pt x="5731" y="143155"/>
                  </a:lnTo>
                  <a:lnTo>
                    <a:pt x="2547" y="139209"/>
                  </a:lnTo>
                  <a:lnTo>
                    <a:pt x="0" y="133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4310">
              <a:extLst>
                <a:ext uri="{FF2B5EF4-FFF2-40B4-BE49-F238E27FC236}">
                  <a16:creationId xmlns:a16="http://schemas.microsoft.com/office/drawing/2014/main" xmlns="" id="{2DA4F7DF-277E-41E0-90BA-C772AACB9F4A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121400" y="4376033"/>
              <a:ext cx="95251" cy="189618"/>
            </a:xfrm>
            <a:custGeom>
              <a:avLst/>
              <a:gdLst/>
              <a:ahLst/>
              <a:cxnLst/>
              <a:rect l="0" t="0" r="0" b="0"/>
              <a:pathLst>
                <a:path w="95251" h="189618">
                  <a:moveTo>
                    <a:pt x="95250" y="5467"/>
                  </a:moveTo>
                  <a:lnTo>
                    <a:pt x="95250" y="5467"/>
                  </a:lnTo>
                  <a:lnTo>
                    <a:pt x="95250" y="0"/>
                  </a:lnTo>
                  <a:lnTo>
                    <a:pt x="95250" y="14775"/>
                  </a:lnTo>
                  <a:lnTo>
                    <a:pt x="77574" y="62386"/>
                  </a:lnTo>
                  <a:lnTo>
                    <a:pt x="56168" y="103206"/>
                  </a:lnTo>
                  <a:lnTo>
                    <a:pt x="31556" y="143359"/>
                  </a:lnTo>
                  <a:lnTo>
                    <a:pt x="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311">
              <a:extLst>
                <a:ext uri="{FF2B5EF4-FFF2-40B4-BE49-F238E27FC236}">
                  <a16:creationId xmlns:a16="http://schemas.microsoft.com/office/drawing/2014/main" xmlns="" id="{2D52E2AF-EB88-4D8D-93D9-E1F5752D0BFF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026150" y="4364144"/>
              <a:ext cx="87157" cy="138007"/>
            </a:xfrm>
            <a:custGeom>
              <a:avLst/>
              <a:gdLst/>
              <a:ahLst/>
              <a:cxnLst/>
              <a:rect l="0" t="0" r="0" b="0"/>
              <a:pathLst>
                <a:path w="87157" h="138007">
                  <a:moveTo>
                    <a:pt x="0" y="23706"/>
                  </a:moveTo>
                  <a:lnTo>
                    <a:pt x="0" y="23706"/>
                  </a:lnTo>
                  <a:lnTo>
                    <a:pt x="13814" y="14917"/>
                  </a:lnTo>
                  <a:lnTo>
                    <a:pt x="23073" y="8511"/>
                  </a:lnTo>
                  <a:lnTo>
                    <a:pt x="43447" y="1643"/>
                  </a:lnTo>
                  <a:lnTo>
                    <a:pt x="61791" y="0"/>
                  </a:lnTo>
                  <a:lnTo>
                    <a:pt x="69326" y="2115"/>
                  </a:lnTo>
                  <a:lnTo>
                    <a:pt x="71617" y="5079"/>
                  </a:lnTo>
                  <a:lnTo>
                    <a:pt x="74163" y="14016"/>
                  </a:lnTo>
                  <a:lnTo>
                    <a:pt x="71532" y="25044"/>
                  </a:lnTo>
                  <a:lnTo>
                    <a:pt x="64953" y="37000"/>
                  </a:lnTo>
                  <a:lnTo>
                    <a:pt x="45364" y="58160"/>
                  </a:lnTo>
                  <a:lnTo>
                    <a:pt x="34439" y="66181"/>
                  </a:lnTo>
                  <a:lnTo>
                    <a:pt x="34248" y="66839"/>
                  </a:lnTo>
                  <a:lnTo>
                    <a:pt x="34827" y="67279"/>
                  </a:lnTo>
                  <a:lnTo>
                    <a:pt x="35919" y="67571"/>
                  </a:lnTo>
                  <a:lnTo>
                    <a:pt x="39012" y="66015"/>
                  </a:lnTo>
                  <a:lnTo>
                    <a:pt x="40824" y="64611"/>
                  </a:lnTo>
                  <a:lnTo>
                    <a:pt x="56859" y="66008"/>
                  </a:lnTo>
                  <a:lnTo>
                    <a:pt x="72742" y="70891"/>
                  </a:lnTo>
                  <a:lnTo>
                    <a:pt x="80071" y="78543"/>
                  </a:lnTo>
                  <a:lnTo>
                    <a:pt x="84977" y="88295"/>
                  </a:lnTo>
                  <a:lnTo>
                    <a:pt x="87156" y="97333"/>
                  </a:lnTo>
                  <a:lnTo>
                    <a:pt x="86327" y="101718"/>
                  </a:lnTo>
                  <a:lnTo>
                    <a:pt x="81642" y="110354"/>
                  </a:lnTo>
                  <a:lnTo>
                    <a:pt x="64328" y="123149"/>
                  </a:lnTo>
                  <a:lnTo>
                    <a:pt x="19050" y="138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312">
              <a:extLst>
                <a:ext uri="{FF2B5EF4-FFF2-40B4-BE49-F238E27FC236}">
                  <a16:creationId xmlns:a16="http://schemas.microsoft.com/office/drawing/2014/main" xmlns="" id="{91C22535-0A18-4A19-8AB6-DE71521AC78B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715000" y="4178300"/>
              <a:ext cx="1358901" cy="705566"/>
            </a:xfrm>
            <a:custGeom>
              <a:avLst/>
              <a:gdLst/>
              <a:ahLst/>
              <a:cxnLst/>
              <a:rect l="0" t="0" r="0" b="0"/>
              <a:pathLst>
                <a:path w="1358901" h="705566">
                  <a:moveTo>
                    <a:pt x="0" y="635000"/>
                  </a:moveTo>
                  <a:lnTo>
                    <a:pt x="0" y="635000"/>
                  </a:lnTo>
                  <a:lnTo>
                    <a:pt x="706" y="616838"/>
                  </a:lnTo>
                  <a:lnTo>
                    <a:pt x="3371" y="609759"/>
                  </a:lnTo>
                  <a:lnTo>
                    <a:pt x="8788" y="604262"/>
                  </a:lnTo>
                  <a:lnTo>
                    <a:pt x="12209" y="601808"/>
                  </a:lnTo>
                  <a:lnTo>
                    <a:pt x="16606" y="602288"/>
                  </a:lnTo>
                  <a:lnTo>
                    <a:pt x="27136" y="608467"/>
                  </a:lnTo>
                  <a:lnTo>
                    <a:pt x="44964" y="627217"/>
                  </a:lnTo>
                  <a:lnTo>
                    <a:pt x="64176" y="667564"/>
                  </a:lnTo>
                  <a:lnTo>
                    <a:pt x="73735" y="693253"/>
                  </a:lnTo>
                  <a:lnTo>
                    <a:pt x="83606" y="705565"/>
                  </a:lnTo>
                  <a:lnTo>
                    <a:pt x="83253" y="705326"/>
                  </a:lnTo>
                  <a:lnTo>
                    <a:pt x="87052" y="658744"/>
                  </a:lnTo>
                  <a:lnTo>
                    <a:pt x="87668" y="634601"/>
                  </a:lnTo>
                  <a:lnTo>
                    <a:pt x="88080" y="607217"/>
                  </a:lnTo>
                  <a:lnTo>
                    <a:pt x="87647" y="573439"/>
                  </a:lnTo>
                  <a:lnTo>
                    <a:pt x="86653" y="535398"/>
                  </a:lnTo>
                  <a:lnTo>
                    <a:pt x="85285" y="494516"/>
                  </a:lnTo>
                  <a:lnTo>
                    <a:pt x="85079" y="452444"/>
                  </a:lnTo>
                  <a:lnTo>
                    <a:pt x="85647" y="409579"/>
                  </a:lnTo>
                  <a:lnTo>
                    <a:pt x="86731" y="366187"/>
                  </a:lnTo>
                  <a:lnTo>
                    <a:pt x="88160" y="326673"/>
                  </a:lnTo>
                  <a:lnTo>
                    <a:pt x="89816" y="289749"/>
                  </a:lnTo>
                  <a:lnTo>
                    <a:pt x="91629" y="254549"/>
                  </a:lnTo>
                  <a:lnTo>
                    <a:pt x="92836" y="225439"/>
                  </a:lnTo>
                  <a:lnTo>
                    <a:pt x="94176" y="178041"/>
                  </a:lnTo>
                  <a:lnTo>
                    <a:pt x="94773" y="141924"/>
                  </a:lnTo>
                  <a:lnTo>
                    <a:pt x="93227" y="101553"/>
                  </a:lnTo>
                  <a:lnTo>
                    <a:pt x="88976" y="58224"/>
                  </a:lnTo>
                  <a:lnTo>
                    <a:pt x="88922" y="60839"/>
                  </a:lnTo>
                  <a:lnTo>
                    <a:pt x="90791" y="64199"/>
                  </a:lnTo>
                  <a:lnTo>
                    <a:pt x="92278" y="66082"/>
                  </a:lnTo>
                  <a:lnTo>
                    <a:pt x="104482" y="72105"/>
                  </a:lnTo>
                  <a:lnTo>
                    <a:pt x="141236" y="71027"/>
                  </a:lnTo>
                  <a:lnTo>
                    <a:pt x="174484" y="70373"/>
                  </a:lnTo>
                  <a:lnTo>
                    <a:pt x="196755" y="68787"/>
                  </a:lnTo>
                  <a:lnTo>
                    <a:pt x="222186" y="66319"/>
                  </a:lnTo>
                  <a:lnTo>
                    <a:pt x="249725" y="63263"/>
                  </a:lnTo>
                  <a:lnTo>
                    <a:pt x="281489" y="59814"/>
                  </a:lnTo>
                  <a:lnTo>
                    <a:pt x="316071" y="56104"/>
                  </a:lnTo>
                  <a:lnTo>
                    <a:pt x="352530" y="52219"/>
                  </a:lnTo>
                  <a:lnTo>
                    <a:pt x="393066" y="48924"/>
                  </a:lnTo>
                  <a:lnTo>
                    <a:pt x="436315" y="46021"/>
                  </a:lnTo>
                  <a:lnTo>
                    <a:pt x="481376" y="43381"/>
                  </a:lnTo>
                  <a:lnTo>
                    <a:pt x="530468" y="40915"/>
                  </a:lnTo>
                  <a:lnTo>
                    <a:pt x="582245" y="38565"/>
                  </a:lnTo>
                  <a:lnTo>
                    <a:pt x="635813" y="36293"/>
                  </a:lnTo>
                  <a:lnTo>
                    <a:pt x="689870" y="33368"/>
                  </a:lnTo>
                  <a:lnTo>
                    <a:pt x="744251" y="30006"/>
                  </a:lnTo>
                  <a:lnTo>
                    <a:pt x="798851" y="26354"/>
                  </a:lnTo>
                  <a:lnTo>
                    <a:pt x="851478" y="22508"/>
                  </a:lnTo>
                  <a:lnTo>
                    <a:pt x="902790" y="18533"/>
                  </a:lnTo>
                  <a:lnTo>
                    <a:pt x="953228" y="14472"/>
                  </a:lnTo>
                  <a:lnTo>
                    <a:pt x="1003079" y="11059"/>
                  </a:lnTo>
                  <a:lnTo>
                    <a:pt x="1052542" y="8078"/>
                  </a:lnTo>
                  <a:lnTo>
                    <a:pt x="1101744" y="5385"/>
                  </a:lnTo>
                  <a:lnTo>
                    <a:pt x="1145835" y="3590"/>
                  </a:lnTo>
                  <a:lnTo>
                    <a:pt x="1186517" y="2393"/>
                  </a:lnTo>
                  <a:lnTo>
                    <a:pt x="1224928" y="1596"/>
                  </a:lnTo>
                  <a:lnTo>
                    <a:pt x="1256180" y="1064"/>
                  </a:lnTo>
                  <a:lnTo>
                    <a:pt x="1282659" y="709"/>
                  </a:lnTo>
                  <a:lnTo>
                    <a:pt x="1322192" y="315"/>
                  </a:lnTo>
                  <a:lnTo>
                    <a:pt x="135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826">
            <a:extLst>
              <a:ext uri="{FF2B5EF4-FFF2-40B4-BE49-F238E27FC236}">
                <a16:creationId xmlns:a16="http://schemas.microsoft.com/office/drawing/2014/main" xmlns="" id="{50DFF694-E08B-423E-B0A9-2DA83023F4E8}"/>
              </a:ext>
            </a:extLst>
          </p:cNvPr>
          <p:cNvGrpSpPr/>
          <p:nvPr/>
        </p:nvGrpSpPr>
        <p:grpSpPr>
          <a:xfrm>
            <a:off x="5219700" y="4584700"/>
            <a:ext cx="190501" cy="141928"/>
            <a:chOff x="5219700" y="4584700"/>
            <a:chExt cx="190501" cy="141928"/>
          </a:xfrm>
        </p:grpSpPr>
        <p:sp>
          <p:nvSpPr>
            <p:cNvPr id="257" name="SMARTInkShape-4313">
              <a:extLst>
                <a:ext uri="{FF2B5EF4-FFF2-40B4-BE49-F238E27FC236}">
                  <a16:creationId xmlns:a16="http://schemas.microsoft.com/office/drawing/2014/main" xmlns="" id="{CC62A9A8-F8B7-4497-BE3F-232430A71D9E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268725" y="4711700"/>
              <a:ext cx="141476" cy="14928"/>
            </a:xfrm>
            <a:custGeom>
              <a:avLst/>
              <a:gdLst/>
              <a:ahLst/>
              <a:cxnLst/>
              <a:rect l="0" t="0" r="0" b="0"/>
              <a:pathLst>
                <a:path w="141476" h="14928">
                  <a:moveTo>
                    <a:pt x="14475" y="0"/>
                  </a:moveTo>
                  <a:lnTo>
                    <a:pt x="14475" y="0"/>
                  </a:lnTo>
                  <a:lnTo>
                    <a:pt x="170" y="8838"/>
                  </a:lnTo>
                  <a:lnTo>
                    <a:pt x="0" y="10832"/>
                  </a:lnTo>
                  <a:lnTo>
                    <a:pt x="1296" y="12865"/>
                  </a:lnTo>
                  <a:lnTo>
                    <a:pt x="3572" y="14927"/>
                  </a:lnTo>
                  <a:lnTo>
                    <a:pt x="42712" y="13165"/>
                  </a:lnTo>
                  <a:lnTo>
                    <a:pt x="83676" y="9389"/>
                  </a:lnTo>
                  <a:lnTo>
                    <a:pt x="14147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4314">
              <a:extLst>
                <a:ext uri="{FF2B5EF4-FFF2-40B4-BE49-F238E27FC236}">
                  <a16:creationId xmlns:a16="http://schemas.microsoft.com/office/drawing/2014/main" xmlns="" id="{0E7EB7AD-B5AA-4D7A-833D-E2291BB7BF17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219700" y="45847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12552" y="17168"/>
                  </a:lnTo>
                  <a:lnTo>
                    <a:pt x="48183" y="13583"/>
                  </a:lnTo>
                  <a:lnTo>
                    <a:pt x="87026" y="9590"/>
                  </a:lnTo>
                  <a:lnTo>
                    <a:pt x="126445" y="393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827">
            <a:extLst>
              <a:ext uri="{FF2B5EF4-FFF2-40B4-BE49-F238E27FC236}">
                <a16:creationId xmlns:a16="http://schemas.microsoft.com/office/drawing/2014/main" xmlns="" id="{C43AD7FF-BB9B-4831-83F9-BEA8DD1400D1}"/>
              </a:ext>
            </a:extLst>
          </p:cNvPr>
          <p:cNvGrpSpPr/>
          <p:nvPr/>
        </p:nvGrpSpPr>
        <p:grpSpPr>
          <a:xfrm>
            <a:off x="3663950" y="4238582"/>
            <a:ext cx="971551" cy="542969"/>
            <a:chOff x="3663950" y="4238582"/>
            <a:chExt cx="971551" cy="542969"/>
          </a:xfrm>
        </p:grpSpPr>
        <p:sp>
          <p:nvSpPr>
            <p:cNvPr id="260" name="SMARTInkShape-4315">
              <a:extLst>
                <a:ext uri="{FF2B5EF4-FFF2-40B4-BE49-F238E27FC236}">
                  <a16:creationId xmlns:a16="http://schemas.microsoft.com/office/drawing/2014/main" xmlns="" id="{ABF86A4E-507D-4F0C-84E8-1705A7ACA6CF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663950" y="4238582"/>
              <a:ext cx="971551" cy="491757"/>
            </a:xfrm>
            <a:custGeom>
              <a:avLst/>
              <a:gdLst/>
              <a:ahLst/>
              <a:cxnLst/>
              <a:rect l="0" t="0" r="0" b="0"/>
              <a:pathLst>
                <a:path w="971551" h="491757">
                  <a:moveTo>
                    <a:pt x="0" y="390568"/>
                  </a:moveTo>
                  <a:lnTo>
                    <a:pt x="0" y="390568"/>
                  </a:lnTo>
                  <a:lnTo>
                    <a:pt x="12209" y="438130"/>
                  </a:lnTo>
                  <a:lnTo>
                    <a:pt x="30083" y="481350"/>
                  </a:lnTo>
                  <a:lnTo>
                    <a:pt x="34537" y="490182"/>
                  </a:lnTo>
                  <a:lnTo>
                    <a:pt x="35725" y="491550"/>
                  </a:lnTo>
                  <a:lnTo>
                    <a:pt x="36516" y="491756"/>
                  </a:lnTo>
                  <a:lnTo>
                    <a:pt x="37631" y="481933"/>
                  </a:lnTo>
                  <a:lnTo>
                    <a:pt x="34590" y="448762"/>
                  </a:lnTo>
                  <a:lnTo>
                    <a:pt x="29249" y="407730"/>
                  </a:lnTo>
                  <a:lnTo>
                    <a:pt x="25849" y="382959"/>
                  </a:lnTo>
                  <a:lnTo>
                    <a:pt x="22877" y="353746"/>
                  </a:lnTo>
                  <a:lnTo>
                    <a:pt x="20190" y="321569"/>
                  </a:lnTo>
                  <a:lnTo>
                    <a:pt x="17693" y="287419"/>
                  </a:lnTo>
                  <a:lnTo>
                    <a:pt x="16735" y="256186"/>
                  </a:lnTo>
                  <a:lnTo>
                    <a:pt x="16801" y="226896"/>
                  </a:lnTo>
                  <a:lnTo>
                    <a:pt x="17550" y="198903"/>
                  </a:lnTo>
                  <a:lnTo>
                    <a:pt x="18383" y="156511"/>
                  </a:lnTo>
                  <a:lnTo>
                    <a:pt x="18852" y="112609"/>
                  </a:lnTo>
                  <a:lnTo>
                    <a:pt x="22382" y="72490"/>
                  </a:lnTo>
                  <a:lnTo>
                    <a:pt x="26884" y="44517"/>
                  </a:lnTo>
                  <a:lnTo>
                    <a:pt x="28506" y="41334"/>
                  </a:lnTo>
                  <a:lnTo>
                    <a:pt x="37834" y="35916"/>
                  </a:lnTo>
                  <a:lnTo>
                    <a:pt x="44272" y="33483"/>
                  </a:lnTo>
                  <a:lnTo>
                    <a:pt x="80302" y="33430"/>
                  </a:lnTo>
                  <a:lnTo>
                    <a:pt x="120121" y="34284"/>
                  </a:lnTo>
                  <a:lnTo>
                    <a:pt x="143581" y="34513"/>
                  </a:lnTo>
                  <a:lnTo>
                    <a:pt x="173332" y="33959"/>
                  </a:lnTo>
                  <a:lnTo>
                    <a:pt x="207276" y="32884"/>
                  </a:lnTo>
                  <a:lnTo>
                    <a:pt x="244017" y="31462"/>
                  </a:lnTo>
                  <a:lnTo>
                    <a:pt x="286856" y="28397"/>
                  </a:lnTo>
                  <a:lnTo>
                    <a:pt x="333759" y="24238"/>
                  </a:lnTo>
                  <a:lnTo>
                    <a:pt x="383373" y="19348"/>
                  </a:lnTo>
                  <a:lnTo>
                    <a:pt x="437615" y="15382"/>
                  </a:lnTo>
                  <a:lnTo>
                    <a:pt x="494943" y="12033"/>
                  </a:lnTo>
                  <a:lnTo>
                    <a:pt x="554329" y="9095"/>
                  </a:lnTo>
                  <a:lnTo>
                    <a:pt x="610147" y="7136"/>
                  </a:lnTo>
                  <a:lnTo>
                    <a:pt x="663587" y="5830"/>
                  </a:lnTo>
                  <a:lnTo>
                    <a:pt x="715440" y="4959"/>
                  </a:lnTo>
                  <a:lnTo>
                    <a:pt x="759183" y="4379"/>
                  </a:lnTo>
                  <a:lnTo>
                    <a:pt x="797516" y="3992"/>
                  </a:lnTo>
                  <a:lnTo>
                    <a:pt x="832244" y="3734"/>
                  </a:lnTo>
                  <a:lnTo>
                    <a:pt x="861040" y="2856"/>
                  </a:lnTo>
                  <a:lnTo>
                    <a:pt x="908088" y="0"/>
                  </a:lnTo>
                  <a:lnTo>
                    <a:pt x="949454" y="1167"/>
                  </a:lnTo>
                  <a:lnTo>
                    <a:pt x="971550" y="3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4316">
              <a:extLst>
                <a:ext uri="{FF2B5EF4-FFF2-40B4-BE49-F238E27FC236}">
                  <a16:creationId xmlns:a16="http://schemas.microsoft.com/office/drawing/2014/main" xmlns="" id="{6CE9F24A-9A8E-406B-892B-112447B653C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826856" y="4393393"/>
              <a:ext cx="103795" cy="125919"/>
            </a:xfrm>
            <a:custGeom>
              <a:avLst/>
              <a:gdLst/>
              <a:ahLst/>
              <a:cxnLst/>
              <a:rect l="0" t="0" r="0" b="0"/>
              <a:pathLst>
                <a:path w="103795" h="125919">
                  <a:moveTo>
                    <a:pt x="52994" y="26207"/>
                  </a:moveTo>
                  <a:lnTo>
                    <a:pt x="52994" y="26207"/>
                  </a:lnTo>
                  <a:lnTo>
                    <a:pt x="49623" y="22836"/>
                  </a:lnTo>
                  <a:lnTo>
                    <a:pt x="47968" y="17418"/>
                  </a:lnTo>
                  <a:lnTo>
                    <a:pt x="47527" y="13998"/>
                  </a:lnTo>
                  <a:lnTo>
                    <a:pt x="46527" y="11717"/>
                  </a:lnTo>
                  <a:lnTo>
                    <a:pt x="45155" y="10197"/>
                  </a:lnTo>
                  <a:lnTo>
                    <a:pt x="41254" y="7757"/>
                  </a:lnTo>
                  <a:lnTo>
                    <a:pt x="33836" y="10706"/>
                  </a:lnTo>
                  <a:lnTo>
                    <a:pt x="22702" y="29532"/>
                  </a:lnTo>
                  <a:lnTo>
                    <a:pt x="7003" y="71157"/>
                  </a:lnTo>
                  <a:lnTo>
                    <a:pt x="169" y="97773"/>
                  </a:lnTo>
                  <a:lnTo>
                    <a:pt x="823" y="109990"/>
                  </a:lnTo>
                  <a:lnTo>
                    <a:pt x="2691" y="114518"/>
                  </a:lnTo>
                  <a:lnTo>
                    <a:pt x="8530" y="121430"/>
                  </a:lnTo>
                  <a:lnTo>
                    <a:pt x="17710" y="124973"/>
                  </a:lnTo>
                  <a:lnTo>
                    <a:pt x="23121" y="125918"/>
                  </a:lnTo>
                  <a:lnTo>
                    <a:pt x="36660" y="121323"/>
                  </a:lnTo>
                  <a:lnTo>
                    <a:pt x="51379" y="111518"/>
                  </a:lnTo>
                  <a:lnTo>
                    <a:pt x="84531" y="74139"/>
                  </a:lnTo>
                  <a:lnTo>
                    <a:pt x="91705" y="55741"/>
                  </a:lnTo>
                  <a:lnTo>
                    <a:pt x="94188" y="36511"/>
                  </a:lnTo>
                  <a:lnTo>
                    <a:pt x="92939" y="18557"/>
                  </a:lnTo>
                  <a:lnTo>
                    <a:pt x="90206" y="11935"/>
                  </a:lnTo>
                  <a:lnTo>
                    <a:pt x="81528" y="2695"/>
                  </a:lnTo>
                  <a:lnTo>
                    <a:pt x="66852" y="0"/>
                  </a:lnTo>
                  <a:lnTo>
                    <a:pt x="49275" y="1859"/>
                  </a:lnTo>
                  <a:lnTo>
                    <a:pt x="24219" y="11545"/>
                  </a:lnTo>
                  <a:lnTo>
                    <a:pt x="9866" y="21807"/>
                  </a:lnTo>
                  <a:lnTo>
                    <a:pt x="2076" y="33424"/>
                  </a:lnTo>
                  <a:lnTo>
                    <a:pt x="0" y="39485"/>
                  </a:lnTo>
                  <a:lnTo>
                    <a:pt x="25" y="44936"/>
                  </a:lnTo>
                  <a:lnTo>
                    <a:pt x="3817" y="54756"/>
                  </a:lnTo>
                  <a:lnTo>
                    <a:pt x="8215" y="57940"/>
                  </a:lnTo>
                  <a:lnTo>
                    <a:pt x="20627" y="61477"/>
                  </a:lnTo>
                  <a:lnTo>
                    <a:pt x="64846" y="57027"/>
                  </a:lnTo>
                  <a:lnTo>
                    <a:pt x="103794" y="45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4317">
              <a:extLst>
                <a:ext uri="{FF2B5EF4-FFF2-40B4-BE49-F238E27FC236}">
                  <a16:creationId xmlns:a16="http://schemas.microsoft.com/office/drawing/2014/main" xmlns="" id="{05CD6C22-AE44-4EAB-9B23-C718B9E20B9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816974" y="4300893"/>
              <a:ext cx="100977" cy="61558"/>
            </a:xfrm>
            <a:custGeom>
              <a:avLst/>
              <a:gdLst/>
              <a:ahLst/>
              <a:cxnLst/>
              <a:rect l="0" t="0" r="0" b="0"/>
              <a:pathLst>
                <a:path w="100977" h="61558">
                  <a:moveTo>
                    <a:pt x="24776" y="10757"/>
                  </a:moveTo>
                  <a:lnTo>
                    <a:pt x="24776" y="10757"/>
                  </a:lnTo>
                  <a:lnTo>
                    <a:pt x="0" y="54221"/>
                  </a:lnTo>
                  <a:lnTo>
                    <a:pt x="43538" y="7896"/>
                  </a:lnTo>
                  <a:lnTo>
                    <a:pt x="53961" y="0"/>
                  </a:lnTo>
                  <a:lnTo>
                    <a:pt x="55521" y="58"/>
                  </a:lnTo>
                  <a:lnTo>
                    <a:pt x="59137" y="2004"/>
                  </a:lnTo>
                  <a:lnTo>
                    <a:pt x="89771" y="48535"/>
                  </a:lnTo>
                  <a:lnTo>
                    <a:pt x="100976" y="61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4318">
              <a:extLst>
                <a:ext uri="{FF2B5EF4-FFF2-40B4-BE49-F238E27FC236}">
                  <a16:creationId xmlns:a16="http://schemas.microsoft.com/office/drawing/2014/main" xmlns="" id="{245E3F2E-DE01-4145-A8C6-301A495EF086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014815" y="4350089"/>
              <a:ext cx="55536" cy="183812"/>
            </a:xfrm>
            <a:custGeom>
              <a:avLst/>
              <a:gdLst/>
              <a:ahLst/>
              <a:cxnLst/>
              <a:rect l="0" t="0" r="0" b="0"/>
              <a:pathLst>
                <a:path w="55536" h="183812">
                  <a:moveTo>
                    <a:pt x="55535" y="12361"/>
                  </a:moveTo>
                  <a:lnTo>
                    <a:pt x="55535" y="12361"/>
                  </a:lnTo>
                  <a:lnTo>
                    <a:pt x="55535" y="3522"/>
                  </a:lnTo>
                  <a:lnTo>
                    <a:pt x="54829" y="2235"/>
                  </a:lnTo>
                  <a:lnTo>
                    <a:pt x="53653" y="1377"/>
                  </a:lnTo>
                  <a:lnTo>
                    <a:pt x="50466" y="423"/>
                  </a:lnTo>
                  <a:lnTo>
                    <a:pt x="46697" y="0"/>
                  </a:lnTo>
                  <a:lnTo>
                    <a:pt x="40788" y="5456"/>
                  </a:lnTo>
                  <a:lnTo>
                    <a:pt x="29528" y="24191"/>
                  </a:lnTo>
                  <a:lnTo>
                    <a:pt x="13083" y="65498"/>
                  </a:lnTo>
                  <a:lnTo>
                    <a:pt x="3837" y="101953"/>
                  </a:lnTo>
                  <a:lnTo>
                    <a:pt x="0" y="136195"/>
                  </a:lnTo>
                  <a:lnTo>
                    <a:pt x="2866" y="154181"/>
                  </a:lnTo>
                  <a:lnTo>
                    <a:pt x="8843" y="167820"/>
                  </a:lnTo>
                  <a:lnTo>
                    <a:pt x="23785" y="183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4319">
              <a:extLst>
                <a:ext uri="{FF2B5EF4-FFF2-40B4-BE49-F238E27FC236}">
                  <a16:creationId xmlns:a16="http://schemas.microsoft.com/office/drawing/2014/main" xmlns="" id="{1C8ABDCE-E88E-460E-8D78-C333A14C548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160462" y="4646137"/>
              <a:ext cx="97067" cy="135414"/>
            </a:xfrm>
            <a:custGeom>
              <a:avLst/>
              <a:gdLst/>
              <a:ahLst/>
              <a:cxnLst/>
              <a:rect l="0" t="0" r="0" b="0"/>
              <a:pathLst>
                <a:path w="97067" h="135414">
                  <a:moveTo>
                    <a:pt x="5138" y="8413"/>
                  </a:moveTo>
                  <a:lnTo>
                    <a:pt x="5138" y="8413"/>
                  </a:lnTo>
                  <a:lnTo>
                    <a:pt x="10207" y="14188"/>
                  </a:lnTo>
                  <a:lnTo>
                    <a:pt x="13976" y="20622"/>
                  </a:lnTo>
                  <a:lnTo>
                    <a:pt x="16693" y="35549"/>
                  </a:lnTo>
                  <a:lnTo>
                    <a:pt x="14128" y="53377"/>
                  </a:lnTo>
                  <a:lnTo>
                    <a:pt x="6940" y="72589"/>
                  </a:lnTo>
                  <a:lnTo>
                    <a:pt x="0" y="82890"/>
                  </a:lnTo>
                  <a:lnTo>
                    <a:pt x="18418" y="43983"/>
                  </a:lnTo>
                  <a:lnTo>
                    <a:pt x="28750" y="19500"/>
                  </a:lnTo>
                  <a:lnTo>
                    <a:pt x="38915" y="10283"/>
                  </a:lnTo>
                  <a:lnTo>
                    <a:pt x="56539" y="1127"/>
                  </a:lnTo>
                  <a:lnTo>
                    <a:pt x="68905" y="0"/>
                  </a:lnTo>
                  <a:lnTo>
                    <a:pt x="75166" y="688"/>
                  </a:lnTo>
                  <a:lnTo>
                    <a:pt x="80751" y="3968"/>
                  </a:lnTo>
                  <a:lnTo>
                    <a:pt x="90720" y="15139"/>
                  </a:lnTo>
                  <a:lnTo>
                    <a:pt x="96091" y="33274"/>
                  </a:lnTo>
                  <a:lnTo>
                    <a:pt x="97066" y="55446"/>
                  </a:lnTo>
                  <a:lnTo>
                    <a:pt x="86196" y="102291"/>
                  </a:lnTo>
                  <a:lnTo>
                    <a:pt x="74988" y="135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4320">
              <a:extLst>
                <a:ext uri="{FF2B5EF4-FFF2-40B4-BE49-F238E27FC236}">
                  <a16:creationId xmlns:a16="http://schemas.microsoft.com/office/drawing/2014/main" xmlns="" id="{6BF986A0-F3B3-4C44-9834-046D2AEF3EC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803650" y="4603750"/>
              <a:ext cx="590551" cy="18973"/>
            </a:xfrm>
            <a:custGeom>
              <a:avLst/>
              <a:gdLst/>
              <a:ahLst/>
              <a:cxnLst/>
              <a:rect l="0" t="0" r="0" b="0"/>
              <a:pathLst>
                <a:path w="590551" h="18973">
                  <a:moveTo>
                    <a:pt x="0" y="12700"/>
                  </a:moveTo>
                  <a:lnTo>
                    <a:pt x="0" y="12700"/>
                  </a:lnTo>
                  <a:lnTo>
                    <a:pt x="6742" y="16071"/>
                  </a:lnTo>
                  <a:lnTo>
                    <a:pt x="45468" y="18461"/>
                  </a:lnTo>
                  <a:lnTo>
                    <a:pt x="82061" y="18788"/>
                  </a:lnTo>
                  <a:lnTo>
                    <a:pt x="105508" y="18875"/>
                  </a:lnTo>
                  <a:lnTo>
                    <a:pt x="131721" y="18934"/>
                  </a:lnTo>
                  <a:lnTo>
                    <a:pt x="159781" y="18972"/>
                  </a:lnTo>
                  <a:lnTo>
                    <a:pt x="191187" y="18293"/>
                  </a:lnTo>
                  <a:lnTo>
                    <a:pt x="224825" y="17134"/>
                  </a:lnTo>
                  <a:lnTo>
                    <a:pt x="259950" y="15656"/>
                  </a:lnTo>
                  <a:lnTo>
                    <a:pt x="296066" y="14670"/>
                  </a:lnTo>
                  <a:lnTo>
                    <a:pt x="332844" y="14013"/>
                  </a:lnTo>
                  <a:lnTo>
                    <a:pt x="370063" y="13576"/>
                  </a:lnTo>
                  <a:lnTo>
                    <a:pt x="404047" y="12578"/>
                  </a:lnTo>
                  <a:lnTo>
                    <a:pt x="435876" y="11207"/>
                  </a:lnTo>
                  <a:lnTo>
                    <a:pt x="466267" y="9588"/>
                  </a:lnTo>
                  <a:lnTo>
                    <a:pt x="513206" y="7789"/>
                  </a:lnTo>
                  <a:lnTo>
                    <a:pt x="559872" y="4895"/>
                  </a:lnTo>
                  <a:lnTo>
                    <a:pt x="590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4321">
              <a:extLst>
                <a:ext uri="{FF2B5EF4-FFF2-40B4-BE49-F238E27FC236}">
                  <a16:creationId xmlns:a16="http://schemas.microsoft.com/office/drawing/2014/main" xmlns="" id="{44DB900D-9A06-45F4-8D8A-6603BE7375D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565650" y="4318000"/>
              <a:ext cx="64541" cy="215901"/>
            </a:xfrm>
            <a:custGeom>
              <a:avLst/>
              <a:gdLst/>
              <a:ahLst/>
              <a:cxnLst/>
              <a:rect l="0" t="0" r="0" b="0"/>
              <a:pathLst>
                <a:path w="64541" h="2159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6097" y="5069"/>
                  </a:lnTo>
                  <a:lnTo>
                    <a:pt x="51469" y="51084"/>
                  </a:lnTo>
                  <a:lnTo>
                    <a:pt x="63306" y="84517"/>
                  </a:lnTo>
                  <a:lnTo>
                    <a:pt x="64540" y="117861"/>
                  </a:lnTo>
                  <a:lnTo>
                    <a:pt x="53695" y="153455"/>
                  </a:lnTo>
                  <a:lnTo>
                    <a:pt x="37076" y="180700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4322">
              <a:extLst>
                <a:ext uri="{FF2B5EF4-FFF2-40B4-BE49-F238E27FC236}">
                  <a16:creationId xmlns:a16="http://schemas.microsoft.com/office/drawing/2014/main" xmlns="" id="{AFE31AFE-9F0D-49E2-8FD4-7BBF65402C9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413619" y="4301774"/>
              <a:ext cx="82182" cy="60677"/>
            </a:xfrm>
            <a:custGeom>
              <a:avLst/>
              <a:gdLst/>
              <a:ahLst/>
              <a:cxnLst/>
              <a:rect l="0" t="0" r="0" b="0"/>
              <a:pathLst>
                <a:path w="82182" h="60677">
                  <a:moveTo>
                    <a:pt x="25031" y="16226"/>
                  </a:moveTo>
                  <a:lnTo>
                    <a:pt x="25031" y="16226"/>
                  </a:lnTo>
                  <a:lnTo>
                    <a:pt x="21660" y="16226"/>
                  </a:lnTo>
                  <a:lnTo>
                    <a:pt x="18123" y="18108"/>
                  </a:lnTo>
                  <a:lnTo>
                    <a:pt x="14199" y="22001"/>
                  </a:lnTo>
                  <a:lnTo>
                    <a:pt x="5933" y="37880"/>
                  </a:lnTo>
                  <a:lnTo>
                    <a:pt x="0" y="58831"/>
                  </a:lnTo>
                  <a:lnTo>
                    <a:pt x="3111" y="53387"/>
                  </a:lnTo>
                  <a:lnTo>
                    <a:pt x="26300" y="6706"/>
                  </a:lnTo>
                  <a:lnTo>
                    <a:pt x="31004" y="1412"/>
                  </a:lnTo>
                  <a:lnTo>
                    <a:pt x="33246" y="0"/>
                  </a:lnTo>
                  <a:lnTo>
                    <a:pt x="36152" y="470"/>
                  </a:lnTo>
                  <a:lnTo>
                    <a:pt x="46984" y="7873"/>
                  </a:lnTo>
                  <a:lnTo>
                    <a:pt x="55014" y="15101"/>
                  </a:lnTo>
                  <a:lnTo>
                    <a:pt x="82181" y="60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323">
              <a:extLst>
                <a:ext uri="{FF2B5EF4-FFF2-40B4-BE49-F238E27FC236}">
                  <a16:creationId xmlns:a16="http://schemas.microsoft.com/office/drawing/2014/main" xmlns="" id="{3E10DCBE-7D3D-4562-BBCF-2D4736DB170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409498" y="4390542"/>
              <a:ext cx="118053" cy="122544"/>
            </a:xfrm>
            <a:custGeom>
              <a:avLst/>
              <a:gdLst/>
              <a:ahLst/>
              <a:cxnLst/>
              <a:rect l="0" t="0" r="0" b="0"/>
              <a:pathLst>
                <a:path w="118053" h="122544">
                  <a:moveTo>
                    <a:pt x="73602" y="3658"/>
                  </a:moveTo>
                  <a:lnTo>
                    <a:pt x="73602" y="3658"/>
                  </a:lnTo>
                  <a:lnTo>
                    <a:pt x="70231" y="287"/>
                  </a:lnTo>
                  <a:lnTo>
                    <a:pt x="68533" y="0"/>
                  </a:lnTo>
                  <a:lnTo>
                    <a:pt x="66694" y="513"/>
                  </a:lnTo>
                  <a:lnTo>
                    <a:pt x="40688" y="19078"/>
                  </a:lnTo>
                  <a:lnTo>
                    <a:pt x="24339" y="38096"/>
                  </a:lnTo>
                  <a:lnTo>
                    <a:pt x="3249" y="77389"/>
                  </a:lnTo>
                  <a:lnTo>
                    <a:pt x="0" y="91462"/>
                  </a:lnTo>
                  <a:lnTo>
                    <a:pt x="546" y="97471"/>
                  </a:lnTo>
                  <a:lnTo>
                    <a:pt x="4914" y="107912"/>
                  </a:lnTo>
                  <a:lnTo>
                    <a:pt x="11559" y="115375"/>
                  </a:lnTo>
                  <a:lnTo>
                    <a:pt x="15307" y="118353"/>
                  </a:lnTo>
                  <a:lnTo>
                    <a:pt x="26996" y="121661"/>
                  </a:lnTo>
                  <a:lnTo>
                    <a:pt x="34065" y="122543"/>
                  </a:lnTo>
                  <a:lnTo>
                    <a:pt x="47563" y="117879"/>
                  </a:lnTo>
                  <a:lnTo>
                    <a:pt x="59913" y="108751"/>
                  </a:lnTo>
                  <a:lnTo>
                    <a:pt x="70105" y="97638"/>
                  </a:lnTo>
                  <a:lnTo>
                    <a:pt x="80405" y="69368"/>
                  </a:lnTo>
                  <a:lnTo>
                    <a:pt x="84555" y="44294"/>
                  </a:lnTo>
                  <a:lnTo>
                    <a:pt x="81762" y="32066"/>
                  </a:lnTo>
                  <a:lnTo>
                    <a:pt x="75818" y="22634"/>
                  </a:lnTo>
                  <a:lnTo>
                    <a:pt x="68472" y="16090"/>
                  </a:lnTo>
                  <a:lnTo>
                    <a:pt x="63831" y="15474"/>
                  </a:lnTo>
                  <a:lnTo>
                    <a:pt x="53032" y="18552"/>
                  </a:lnTo>
                  <a:lnTo>
                    <a:pt x="38422" y="28219"/>
                  </a:lnTo>
                  <a:lnTo>
                    <a:pt x="28528" y="40020"/>
                  </a:lnTo>
                  <a:lnTo>
                    <a:pt x="25346" y="48277"/>
                  </a:lnTo>
                  <a:lnTo>
                    <a:pt x="24498" y="52453"/>
                  </a:lnTo>
                  <a:lnTo>
                    <a:pt x="25437" y="60858"/>
                  </a:lnTo>
                  <a:lnTo>
                    <a:pt x="26675" y="65074"/>
                  </a:lnTo>
                  <a:lnTo>
                    <a:pt x="29617" y="68591"/>
                  </a:lnTo>
                  <a:lnTo>
                    <a:pt x="38531" y="74380"/>
                  </a:lnTo>
                  <a:lnTo>
                    <a:pt x="62191" y="78235"/>
                  </a:lnTo>
                  <a:lnTo>
                    <a:pt x="88174" y="76006"/>
                  </a:lnTo>
                  <a:lnTo>
                    <a:pt x="101481" y="70855"/>
                  </a:lnTo>
                  <a:lnTo>
                    <a:pt x="118052" y="60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4324">
              <a:extLst>
                <a:ext uri="{FF2B5EF4-FFF2-40B4-BE49-F238E27FC236}">
                  <a16:creationId xmlns:a16="http://schemas.microsoft.com/office/drawing/2014/main" xmlns="" id="{9D3F17E2-5FB2-4892-A15D-D4286C92F6D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229100" y="445135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4"/>
                  </a:lnTo>
                  <a:lnTo>
                    <a:pt x="44445" y="628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4325">
              <a:extLst>
                <a:ext uri="{FF2B5EF4-FFF2-40B4-BE49-F238E27FC236}">
                  <a16:creationId xmlns:a16="http://schemas.microsoft.com/office/drawing/2014/main" xmlns="" id="{875877BD-539A-4C40-AD72-AF4B0F54BB4F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160133" y="4394200"/>
              <a:ext cx="30868" cy="120651"/>
            </a:xfrm>
            <a:custGeom>
              <a:avLst/>
              <a:gdLst/>
              <a:ahLst/>
              <a:cxnLst/>
              <a:rect l="0" t="0" r="0" b="0"/>
              <a:pathLst>
                <a:path w="30868" h="1206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2117"/>
                  </a:lnTo>
                  <a:lnTo>
                    <a:pt x="0" y="10113"/>
                  </a:lnTo>
                  <a:lnTo>
                    <a:pt x="8033" y="56990"/>
                  </a:lnTo>
                  <a:lnTo>
                    <a:pt x="25790" y="101028"/>
                  </a:lnTo>
                  <a:lnTo>
                    <a:pt x="30867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SMARTInkShape-Group828">
            <a:extLst>
              <a:ext uri="{FF2B5EF4-FFF2-40B4-BE49-F238E27FC236}">
                <a16:creationId xmlns:a16="http://schemas.microsoft.com/office/drawing/2014/main" xmlns="" id="{DB72CF33-67B7-4C63-BA16-38B2FE44F161}"/>
              </a:ext>
            </a:extLst>
          </p:cNvPr>
          <p:cNvGrpSpPr/>
          <p:nvPr/>
        </p:nvGrpSpPr>
        <p:grpSpPr>
          <a:xfrm>
            <a:off x="3184329" y="4489450"/>
            <a:ext cx="149422" cy="119768"/>
            <a:chOff x="3184329" y="4489450"/>
            <a:chExt cx="149422" cy="119768"/>
          </a:xfrm>
        </p:grpSpPr>
        <p:sp>
          <p:nvSpPr>
            <p:cNvPr id="272" name="SMARTInkShape-4326">
              <a:extLst>
                <a:ext uri="{FF2B5EF4-FFF2-40B4-BE49-F238E27FC236}">
                  <a16:creationId xmlns:a16="http://schemas.microsoft.com/office/drawing/2014/main" xmlns="" id="{1310275A-7C8B-4A85-B807-990E9E8ECC21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187700" y="448945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43352" y="20331"/>
                  </a:lnTo>
                  <a:lnTo>
                    <a:pt x="86771" y="1386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4327">
              <a:extLst>
                <a:ext uri="{FF2B5EF4-FFF2-40B4-BE49-F238E27FC236}">
                  <a16:creationId xmlns:a16="http://schemas.microsoft.com/office/drawing/2014/main" xmlns="" id="{25896DCE-5C8B-4202-B2C8-A4272DC0642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184329" y="4597400"/>
              <a:ext cx="130372" cy="11818"/>
            </a:xfrm>
            <a:custGeom>
              <a:avLst/>
              <a:gdLst/>
              <a:ahLst/>
              <a:cxnLst/>
              <a:rect l="0" t="0" r="0" b="0"/>
              <a:pathLst>
                <a:path w="130372" h="11818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1124" y="10714"/>
                  </a:lnTo>
                  <a:lnTo>
                    <a:pt x="8017" y="11817"/>
                  </a:lnTo>
                  <a:lnTo>
                    <a:pt x="44023" y="5696"/>
                  </a:lnTo>
                  <a:lnTo>
                    <a:pt x="77178" y="2532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SMARTInkShape-Group829">
            <a:extLst>
              <a:ext uri="{FF2B5EF4-FFF2-40B4-BE49-F238E27FC236}">
                <a16:creationId xmlns:a16="http://schemas.microsoft.com/office/drawing/2014/main" xmlns="" id="{09910557-E5B0-4223-9822-EDED0B2AB10C}"/>
              </a:ext>
            </a:extLst>
          </p:cNvPr>
          <p:cNvGrpSpPr/>
          <p:nvPr/>
        </p:nvGrpSpPr>
        <p:grpSpPr>
          <a:xfrm>
            <a:off x="1996059" y="4180608"/>
            <a:ext cx="891581" cy="448543"/>
            <a:chOff x="1996059" y="4180608"/>
            <a:chExt cx="891581" cy="448543"/>
          </a:xfrm>
        </p:grpSpPr>
        <p:sp>
          <p:nvSpPr>
            <p:cNvPr id="275" name="SMARTInkShape-4328">
              <a:extLst>
                <a:ext uri="{FF2B5EF4-FFF2-40B4-BE49-F238E27FC236}">
                  <a16:creationId xmlns:a16="http://schemas.microsoft.com/office/drawing/2014/main" xmlns="" id="{3415F7C5-9D2D-4E2B-91BD-3B617A7347C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996059" y="4408158"/>
              <a:ext cx="99994" cy="210540"/>
            </a:xfrm>
            <a:custGeom>
              <a:avLst/>
              <a:gdLst/>
              <a:ahLst/>
              <a:cxnLst/>
              <a:rect l="0" t="0" r="0" b="0"/>
              <a:pathLst>
                <a:path w="99994" h="210540">
                  <a:moveTo>
                    <a:pt x="74041" y="36842"/>
                  </a:moveTo>
                  <a:lnTo>
                    <a:pt x="74041" y="36842"/>
                  </a:lnTo>
                  <a:lnTo>
                    <a:pt x="82769" y="27408"/>
                  </a:lnTo>
                  <a:lnTo>
                    <a:pt x="91535" y="11509"/>
                  </a:lnTo>
                  <a:lnTo>
                    <a:pt x="92053" y="9370"/>
                  </a:lnTo>
                  <a:lnTo>
                    <a:pt x="90988" y="7238"/>
                  </a:lnTo>
                  <a:lnTo>
                    <a:pt x="86042" y="2989"/>
                  </a:lnTo>
                  <a:lnTo>
                    <a:pt x="68581" y="0"/>
                  </a:lnTo>
                  <a:lnTo>
                    <a:pt x="42163" y="5857"/>
                  </a:lnTo>
                  <a:lnTo>
                    <a:pt x="18734" y="16529"/>
                  </a:lnTo>
                  <a:lnTo>
                    <a:pt x="8773" y="26403"/>
                  </a:lnTo>
                  <a:lnTo>
                    <a:pt x="2700" y="38552"/>
                  </a:lnTo>
                  <a:lnTo>
                    <a:pt x="0" y="53359"/>
                  </a:lnTo>
                  <a:lnTo>
                    <a:pt x="4445" y="67466"/>
                  </a:lnTo>
                  <a:lnTo>
                    <a:pt x="14182" y="80086"/>
                  </a:lnTo>
                  <a:lnTo>
                    <a:pt x="54887" y="107509"/>
                  </a:lnTo>
                  <a:lnTo>
                    <a:pt x="81850" y="125984"/>
                  </a:lnTo>
                  <a:lnTo>
                    <a:pt x="93504" y="140431"/>
                  </a:lnTo>
                  <a:lnTo>
                    <a:pt x="99625" y="155553"/>
                  </a:lnTo>
                  <a:lnTo>
                    <a:pt x="99993" y="169330"/>
                  </a:lnTo>
                  <a:lnTo>
                    <a:pt x="94042" y="182509"/>
                  </a:lnTo>
                  <a:lnTo>
                    <a:pt x="89492" y="188987"/>
                  </a:lnTo>
                  <a:lnTo>
                    <a:pt x="76910" y="198065"/>
                  </a:lnTo>
                  <a:lnTo>
                    <a:pt x="45837" y="209643"/>
                  </a:lnTo>
                  <a:lnTo>
                    <a:pt x="33048" y="210539"/>
                  </a:lnTo>
                  <a:lnTo>
                    <a:pt x="27662" y="209790"/>
                  </a:lnTo>
                  <a:lnTo>
                    <a:pt x="25483" y="207878"/>
                  </a:lnTo>
                  <a:lnTo>
                    <a:pt x="25441" y="205195"/>
                  </a:lnTo>
                  <a:lnTo>
                    <a:pt x="29591" y="195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4329">
              <a:extLst>
                <a:ext uri="{FF2B5EF4-FFF2-40B4-BE49-F238E27FC236}">
                  <a16:creationId xmlns:a16="http://schemas.microsoft.com/office/drawing/2014/main" xmlns="" id="{92948291-8330-4E25-B9B1-02332A1A961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161367" y="4438123"/>
              <a:ext cx="105584" cy="166447"/>
            </a:xfrm>
            <a:custGeom>
              <a:avLst/>
              <a:gdLst/>
              <a:ahLst/>
              <a:cxnLst/>
              <a:rect l="0" t="0" r="0" b="0"/>
              <a:pathLst>
                <a:path w="105584" h="166447">
                  <a:moveTo>
                    <a:pt x="29383" y="51327"/>
                  </a:moveTo>
                  <a:lnTo>
                    <a:pt x="29383" y="51327"/>
                  </a:lnTo>
                  <a:lnTo>
                    <a:pt x="20545" y="60165"/>
                  </a:lnTo>
                  <a:lnTo>
                    <a:pt x="19963" y="62159"/>
                  </a:lnTo>
                  <a:lnTo>
                    <a:pt x="20281" y="64192"/>
                  </a:lnTo>
                  <a:lnTo>
                    <a:pt x="21198" y="66254"/>
                  </a:lnTo>
                  <a:lnTo>
                    <a:pt x="23221" y="67628"/>
                  </a:lnTo>
                  <a:lnTo>
                    <a:pt x="29231" y="69155"/>
                  </a:lnTo>
                  <a:lnTo>
                    <a:pt x="43920" y="66644"/>
                  </a:lnTo>
                  <a:lnTo>
                    <a:pt x="80344" y="46580"/>
                  </a:lnTo>
                  <a:lnTo>
                    <a:pt x="89192" y="36517"/>
                  </a:lnTo>
                  <a:lnTo>
                    <a:pt x="94770" y="24989"/>
                  </a:lnTo>
                  <a:lnTo>
                    <a:pt x="97249" y="12810"/>
                  </a:lnTo>
                  <a:lnTo>
                    <a:pt x="96499" y="8010"/>
                  </a:lnTo>
                  <a:lnTo>
                    <a:pt x="94588" y="4105"/>
                  </a:lnTo>
                  <a:lnTo>
                    <a:pt x="91903" y="795"/>
                  </a:lnTo>
                  <a:lnTo>
                    <a:pt x="87291" y="0"/>
                  </a:lnTo>
                  <a:lnTo>
                    <a:pt x="74640" y="2880"/>
                  </a:lnTo>
                  <a:lnTo>
                    <a:pt x="48280" y="19177"/>
                  </a:lnTo>
                  <a:lnTo>
                    <a:pt x="21498" y="51992"/>
                  </a:lnTo>
                  <a:lnTo>
                    <a:pt x="2431" y="89624"/>
                  </a:lnTo>
                  <a:lnTo>
                    <a:pt x="0" y="111152"/>
                  </a:lnTo>
                  <a:lnTo>
                    <a:pt x="4329" y="130127"/>
                  </a:lnTo>
                  <a:lnTo>
                    <a:pt x="13309" y="147968"/>
                  </a:lnTo>
                  <a:lnTo>
                    <a:pt x="24356" y="159660"/>
                  </a:lnTo>
                  <a:lnTo>
                    <a:pt x="30265" y="163765"/>
                  </a:lnTo>
                  <a:lnTo>
                    <a:pt x="46238" y="166446"/>
                  </a:lnTo>
                  <a:lnTo>
                    <a:pt x="75064" y="162107"/>
                  </a:lnTo>
                  <a:lnTo>
                    <a:pt x="105583" y="152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4330">
              <a:extLst>
                <a:ext uri="{FF2B5EF4-FFF2-40B4-BE49-F238E27FC236}">
                  <a16:creationId xmlns:a16="http://schemas.microsoft.com/office/drawing/2014/main" xmlns="" id="{14696C0F-B64C-48A9-9C8D-05BEBC124DD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064559" y="4180608"/>
              <a:ext cx="170642" cy="140568"/>
            </a:xfrm>
            <a:custGeom>
              <a:avLst/>
              <a:gdLst/>
              <a:ahLst/>
              <a:cxnLst/>
              <a:rect l="0" t="0" r="0" b="0"/>
              <a:pathLst>
                <a:path w="170642" h="140568">
                  <a:moveTo>
                    <a:pt x="62691" y="54842"/>
                  </a:moveTo>
                  <a:lnTo>
                    <a:pt x="62691" y="54842"/>
                  </a:lnTo>
                  <a:lnTo>
                    <a:pt x="59320" y="58213"/>
                  </a:lnTo>
                  <a:lnTo>
                    <a:pt x="55783" y="59868"/>
                  </a:lnTo>
                  <a:lnTo>
                    <a:pt x="53852" y="60309"/>
                  </a:lnTo>
                  <a:lnTo>
                    <a:pt x="52565" y="61309"/>
                  </a:lnTo>
                  <a:lnTo>
                    <a:pt x="28381" y="106961"/>
                  </a:lnTo>
                  <a:lnTo>
                    <a:pt x="1921" y="140567"/>
                  </a:lnTo>
                  <a:lnTo>
                    <a:pt x="1011" y="140214"/>
                  </a:lnTo>
                  <a:lnTo>
                    <a:pt x="0" y="136060"/>
                  </a:lnTo>
                  <a:lnTo>
                    <a:pt x="14994" y="95284"/>
                  </a:lnTo>
                  <a:lnTo>
                    <a:pt x="44646" y="47700"/>
                  </a:lnTo>
                  <a:lnTo>
                    <a:pt x="69971" y="14155"/>
                  </a:lnTo>
                  <a:lnTo>
                    <a:pt x="86955" y="2883"/>
                  </a:lnTo>
                  <a:lnTo>
                    <a:pt x="94171" y="0"/>
                  </a:lnTo>
                  <a:lnTo>
                    <a:pt x="97789" y="1347"/>
                  </a:lnTo>
                  <a:lnTo>
                    <a:pt x="109623" y="13357"/>
                  </a:lnTo>
                  <a:lnTo>
                    <a:pt x="130472" y="49275"/>
                  </a:lnTo>
                  <a:lnTo>
                    <a:pt x="150361" y="92453"/>
                  </a:lnTo>
                  <a:lnTo>
                    <a:pt x="159066" y="105105"/>
                  </a:lnTo>
                  <a:lnTo>
                    <a:pt x="163850" y="108931"/>
                  </a:lnTo>
                  <a:lnTo>
                    <a:pt x="170641" y="111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4331">
              <a:extLst>
                <a:ext uri="{FF2B5EF4-FFF2-40B4-BE49-F238E27FC236}">
                  <a16:creationId xmlns:a16="http://schemas.microsoft.com/office/drawing/2014/main" xmlns="" id="{299C7D72-06D9-4ADB-859D-F4EDA8771B3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428751" y="4351049"/>
              <a:ext cx="92200" cy="278102"/>
            </a:xfrm>
            <a:custGeom>
              <a:avLst/>
              <a:gdLst/>
              <a:ahLst/>
              <a:cxnLst/>
              <a:rect l="0" t="0" r="0" b="0"/>
              <a:pathLst>
                <a:path w="92200" h="278102">
                  <a:moveTo>
                    <a:pt x="92199" y="24101"/>
                  </a:moveTo>
                  <a:lnTo>
                    <a:pt x="92199" y="24101"/>
                  </a:lnTo>
                  <a:lnTo>
                    <a:pt x="92199" y="17359"/>
                  </a:lnTo>
                  <a:lnTo>
                    <a:pt x="90317" y="12167"/>
                  </a:lnTo>
                  <a:lnTo>
                    <a:pt x="87835" y="7508"/>
                  </a:lnTo>
                  <a:lnTo>
                    <a:pt x="86732" y="3086"/>
                  </a:lnTo>
                  <a:lnTo>
                    <a:pt x="85732" y="1624"/>
                  </a:lnTo>
                  <a:lnTo>
                    <a:pt x="84360" y="649"/>
                  </a:lnTo>
                  <a:lnTo>
                    <a:pt x="82739" y="0"/>
                  </a:lnTo>
                  <a:lnTo>
                    <a:pt x="77176" y="1160"/>
                  </a:lnTo>
                  <a:lnTo>
                    <a:pt x="73717" y="2457"/>
                  </a:lnTo>
                  <a:lnTo>
                    <a:pt x="58736" y="17767"/>
                  </a:lnTo>
                  <a:lnTo>
                    <a:pt x="38369" y="60479"/>
                  </a:lnTo>
                  <a:lnTo>
                    <a:pt x="24295" y="92480"/>
                  </a:lnTo>
                  <a:lnTo>
                    <a:pt x="12395" y="129752"/>
                  </a:lnTo>
                  <a:lnTo>
                    <a:pt x="3814" y="168423"/>
                  </a:lnTo>
                  <a:lnTo>
                    <a:pt x="0" y="204426"/>
                  </a:lnTo>
                  <a:lnTo>
                    <a:pt x="4595" y="246315"/>
                  </a:lnTo>
                  <a:lnTo>
                    <a:pt x="14929" y="264209"/>
                  </a:lnTo>
                  <a:lnTo>
                    <a:pt x="21635" y="270956"/>
                  </a:lnTo>
                  <a:lnTo>
                    <a:pt x="29634" y="274749"/>
                  </a:lnTo>
                  <a:lnTo>
                    <a:pt x="66799" y="278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4332">
              <a:extLst>
                <a:ext uri="{FF2B5EF4-FFF2-40B4-BE49-F238E27FC236}">
                  <a16:creationId xmlns:a16="http://schemas.microsoft.com/office/drawing/2014/main" xmlns="" id="{E798DB2E-7D24-4A55-8D3B-E968C66146C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593715" y="4412054"/>
              <a:ext cx="149486" cy="179530"/>
            </a:xfrm>
            <a:custGeom>
              <a:avLst/>
              <a:gdLst/>
              <a:ahLst/>
              <a:cxnLst/>
              <a:rect l="0" t="0" r="0" b="0"/>
              <a:pathLst>
                <a:path w="149486" h="179530">
                  <a:moveTo>
                    <a:pt x="79635" y="39296"/>
                  </a:moveTo>
                  <a:lnTo>
                    <a:pt x="79635" y="39296"/>
                  </a:lnTo>
                  <a:lnTo>
                    <a:pt x="70797" y="24990"/>
                  </a:lnTo>
                  <a:lnTo>
                    <a:pt x="68098" y="24115"/>
                  </a:lnTo>
                  <a:lnTo>
                    <a:pt x="61337" y="25022"/>
                  </a:lnTo>
                  <a:lnTo>
                    <a:pt x="42855" y="32870"/>
                  </a:lnTo>
                  <a:lnTo>
                    <a:pt x="22876" y="50876"/>
                  </a:lnTo>
                  <a:lnTo>
                    <a:pt x="6922" y="80827"/>
                  </a:lnTo>
                  <a:lnTo>
                    <a:pt x="0" y="113141"/>
                  </a:lnTo>
                  <a:lnTo>
                    <a:pt x="4691" y="145059"/>
                  </a:lnTo>
                  <a:lnTo>
                    <a:pt x="15017" y="166746"/>
                  </a:lnTo>
                  <a:lnTo>
                    <a:pt x="27015" y="178737"/>
                  </a:lnTo>
                  <a:lnTo>
                    <a:pt x="32560" y="179529"/>
                  </a:lnTo>
                  <a:lnTo>
                    <a:pt x="46248" y="176647"/>
                  </a:lnTo>
                  <a:lnTo>
                    <a:pt x="59857" y="166898"/>
                  </a:lnTo>
                  <a:lnTo>
                    <a:pt x="72256" y="151747"/>
                  </a:lnTo>
                  <a:lnTo>
                    <a:pt x="87170" y="118006"/>
                  </a:lnTo>
                  <a:lnTo>
                    <a:pt x="99114" y="73592"/>
                  </a:lnTo>
                  <a:lnTo>
                    <a:pt x="101869" y="32368"/>
                  </a:lnTo>
                  <a:lnTo>
                    <a:pt x="97513" y="15991"/>
                  </a:lnTo>
                  <a:lnTo>
                    <a:pt x="88992" y="5890"/>
                  </a:lnTo>
                  <a:lnTo>
                    <a:pt x="83756" y="2208"/>
                  </a:lnTo>
                  <a:lnTo>
                    <a:pt x="70413" y="0"/>
                  </a:lnTo>
                  <a:lnTo>
                    <a:pt x="62904" y="398"/>
                  </a:lnTo>
                  <a:lnTo>
                    <a:pt x="47034" y="10249"/>
                  </a:lnTo>
                  <a:lnTo>
                    <a:pt x="31985" y="26386"/>
                  </a:lnTo>
                  <a:lnTo>
                    <a:pt x="20592" y="45319"/>
                  </a:lnTo>
                  <a:lnTo>
                    <a:pt x="16469" y="65491"/>
                  </a:lnTo>
                  <a:lnTo>
                    <a:pt x="16358" y="75809"/>
                  </a:lnTo>
                  <a:lnTo>
                    <a:pt x="21878" y="91037"/>
                  </a:lnTo>
                  <a:lnTo>
                    <a:pt x="26314" y="97073"/>
                  </a:lnTo>
                  <a:lnTo>
                    <a:pt x="40650" y="105661"/>
                  </a:lnTo>
                  <a:lnTo>
                    <a:pt x="59486" y="110419"/>
                  </a:lnTo>
                  <a:lnTo>
                    <a:pt x="81969" y="110182"/>
                  </a:lnTo>
                  <a:lnTo>
                    <a:pt x="102309" y="103962"/>
                  </a:lnTo>
                  <a:lnTo>
                    <a:pt x="149485" y="71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4333">
              <a:extLst>
                <a:ext uri="{FF2B5EF4-FFF2-40B4-BE49-F238E27FC236}">
                  <a16:creationId xmlns:a16="http://schemas.microsoft.com/office/drawing/2014/main" xmlns="" id="{59EE62CE-6793-4815-8B53-08173B396E2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667362" y="4280573"/>
              <a:ext cx="94889" cy="94713"/>
            </a:xfrm>
            <a:custGeom>
              <a:avLst/>
              <a:gdLst/>
              <a:ahLst/>
              <a:cxnLst/>
              <a:rect l="0" t="0" r="0" b="0"/>
              <a:pathLst>
                <a:path w="94889" h="94713">
                  <a:moveTo>
                    <a:pt x="18688" y="18377"/>
                  </a:moveTo>
                  <a:lnTo>
                    <a:pt x="18688" y="18377"/>
                  </a:lnTo>
                  <a:lnTo>
                    <a:pt x="18688" y="15006"/>
                  </a:lnTo>
                  <a:lnTo>
                    <a:pt x="17982" y="23460"/>
                  </a:lnTo>
                  <a:lnTo>
                    <a:pt x="7857" y="65650"/>
                  </a:lnTo>
                  <a:lnTo>
                    <a:pt x="452" y="94712"/>
                  </a:lnTo>
                  <a:lnTo>
                    <a:pt x="181" y="93961"/>
                  </a:lnTo>
                  <a:lnTo>
                    <a:pt x="0" y="92050"/>
                  </a:lnTo>
                  <a:lnTo>
                    <a:pt x="17346" y="46467"/>
                  </a:lnTo>
                  <a:lnTo>
                    <a:pt x="38668" y="1395"/>
                  </a:lnTo>
                  <a:lnTo>
                    <a:pt x="41886" y="0"/>
                  </a:lnTo>
                  <a:lnTo>
                    <a:pt x="45442" y="481"/>
                  </a:lnTo>
                  <a:lnTo>
                    <a:pt x="49224" y="2213"/>
                  </a:lnTo>
                  <a:lnTo>
                    <a:pt x="77172" y="40726"/>
                  </a:lnTo>
                  <a:lnTo>
                    <a:pt x="94888" y="81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4334">
              <a:extLst>
                <a:ext uri="{FF2B5EF4-FFF2-40B4-BE49-F238E27FC236}">
                  <a16:creationId xmlns:a16="http://schemas.microsoft.com/office/drawing/2014/main" xmlns="" id="{163E888E-422D-4801-9FEF-1CDFFC9E20F6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813050" y="4286250"/>
              <a:ext cx="74590" cy="323851"/>
            </a:xfrm>
            <a:custGeom>
              <a:avLst/>
              <a:gdLst/>
              <a:ahLst/>
              <a:cxnLst/>
              <a:rect l="0" t="0" r="0" b="0"/>
              <a:pathLst>
                <a:path w="74590" h="323851">
                  <a:moveTo>
                    <a:pt x="31750" y="0"/>
                  </a:moveTo>
                  <a:lnTo>
                    <a:pt x="31750" y="0"/>
                  </a:lnTo>
                  <a:lnTo>
                    <a:pt x="28379" y="3371"/>
                  </a:lnTo>
                  <a:lnTo>
                    <a:pt x="28091" y="5775"/>
                  </a:lnTo>
                  <a:lnTo>
                    <a:pt x="29654" y="12209"/>
                  </a:lnTo>
                  <a:lnTo>
                    <a:pt x="46545" y="49527"/>
                  </a:lnTo>
                  <a:lnTo>
                    <a:pt x="63415" y="95186"/>
                  </a:lnTo>
                  <a:lnTo>
                    <a:pt x="73105" y="132851"/>
                  </a:lnTo>
                  <a:lnTo>
                    <a:pt x="74589" y="171228"/>
                  </a:lnTo>
                  <a:lnTo>
                    <a:pt x="69134" y="208746"/>
                  </a:lnTo>
                  <a:lnTo>
                    <a:pt x="57302" y="244235"/>
                  </a:lnTo>
                  <a:lnTo>
                    <a:pt x="34774" y="285836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SMARTInkShape-Group830">
            <a:extLst>
              <a:ext uri="{FF2B5EF4-FFF2-40B4-BE49-F238E27FC236}">
                <a16:creationId xmlns:a16="http://schemas.microsoft.com/office/drawing/2014/main" xmlns="" id="{C95BD36E-5589-4A93-87FF-5417B7D8B59B}"/>
              </a:ext>
            </a:extLst>
          </p:cNvPr>
          <p:cNvGrpSpPr/>
          <p:nvPr/>
        </p:nvGrpSpPr>
        <p:grpSpPr>
          <a:xfrm>
            <a:off x="3790950" y="3017611"/>
            <a:ext cx="1612901" cy="709840"/>
            <a:chOff x="3790950" y="3017611"/>
            <a:chExt cx="1612901" cy="709840"/>
          </a:xfrm>
        </p:grpSpPr>
        <p:sp>
          <p:nvSpPr>
            <p:cNvPr id="283" name="SMARTInkShape-4335">
              <a:extLst>
                <a:ext uri="{FF2B5EF4-FFF2-40B4-BE49-F238E27FC236}">
                  <a16:creationId xmlns:a16="http://schemas.microsoft.com/office/drawing/2014/main" xmlns="" id="{CBC73B00-6C88-49DF-A44F-5D3F1394D6B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508500" y="3200400"/>
              <a:ext cx="9379" cy="139701"/>
            </a:xfrm>
            <a:custGeom>
              <a:avLst/>
              <a:gdLst/>
              <a:ahLst/>
              <a:cxnLst/>
              <a:rect l="0" t="0" r="0" b="0"/>
              <a:pathLst>
                <a:path w="9379" h="1397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9378" y="52686"/>
                  </a:lnTo>
                  <a:lnTo>
                    <a:pt x="2386" y="98190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4336">
              <a:extLst>
                <a:ext uri="{FF2B5EF4-FFF2-40B4-BE49-F238E27FC236}">
                  <a16:creationId xmlns:a16="http://schemas.microsoft.com/office/drawing/2014/main" xmlns="" id="{C202029F-A6FE-4B16-820C-FCF0AD882821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382940" y="3581064"/>
              <a:ext cx="148803" cy="146387"/>
            </a:xfrm>
            <a:custGeom>
              <a:avLst/>
              <a:gdLst/>
              <a:ahLst/>
              <a:cxnLst/>
              <a:rect l="0" t="0" r="0" b="0"/>
              <a:pathLst>
                <a:path w="148803" h="146387">
                  <a:moveTo>
                    <a:pt x="11260" y="25736"/>
                  </a:moveTo>
                  <a:lnTo>
                    <a:pt x="11260" y="25736"/>
                  </a:lnTo>
                  <a:lnTo>
                    <a:pt x="6896" y="35875"/>
                  </a:lnTo>
                  <a:lnTo>
                    <a:pt x="0" y="79630"/>
                  </a:lnTo>
                  <a:lnTo>
                    <a:pt x="868" y="105440"/>
                  </a:lnTo>
                  <a:lnTo>
                    <a:pt x="4674" y="131523"/>
                  </a:lnTo>
                  <a:lnTo>
                    <a:pt x="16433" y="85165"/>
                  </a:lnTo>
                  <a:lnTo>
                    <a:pt x="32795" y="46281"/>
                  </a:lnTo>
                  <a:lnTo>
                    <a:pt x="44820" y="29928"/>
                  </a:lnTo>
                  <a:lnTo>
                    <a:pt x="80372" y="3283"/>
                  </a:lnTo>
                  <a:lnTo>
                    <a:pt x="97245" y="0"/>
                  </a:lnTo>
                  <a:lnTo>
                    <a:pt x="115092" y="1598"/>
                  </a:lnTo>
                  <a:lnTo>
                    <a:pt x="130079" y="7011"/>
                  </a:lnTo>
                  <a:lnTo>
                    <a:pt x="135629" y="12547"/>
                  </a:lnTo>
                  <a:lnTo>
                    <a:pt x="143676" y="28106"/>
                  </a:lnTo>
                  <a:lnTo>
                    <a:pt x="148802" y="56699"/>
                  </a:lnTo>
                  <a:lnTo>
                    <a:pt x="143578" y="84143"/>
                  </a:lnTo>
                  <a:lnTo>
                    <a:pt x="127027" y="125341"/>
                  </a:lnTo>
                  <a:lnTo>
                    <a:pt x="119210" y="146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4337">
              <a:extLst>
                <a:ext uri="{FF2B5EF4-FFF2-40B4-BE49-F238E27FC236}">
                  <a16:creationId xmlns:a16="http://schemas.microsoft.com/office/drawing/2014/main" xmlns="" id="{E1E0379E-146B-485C-82F0-94154F7780A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996819" y="3182650"/>
              <a:ext cx="251332" cy="203126"/>
            </a:xfrm>
            <a:custGeom>
              <a:avLst/>
              <a:gdLst/>
              <a:ahLst/>
              <a:cxnLst/>
              <a:rect l="0" t="0" r="0" b="0"/>
              <a:pathLst>
                <a:path w="251332" h="203126">
                  <a:moveTo>
                    <a:pt x="98931" y="30450"/>
                  </a:moveTo>
                  <a:lnTo>
                    <a:pt x="98931" y="30450"/>
                  </a:lnTo>
                  <a:lnTo>
                    <a:pt x="98931" y="21612"/>
                  </a:lnTo>
                  <a:lnTo>
                    <a:pt x="97049" y="17585"/>
                  </a:lnTo>
                  <a:lnTo>
                    <a:pt x="95560" y="15523"/>
                  </a:lnTo>
                  <a:lnTo>
                    <a:pt x="92023" y="13232"/>
                  </a:lnTo>
                  <a:lnTo>
                    <a:pt x="84184" y="11943"/>
                  </a:lnTo>
                  <a:lnTo>
                    <a:pt x="80633" y="11762"/>
                  </a:lnTo>
                  <a:lnTo>
                    <a:pt x="65523" y="18249"/>
                  </a:lnTo>
                  <a:lnTo>
                    <a:pt x="37089" y="48292"/>
                  </a:lnTo>
                  <a:lnTo>
                    <a:pt x="12240" y="88198"/>
                  </a:lnTo>
                  <a:lnTo>
                    <a:pt x="3957" y="109737"/>
                  </a:lnTo>
                  <a:lnTo>
                    <a:pt x="0" y="144254"/>
                  </a:lnTo>
                  <a:lnTo>
                    <a:pt x="1575" y="163814"/>
                  </a:lnTo>
                  <a:lnTo>
                    <a:pt x="8389" y="180034"/>
                  </a:lnTo>
                  <a:lnTo>
                    <a:pt x="18474" y="192887"/>
                  </a:lnTo>
                  <a:lnTo>
                    <a:pt x="30011" y="200952"/>
                  </a:lnTo>
                  <a:lnTo>
                    <a:pt x="44076" y="203125"/>
                  </a:lnTo>
                  <a:lnTo>
                    <a:pt x="79472" y="198771"/>
                  </a:lnTo>
                  <a:lnTo>
                    <a:pt x="95927" y="191337"/>
                  </a:lnTo>
                  <a:lnTo>
                    <a:pt x="129580" y="166904"/>
                  </a:lnTo>
                  <a:lnTo>
                    <a:pt x="139834" y="152950"/>
                  </a:lnTo>
                  <a:lnTo>
                    <a:pt x="155335" y="105778"/>
                  </a:lnTo>
                  <a:lnTo>
                    <a:pt x="158572" y="85802"/>
                  </a:lnTo>
                  <a:lnTo>
                    <a:pt x="153177" y="44725"/>
                  </a:lnTo>
                  <a:lnTo>
                    <a:pt x="145342" y="23836"/>
                  </a:lnTo>
                  <a:lnTo>
                    <a:pt x="141195" y="17398"/>
                  </a:lnTo>
                  <a:lnTo>
                    <a:pt x="114253" y="3088"/>
                  </a:lnTo>
                  <a:lnTo>
                    <a:pt x="94455" y="0"/>
                  </a:lnTo>
                  <a:lnTo>
                    <a:pt x="58117" y="4732"/>
                  </a:lnTo>
                  <a:lnTo>
                    <a:pt x="17836" y="22499"/>
                  </a:lnTo>
                  <a:lnTo>
                    <a:pt x="13117" y="27266"/>
                  </a:lnTo>
                  <a:lnTo>
                    <a:pt x="1552" y="52896"/>
                  </a:lnTo>
                  <a:lnTo>
                    <a:pt x="1556" y="57408"/>
                  </a:lnTo>
                  <a:lnTo>
                    <a:pt x="5324" y="66185"/>
                  </a:lnTo>
                  <a:lnTo>
                    <a:pt x="15465" y="72908"/>
                  </a:lnTo>
                  <a:lnTo>
                    <a:pt x="31496" y="77542"/>
                  </a:lnTo>
                  <a:lnTo>
                    <a:pt x="68994" y="80151"/>
                  </a:lnTo>
                  <a:lnTo>
                    <a:pt x="116245" y="79513"/>
                  </a:lnTo>
                  <a:lnTo>
                    <a:pt x="151781" y="74363"/>
                  </a:lnTo>
                  <a:lnTo>
                    <a:pt x="184979" y="69252"/>
                  </a:lnTo>
                  <a:lnTo>
                    <a:pt x="223910" y="64290"/>
                  </a:lnTo>
                  <a:lnTo>
                    <a:pt x="251331" y="62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4338">
              <a:extLst>
                <a:ext uri="{FF2B5EF4-FFF2-40B4-BE49-F238E27FC236}">
                  <a16:creationId xmlns:a16="http://schemas.microsoft.com/office/drawing/2014/main" xmlns="" id="{0B70A7ED-7458-459C-9021-FCEDCB173E0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330534" y="3157171"/>
              <a:ext cx="108117" cy="210615"/>
            </a:xfrm>
            <a:custGeom>
              <a:avLst/>
              <a:gdLst/>
              <a:ahLst/>
              <a:cxnLst/>
              <a:rect l="0" t="0" r="0" b="0"/>
              <a:pathLst>
                <a:path w="108117" h="210615">
                  <a:moveTo>
                    <a:pt x="108116" y="17829"/>
                  </a:moveTo>
                  <a:lnTo>
                    <a:pt x="108116" y="17829"/>
                  </a:lnTo>
                  <a:lnTo>
                    <a:pt x="97990" y="6998"/>
                  </a:lnTo>
                  <a:lnTo>
                    <a:pt x="96560" y="2902"/>
                  </a:lnTo>
                  <a:lnTo>
                    <a:pt x="94767" y="1527"/>
                  </a:lnTo>
                  <a:lnTo>
                    <a:pt x="89013" y="0"/>
                  </a:lnTo>
                  <a:lnTo>
                    <a:pt x="79870" y="3085"/>
                  </a:lnTo>
                  <a:lnTo>
                    <a:pt x="68045" y="11276"/>
                  </a:lnTo>
                  <a:lnTo>
                    <a:pt x="29261" y="51808"/>
                  </a:lnTo>
                  <a:lnTo>
                    <a:pt x="10982" y="83871"/>
                  </a:lnTo>
                  <a:lnTo>
                    <a:pt x="0" y="116811"/>
                  </a:lnTo>
                  <a:lnTo>
                    <a:pt x="107" y="162500"/>
                  </a:lnTo>
                  <a:lnTo>
                    <a:pt x="3197" y="179494"/>
                  </a:lnTo>
                  <a:lnTo>
                    <a:pt x="12567" y="194102"/>
                  </a:lnTo>
                  <a:lnTo>
                    <a:pt x="25433" y="205534"/>
                  </a:lnTo>
                  <a:lnTo>
                    <a:pt x="38207" y="210614"/>
                  </a:lnTo>
                  <a:lnTo>
                    <a:pt x="52821" y="209110"/>
                  </a:lnTo>
                  <a:lnTo>
                    <a:pt x="76366" y="201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4339">
              <a:extLst>
                <a:ext uri="{FF2B5EF4-FFF2-40B4-BE49-F238E27FC236}">
                  <a16:creationId xmlns:a16="http://schemas.microsoft.com/office/drawing/2014/main" xmlns="" id="{E22F58AC-AF26-415A-87D9-9376344F814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790950" y="3017611"/>
              <a:ext cx="1612901" cy="610372"/>
            </a:xfrm>
            <a:custGeom>
              <a:avLst/>
              <a:gdLst/>
              <a:ahLst/>
              <a:cxnLst/>
              <a:rect l="0" t="0" r="0" b="0"/>
              <a:pathLst>
                <a:path w="1612901" h="610372">
                  <a:moveTo>
                    <a:pt x="0" y="487589"/>
                  </a:moveTo>
                  <a:lnTo>
                    <a:pt x="0" y="487589"/>
                  </a:lnTo>
                  <a:lnTo>
                    <a:pt x="15901" y="530221"/>
                  </a:lnTo>
                  <a:lnTo>
                    <a:pt x="39497" y="577669"/>
                  </a:lnTo>
                  <a:lnTo>
                    <a:pt x="60742" y="610371"/>
                  </a:lnTo>
                  <a:lnTo>
                    <a:pt x="62367" y="610366"/>
                  </a:lnTo>
                  <a:lnTo>
                    <a:pt x="66054" y="606598"/>
                  </a:lnTo>
                  <a:lnTo>
                    <a:pt x="68395" y="565216"/>
                  </a:lnTo>
                  <a:lnTo>
                    <a:pt x="66146" y="530321"/>
                  </a:lnTo>
                  <a:lnTo>
                    <a:pt x="63853" y="506199"/>
                  </a:lnTo>
                  <a:lnTo>
                    <a:pt x="60913" y="478123"/>
                  </a:lnTo>
                  <a:lnTo>
                    <a:pt x="57542" y="447412"/>
                  </a:lnTo>
                  <a:lnTo>
                    <a:pt x="54589" y="412827"/>
                  </a:lnTo>
                  <a:lnTo>
                    <a:pt x="51915" y="375659"/>
                  </a:lnTo>
                  <a:lnTo>
                    <a:pt x="49427" y="336769"/>
                  </a:lnTo>
                  <a:lnTo>
                    <a:pt x="47062" y="301670"/>
                  </a:lnTo>
                  <a:lnTo>
                    <a:pt x="44780" y="269099"/>
                  </a:lnTo>
                  <a:lnTo>
                    <a:pt x="42554" y="238212"/>
                  </a:lnTo>
                  <a:lnTo>
                    <a:pt x="38952" y="211977"/>
                  </a:lnTo>
                  <a:lnTo>
                    <a:pt x="29306" y="167774"/>
                  </a:lnTo>
                  <a:lnTo>
                    <a:pt x="18717" y="121269"/>
                  </a:lnTo>
                  <a:lnTo>
                    <a:pt x="10230" y="89158"/>
                  </a:lnTo>
                  <a:lnTo>
                    <a:pt x="12562" y="69378"/>
                  </a:lnTo>
                  <a:lnTo>
                    <a:pt x="12659" y="72124"/>
                  </a:lnTo>
                  <a:lnTo>
                    <a:pt x="14563" y="75514"/>
                  </a:lnTo>
                  <a:lnTo>
                    <a:pt x="17056" y="79372"/>
                  </a:lnTo>
                  <a:lnTo>
                    <a:pt x="18164" y="83439"/>
                  </a:lnTo>
                  <a:lnTo>
                    <a:pt x="20576" y="84806"/>
                  </a:lnTo>
                  <a:lnTo>
                    <a:pt x="28900" y="86324"/>
                  </a:lnTo>
                  <a:lnTo>
                    <a:pt x="76016" y="81965"/>
                  </a:lnTo>
                  <a:lnTo>
                    <a:pt x="123261" y="74677"/>
                  </a:lnTo>
                  <a:lnTo>
                    <a:pt x="169318" y="69358"/>
                  </a:lnTo>
                  <a:lnTo>
                    <a:pt x="195428" y="66951"/>
                  </a:lnTo>
                  <a:lnTo>
                    <a:pt x="224125" y="64642"/>
                  </a:lnTo>
                  <a:lnTo>
                    <a:pt x="254544" y="62396"/>
                  </a:lnTo>
                  <a:lnTo>
                    <a:pt x="286113" y="60194"/>
                  </a:lnTo>
                  <a:lnTo>
                    <a:pt x="320564" y="58726"/>
                  </a:lnTo>
                  <a:lnTo>
                    <a:pt x="356937" y="57746"/>
                  </a:lnTo>
                  <a:lnTo>
                    <a:pt x="394591" y="57094"/>
                  </a:lnTo>
                  <a:lnTo>
                    <a:pt x="437333" y="55953"/>
                  </a:lnTo>
                  <a:lnTo>
                    <a:pt x="483467" y="54488"/>
                  </a:lnTo>
                  <a:lnTo>
                    <a:pt x="531861" y="52805"/>
                  </a:lnTo>
                  <a:lnTo>
                    <a:pt x="583879" y="50272"/>
                  </a:lnTo>
                  <a:lnTo>
                    <a:pt x="638314" y="47172"/>
                  </a:lnTo>
                  <a:lnTo>
                    <a:pt x="694359" y="43694"/>
                  </a:lnTo>
                  <a:lnTo>
                    <a:pt x="752184" y="39965"/>
                  </a:lnTo>
                  <a:lnTo>
                    <a:pt x="811195" y="36067"/>
                  </a:lnTo>
                  <a:lnTo>
                    <a:pt x="870996" y="32058"/>
                  </a:lnTo>
                  <a:lnTo>
                    <a:pt x="928503" y="27974"/>
                  </a:lnTo>
                  <a:lnTo>
                    <a:pt x="984480" y="23840"/>
                  </a:lnTo>
                  <a:lnTo>
                    <a:pt x="1039437" y="19673"/>
                  </a:lnTo>
                  <a:lnTo>
                    <a:pt x="1090891" y="16189"/>
                  </a:lnTo>
                  <a:lnTo>
                    <a:pt x="1140011" y="13161"/>
                  </a:lnTo>
                  <a:lnTo>
                    <a:pt x="1187573" y="10438"/>
                  </a:lnTo>
                  <a:lnTo>
                    <a:pt x="1232688" y="7916"/>
                  </a:lnTo>
                  <a:lnTo>
                    <a:pt x="1276170" y="5529"/>
                  </a:lnTo>
                  <a:lnTo>
                    <a:pt x="1318564" y="3233"/>
                  </a:lnTo>
                  <a:lnTo>
                    <a:pt x="1357409" y="1701"/>
                  </a:lnTo>
                  <a:lnTo>
                    <a:pt x="1393889" y="681"/>
                  </a:lnTo>
                  <a:lnTo>
                    <a:pt x="1428792" y="0"/>
                  </a:lnTo>
                  <a:lnTo>
                    <a:pt x="1460528" y="252"/>
                  </a:lnTo>
                  <a:lnTo>
                    <a:pt x="1490152" y="1126"/>
                  </a:lnTo>
                  <a:lnTo>
                    <a:pt x="1518368" y="2413"/>
                  </a:lnTo>
                  <a:lnTo>
                    <a:pt x="1561007" y="3844"/>
                  </a:lnTo>
                  <a:lnTo>
                    <a:pt x="1612900" y="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4340">
              <a:extLst>
                <a:ext uri="{FF2B5EF4-FFF2-40B4-BE49-F238E27FC236}">
                  <a16:creationId xmlns:a16="http://schemas.microsoft.com/office/drawing/2014/main" xmlns="" id="{03BD3560-A4C9-48D1-A7FE-76B50D388E9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073042" y="3498850"/>
              <a:ext cx="664059" cy="31489"/>
            </a:xfrm>
            <a:custGeom>
              <a:avLst/>
              <a:gdLst/>
              <a:ahLst/>
              <a:cxnLst/>
              <a:rect l="0" t="0" r="0" b="0"/>
              <a:pathLst>
                <a:path w="664059" h="31489">
                  <a:moveTo>
                    <a:pt x="3658" y="25400"/>
                  </a:moveTo>
                  <a:lnTo>
                    <a:pt x="3658" y="25400"/>
                  </a:lnTo>
                  <a:lnTo>
                    <a:pt x="287" y="25400"/>
                  </a:lnTo>
                  <a:lnTo>
                    <a:pt x="0" y="26105"/>
                  </a:lnTo>
                  <a:lnTo>
                    <a:pt x="1562" y="28771"/>
                  </a:lnTo>
                  <a:lnTo>
                    <a:pt x="8371" y="30426"/>
                  </a:lnTo>
                  <a:lnTo>
                    <a:pt x="46844" y="31488"/>
                  </a:lnTo>
                  <a:lnTo>
                    <a:pt x="84235" y="29752"/>
                  </a:lnTo>
                  <a:lnTo>
                    <a:pt x="106059" y="28301"/>
                  </a:lnTo>
                  <a:lnTo>
                    <a:pt x="132603" y="25923"/>
                  </a:lnTo>
                  <a:lnTo>
                    <a:pt x="162294" y="22927"/>
                  </a:lnTo>
                  <a:lnTo>
                    <a:pt x="194082" y="19518"/>
                  </a:lnTo>
                  <a:lnTo>
                    <a:pt x="228680" y="16540"/>
                  </a:lnTo>
                  <a:lnTo>
                    <a:pt x="265150" y="13848"/>
                  </a:lnTo>
                  <a:lnTo>
                    <a:pt x="302869" y="11349"/>
                  </a:lnTo>
                  <a:lnTo>
                    <a:pt x="342126" y="8977"/>
                  </a:lnTo>
                  <a:lnTo>
                    <a:pt x="382409" y="6691"/>
                  </a:lnTo>
                  <a:lnTo>
                    <a:pt x="423375" y="4460"/>
                  </a:lnTo>
                  <a:lnTo>
                    <a:pt x="461975" y="2973"/>
                  </a:lnTo>
                  <a:lnTo>
                    <a:pt x="498997" y="1982"/>
                  </a:lnTo>
                  <a:lnTo>
                    <a:pt x="534967" y="1321"/>
                  </a:lnTo>
                  <a:lnTo>
                    <a:pt x="564592" y="881"/>
                  </a:lnTo>
                  <a:lnTo>
                    <a:pt x="589986" y="587"/>
                  </a:lnTo>
                  <a:lnTo>
                    <a:pt x="628315" y="261"/>
                  </a:lnTo>
                  <a:lnTo>
                    <a:pt x="664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4341">
              <a:extLst>
                <a:ext uri="{FF2B5EF4-FFF2-40B4-BE49-F238E27FC236}">
                  <a16:creationId xmlns:a16="http://schemas.microsoft.com/office/drawing/2014/main" xmlns="" id="{9327E86E-D394-41FE-BF3C-28F240A9CB31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997450" y="3155950"/>
              <a:ext cx="99200" cy="260351"/>
            </a:xfrm>
            <a:custGeom>
              <a:avLst/>
              <a:gdLst/>
              <a:ahLst/>
              <a:cxnLst/>
              <a:rect l="0" t="0" r="0" b="0"/>
              <a:pathLst>
                <a:path w="99200" h="260351">
                  <a:moveTo>
                    <a:pt x="50800" y="0"/>
                  </a:moveTo>
                  <a:lnTo>
                    <a:pt x="50800" y="0"/>
                  </a:lnTo>
                  <a:lnTo>
                    <a:pt x="54171" y="0"/>
                  </a:lnTo>
                  <a:lnTo>
                    <a:pt x="66380" y="6742"/>
                  </a:lnTo>
                  <a:lnTo>
                    <a:pt x="80032" y="27790"/>
                  </a:lnTo>
                  <a:lnTo>
                    <a:pt x="95876" y="72282"/>
                  </a:lnTo>
                  <a:lnTo>
                    <a:pt x="99199" y="114236"/>
                  </a:lnTo>
                  <a:lnTo>
                    <a:pt x="93911" y="160691"/>
                  </a:lnTo>
                  <a:lnTo>
                    <a:pt x="74706" y="201188"/>
                  </a:lnTo>
                  <a:lnTo>
                    <a:pt x="56721" y="224648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4342">
              <a:extLst>
                <a:ext uri="{FF2B5EF4-FFF2-40B4-BE49-F238E27FC236}">
                  <a16:creationId xmlns:a16="http://schemas.microsoft.com/office/drawing/2014/main" xmlns="" id="{50F24EB2-3FB6-4AF0-ADC7-6C7805832658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854176" y="3182165"/>
              <a:ext cx="136925" cy="188814"/>
            </a:xfrm>
            <a:custGeom>
              <a:avLst/>
              <a:gdLst/>
              <a:ahLst/>
              <a:cxnLst/>
              <a:rect l="0" t="0" r="0" b="0"/>
              <a:pathLst>
                <a:path w="136925" h="188814">
                  <a:moveTo>
                    <a:pt x="86124" y="37285"/>
                  </a:moveTo>
                  <a:lnTo>
                    <a:pt x="86124" y="37285"/>
                  </a:lnTo>
                  <a:lnTo>
                    <a:pt x="91150" y="25352"/>
                  </a:lnTo>
                  <a:lnTo>
                    <a:pt x="92213" y="16270"/>
                  </a:lnTo>
                  <a:lnTo>
                    <a:pt x="91593" y="14808"/>
                  </a:lnTo>
                  <a:lnTo>
                    <a:pt x="90476" y="13834"/>
                  </a:lnTo>
                  <a:lnTo>
                    <a:pt x="89025" y="13185"/>
                  </a:lnTo>
                  <a:lnTo>
                    <a:pt x="80242" y="12270"/>
                  </a:lnTo>
                  <a:lnTo>
                    <a:pt x="65331" y="18741"/>
                  </a:lnTo>
                  <a:lnTo>
                    <a:pt x="50878" y="32966"/>
                  </a:lnTo>
                  <a:lnTo>
                    <a:pt x="27190" y="76767"/>
                  </a:lnTo>
                  <a:lnTo>
                    <a:pt x="6592" y="117991"/>
                  </a:lnTo>
                  <a:lnTo>
                    <a:pt x="0" y="142807"/>
                  </a:lnTo>
                  <a:lnTo>
                    <a:pt x="1417" y="163566"/>
                  </a:lnTo>
                  <a:lnTo>
                    <a:pt x="6306" y="179751"/>
                  </a:lnTo>
                  <a:lnTo>
                    <a:pt x="8923" y="183062"/>
                  </a:lnTo>
                  <a:lnTo>
                    <a:pt x="15594" y="186741"/>
                  </a:lnTo>
                  <a:lnTo>
                    <a:pt x="34025" y="188813"/>
                  </a:lnTo>
                  <a:lnTo>
                    <a:pt x="47446" y="183653"/>
                  </a:lnTo>
                  <a:lnTo>
                    <a:pt x="82651" y="157140"/>
                  </a:lnTo>
                  <a:lnTo>
                    <a:pt x="103297" y="122710"/>
                  </a:lnTo>
                  <a:lnTo>
                    <a:pt x="114263" y="89228"/>
                  </a:lnTo>
                  <a:lnTo>
                    <a:pt x="117398" y="42366"/>
                  </a:lnTo>
                  <a:lnTo>
                    <a:pt x="113900" y="28725"/>
                  </a:lnTo>
                  <a:lnTo>
                    <a:pt x="100155" y="8470"/>
                  </a:lnTo>
                  <a:lnTo>
                    <a:pt x="88361" y="3311"/>
                  </a:lnTo>
                  <a:lnTo>
                    <a:pt x="61166" y="0"/>
                  </a:lnTo>
                  <a:lnTo>
                    <a:pt x="50103" y="3310"/>
                  </a:lnTo>
                  <a:lnTo>
                    <a:pt x="40480" y="10191"/>
                  </a:lnTo>
                  <a:lnTo>
                    <a:pt x="28542" y="25259"/>
                  </a:lnTo>
                  <a:lnTo>
                    <a:pt x="25254" y="34526"/>
                  </a:lnTo>
                  <a:lnTo>
                    <a:pt x="25674" y="43350"/>
                  </a:lnTo>
                  <a:lnTo>
                    <a:pt x="31693" y="63883"/>
                  </a:lnTo>
                  <a:lnTo>
                    <a:pt x="41236" y="74036"/>
                  </a:lnTo>
                  <a:lnTo>
                    <a:pt x="70358" y="92051"/>
                  </a:lnTo>
                  <a:lnTo>
                    <a:pt x="106946" y="99060"/>
                  </a:lnTo>
                  <a:lnTo>
                    <a:pt x="136924" y="100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4343">
              <a:extLst>
                <a:ext uri="{FF2B5EF4-FFF2-40B4-BE49-F238E27FC236}">
                  <a16:creationId xmlns:a16="http://schemas.microsoft.com/office/drawing/2014/main" xmlns="" id="{2E5A173A-8AF4-4B42-8050-6829CF62524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603750" y="326390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18510" y="17168"/>
                  </a:lnTo>
                  <a:lnTo>
                    <a:pt x="65232" y="4560"/>
                  </a:lnTo>
                  <a:lnTo>
                    <a:pt x="111740" y="60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831">
            <a:extLst>
              <a:ext uri="{FF2B5EF4-FFF2-40B4-BE49-F238E27FC236}">
                <a16:creationId xmlns:a16="http://schemas.microsoft.com/office/drawing/2014/main" xmlns="" id="{EC3E9892-7499-4A1D-BF1B-0881A34E6AE1}"/>
              </a:ext>
            </a:extLst>
          </p:cNvPr>
          <p:cNvGrpSpPr/>
          <p:nvPr/>
        </p:nvGrpSpPr>
        <p:grpSpPr>
          <a:xfrm>
            <a:off x="3105150" y="3372242"/>
            <a:ext cx="228601" cy="115874"/>
            <a:chOff x="3105150" y="3372242"/>
            <a:chExt cx="228601" cy="115874"/>
          </a:xfrm>
        </p:grpSpPr>
        <p:sp>
          <p:nvSpPr>
            <p:cNvPr id="293" name="SMARTInkShape-4344">
              <a:extLst>
                <a:ext uri="{FF2B5EF4-FFF2-40B4-BE49-F238E27FC236}">
                  <a16:creationId xmlns:a16="http://schemas.microsoft.com/office/drawing/2014/main" xmlns="" id="{591A61E2-B1CE-4162-92EC-35689BED668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105150" y="3372242"/>
              <a:ext cx="139701" cy="5959"/>
            </a:xfrm>
            <a:custGeom>
              <a:avLst/>
              <a:gdLst/>
              <a:ahLst/>
              <a:cxnLst/>
              <a:rect l="0" t="0" r="0" b="0"/>
              <a:pathLst>
                <a:path w="139701" h="5959">
                  <a:moveTo>
                    <a:pt x="0" y="5958"/>
                  </a:moveTo>
                  <a:lnTo>
                    <a:pt x="0" y="5958"/>
                  </a:lnTo>
                  <a:lnTo>
                    <a:pt x="16620" y="1594"/>
                  </a:lnTo>
                  <a:lnTo>
                    <a:pt x="58055" y="0"/>
                  </a:lnTo>
                  <a:lnTo>
                    <a:pt x="99987" y="1606"/>
                  </a:lnTo>
                  <a:lnTo>
                    <a:pt x="139700" y="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4345">
              <a:extLst>
                <a:ext uri="{FF2B5EF4-FFF2-40B4-BE49-F238E27FC236}">
                  <a16:creationId xmlns:a16="http://schemas.microsoft.com/office/drawing/2014/main" xmlns="" id="{30B35815-5CEC-4088-B111-36AC4CEC005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144133" y="3460750"/>
              <a:ext cx="189618" cy="27366"/>
            </a:xfrm>
            <a:custGeom>
              <a:avLst/>
              <a:gdLst/>
              <a:ahLst/>
              <a:cxnLst/>
              <a:rect l="0" t="0" r="0" b="0"/>
              <a:pathLst>
                <a:path w="189618" h="27366">
                  <a:moveTo>
                    <a:pt x="5467" y="6350"/>
                  </a:moveTo>
                  <a:lnTo>
                    <a:pt x="5467" y="6350"/>
                  </a:lnTo>
                  <a:lnTo>
                    <a:pt x="441" y="18283"/>
                  </a:lnTo>
                  <a:lnTo>
                    <a:pt x="0" y="20655"/>
                  </a:lnTo>
                  <a:lnTo>
                    <a:pt x="2527" y="22942"/>
                  </a:lnTo>
                  <a:lnTo>
                    <a:pt x="12862" y="27365"/>
                  </a:lnTo>
                  <a:lnTo>
                    <a:pt x="59818" y="25109"/>
                  </a:lnTo>
                  <a:lnTo>
                    <a:pt x="95475" y="19156"/>
                  </a:lnTo>
                  <a:lnTo>
                    <a:pt x="132959" y="11807"/>
                  </a:lnTo>
                  <a:lnTo>
                    <a:pt x="189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832">
            <a:extLst>
              <a:ext uri="{FF2B5EF4-FFF2-40B4-BE49-F238E27FC236}">
                <a16:creationId xmlns:a16="http://schemas.microsoft.com/office/drawing/2014/main" xmlns="" id="{9616572D-8549-483F-8F62-F1F32DD12BB9}"/>
              </a:ext>
            </a:extLst>
          </p:cNvPr>
          <p:cNvGrpSpPr/>
          <p:nvPr/>
        </p:nvGrpSpPr>
        <p:grpSpPr>
          <a:xfrm>
            <a:off x="2021135" y="3119983"/>
            <a:ext cx="813912" cy="416968"/>
            <a:chOff x="2021135" y="3119983"/>
            <a:chExt cx="813912" cy="416968"/>
          </a:xfrm>
        </p:grpSpPr>
        <p:sp>
          <p:nvSpPr>
            <p:cNvPr id="296" name="SMARTInkShape-4346">
              <a:extLst>
                <a:ext uri="{FF2B5EF4-FFF2-40B4-BE49-F238E27FC236}">
                  <a16:creationId xmlns:a16="http://schemas.microsoft.com/office/drawing/2014/main" xmlns="" id="{78468AA9-24A3-45F2-AA78-837BBBE17B9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755900" y="3206750"/>
              <a:ext cx="79147" cy="330201"/>
            </a:xfrm>
            <a:custGeom>
              <a:avLst/>
              <a:gdLst/>
              <a:ahLst/>
              <a:cxnLst/>
              <a:rect l="0" t="0" r="0" b="0"/>
              <a:pathLst>
                <a:path w="79147" h="33020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3257" y="5644"/>
                  </a:lnTo>
                  <a:lnTo>
                    <a:pt x="32790" y="43338"/>
                  </a:lnTo>
                  <a:lnTo>
                    <a:pt x="46248" y="79163"/>
                  </a:lnTo>
                  <a:lnTo>
                    <a:pt x="54891" y="109031"/>
                  </a:lnTo>
                  <a:lnTo>
                    <a:pt x="65318" y="146766"/>
                  </a:lnTo>
                  <a:lnTo>
                    <a:pt x="74891" y="188702"/>
                  </a:lnTo>
                  <a:lnTo>
                    <a:pt x="79146" y="230858"/>
                  </a:lnTo>
                  <a:lnTo>
                    <a:pt x="73511" y="267468"/>
                  </a:lnTo>
                  <a:lnTo>
                    <a:pt x="60894" y="297380"/>
                  </a:lnTo>
                  <a:lnTo>
                    <a:pt x="43527" y="317730"/>
                  </a:lnTo>
                  <a:lnTo>
                    <a:pt x="34662" y="323298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4347">
              <a:extLst>
                <a:ext uri="{FF2B5EF4-FFF2-40B4-BE49-F238E27FC236}">
                  <a16:creationId xmlns:a16="http://schemas.microsoft.com/office/drawing/2014/main" xmlns="" id="{EA7A189C-8C72-476F-8805-9DF139644F3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606372" y="3119983"/>
              <a:ext cx="92379" cy="81502"/>
            </a:xfrm>
            <a:custGeom>
              <a:avLst/>
              <a:gdLst/>
              <a:ahLst/>
              <a:cxnLst/>
              <a:rect l="0" t="0" r="0" b="0"/>
              <a:pathLst>
                <a:path w="92379" h="81502">
                  <a:moveTo>
                    <a:pt x="22528" y="29617"/>
                  </a:moveTo>
                  <a:lnTo>
                    <a:pt x="22528" y="29617"/>
                  </a:lnTo>
                  <a:lnTo>
                    <a:pt x="19157" y="26246"/>
                  </a:lnTo>
                  <a:lnTo>
                    <a:pt x="15620" y="24591"/>
                  </a:lnTo>
                  <a:lnTo>
                    <a:pt x="13690" y="24150"/>
                  </a:lnTo>
                  <a:lnTo>
                    <a:pt x="12403" y="24561"/>
                  </a:lnTo>
                  <a:lnTo>
                    <a:pt x="11544" y="25541"/>
                  </a:lnTo>
                  <a:lnTo>
                    <a:pt x="10972" y="26900"/>
                  </a:lnTo>
                  <a:lnTo>
                    <a:pt x="4390" y="70955"/>
                  </a:lnTo>
                  <a:lnTo>
                    <a:pt x="2002" y="78093"/>
                  </a:lnTo>
                  <a:lnTo>
                    <a:pt x="0" y="81501"/>
                  </a:lnTo>
                  <a:lnTo>
                    <a:pt x="12139" y="41183"/>
                  </a:lnTo>
                  <a:lnTo>
                    <a:pt x="18352" y="18462"/>
                  </a:lnTo>
                  <a:lnTo>
                    <a:pt x="24435" y="8667"/>
                  </a:lnTo>
                  <a:lnTo>
                    <a:pt x="31842" y="2667"/>
                  </a:lnTo>
                  <a:lnTo>
                    <a:pt x="39838" y="0"/>
                  </a:lnTo>
                  <a:lnTo>
                    <a:pt x="43946" y="1406"/>
                  </a:lnTo>
                  <a:lnTo>
                    <a:pt x="52273" y="8612"/>
                  </a:lnTo>
                  <a:lnTo>
                    <a:pt x="76040" y="49630"/>
                  </a:lnTo>
                  <a:lnTo>
                    <a:pt x="92378" y="8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4348">
              <a:extLst>
                <a:ext uri="{FF2B5EF4-FFF2-40B4-BE49-F238E27FC236}">
                  <a16:creationId xmlns:a16="http://schemas.microsoft.com/office/drawing/2014/main" xmlns="" id="{05E9E15B-356F-4A8A-B566-0088FE677F5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398978" y="3204617"/>
              <a:ext cx="102923" cy="269830"/>
            </a:xfrm>
            <a:custGeom>
              <a:avLst/>
              <a:gdLst/>
              <a:ahLst/>
              <a:cxnLst/>
              <a:rect l="0" t="0" r="0" b="0"/>
              <a:pathLst>
                <a:path w="102923" h="269830">
                  <a:moveTo>
                    <a:pt x="102922" y="27533"/>
                  </a:moveTo>
                  <a:lnTo>
                    <a:pt x="102922" y="27533"/>
                  </a:lnTo>
                  <a:lnTo>
                    <a:pt x="102216" y="17394"/>
                  </a:lnTo>
                  <a:lnTo>
                    <a:pt x="97852" y="6576"/>
                  </a:lnTo>
                  <a:lnTo>
                    <a:pt x="94083" y="1050"/>
                  </a:lnTo>
                  <a:lnTo>
                    <a:pt x="92091" y="0"/>
                  </a:lnTo>
                  <a:lnTo>
                    <a:pt x="90057" y="6"/>
                  </a:lnTo>
                  <a:lnTo>
                    <a:pt x="87995" y="715"/>
                  </a:lnTo>
                  <a:lnTo>
                    <a:pt x="74980" y="11826"/>
                  </a:lnTo>
                  <a:lnTo>
                    <a:pt x="45437" y="56369"/>
                  </a:lnTo>
                  <a:lnTo>
                    <a:pt x="28504" y="92051"/>
                  </a:lnTo>
                  <a:lnTo>
                    <a:pt x="14550" y="129434"/>
                  </a:lnTo>
                  <a:lnTo>
                    <a:pt x="564" y="176622"/>
                  </a:lnTo>
                  <a:lnTo>
                    <a:pt x="0" y="209212"/>
                  </a:lnTo>
                  <a:lnTo>
                    <a:pt x="8260" y="226812"/>
                  </a:lnTo>
                  <a:lnTo>
                    <a:pt x="33188" y="255358"/>
                  </a:lnTo>
                  <a:lnTo>
                    <a:pt x="49586" y="264726"/>
                  </a:lnTo>
                  <a:lnTo>
                    <a:pt x="67223" y="269829"/>
                  </a:lnTo>
                  <a:lnTo>
                    <a:pt x="96572" y="268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4349">
              <a:extLst>
                <a:ext uri="{FF2B5EF4-FFF2-40B4-BE49-F238E27FC236}">
                  <a16:creationId xmlns:a16="http://schemas.microsoft.com/office/drawing/2014/main" xmlns="" id="{8748BBBA-23FA-406C-97C5-DAD41420793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179456" y="3322666"/>
              <a:ext cx="106545" cy="136833"/>
            </a:xfrm>
            <a:custGeom>
              <a:avLst/>
              <a:gdLst/>
              <a:ahLst/>
              <a:cxnLst/>
              <a:rect l="0" t="0" r="0" b="0"/>
              <a:pathLst>
                <a:path w="106545" h="136833">
                  <a:moveTo>
                    <a:pt x="17644" y="55534"/>
                  </a:moveTo>
                  <a:lnTo>
                    <a:pt x="17644" y="55534"/>
                  </a:lnTo>
                  <a:lnTo>
                    <a:pt x="0" y="55534"/>
                  </a:lnTo>
                  <a:lnTo>
                    <a:pt x="9716" y="56239"/>
                  </a:lnTo>
                  <a:lnTo>
                    <a:pt x="26113" y="59192"/>
                  </a:lnTo>
                  <a:lnTo>
                    <a:pt x="52818" y="54584"/>
                  </a:lnTo>
                  <a:lnTo>
                    <a:pt x="72099" y="46879"/>
                  </a:lnTo>
                  <a:lnTo>
                    <a:pt x="75114" y="44120"/>
                  </a:lnTo>
                  <a:lnTo>
                    <a:pt x="78464" y="37291"/>
                  </a:lnTo>
                  <a:lnTo>
                    <a:pt x="77946" y="33494"/>
                  </a:lnTo>
                  <a:lnTo>
                    <a:pt x="73608" y="25513"/>
                  </a:lnTo>
                  <a:lnTo>
                    <a:pt x="59325" y="9596"/>
                  </a:lnTo>
                  <a:lnTo>
                    <a:pt x="51221" y="3838"/>
                  </a:lnTo>
                  <a:lnTo>
                    <a:pt x="38725" y="0"/>
                  </a:lnTo>
                  <a:lnTo>
                    <a:pt x="30306" y="983"/>
                  </a:lnTo>
                  <a:lnTo>
                    <a:pt x="26085" y="2233"/>
                  </a:lnTo>
                  <a:lnTo>
                    <a:pt x="22566" y="5889"/>
                  </a:lnTo>
                  <a:lnTo>
                    <a:pt x="6176" y="43238"/>
                  </a:lnTo>
                  <a:lnTo>
                    <a:pt x="841" y="73214"/>
                  </a:lnTo>
                  <a:lnTo>
                    <a:pt x="6001" y="101068"/>
                  </a:lnTo>
                  <a:lnTo>
                    <a:pt x="13097" y="123824"/>
                  </a:lnTo>
                  <a:lnTo>
                    <a:pt x="16729" y="128577"/>
                  </a:lnTo>
                  <a:lnTo>
                    <a:pt x="26410" y="133859"/>
                  </a:lnTo>
                  <a:lnTo>
                    <a:pt x="43760" y="136832"/>
                  </a:lnTo>
                  <a:lnTo>
                    <a:pt x="65677" y="130970"/>
                  </a:lnTo>
                  <a:lnTo>
                    <a:pt x="106544" y="106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4350">
              <a:extLst>
                <a:ext uri="{FF2B5EF4-FFF2-40B4-BE49-F238E27FC236}">
                  <a16:creationId xmlns:a16="http://schemas.microsoft.com/office/drawing/2014/main" xmlns="" id="{EA3E4966-8A78-4CDA-816F-5B3DE2FD964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021135" y="3290622"/>
              <a:ext cx="118816" cy="200505"/>
            </a:xfrm>
            <a:custGeom>
              <a:avLst/>
              <a:gdLst/>
              <a:ahLst/>
              <a:cxnLst/>
              <a:rect l="0" t="0" r="0" b="0"/>
              <a:pathLst>
                <a:path w="118816" h="200505">
                  <a:moveTo>
                    <a:pt x="118815" y="30428"/>
                  </a:moveTo>
                  <a:lnTo>
                    <a:pt x="118815" y="30428"/>
                  </a:lnTo>
                  <a:lnTo>
                    <a:pt x="118815" y="27057"/>
                  </a:lnTo>
                  <a:lnTo>
                    <a:pt x="115444" y="18218"/>
                  </a:lnTo>
                  <a:lnTo>
                    <a:pt x="109977" y="10034"/>
                  </a:lnTo>
                  <a:lnTo>
                    <a:pt x="97146" y="3140"/>
                  </a:lnTo>
                  <a:lnTo>
                    <a:pt x="79939" y="0"/>
                  </a:lnTo>
                  <a:lnTo>
                    <a:pt x="58064" y="2441"/>
                  </a:lnTo>
                  <a:lnTo>
                    <a:pt x="33709" y="14374"/>
                  </a:lnTo>
                  <a:lnTo>
                    <a:pt x="15360" y="31316"/>
                  </a:lnTo>
                  <a:lnTo>
                    <a:pt x="4357" y="53112"/>
                  </a:lnTo>
                  <a:lnTo>
                    <a:pt x="0" y="70702"/>
                  </a:lnTo>
                  <a:lnTo>
                    <a:pt x="2743" y="82194"/>
                  </a:lnTo>
                  <a:lnTo>
                    <a:pt x="9372" y="93652"/>
                  </a:lnTo>
                  <a:lnTo>
                    <a:pt x="25710" y="108036"/>
                  </a:lnTo>
                  <a:lnTo>
                    <a:pt x="71917" y="139152"/>
                  </a:lnTo>
                  <a:lnTo>
                    <a:pt x="95518" y="162049"/>
                  </a:lnTo>
                  <a:lnTo>
                    <a:pt x="101405" y="171476"/>
                  </a:lnTo>
                  <a:lnTo>
                    <a:pt x="104022" y="180370"/>
                  </a:lnTo>
                  <a:lnTo>
                    <a:pt x="103308" y="184011"/>
                  </a:lnTo>
                  <a:lnTo>
                    <a:pt x="98753" y="189939"/>
                  </a:lnTo>
                  <a:lnTo>
                    <a:pt x="84884" y="197243"/>
                  </a:lnTo>
                  <a:lnTo>
                    <a:pt x="67369" y="200504"/>
                  </a:lnTo>
                  <a:lnTo>
                    <a:pt x="24246" y="189569"/>
                  </a:lnTo>
                  <a:lnTo>
                    <a:pt x="21903" y="188027"/>
                  </a:lnTo>
                  <a:lnTo>
                    <a:pt x="20340" y="186294"/>
                  </a:lnTo>
                  <a:lnTo>
                    <a:pt x="20004" y="185139"/>
                  </a:lnTo>
                  <a:lnTo>
                    <a:pt x="20485" y="184369"/>
                  </a:lnTo>
                  <a:lnTo>
                    <a:pt x="23565" y="182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4351">
              <a:extLst>
                <a:ext uri="{FF2B5EF4-FFF2-40B4-BE49-F238E27FC236}">
                  <a16:creationId xmlns:a16="http://schemas.microsoft.com/office/drawing/2014/main" xmlns="" id="{372A8764-A2A9-40D6-8391-FEC7E175054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566523" y="3257586"/>
              <a:ext cx="119528" cy="200423"/>
            </a:xfrm>
            <a:custGeom>
              <a:avLst/>
              <a:gdLst/>
              <a:ahLst/>
              <a:cxnLst/>
              <a:rect l="0" t="0" r="0" b="0"/>
              <a:pathLst>
                <a:path w="119528" h="200423">
                  <a:moveTo>
                    <a:pt x="62377" y="69814"/>
                  </a:moveTo>
                  <a:lnTo>
                    <a:pt x="62377" y="69814"/>
                  </a:lnTo>
                  <a:lnTo>
                    <a:pt x="62377" y="37243"/>
                  </a:lnTo>
                  <a:lnTo>
                    <a:pt x="60495" y="32290"/>
                  </a:lnTo>
                  <a:lnTo>
                    <a:pt x="59006" y="29981"/>
                  </a:lnTo>
                  <a:lnTo>
                    <a:pt x="57308" y="28442"/>
                  </a:lnTo>
                  <a:lnTo>
                    <a:pt x="53539" y="26732"/>
                  </a:lnTo>
                  <a:lnTo>
                    <a:pt x="50840" y="27687"/>
                  </a:lnTo>
                  <a:lnTo>
                    <a:pt x="44079" y="32511"/>
                  </a:lnTo>
                  <a:lnTo>
                    <a:pt x="19072" y="64962"/>
                  </a:lnTo>
                  <a:lnTo>
                    <a:pt x="11380" y="82474"/>
                  </a:lnTo>
                  <a:lnTo>
                    <a:pt x="4561" y="124447"/>
                  </a:lnTo>
                  <a:lnTo>
                    <a:pt x="0" y="160333"/>
                  </a:lnTo>
                  <a:lnTo>
                    <a:pt x="2581" y="179341"/>
                  </a:lnTo>
                  <a:lnTo>
                    <a:pt x="11185" y="193910"/>
                  </a:lnTo>
                  <a:lnTo>
                    <a:pt x="15549" y="196995"/>
                  </a:lnTo>
                  <a:lnTo>
                    <a:pt x="26042" y="200422"/>
                  </a:lnTo>
                  <a:lnTo>
                    <a:pt x="31098" y="199219"/>
                  </a:lnTo>
                  <a:lnTo>
                    <a:pt x="40479" y="192239"/>
                  </a:lnTo>
                  <a:lnTo>
                    <a:pt x="75165" y="146321"/>
                  </a:lnTo>
                  <a:lnTo>
                    <a:pt x="94722" y="100185"/>
                  </a:lnTo>
                  <a:lnTo>
                    <a:pt x="99340" y="61363"/>
                  </a:lnTo>
                  <a:lnTo>
                    <a:pt x="98371" y="27666"/>
                  </a:lnTo>
                  <a:lnTo>
                    <a:pt x="96956" y="20549"/>
                  </a:lnTo>
                  <a:lnTo>
                    <a:pt x="89740" y="8877"/>
                  </a:lnTo>
                  <a:lnTo>
                    <a:pt x="84852" y="3789"/>
                  </a:lnTo>
                  <a:lnTo>
                    <a:pt x="79477" y="1103"/>
                  </a:lnTo>
                  <a:lnTo>
                    <a:pt x="67860" y="0"/>
                  </a:lnTo>
                  <a:lnTo>
                    <a:pt x="49420" y="3346"/>
                  </a:lnTo>
                  <a:lnTo>
                    <a:pt x="30551" y="15548"/>
                  </a:lnTo>
                  <a:lnTo>
                    <a:pt x="18297" y="32568"/>
                  </a:lnTo>
                  <a:lnTo>
                    <a:pt x="16445" y="44794"/>
                  </a:lnTo>
                  <a:lnTo>
                    <a:pt x="16939" y="51017"/>
                  </a:lnTo>
                  <a:lnTo>
                    <a:pt x="18679" y="55871"/>
                  </a:lnTo>
                  <a:lnTo>
                    <a:pt x="24376" y="63147"/>
                  </a:lnTo>
                  <a:lnTo>
                    <a:pt x="38888" y="74580"/>
                  </a:lnTo>
                  <a:lnTo>
                    <a:pt x="50526" y="78988"/>
                  </a:lnTo>
                  <a:lnTo>
                    <a:pt x="78616" y="81817"/>
                  </a:lnTo>
                  <a:lnTo>
                    <a:pt x="99644" y="78936"/>
                  </a:lnTo>
                  <a:lnTo>
                    <a:pt x="119527" y="69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" name="SMARTInkShape-Group833">
            <a:extLst>
              <a:ext uri="{FF2B5EF4-FFF2-40B4-BE49-F238E27FC236}">
                <a16:creationId xmlns:a16="http://schemas.microsoft.com/office/drawing/2014/main" xmlns="" id="{C71F3203-64CC-4DFB-A44E-6175CAE23A71}"/>
              </a:ext>
            </a:extLst>
          </p:cNvPr>
          <p:cNvGrpSpPr/>
          <p:nvPr/>
        </p:nvGrpSpPr>
        <p:grpSpPr>
          <a:xfrm>
            <a:off x="1272426" y="514565"/>
            <a:ext cx="1718425" cy="456986"/>
            <a:chOff x="1272426" y="514565"/>
            <a:chExt cx="1718425" cy="456986"/>
          </a:xfrm>
        </p:grpSpPr>
        <p:sp>
          <p:nvSpPr>
            <p:cNvPr id="303" name="SMARTInkShape-4352">
              <a:extLst>
                <a:ext uri="{FF2B5EF4-FFF2-40B4-BE49-F238E27FC236}">
                  <a16:creationId xmlns:a16="http://schemas.microsoft.com/office/drawing/2014/main" xmlns="" id="{E3799BF2-1463-482A-BD79-D2E9A209BE6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451100" y="565150"/>
              <a:ext cx="126729" cy="323851"/>
            </a:xfrm>
            <a:custGeom>
              <a:avLst/>
              <a:gdLst/>
              <a:ahLst/>
              <a:cxnLst/>
              <a:rect l="0" t="0" r="0" b="0"/>
              <a:pathLst>
                <a:path w="126729" h="323851">
                  <a:moveTo>
                    <a:pt x="69850" y="0"/>
                  </a:moveTo>
                  <a:lnTo>
                    <a:pt x="69850" y="0"/>
                  </a:lnTo>
                  <a:lnTo>
                    <a:pt x="75625" y="7186"/>
                  </a:lnTo>
                  <a:lnTo>
                    <a:pt x="103728" y="51555"/>
                  </a:lnTo>
                  <a:lnTo>
                    <a:pt x="116892" y="84061"/>
                  </a:lnTo>
                  <a:lnTo>
                    <a:pt x="125330" y="122733"/>
                  </a:lnTo>
                  <a:lnTo>
                    <a:pt x="126728" y="165790"/>
                  </a:lnTo>
                  <a:lnTo>
                    <a:pt x="111827" y="208916"/>
                  </a:lnTo>
                  <a:lnTo>
                    <a:pt x="83568" y="250190"/>
                  </a:lnTo>
                  <a:lnTo>
                    <a:pt x="42786" y="287350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4353">
              <a:extLst>
                <a:ext uri="{FF2B5EF4-FFF2-40B4-BE49-F238E27FC236}">
                  <a16:creationId xmlns:a16="http://schemas.microsoft.com/office/drawing/2014/main" xmlns="" id="{C250D077-21F0-4CF7-8704-6AAFEC1757D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272426" y="514565"/>
              <a:ext cx="149975" cy="399836"/>
            </a:xfrm>
            <a:custGeom>
              <a:avLst/>
              <a:gdLst/>
              <a:ahLst/>
              <a:cxnLst/>
              <a:rect l="0" t="0" r="0" b="0"/>
              <a:pathLst>
                <a:path w="149975" h="399836">
                  <a:moveTo>
                    <a:pt x="149974" y="44235"/>
                  </a:moveTo>
                  <a:lnTo>
                    <a:pt x="149974" y="44235"/>
                  </a:lnTo>
                  <a:lnTo>
                    <a:pt x="123459" y="12253"/>
                  </a:lnTo>
                  <a:lnTo>
                    <a:pt x="105194" y="108"/>
                  </a:lnTo>
                  <a:lnTo>
                    <a:pt x="97543" y="0"/>
                  </a:lnTo>
                  <a:lnTo>
                    <a:pt x="79634" y="5525"/>
                  </a:lnTo>
                  <a:lnTo>
                    <a:pt x="59915" y="26325"/>
                  </a:lnTo>
                  <a:lnTo>
                    <a:pt x="40098" y="59558"/>
                  </a:lnTo>
                  <a:lnTo>
                    <a:pt x="21883" y="104903"/>
                  </a:lnTo>
                  <a:lnTo>
                    <a:pt x="14485" y="129836"/>
                  </a:lnTo>
                  <a:lnTo>
                    <a:pt x="8143" y="155630"/>
                  </a:lnTo>
                  <a:lnTo>
                    <a:pt x="2503" y="181998"/>
                  </a:lnTo>
                  <a:lnTo>
                    <a:pt x="155" y="208749"/>
                  </a:lnTo>
                  <a:lnTo>
                    <a:pt x="0" y="235756"/>
                  </a:lnTo>
                  <a:lnTo>
                    <a:pt x="1308" y="262932"/>
                  </a:lnTo>
                  <a:lnTo>
                    <a:pt x="14050" y="308180"/>
                  </a:lnTo>
                  <a:lnTo>
                    <a:pt x="23375" y="328148"/>
                  </a:lnTo>
                  <a:lnTo>
                    <a:pt x="52550" y="359743"/>
                  </a:lnTo>
                  <a:lnTo>
                    <a:pt x="105524" y="399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4354">
              <a:extLst>
                <a:ext uri="{FF2B5EF4-FFF2-40B4-BE49-F238E27FC236}">
                  <a16:creationId xmlns:a16="http://schemas.microsoft.com/office/drawing/2014/main" xmlns="" id="{8AC0B12C-72C9-4FDA-92A8-7A6A50BB6DE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749550" y="717550"/>
              <a:ext cx="241301" cy="50801"/>
            </a:xfrm>
            <a:custGeom>
              <a:avLst/>
              <a:gdLst/>
              <a:ahLst/>
              <a:cxnLst/>
              <a:rect l="0" t="0" r="0" b="0"/>
              <a:pathLst>
                <a:path w="241301" h="50801">
                  <a:moveTo>
                    <a:pt x="0" y="50800"/>
                  </a:moveTo>
                  <a:lnTo>
                    <a:pt x="0" y="50800"/>
                  </a:lnTo>
                  <a:lnTo>
                    <a:pt x="38919" y="36985"/>
                  </a:lnTo>
                  <a:lnTo>
                    <a:pt x="75153" y="28432"/>
                  </a:lnTo>
                  <a:lnTo>
                    <a:pt x="119479" y="17575"/>
                  </a:lnTo>
                  <a:lnTo>
                    <a:pt x="143153" y="13128"/>
                  </a:lnTo>
                  <a:lnTo>
                    <a:pt x="167402" y="9458"/>
                  </a:lnTo>
                  <a:lnTo>
                    <a:pt x="208456" y="4203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4355">
              <a:extLst>
                <a:ext uri="{FF2B5EF4-FFF2-40B4-BE49-F238E27FC236}">
                  <a16:creationId xmlns:a16="http://schemas.microsoft.com/office/drawing/2014/main" xmlns="" id="{1DACEC5A-A374-446A-A7A7-065812E83BD5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294578" y="649465"/>
              <a:ext cx="181923" cy="169142"/>
            </a:xfrm>
            <a:custGeom>
              <a:avLst/>
              <a:gdLst/>
              <a:ahLst/>
              <a:cxnLst/>
              <a:rect l="0" t="0" r="0" b="0"/>
              <a:pathLst>
                <a:path w="181923" h="169142">
                  <a:moveTo>
                    <a:pt x="137472" y="10935"/>
                  </a:moveTo>
                  <a:lnTo>
                    <a:pt x="137472" y="10935"/>
                  </a:lnTo>
                  <a:lnTo>
                    <a:pt x="127359" y="4193"/>
                  </a:lnTo>
                  <a:lnTo>
                    <a:pt x="107586" y="0"/>
                  </a:lnTo>
                  <a:lnTo>
                    <a:pt x="80482" y="2129"/>
                  </a:lnTo>
                  <a:lnTo>
                    <a:pt x="46738" y="17341"/>
                  </a:lnTo>
                  <a:lnTo>
                    <a:pt x="16670" y="49836"/>
                  </a:lnTo>
                  <a:lnTo>
                    <a:pt x="0" y="90743"/>
                  </a:lnTo>
                  <a:lnTo>
                    <a:pt x="879" y="117666"/>
                  </a:lnTo>
                  <a:lnTo>
                    <a:pt x="4077" y="130773"/>
                  </a:lnTo>
                  <a:lnTo>
                    <a:pt x="17037" y="149098"/>
                  </a:lnTo>
                  <a:lnTo>
                    <a:pt x="34556" y="161241"/>
                  </a:lnTo>
                  <a:lnTo>
                    <a:pt x="54102" y="168989"/>
                  </a:lnTo>
                  <a:lnTo>
                    <a:pt x="74548" y="169141"/>
                  </a:lnTo>
                  <a:lnTo>
                    <a:pt x="84940" y="167205"/>
                  </a:lnTo>
                  <a:lnTo>
                    <a:pt x="102130" y="157529"/>
                  </a:lnTo>
                  <a:lnTo>
                    <a:pt x="116120" y="142410"/>
                  </a:lnTo>
                  <a:lnTo>
                    <a:pt x="127041" y="121580"/>
                  </a:lnTo>
                  <a:lnTo>
                    <a:pt x="131011" y="75939"/>
                  </a:lnTo>
                  <a:lnTo>
                    <a:pt x="120976" y="28941"/>
                  </a:lnTo>
                  <a:lnTo>
                    <a:pt x="113069" y="18000"/>
                  </a:lnTo>
                  <a:lnTo>
                    <a:pt x="91113" y="3962"/>
                  </a:lnTo>
                  <a:lnTo>
                    <a:pt x="61129" y="1016"/>
                  </a:lnTo>
                  <a:lnTo>
                    <a:pt x="19837" y="7290"/>
                  </a:lnTo>
                  <a:lnTo>
                    <a:pt x="10365" y="10622"/>
                  </a:lnTo>
                  <a:lnTo>
                    <a:pt x="4756" y="14960"/>
                  </a:lnTo>
                  <a:lnTo>
                    <a:pt x="1723" y="19968"/>
                  </a:lnTo>
                  <a:lnTo>
                    <a:pt x="406" y="25424"/>
                  </a:lnTo>
                  <a:lnTo>
                    <a:pt x="5172" y="31177"/>
                  </a:lnTo>
                  <a:lnTo>
                    <a:pt x="25520" y="43215"/>
                  </a:lnTo>
                  <a:lnTo>
                    <a:pt x="59023" y="51858"/>
                  </a:lnTo>
                  <a:lnTo>
                    <a:pt x="99078" y="56639"/>
                  </a:lnTo>
                  <a:lnTo>
                    <a:pt x="140399" y="56413"/>
                  </a:lnTo>
                  <a:lnTo>
                    <a:pt x="181922" y="55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4356">
              <a:extLst>
                <a:ext uri="{FF2B5EF4-FFF2-40B4-BE49-F238E27FC236}">
                  <a16:creationId xmlns:a16="http://schemas.microsoft.com/office/drawing/2014/main" xmlns="" id="{40F97B75-76D7-42AC-9A99-9BFF40F47E3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079429" y="621166"/>
              <a:ext cx="148642" cy="232703"/>
            </a:xfrm>
            <a:custGeom>
              <a:avLst/>
              <a:gdLst/>
              <a:ahLst/>
              <a:cxnLst/>
              <a:rect l="0" t="0" r="0" b="0"/>
              <a:pathLst>
                <a:path w="148642" h="232703">
                  <a:moveTo>
                    <a:pt x="3371" y="39234"/>
                  </a:moveTo>
                  <a:lnTo>
                    <a:pt x="3371" y="39234"/>
                  </a:lnTo>
                  <a:lnTo>
                    <a:pt x="0" y="35863"/>
                  </a:lnTo>
                  <a:lnTo>
                    <a:pt x="418" y="33459"/>
                  </a:lnTo>
                  <a:lnTo>
                    <a:pt x="4646" y="27025"/>
                  </a:lnTo>
                  <a:lnTo>
                    <a:pt x="31814" y="12098"/>
                  </a:lnTo>
                  <a:lnTo>
                    <a:pt x="71144" y="1012"/>
                  </a:lnTo>
                  <a:lnTo>
                    <a:pt x="107334" y="0"/>
                  </a:lnTo>
                  <a:lnTo>
                    <a:pt x="123895" y="6274"/>
                  </a:lnTo>
                  <a:lnTo>
                    <a:pt x="130287" y="10911"/>
                  </a:lnTo>
                  <a:lnTo>
                    <a:pt x="133137" y="16824"/>
                  </a:lnTo>
                  <a:lnTo>
                    <a:pt x="132541" y="30920"/>
                  </a:lnTo>
                  <a:lnTo>
                    <a:pt x="123810" y="46593"/>
                  </a:lnTo>
                  <a:lnTo>
                    <a:pt x="95208" y="76279"/>
                  </a:lnTo>
                  <a:lnTo>
                    <a:pt x="64542" y="99761"/>
                  </a:lnTo>
                  <a:lnTo>
                    <a:pt x="64613" y="102163"/>
                  </a:lnTo>
                  <a:lnTo>
                    <a:pt x="68454" y="108595"/>
                  </a:lnTo>
                  <a:lnTo>
                    <a:pt x="80510" y="114276"/>
                  </a:lnTo>
                  <a:lnTo>
                    <a:pt x="120365" y="130414"/>
                  </a:lnTo>
                  <a:lnTo>
                    <a:pt x="143085" y="147860"/>
                  </a:lnTo>
                  <a:lnTo>
                    <a:pt x="146608" y="153984"/>
                  </a:lnTo>
                  <a:lnTo>
                    <a:pt x="148641" y="166434"/>
                  </a:lnTo>
                  <a:lnTo>
                    <a:pt x="141549" y="180904"/>
                  </a:lnTo>
                  <a:lnTo>
                    <a:pt x="127578" y="196038"/>
                  </a:lnTo>
                  <a:lnTo>
                    <a:pt x="84115" y="221118"/>
                  </a:lnTo>
                  <a:lnTo>
                    <a:pt x="51049" y="231650"/>
                  </a:lnTo>
                  <a:lnTo>
                    <a:pt x="35144" y="232702"/>
                  </a:lnTo>
                  <a:lnTo>
                    <a:pt x="30903" y="231007"/>
                  </a:lnTo>
                  <a:lnTo>
                    <a:pt x="22421" y="223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4357">
              <a:extLst>
                <a:ext uri="{FF2B5EF4-FFF2-40B4-BE49-F238E27FC236}">
                  <a16:creationId xmlns:a16="http://schemas.microsoft.com/office/drawing/2014/main" xmlns="" id="{74B24F38-B4DA-464F-9B0C-EBFD2533481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746250" y="81915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411" y="21036"/>
                  </a:lnTo>
                  <a:lnTo>
                    <a:pt x="38987" y="14860"/>
                  </a:lnTo>
                  <a:lnTo>
                    <a:pt x="82421" y="11929"/>
                  </a:lnTo>
                  <a:lnTo>
                    <a:pt x="128843" y="416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4358">
              <a:extLst>
                <a:ext uri="{FF2B5EF4-FFF2-40B4-BE49-F238E27FC236}">
                  <a16:creationId xmlns:a16="http://schemas.microsoft.com/office/drawing/2014/main" xmlns="" id="{46738C1D-F758-487D-A074-390C2C9E6A2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562100" y="787400"/>
              <a:ext cx="19051" cy="184151"/>
            </a:xfrm>
            <a:custGeom>
              <a:avLst/>
              <a:gdLst/>
              <a:ahLst/>
              <a:cxnLst/>
              <a:rect l="0" t="0" r="0" b="0"/>
              <a:pathLst>
                <a:path w="19051" h="184151">
                  <a:moveTo>
                    <a:pt x="0" y="0"/>
                  </a:moveTo>
                  <a:lnTo>
                    <a:pt x="0" y="0"/>
                  </a:lnTo>
                  <a:lnTo>
                    <a:pt x="706" y="10845"/>
                  </a:lnTo>
                  <a:lnTo>
                    <a:pt x="8838" y="52176"/>
                  </a:lnTo>
                  <a:lnTo>
                    <a:pt x="8185" y="89308"/>
                  </a:lnTo>
                  <a:lnTo>
                    <a:pt x="6894" y="130492"/>
                  </a:lnTo>
                  <a:lnTo>
                    <a:pt x="190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4359">
              <a:extLst>
                <a:ext uri="{FF2B5EF4-FFF2-40B4-BE49-F238E27FC236}">
                  <a16:creationId xmlns:a16="http://schemas.microsoft.com/office/drawing/2014/main" xmlns="" id="{6A225037-20AC-4C9D-A874-98004BDFAC1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409848" y="615950"/>
              <a:ext cx="209403" cy="270649"/>
            </a:xfrm>
            <a:custGeom>
              <a:avLst/>
              <a:gdLst/>
              <a:ahLst/>
              <a:cxnLst/>
              <a:rect l="0" t="0" r="0" b="0"/>
              <a:pathLst>
                <a:path w="209403" h="270649">
                  <a:moveTo>
                    <a:pt x="126852" y="0"/>
                  </a:moveTo>
                  <a:lnTo>
                    <a:pt x="126852" y="0"/>
                  </a:lnTo>
                  <a:lnTo>
                    <a:pt x="113199" y="44043"/>
                  </a:lnTo>
                  <a:lnTo>
                    <a:pt x="90273" y="84938"/>
                  </a:lnTo>
                  <a:lnTo>
                    <a:pt x="73670" y="121241"/>
                  </a:lnTo>
                  <a:lnTo>
                    <a:pt x="53121" y="157131"/>
                  </a:lnTo>
                  <a:lnTo>
                    <a:pt x="31994" y="190486"/>
                  </a:lnTo>
                  <a:lnTo>
                    <a:pt x="9611" y="230948"/>
                  </a:lnTo>
                  <a:lnTo>
                    <a:pt x="1132" y="249399"/>
                  </a:lnTo>
                  <a:lnTo>
                    <a:pt x="0" y="255871"/>
                  </a:lnTo>
                  <a:lnTo>
                    <a:pt x="656" y="260892"/>
                  </a:lnTo>
                  <a:lnTo>
                    <a:pt x="2505" y="264945"/>
                  </a:lnTo>
                  <a:lnTo>
                    <a:pt x="6559" y="267646"/>
                  </a:lnTo>
                  <a:lnTo>
                    <a:pt x="18590" y="270648"/>
                  </a:lnTo>
                  <a:lnTo>
                    <a:pt x="58086" y="262225"/>
                  </a:lnTo>
                  <a:lnTo>
                    <a:pt x="92056" y="250130"/>
                  </a:lnTo>
                  <a:lnTo>
                    <a:pt x="126909" y="237463"/>
                  </a:lnTo>
                  <a:lnTo>
                    <a:pt x="171476" y="225660"/>
                  </a:lnTo>
                  <a:lnTo>
                    <a:pt x="209402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SMARTInkShape-Group834">
            <a:extLst>
              <a:ext uri="{FF2B5EF4-FFF2-40B4-BE49-F238E27FC236}">
                <a16:creationId xmlns:a16="http://schemas.microsoft.com/office/drawing/2014/main" xmlns="" id="{32BFF1AD-9193-4A4A-B813-0D6528EE77E1}"/>
              </a:ext>
            </a:extLst>
          </p:cNvPr>
          <p:cNvGrpSpPr/>
          <p:nvPr/>
        </p:nvGrpSpPr>
        <p:grpSpPr>
          <a:xfrm>
            <a:off x="3251773" y="343162"/>
            <a:ext cx="1301178" cy="471406"/>
            <a:chOff x="3251773" y="343162"/>
            <a:chExt cx="1301178" cy="471406"/>
          </a:xfrm>
        </p:grpSpPr>
        <p:sp>
          <p:nvSpPr>
            <p:cNvPr id="312" name="SMARTInkShape-4360">
              <a:extLst>
                <a:ext uri="{FF2B5EF4-FFF2-40B4-BE49-F238E27FC236}">
                  <a16:creationId xmlns:a16="http://schemas.microsoft.com/office/drawing/2014/main" xmlns="" id="{787FA6AC-BE3A-4A67-84BE-D5168838520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810000" y="67310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0" y="38100"/>
                  </a:moveTo>
                  <a:lnTo>
                    <a:pt x="0" y="38100"/>
                  </a:lnTo>
                  <a:lnTo>
                    <a:pt x="7186" y="32325"/>
                  </a:lnTo>
                  <a:lnTo>
                    <a:pt x="35469" y="20209"/>
                  </a:lnTo>
                  <a:lnTo>
                    <a:pt x="70246" y="13043"/>
                  </a:lnTo>
                  <a:lnTo>
                    <a:pt x="110655" y="645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4361">
              <a:extLst>
                <a:ext uri="{FF2B5EF4-FFF2-40B4-BE49-F238E27FC236}">
                  <a16:creationId xmlns:a16="http://schemas.microsoft.com/office/drawing/2014/main" xmlns="" id="{36A552C2-20FE-473E-9266-2DF00C6472D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060972" y="555492"/>
              <a:ext cx="180829" cy="197292"/>
            </a:xfrm>
            <a:custGeom>
              <a:avLst/>
              <a:gdLst/>
              <a:ahLst/>
              <a:cxnLst/>
              <a:rect l="0" t="0" r="0" b="0"/>
              <a:pathLst>
                <a:path w="180829" h="197292">
                  <a:moveTo>
                    <a:pt x="98278" y="60458"/>
                  </a:moveTo>
                  <a:lnTo>
                    <a:pt x="98278" y="60458"/>
                  </a:lnTo>
                  <a:lnTo>
                    <a:pt x="124291" y="33034"/>
                  </a:lnTo>
                  <a:lnTo>
                    <a:pt x="127478" y="24516"/>
                  </a:lnTo>
                  <a:lnTo>
                    <a:pt x="126917" y="20269"/>
                  </a:lnTo>
                  <a:lnTo>
                    <a:pt x="122530" y="11787"/>
                  </a:lnTo>
                  <a:lnTo>
                    <a:pt x="117974" y="8961"/>
                  </a:lnTo>
                  <a:lnTo>
                    <a:pt x="105385" y="5820"/>
                  </a:lnTo>
                  <a:lnTo>
                    <a:pt x="82431" y="7423"/>
                  </a:lnTo>
                  <a:lnTo>
                    <a:pt x="54385" y="25851"/>
                  </a:lnTo>
                  <a:lnTo>
                    <a:pt x="27104" y="57024"/>
                  </a:lnTo>
                  <a:lnTo>
                    <a:pt x="7888" y="96443"/>
                  </a:lnTo>
                  <a:lnTo>
                    <a:pt x="0" y="136031"/>
                  </a:lnTo>
                  <a:lnTo>
                    <a:pt x="1033" y="171201"/>
                  </a:lnTo>
                  <a:lnTo>
                    <a:pt x="3815" y="179442"/>
                  </a:lnTo>
                  <a:lnTo>
                    <a:pt x="12550" y="190481"/>
                  </a:lnTo>
                  <a:lnTo>
                    <a:pt x="27251" y="195857"/>
                  </a:lnTo>
                  <a:lnTo>
                    <a:pt x="36110" y="197291"/>
                  </a:lnTo>
                  <a:lnTo>
                    <a:pt x="55360" y="191358"/>
                  </a:lnTo>
                  <a:lnTo>
                    <a:pt x="74970" y="177902"/>
                  </a:lnTo>
                  <a:lnTo>
                    <a:pt x="101171" y="145116"/>
                  </a:lnTo>
                  <a:lnTo>
                    <a:pt x="120537" y="100280"/>
                  </a:lnTo>
                  <a:lnTo>
                    <a:pt x="125810" y="67808"/>
                  </a:lnTo>
                  <a:lnTo>
                    <a:pt x="122509" y="40206"/>
                  </a:lnTo>
                  <a:lnTo>
                    <a:pt x="118665" y="27907"/>
                  </a:lnTo>
                  <a:lnTo>
                    <a:pt x="111869" y="19002"/>
                  </a:lnTo>
                  <a:lnTo>
                    <a:pt x="93029" y="7226"/>
                  </a:lnTo>
                  <a:lnTo>
                    <a:pt x="48510" y="0"/>
                  </a:lnTo>
                  <a:lnTo>
                    <a:pt x="26535" y="2073"/>
                  </a:lnTo>
                  <a:lnTo>
                    <a:pt x="18699" y="4601"/>
                  </a:lnTo>
                  <a:lnTo>
                    <a:pt x="14886" y="8404"/>
                  </a:lnTo>
                  <a:lnTo>
                    <a:pt x="13756" y="13055"/>
                  </a:lnTo>
                  <a:lnTo>
                    <a:pt x="14413" y="18273"/>
                  </a:lnTo>
                  <a:lnTo>
                    <a:pt x="28823" y="39100"/>
                  </a:lnTo>
                  <a:lnTo>
                    <a:pt x="61078" y="59774"/>
                  </a:lnTo>
                  <a:lnTo>
                    <a:pt x="101916" y="72563"/>
                  </a:lnTo>
                  <a:lnTo>
                    <a:pt x="148666" y="77450"/>
                  </a:lnTo>
                  <a:lnTo>
                    <a:pt x="180828" y="79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4362">
              <a:extLst>
                <a:ext uri="{FF2B5EF4-FFF2-40B4-BE49-F238E27FC236}">
                  <a16:creationId xmlns:a16="http://schemas.microsoft.com/office/drawing/2014/main" xmlns="" id="{A6810885-CB7C-433B-9C1B-E236C2731F8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267200" y="508000"/>
              <a:ext cx="104263" cy="279401"/>
            </a:xfrm>
            <a:custGeom>
              <a:avLst/>
              <a:gdLst/>
              <a:ahLst/>
              <a:cxnLst/>
              <a:rect l="0" t="0" r="0" b="0"/>
              <a:pathLst>
                <a:path w="104263" h="279401">
                  <a:moveTo>
                    <a:pt x="44450" y="0"/>
                  </a:moveTo>
                  <a:lnTo>
                    <a:pt x="44450" y="0"/>
                  </a:lnTo>
                  <a:lnTo>
                    <a:pt x="47821" y="0"/>
                  </a:lnTo>
                  <a:lnTo>
                    <a:pt x="60030" y="6742"/>
                  </a:lnTo>
                  <a:lnTo>
                    <a:pt x="77053" y="27790"/>
                  </a:lnTo>
                  <a:lnTo>
                    <a:pt x="95503" y="63110"/>
                  </a:lnTo>
                  <a:lnTo>
                    <a:pt x="104262" y="108227"/>
                  </a:lnTo>
                  <a:lnTo>
                    <a:pt x="102548" y="142645"/>
                  </a:lnTo>
                  <a:lnTo>
                    <a:pt x="94966" y="176992"/>
                  </a:lnTo>
                  <a:lnTo>
                    <a:pt x="70863" y="219424"/>
                  </a:lnTo>
                  <a:lnTo>
                    <a:pt x="34877" y="261961"/>
                  </a:lnTo>
                  <a:lnTo>
                    <a:pt x="21145" y="274471"/>
                  </a:lnTo>
                  <a:lnTo>
                    <a:pt x="15508" y="276820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4363">
              <a:extLst>
                <a:ext uri="{FF2B5EF4-FFF2-40B4-BE49-F238E27FC236}">
                  <a16:creationId xmlns:a16="http://schemas.microsoft.com/office/drawing/2014/main" xmlns="" id="{2E70F641-0E38-4D11-9B1D-ACEBB2015AB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368800" y="343162"/>
              <a:ext cx="184151" cy="164839"/>
            </a:xfrm>
            <a:custGeom>
              <a:avLst/>
              <a:gdLst/>
              <a:ahLst/>
              <a:cxnLst/>
              <a:rect l="0" t="0" r="0" b="0"/>
              <a:pathLst>
                <a:path w="184151" h="164839">
                  <a:moveTo>
                    <a:pt x="0" y="6088"/>
                  </a:moveTo>
                  <a:lnTo>
                    <a:pt x="0" y="6088"/>
                  </a:lnTo>
                  <a:lnTo>
                    <a:pt x="6742" y="2717"/>
                  </a:lnTo>
                  <a:lnTo>
                    <a:pt x="42063" y="0"/>
                  </a:lnTo>
                  <a:lnTo>
                    <a:pt x="57970" y="5499"/>
                  </a:lnTo>
                  <a:lnTo>
                    <a:pt x="73037" y="15704"/>
                  </a:lnTo>
                  <a:lnTo>
                    <a:pt x="84437" y="29647"/>
                  </a:lnTo>
                  <a:lnTo>
                    <a:pt x="86630" y="38022"/>
                  </a:lnTo>
                  <a:lnTo>
                    <a:pt x="85304" y="56734"/>
                  </a:lnTo>
                  <a:lnTo>
                    <a:pt x="69882" y="87103"/>
                  </a:lnTo>
                  <a:lnTo>
                    <a:pt x="38495" y="123557"/>
                  </a:lnTo>
                  <a:lnTo>
                    <a:pt x="36952" y="127440"/>
                  </a:lnTo>
                  <a:lnTo>
                    <a:pt x="36629" y="130734"/>
                  </a:lnTo>
                  <a:lnTo>
                    <a:pt x="37119" y="133635"/>
                  </a:lnTo>
                  <a:lnTo>
                    <a:pt x="39563" y="136275"/>
                  </a:lnTo>
                  <a:lnTo>
                    <a:pt x="47921" y="141090"/>
                  </a:lnTo>
                  <a:lnTo>
                    <a:pt x="91520" y="149929"/>
                  </a:lnTo>
                  <a:lnTo>
                    <a:pt x="135380" y="156344"/>
                  </a:lnTo>
                  <a:lnTo>
                    <a:pt x="184150" y="164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4364">
              <a:extLst>
                <a:ext uri="{FF2B5EF4-FFF2-40B4-BE49-F238E27FC236}">
                  <a16:creationId xmlns:a16="http://schemas.microsoft.com/office/drawing/2014/main" xmlns="" id="{02FC9DD5-8311-4F86-93E8-6350A242BA5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251773" y="547506"/>
              <a:ext cx="158178" cy="267062"/>
            </a:xfrm>
            <a:custGeom>
              <a:avLst/>
              <a:gdLst/>
              <a:ahLst/>
              <a:cxnLst/>
              <a:rect l="0" t="0" r="0" b="0"/>
              <a:pathLst>
                <a:path w="158178" h="267062">
                  <a:moveTo>
                    <a:pt x="126427" y="17644"/>
                  </a:moveTo>
                  <a:lnTo>
                    <a:pt x="126427" y="17644"/>
                  </a:lnTo>
                  <a:lnTo>
                    <a:pt x="117589" y="3338"/>
                  </a:lnTo>
                  <a:lnTo>
                    <a:pt x="113562" y="703"/>
                  </a:lnTo>
                  <a:lnTo>
                    <a:pt x="111500" y="0"/>
                  </a:lnTo>
                  <a:lnTo>
                    <a:pt x="98486" y="2382"/>
                  </a:lnTo>
                  <a:lnTo>
                    <a:pt x="87198" y="15094"/>
                  </a:lnTo>
                  <a:lnTo>
                    <a:pt x="65179" y="51696"/>
                  </a:lnTo>
                  <a:lnTo>
                    <a:pt x="46288" y="84989"/>
                  </a:lnTo>
                  <a:lnTo>
                    <a:pt x="26134" y="120953"/>
                  </a:lnTo>
                  <a:lnTo>
                    <a:pt x="11062" y="158104"/>
                  </a:lnTo>
                  <a:lnTo>
                    <a:pt x="1775" y="192959"/>
                  </a:lnTo>
                  <a:lnTo>
                    <a:pt x="0" y="220210"/>
                  </a:lnTo>
                  <a:lnTo>
                    <a:pt x="9089" y="242199"/>
                  </a:lnTo>
                  <a:lnTo>
                    <a:pt x="16452" y="252014"/>
                  </a:lnTo>
                  <a:lnTo>
                    <a:pt x="41566" y="262920"/>
                  </a:lnTo>
                  <a:lnTo>
                    <a:pt x="75305" y="267061"/>
                  </a:lnTo>
                  <a:lnTo>
                    <a:pt x="116171" y="266550"/>
                  </a:lnTo>
                  <a:lnTo>
                    <a:pt x="158177" y="265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4365">
              <a:extLst>
                <a:ext uri="{FF2B5EF4-FFF2-40B4-BE49-F238E27FC236}">
                  <a16:creationId xmlns:a16="http://schemas.microsoft.com/office/drawing/2014/main" xmlns="" id="{694572F1-3F95-404D-8753-2C22B2B27AB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492972" y="580144"/>
              <a:ext cx="170979" cy="216119"/>
            </a:xfrm>
            <a:custGeom>
              <a:avLst/>
              <a:gdLst/>
              <a:ahLst/>
              <a:cxnLst/>
              <a:rect l="0" t="0" r="0" b="0"/>
              <a:pathLst>
                <a:path w="170979" h="216119">
                  <a:moveTo>
                    <a:pt x="31278" y="35806"/>
                  </a:moveTo>
                  <a:lnTo>
                    <a:pt x="31278" y="35806"/>
                  </a:lnTo>
                  <a:lnTo>
                    <a:pt x="18186" y="26372"/>
                  </a:lnTo>
                  <a:lnTo>
                    <a:pt x="14876" y="21500"/>
                  </a:lnTo>
                  <a:lnTo>
                    <a:pt x="14699" y="18508"/>
                  </a:lnTo>
                  <a:lnTo>
                    <a:pt x="16384" y="11420"/>
                  </a:lnTo>
                  <a:lnTo>
                    <a:pt x="27010" y="5447"/>
                  </a:lnTo>
                  <a:lnTo>
                    <a:pt x="56589" y="0"/>
                  </a:lnTo>
                  <a:lnTo>
                    <a:pt x="81333" y="137"/>
                  </a:lnTo>
                  <a:lnTo>
                    <a:pt x="104089" y="4901"/>
                  </a:lnTo>
                  <a:lnTo>
                    <a:pt x="112274" y="10264"/>
                  </a:lnTo>
                  <a:lnTo>
                    <a:pt x="123250" y="25630"/>
                  </a:lnTo>
                  <a:lnTo>
                    <a:pt x="122955" y="47981"/>
                  </a:lnTo>
                  <a:lnTo>
                    <a:pt x="112945" y="75084"/>
                  </a:lnTo>
                  <a:lnTo>
                    <a:pt x="80248" y="120665"/>
                  </a:lnTo>
                  <a:lnTo>
                    <a:pt x="44847" y="160197"/>
                  </a:lnTo>
                  <a:lnTo>
                    <a:pt x="4825" y="205101"/>
                  </a:lnTo>
                  <a:lnTo>
                    <a:pt x="236" y="213354"/>
                  </a:lnTo>
                  <a:lnTo>
                    <a:pt x="0" y="215554"/>
                  </a:lnTo>
                  <a:lnTo>
                    <a:pt x="11027" y="216118"/>
                  </a:lnTo>
                  <a:lnTo>
                    <a:pt x="46679" y="208706"/>
                  </a:lnTo>
                  <a:lnTo>
                    <a:pt x="81868" y="199434"/>
                  </a:lnTo>
                  <a:lnTo>
                    <a:pt x="125728" y="190609"/>
                  </a:lnTo>
                  <a:lnTo>
                    <a:pt x="170978" y="181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" name="SMARTInkShape-Group835">
            <a:extLst>
              <a:ext uri="{FF2B5EF4-FFF2-40B4-BE49-F238E27FC236}">
                <a16:creationId xmlns:a16="http://schemas.microsoft.com/office/drawing/2014/main" xmlns="" id="{24957304-FAA0-44FB-AEF4-2CFCF817E102}"/>
              </a:ext>
            </a:extLst>
          </p:cNvPr>
          <p:cNvGrpSpPr/>
          <p:nvPr/>
        </p:nvGrpSpPr>
        <p:grpSpPr>
          <a:xfrm>
            <a:off x="1047750" y="1509173"/>
            <a:ext cx="266701" cy="119799"/>
            <a:chOff x="1047750" y="1509173"/>
            <a:chExt cx="266701" cy="119799"/>
          </a:xfrm>
        </p:grpSpPr>
        <p:sp>
          <p:nvSpPr>
            <p:cNvPr id="319" name="SMARTInkShape-4366">
              <a:extLst>
                <a:ext uri="{FF2B5EF4-FFF2-40B4-BE49-F238E27FC236}">
                  <a16:creationId xmlns:a16="http://schemas.microsoft.com/office/drawing/2014/main" xmlns="" id="{4E62A08D-2273-40BF-A95B-421777E79E5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47750" y="1509173"/>
              <a:ext cx="152401" cy="27528"/>
            </a:xfrm>
            <a:custGeom>
              <a:avLst/>
              <a:gdLst/>
              <a:ahLst/>
              <a:cxnLst/>
              <a:rect l="0" t="0" r="0" b="0"/>
              <a:pathLst>
                <a:path w="152401" h="27528">
                  <a:moveTo>
                    <a:pt x="0" y="27527"/>
                  </a:moveTo>
                  <a:lnTo>
                    <a:pt x="0" y="27527"/>
                  </a:lnTo>
                  <a:lnTo>
                    <a:pt x="3371" y="27527"/>
                  </a:lnTo>
                  <a:lnTo>
                    <a:pt x="44258" y="13712"/>
                  </a:lnTo>
                  <a:lnTo>
                    <a:pt x="86256" y="3678"/>
                  </a:lnTo>
                  <a:lnTo>
                    <a:pt x="125041" y="0"/>
                  </a:lnTo>
                  <a:lnTo>
                    <a:pt x="152400" y="2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4367">
              <a:extLst>
                <a:ext uri="{FF2B5EF4-FFF2-40B4-BE49-F238E27FC236}">
                  <a16:creationId xmlns:a16="http://schemas.microsoft.com/office/drawing/2014/main" xmlns="" id="{641E602F-0E0B-4FFC-B101-4A76AB4EA87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88829" y="1587500"/>
              <a:ext cx="225622" cy="41472"/>
            </a:xfrm>
            <a:custGeom>
              <a:avLst/>
              <a:gdLst/>
              <a:ahLst/>
              <a:cxnLst/>
              <a:rect l="0" t="0" r="0" b="0"/>
              <a:pathLst>
                <a:path w="225622" h="41472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418" y="38805"/>
                  </a:lnTo>
                  <a:lnTo>
                    <a:pt x="4646" y="41471"/>
                  </a:lnTo>
                  <a:lnTo>
                    <a:pt x="25072" y="40196"/>
                  </a:lnTo>
                  <a:lnTo>
                    <a:pt x="66951" y="28608"/>
                  </a:lnTo>
                  <a:lnTo>
                    <a:pt x="105242" y="19535"/>
                  </a:lnTo>
                  <a:lnTo>
                    <a:pt x="146719" y="11505"/>
                  </a:lnTo>
                  <a:lnTo>
                    <a:pt x="186320" y="5583"/>
                  </a:lnTo>
                  <a:lnTo>
                    <a:pt x="225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SMARTInkShape-Group836">
            <a:extLst>
              <a:ext uri="{FF2B5EF4-FFF2-40B4-BE49-F238E27FC236}">
                <a16:creationId xmlns:a16="http://schemas.microsoft.com/office/drawing/2014/main" xmlns="" id="{2DECFF10-5D03-43E2-87FE-ECD727C947E1}"/>
              </a:ext>
            </a:extLst>
          </p:cNvPr>
          <p:cNvGrpSpPr/>
          <p:nvPr/>
        </p:nvGrpSpPr>
        <p:grpSpPr>
          <a:xfrm>
            <a:off x="1536302" y="1314450"/>
            <a:ext cx="1221016" cy="336551"/>
            <a:chOff x="1536302" y="1314450"/>
            <a:chExt cx="1221016" cy="336551"/>
          </a:xfrm>
        </p:grpSpPr>
        <p:sp>
          <p:nvSpPr>
            <p:cNvPr id="322" name="SMARTInkShape-4368">
              <a:extLst>
                <a:ext uri="{FF2B5EF4-FFF2-40B4-BE49-F238E27FC236}">
                  <a16:creationId xmlns:a16="http://schemas.microsoft.com/office/drawing/2014/main" xmlns="" id="{42A3EB66-077C-4DA1-ACEE-15F71324307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536302" y="1334799"/>
              <a:ext cx="156457" cy="309852"/>
            </a:xfrm>
            <a:custGeom>
              <a:avLst/>
              <a:gdLst/>
              <a:ahLst/>
              <a:cxnLst/>
              <a:rect l="0" t="0" r="0" b="0"/>
              <a:pathLst>
                <a:path w="156457" h="309852">
                  <a:moveTo>
                    <a:pt x="152798" y="24101"/>
                  </a:moveTo>
                  <a:lnTo>
                    <a:pt x="152798" y="24101"/>
                  </a:lnTo>
                  <a:lnTo>
                    <a:pt x="156169" y="17359"/>
                  </a:lnTo>
                  <a:lnTo>
                    <a:pt x="156456" y="14667"/>
                  </a:lnTo>
                  <a:lnTo>
                    <a:pt x="154894" y="9795"/>
                  </a:lnTo>
                  <a:lnTo>
                    <a:pt x="149967" y="5278"/>
                  </a:lnTo>
                  <a:lnTo>
                    <a:pt x="143073" y="1624"/>
                  </a:lnTo>
                  <a:lnTo>
                    <a:pt x="135305" y="0"/>
                  </a:lnTo>
                  <a:lnTo>
                    <a:pt x="116257" y="5828"/>
                  </a:lnTo>
                  <a:lnTo>
                    <a:pt x="82626" y="36718"/>
                  </a:lnTo>
                  <a:lnTo>
                    <a:pt x="57405" y="69690"/>
                  </a:lnTo>
                  <a:lnTo>
                    <a:pt x="33496" y="107863"/>
                  </a:lnTo>
                  <a:lnTo>
                    <a:pt x="13462" y="148347"/>
                  </a:lnTo>
                  <a:lnTo>
                    <a:pt x="2676" y="189859"/>
                  </a:lnTo>
                  <a:lnTo>
                    <a:pt x="0" y="228299"/>
                  </a:lnTo>
                  <a:lnTo>
                    <a:pt x="5865" y="257143"/>
                  </a:lnTo>
                  <a:lnTo>
                    <a:pt x="17409" y="277958"/>
                  </a:lnTo>
                  <a:lnTo>
                    <a:pt x="24439" y="286472"/>
                  </a:lnTo>
                  <a:lnTo>
                    <a:pt x="57929" y="305197"/>
                  </a:lnTo>
                  <a:lnTo>
                    <a:pt x="99132" y="309570"/>
                  </a:lnTo>
                  <a:lnTo>
                    <a:pt x="127398" y="309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4369">
              <a:extLst>
                <a:ext uri="{FF2B5EF4-FFF2-40B4-BE49-F238E27FC236}">
                  <a16:creationId xmlns:a16="http://schemas.microsoft.com/office/drawing/2014/main" xmlns="" id="{F966D76C-267A-4A77-825D-BD759D4EDE0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753147" y="1386992"/>
              <a:ext cx="101054" cy="183418"/>
            </a:xfrm>
            <a:custGeom>
              <a:avLst/>
              <a:gdLst/>
              <a:ahLst/>
              <a:cxnLst/>
              <a:rect l="0" t="0" r="0" b="0"/>
              <a:pathLst>
                <a:path w="101054" h="183418">
                  <a:moveTo>
                    <a:pt x="43903" y="3658"/>
                  </a:moveTo>
                  <a:lnTo>
                    <a:pt x="43903" y="3658"/>
                  </a:lnTo>
                  <a:lnTo>
                    <a:pt x="43903" y="0"/>
                  </a:lnTo>
                  <a:lnTo>
                    <a:pt x="42021" y="10252"/>
                  </a:lnTo>
                  <a:lnTo>
                    <a:pt x="31693" y="45569"/>
                  </a:lnTo>
                  <a:lnTo>
                    <a:pt x="16767" y="87729"/>
                  </a:lnTo>
                  <a:lnTo>
                    <a:pt x="5681" y="125856"/>
                  </a:lnTo>
                  <a:lnTo>
                    <a:pt x="0" y="172854"/>
                  </a:lnTo>
                  <a:lnTo>
                    <a:pt x="1228" y="176428"/>
                  </a:lnTo>
                  <a:lnTo>
                    <a:pt x="6357" y="182280"/>
                  </a:lnTo>
                  <a:lnTo>
                    <a:pt x="11111" y="183417"/>
                  </a:lnTo>
                  <a:lnTo>
                    <a:pt x="23920" y="182799"/>
                  </a:lnTo>
                  <a:lnTo>
                    <a:pt x="63866" y="167925"/>
                  </a:lnTo>
                  <a:lnTo>
                    <a:pt x="101053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4370">
              <a:extLst>
                <a:ext uri="{FF2B5EF4-FFF2-40B4-BE49-F238E27FC236}">
                  <a16:creationId xmlns:a16="http://schemas.microsoft.com/office/drawing/2014/main" xmlns="" id="{0D43191E-3FF3-41F0-AB1A-1BA82F55BFA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822450" y="14732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12700" y="0"/>
                  </a:moveTo>
                  <a:lnTo>
                    <a:pt x="12700" y="0"/>
                  </a:lnTo>
                  <a:lnTo>
                    <a:pt x="12700" y="45434"/>
                  </a:lnTo>
                  <a:lnTo>
                    <a:pt x="9329" y="81744"/>
                  </a:lnTo>
                  <a:lnTo>
                    <a:pt x="2574" y="127416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4371">
              <a:extLst>
                <a:ext uri="{FF2B5EF4-FFF2-40B4-BE49-F238E27FC236}">
                  <a16:creationId xmlns:a16="http://schemas.microsoft.com/office/drawing/2014/main" xmlns="" id="{BBDB5315-5A25-451F-B045-C938E543C9B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936750" y="1530350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39706" y="12583"/>
                  </a:lnTo>
                  <a:lnTo>
                    <a:pt x="75973" y="9590"/>
                  </a:lnTo>
                  <a:lnTo>
                    <a:pt x="112318" y="7790"/>
                  </a:lnTo>
                  <a:lnTo>
                    <a:pt x="146580" y="6285"/>
                  </a:lnTo>
                  <a:lnTo>
                    <a:pt x="188697" y="2176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4372">
              <a:extLst>
                <a:ext uri="{FF2B5EF4-FFF2-40B4-BE49-F238E27FC236}">
                  <a16:creationId xmlns:a16="http://schemas.microsoft.com/office/drawing/2014/main" xmlns="" id="{9DB8EFA4-C674-4DFC-88DF-B460C3B7177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260600" y="1379113"/>
              <a:ext cx="140959" cy="228734"/>
            </a:xfrm>
            <a:custGeom>
              <a:avLst/>
              <a:gdLst/>
              <a:ahLst/>
              <a:cxnLst/>
              <a:rect l="0" t="0" r="0" b="0"/>
              <a:pathLst>
                <a:path w="140959" h="228734">
                  <a:moveTo>
                    <a:pt x="0" y="30587"/>
                  </a:moveTo>
                  <a:lnTo>
                    <a:pt x="0" y="30587"/>
                  </a:lnTo>
                  <a:lnTo>
                    <a:pt x="18951" y="15007"/>
                  </a:lnTo>
                  <a:lnTo>
                    <a:pt x="44813" y="4726"/>
                  </a:lnTo>
                  <a:lnTo>
                    <a:pt x="85156" y="0"/>
                  </a:lnTo>
                  <a:lnTo>
                    <a:pt x="114445" y="593"/>
                  </a:lnTo>
                  <a:lnTo>
                    <a:pt x="127535" y="5732"/>
                  </a:lnTo>
                  <a:lnTo>
                    <a:pt x="129473" y="10489"/>
                  </a:lnTo>
                  <a:lnTo>
                    <a:pt x="128649" y="16483"/>
                  </a:lnTo>
                  <a:lnTo>
                    <a:pt x="125982" y="23301"/>
                  </a:lnTo>
                  <a:lnTo>
                    <a:pt x="102004" y="49752"/>
                  </a:lnTo>
                  <a:lnTo>
                    <a:pt x="62456" y="79450"/>
                  </a:lnTo>
                  <a:lnTo>
                    <a:pt x="38443" y="97755"/>
                  </a:lnTo>
                  <a:lnTo>
                    <a:pt x="36212" y="100765"/>
                  </a:lnTo>
                  <a:lnTo>
                    <a:pt x="35430" y="102773"/>
                  </a:lnTo>
                  <a:lnTo>
                    <a:pt x="35614" y="104111"/>
                  </a:lnTo>
                  <a:lnTo>
                    <a:pt x="36443" y="105003"/>
                  </a:lnTo>
                  <a:lnTo>
                    <a:pt x="58756" y="115868"/>
                  </a:lnTo>
                  <a:lnTo>
                    <a:pt x="98285" y="125540"/>
                  </a:lnTo>
                  <a:lnTo>
                    <a:pt x="119882" y="131349"/>
                  </a:lnTo>
                  <a:lnTo>
                    <a:pt x="136536" y="140987"/>
                  </a:lnTo>
                  <a:lnTo>
                    <a:pt x="140413" y="147932"/>
                  </a:lnTo>
                  <a:lnTo>
                    <a:pt x="140958" y="165055"/>
                  </a:lnTo>
                  <a:lnTo>
                    <a:pt x="129960" y="191158"/>
                  </a:lnTo>
                  <a:lnTo>
                    <a:pt x="106553" y="213395"/>
                  </a:lnTo>
                  <a:lnTo>
                    <a:pt x="84018" y="226647"/>
                  </a:lnTo>
                  <a:lnTo>
                    <a:pt x="70502" y="228733"/>
                  </a:lnTo>
                  <a:lnTo>
                    <a:pt x="63935" y="228301"/>
                  </a:lnTo>
                  <a:lnTo>
                    <a:pt x="60968" y="225190"/>
                  </a:lnTo>
                  <a:lnTo>
                    <a:pt x="60401" y="220295"/>
                  </a:lnTo>
                  <a:lnTo>
                    <a:pt x="63500" y="202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4373">
              <a:extLst>
                <a:ext uri="{FF2B5EF4-FFF2-40B4-BE49-F238E27FC236}">
                  <a16:creationId xmlns:a16="http://schemas.microsoft.com/office/drawing/2014/main" xmlns="" id="{4F070C3B-15FC-4580-93A0-AB47A6F60D0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470092" y="1369457"/>
              <a:ext cx="171509" cy="191384"/>
            </a:xfrm>
            <a:custGeom>
              <a:avLst/>
              <a:gdLst/>
              <a:ahLst/>
              <a:cxnLst/>
              <a:rect l="0" t="0" r="0" b="0"/>
              <a:pathLst>
                <a:path w="171509" h="191384">
                  <a:moveTo>
                    <a:pt x="76258" y="71993"/>
                  </a:moveTo>
                  <a:lnTo>
                    <a:pt x="76258" y="71993"/>
                  </a:lnTo>
                  <a:lnTo>
                    <a:pt x="79629" y="58509"/>
                  </a:lnTo>
                  <a:lnTo>
                    <a:pt x="79211" y="53832"/>
                  </a:lnTo>
                  <a:lnTo>
                    <a:pt x="77521" y="50008"/>
                  </a:lnTo>
                  <a:lnTo>
                    <a:pt x="74983" y="46753"/>
                  </a:lnTo>
                  <a:lnTo>
                    <a:pt x="66519" y="43136"/>
                  </a:lnTo>
                  <a:lnTo>
                    <a:pt x="61299" y="42172"/>
                  </a:lnTo>
                  <a:lnTo>
                    <a:pt x="47972" y="46745"/>
                  </a:lnTo>
                  <a:lnTo>
                    <a:pt x="33348" y="57244"/>
                  </a:lnTo>
                  <a:lnTo>
                    <a:pt x="13920" y="83694"/>
                  </a:lnTo>
                  <a:lnTo>
                    <a:pt x="3632" y="106121"/>
                  </a:lnTo>
                  <a:lnTo>
                    <a:pt x="0" y="128318"/>
                  </a:lnTo>
                  <a:lnTo>
                    <a:pt x="3417" y="171313"/>
                  </a:lnTo>
                  <a:lnTo>
                    <a:pt x="6531" y="179129"/>
                  </a:lnTo>
                  <a:lnTo>
                    <a:pt x="15635" y="189694"/>
                  </a:lnTo>
                  <a:lnTo>
                    <a:pt x="22437" y="191383"/>
                  </a:lnTo>
                  <a:lnTo>
                    <a:pt x="39402" y="189496"/>
                  </a:lnTo>
                  <a:lnTo>
                    <a:pt x="72158" y="173758"/>
                  </a:lnTo>
                  <a:lnTo>
                    <a:pt x="98562" y="147850"/>
                  </a:lnTo>
                  <a:lnTo>
                    <a:pt x="116420" y="111089"/>
                  </a:lnTo>
                  <a:lnTo>
                    <a:pt x="118567" y="81373"/>
                  </a:lnTo>
                  <a:lnTo>
                    <a:pt x="113406" y="50762"/>
                  </a:lnTo>
                  <a:lnTo>
                    <a:pt x="101705" y="23046"/>
                  </a:lnTo>
                  <a:lnTo>
                    <a:pt x="93223" y="13256"/>
                  </a:lnTo>
                  <a:lnTo>
                    <a:pt x="72509" y="497"/>
                  </a:lnTo>
                  <a:lnTo>
                    <a:pt x="47310" y="0"/>
                  </a:lnTo>
                  <a:lnTo>
                    <a:pt x="33676" y="2831"/>
                  </a:lnTo>
                  <a:lnTo>
                    <a:pt x="23881" y="8246"/>
                  </a:lnTo>
                  <a:lnTo>
                    <a:pt x="11117" y="23670"/>
                  </a:lnTo>
                  <a:lnTo>
                    <a:pt x="6854" y="42285"/>
                  </a:lnTo>
                  <a:lnTo>
                    <a:pt x="6706" y="52187"/>
                  </a:lnTo>
                  <a:lnTo>
                    <a:pt x="14066" y="70716"/>
                  </a:lnTo>
                  <a:lnTo>
                    <a:pt x="19980" y="79609"/>
                  </a:lnTo>
                  <a:lnTo>
                    <a:pt x="37840" y="93252"/>
                  </a:lnTo>
                  <a:lnTo>
                    <a:pt x="61300" y="102608"/>
                  </a:lnTo>
                  <a:lnTo>
                    <a:pt x="106241" y="106464"/>
                  </a:lnTo>
                  <a:lnTo>
                    <a:pt x="149661" y="100708"/>
                  </a:lnTo>
                  <a:lnTo>
                    <a:pt x="171508" y="97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4374">
              <a:extLst>
                <a:ext uri="{FF2B5EF4-FFF2-40B4-BE49-F238E27FC236}">
                  <a16:creationId xmlns:a16="http://schemas.microsoft.com/office/drawing/2014/main" xmlns="" id="{392C6A31-5CD3-4B8D-BA33-B2A180F71F4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673350" y="1314450"/>
              <a:ext cx="83968" cy="260351"/>
            </a:xfrm>
            <a:custGeom>
              <a:avLst/>
              <a:gdLst/>
              <a:ahLst/>
              <a:cxnLst/>
              <a:rect l="0" t="0" r="0" b="0"/>
              <a:pathLst>
                <a:path w="83968" h="260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11550" y="13653"/>
                  </a:lnTo>
                  <a:lnTo>
                    <a:pt x="47530" y="59923"/>
                  </a:lnTo>
                  <a:lnTo>
                    <a:pt x="72252" y="106185"/>
                  </a:lnTo>
                  <a:lnTo>
                    <a:pt x="81501" y="139856"/>
                  </a:lnTo>
                  <a:lnTo>
                    <a:pt x="83967" y="156737"/>
                  </a:lnTo>
                  <a:lnTo>
                    <a:pt x="77300" y="186783"/>
                  </a:lnTo>
                  <a:lnTo>
                    <a:pt x="53713" y="225617"/>
                  </a:lnTo>
                  <a:lnTo>
                    <a:pt x="2540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SMARTInkShape-Group837">
            <a:extLst>
              <a:ext uri="{FF2B5EF4-FFF2-40B4-BE49-F238E27FC236}">
                <a16:creationId xmlns:a16="http://schemas.microsoft.com/office/drawing/2014/main" xmlns="" id="{3960BA26-320F-4F9B-8BE8-920EFD6A7566}"/>
              </a:ext>
            </a:extLst>
          </p:cNvPr>
          <p:cNvGrpSpPr/>
          <p:nvPr/>
        </p:nvGrpSpPr>
        <p:grpSpPr>
          <a:xfrm>
            <a:off x="3054350" y="1217594"/>
            <a:ext cx="2569653" cy="408007"/>
            <a:chOff x="3054350" y="1217594"/>
            <a:chExt cx="2569653" cy="408007"/>
          </a:xfrm>
        </p:grpSpPr>
        <p:sp>
          <p:nvSpPr>
            <p:cNvPr id="330" name="SMARTInkShape-4375">
              <a:extLst>
                <a:ext uri="{FF2B5EF4-FFF2-40B4-BE49-F238E27FC236}">
                  <a16:creationId xmlns:a16="http://schemas.microsoft.com/office/drawing/2014/main" xmlns="" id="{1DB01039-78FB-448C-A3F0-D341EB03B99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054350" y="1454150"/>
              <a:ext cx="215901" cy="38101"/>
            </a:xfrm>
            <a:custGeom>
              <a:avLst/>
              <a:gdLst/>
              <a:ahLst/>
              <a:cxnLst/>
              <a:rect l="0" t="0" r="0" b="0"/>
              <a:pathLst>
                <a:path w="2159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2117" y="33736"/>
                  </a:lnTo>
                  <a:lnTo>
                    <a:pt x="43370" y="28640"/>
                  </a:lnTo>
                  <a:lnTo>
                    <a:pt x="82540" y="21196"/>
                  </a:lnTo>
                  <a:lnTo>
                    <a:pt x="128407" y="12242"/>
                  </a:lnTo>
                  <a:lnTo>
                    <a:pt x="172310" y="5911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4376">
              <a:extLst>
                <a:ext uri="{FF2B5EF4-FFF2-40B4-BE49-F238E27FC236}">
                  <a16:creationId xmlns:a16="http://schemas.microsoft.com/office/drawing/2014/main" xmlns="" id="{1D1C2C83-F904-4397-A529-C698E2588C6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460052" y="1271765"/>
              <a:ext cx="134049" cy="334786"/>
            </a:xfrm>
            <a:custGeom>
              <a:avLst/>
              <a:gdLst/>
              <a:ahLst/>
              <a:cxnLst/>
              <a:rect l="0" t="0" r="0" b="0"/>
              <a:pathLst>
                <a:path w="134049" h="334786">
                  <a:moveTo>
                    <a:pt x="134048" y="10935"/>
                  </a:moveTo>
                  <a:lnTo>
                    <a:pt x="134048" y="10935"/>
                  </a:lnTo>
                  <a:lnTo>
                    <a:pt x="130677" y="4193"/>
                  </a:lnTo>
                  <a:lnTo>
                    <a:pt x="127567" y="2207"/>
                  </a:lnTo>
                  <a:lnTo>
                    <a:pt x="118468" y="0"/>
                  </a:lnTo>
                  <a:lnTo>
                    <a:pt x="113783" y="823"/>
                  </a:lnTo>
                  <a:lnTo>
                    <a:pt x="104815" y="5500"/>
                  </a:lnTo>
                  <a:lnTo>
                    <a:pt x="85091" y="29551"/>
                  </a:lnTo>
                  <a:lnTo>
                    <a:pt x="61373" y="73601"/>
                  </a:lnTo>
                  <a:lnTo>
                    <a:pt x="42952" y="116162"/>
                  </a:lnTo>
                  <a:lnTo>
                    <a:pt x="33100" y="140353"/>
                  </a:lnTo>
                  <a:lnTo>
                    <a:pt x="14629" y="187928"/>
                  </a:lnTo>
                  <a:lnTo>
                    <a:pt x="1245" y="231415"/>
                  </a:lnTo>
                  <a:lnTo>
                    <a:pt x="0" y="264854"/>
                  </a:lnTo>
                  <a:lnTo>
                    <a:pt x="6583" y="278992"/>
                  </a:lnTo>
                  <a:lnTo>
                    <a:pt x="30830" y="304108"/>
                  </a:lnTo>
                  <a:lnTo>
                    <a:pt x="68418" y="319505"/>
                  </a:lnTo>
                  <a:lnTo>
                    <a:pt x="134048" y="33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4377">
              <a:extLst>
                <a:ext uri="{FF2B5EF4-FFF2-40B4-BE49-F238E27FC236}">
                  <a16:creationId xmlns:a16="http://schemas.microsoft.com/office/drawing/2014/main" xmlns="" id="{BB12A7C4-ECD3-422B-BBDA-B1A404F76BF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712854" y="1300497"/>
              <a:ext cx="135247" cy="194631"/>
            </a:xfrm>
            <a:custGeom>
              <a:avLst/>
              <a:gdLst/>
              <a:ahLst/>
              <a:cxnLst/>
              <a:rect l="0" t="0" r="0" b="0"/>
              <a:pathLst>
                <a:path w="135247" h="194631">
                  <a:moveTo>
                    <a:pt x="46346" y="33003"/>
                  </a:moveTo>
                  <a:lnTo>
                    <a:pt x="46346" y="33003"/>
                  </a:lnTo>
                  <a:lnTo>
                    <a:pt x="57177" y="6285"/>
                  </a:lnTo>
                  <a:lnTo>
                    <a:pt x="61273" y="432"/>
                  </a:lnTo>
                  <a:lnTo>
                    <a:pt x="61942" y="0"/>
                  </a:lnTo>
                  <a:lnTo>
                    <a:pt x="48607" y="45334"/>
                  </a:lnTo>
                  <a:lnTo>
                    <a:pt x="32434" y="83694"/>
                  </a:lnTo>
                  <a:lnTo>
                    <a:pt x="16118" y="121871"/>
                  </a:lnTo>
                  <a:lnTo>
                    <a:pt x="1334" y="165955"/>
                  </a:lnTo>
                  <a:lnTo>
                    <a:pt x="0" y="180522"/>
                  </a:lnTo>
                  <a:lnTo>
                    <a:pt x="1759" y="190289"/>
                  </a:lnTo>
                  <a:lnTo>
                    <a:pt x="3216" y="192894"/>
                  </a:lnTo>
                  <a:lnTo>
                    <a:pt x="4892" y="194630"/>
                  </a:lnTo>
                  <a:lnTo>
                    <a:pt x="24107" y="193703"/>
                  </a:lnTo>
                  <a:lnTo>
                    <a:pt x="67275" y="187068"/>
                  </a:lnTo>
                  <a:lnTo>
                    <a:pt x="110923" y="177082"/>
                  </a:lnTo>
                  <a:lnTo>
                    <a:pt x="135246" y="166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4378">
              <a:extLst>
                <a:ext uri="{FF2B5EF4-FFF2-40B4-BE49-F238E27FC236}">
                  <a16:creationId xmlns:a16="http://schemas.microsoft.com/office/drawing/2014/main" xmlns="" id="{525ED2A7-05B7-420C-A716-A3E6A7E1836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790950" y="1422400"/>
              <a:ext cx="19051" cy="165101"/>
            </a:xfrm>
            <a:custGeom>
              <a:avLst/>
              <a:gdLst/>
              <a:ahLst/>
              <a:cxnLst/>
              <a:rect l="0" t="0" r="0" b="0"/>
              <a:pathLst>
                <a:path w="19051" h="165101">
                  <a:moveTo>
                    <a:pt x="19050" y="0"/>
                  </a:moveTo>
                  <a:lnTo>
                    <a:pt x="19050" y="0"/>
                  </a:lnTo>
                  <a:lnTo>
                    <a:pt x="13981" y="5775"/>
                  </a:lnTo>
                  <a:lnTo>
                    <a:pt x="10212" y="12209"/>
                  </a:lnTo>
                  <a:lnTo>
                    <a:pt x="6859" y="54568"/>
                  </a:lnTo>
                  <a:lnTo>
                    <a:pt x="3079" y="98973"/>
                  </a:lnTo>
                  <a:lnTo>
                    <a:pt x="608" y="139599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4379">
              <a:extLst>
                <a:ext uri="{FF2B5EF4-FFF2-40B4-BE49-F238E27FC236}">
                  <a16:creationId xmlns:a16="http://schemas.microsoft.com/office/drawing/2014/main" xmlns="" id="{B7E16865-8391-45D8-9630-40B8FC5F65F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968750" y="1473200"/>
              <a:ext cx="209551" cy="25401"/>
            </a:xfrm>
            <a:custGeom>
              <a:avLst/>
              <a:gdLst/>
              <a:ahLst/>
              <a:cxnLst/>
              <a:rect l="0" t="0" r="0" b="0"/>
              <a:pathLst>
                <a:path w="209551" h="25401">
                  <a:moveTo>
                    <a:pt x="0" y="25400"/>
                  </a:moveTo>
                  <a:lnTo>
                    <a:pt x="0" y="25400"/>
                  </a:lnTo>
                  <a:lnTo>
                    <a:pt x="34531" y="25400"/>
                  </a:lnTo>
                  <a:lnTo>
                    <a:pt x="80787" y="18658"/>
                  </a:lnTo>
                  <a:lnTo>
                    <a:pt x="116339" y="13467"/>
                  </a:lnTo>
                  <a:lnTo>
                    <a:pt x="151189" y="880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4380">
              <a:extLst>
                <a:ext uri="{FF2B5EF4-FFF2-40B4-BE49-F238E27FC236}">
                  <a16:creationId xmlns:a16="http://schemas.microsoft.com/office/drawing/2014/main" xmlns="" id="{3FFD95FA-EB84-4FE4-95A4-F53DF3A3395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530850" y="1257300"/>
              <a:ext cx="93153" cy="368301"/>
            </a:xfrm>
            <a:custGeom>
              <a:avLst/>
              <a:gdLst/>
              <a:ahLst/>
              <a:cxnLst/>
              <a:rect l="0" t="0" r="0" b="0"/>
              <a:pathLst>
                <a:path w="93153" h="368301">
                  <a:moveTo>
                    <a:pt x="76200" y="0"/>
                  </a:moveTo>
                  <a:lnTo>
                    <a:pt x="76200" y="0"/>
                  </a:lnTo>
                  <a:lnTo>
                    <a:pt x="72829" y="0"/>
                  </a:lnTo>
                  <a:lnTo>
                    <a:pt x="71836" y="1411"/>
                  </a:lnTo>
                  <a:lnTo>
                    <a:pt x="70733" y="6742"/>
                  </a:lnTo>
                  <a:lnTo>
                    <a:pt x="76874" y="45190"/>
                  </a:lnTo>
                  <a:lnTo>
                    <a:pt x="84631" y="90295"/>
                  </a:lnTo>
                  <a:lnTo>
                    <a:pt x="90531" y="130442"/>
                  </a:lnTo>
                  <a:lnTo>
                    <a:pt x="92104" y="153989"/>
                  </a:lnTo>
                  <a:lnTo>
                    <a:pt x="93152" y="178860"/>
                  </a:lnTo>
                  <a:lnTo>
                    <a:pt x="91735" y="203906"/>
                  </a:lnTo>
                  <a:lnTo>
                    <a:pt x="88672" y="229071"/>
                  </a:lnTo>
                  <a:lnTo>
                    <a:pt x="77510" y="275376"/>
                  </a:lnTo>
                  <a:lnTo>
                    <a:pt x="58438" y="310067"/>
                  </a:lnTo>
                  <a:lnTo>
                    <a:pt x="15934" y="353871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4381">
              <a:extLst>
                <a:ext uri="{FF2B5EF4-FFF2-40B4-BE49-F238E27FC236}">
                  <a16:creationId xmlns:a16="http://schemas.microsoft.com/office/drawing/2014/main" xmlns="" id="{D3CC2BEF-7476-433C-8CF6-203493C6282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403850" y="1217594"/>
              <a:ext cx="101601" cy="128607"/>
            </a:xfrm>
            <a:custGeom>
              <a:avLst/>
              <a:gdLst/>
              <a:ahLst/>
              <a:cxnLst/>
              <a:rect l="0" t="0" r="0" b="0"/>
              <a:pathLst>
                <a:path w="101601" h="128607">
                  <a:moveTo>
                    <a:pt x="0" y="14306"/>
                  </a:moveTo>
                  <a:lnTo>
                    <a:pt x="0" y="14306"/>
                  </a:lnTo>
                  <a:lnTo>
                    <a:pt x="38724" y="0"/>
                  </a:lnTo>
                  <a:lnTo>
                    <a:pt x="68545" y="33"/>
                  </a:lnTo>
                  <a:lnTo>
                    <a:pt x="83615" y="4670"/>
                  </a:lnTo>
                  <a:lnTo>
                    <a:pt x="89610" y="7882"/>
                  </a:lnTo>
                  <a:lnTo>
                    <a:pt x="92196" y="12845"/>
                  </a:lnTo>
                  <a:lnTo>
                    <a:pt x="91306" y="25886"/>
                  </a:lnTo>
                  <a:lnTo>
                    <a:pt x="80562" y="39208"/>
                  </a:lnTo>
                  <a:lnTo>
                    <a:pt x="35339" y="77762"/>
                  </a:lnTo>
                  <a:lnTo>
                    <a:pt x="23876" y="93080"/>
                  </a:lnTo>
                  <a:lnTo>
                    <a:pt x="22268" y="96455"/>
                  </a:lnTo>
                  <a:lnTo>
                    <a:pt x="22606" y="100117"/>
                  </a:lnTo>
                  <a:lnTo>
                    <a:pt x="26744" y="107948"/>
                  </a:lnTo>
                  <a:lnTo>
                    <a:pt x="38933" y="114251"/>
                  </a:lnTo>
                  <a:lnTo>
                    <a:pt x="86449" y="125566"/>
                  </a:lnTo>
                  <a:lnTo>
                    <a:pt x="101600" y="128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4382">
              <a:extLst>
                <a:ext uri="{FF2B5EF4-FFF2-40B4-BE49-F238E27FC236}">
                  <a16:creationId xmlns:a16="http://schemas.microsoft.com/office/drawing/2014/main" xmlns="" id="{A916C1F4-34B0-41C0-8DA2-F642B9E0F9E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227723" y="1368562"/>
              <a:ext cx="201528" cy="212221"/>
            </a:xfrm>
            <a:custGeom>
              <a:avLst/>
              <a:gdLst/>
              <a:ahLst/>
              <a:cxnLst/>
              <a:rect l="0" t="0" r="0" b="0"/>
              <a:pathLst>
                <a:path w="201528" h="212221">
                  <a:moveTo>
                    <a:pt x="131677" y="47488"/>
                  </a:moveTo>
                  <a:lnTo>
                    <a:pt x="131677" y="47488"/>
                  </a:lnTo>
                  <a:lnTo>
                    <a:pt x="114000" y="24344"/>
                  </a:lnTo>
                  <a:lnTo>
                    <a:pt x="107828" y="19563"/>
                  </a:lnTo>
                  <a:lnTo>
                    <a:pt x="105195" y="18288"/>
                  </a:lnTo>
                  <a:lnTo>
                    <a:pt x="96623" y="20634"/>
                  </a:lnTo>
                  <a:lnTo>
                    <a:pt x="91374" y="23236"/>
                  </a:lnTo>
                  <a:lnTo>
                    <a:pt x="70504" y="43752"/>
                  </a:lnTo>
                  <a:lnTo>
                    <a:pt x="46445" y="82286"/>
                  </a:lnTo>
                  <a:lnTo>
                    <a:pt x="24814" y="126081"/>
                  </a:lnTo>
                  <a:lnTo>
                    <a:pt x="15112" y="166965"/>
                  </a:lnTo>
                  <a:lnTo>
                    <a:pt x="15608" y="195778"/>
                  </a:lnTo>
                  <a:lnTo>
                    <a:pt x="19020" y="202087"/>
                  </a:lnTo>
                  <a:lnTo>
                    <a:pt x="30337" y="210978"/>
                  </a:lnTo>
                  <a:lnTo>
                    <a:pt x="38011" y="212220"/>
                  </a:lnTo>
                  <a:lnTo>
                    <a:pt x="55946" y="209837"/>
                  </a:lnTo>
                  <a:lnTo>
                    <a:pt x="85876" y="193821"/>
                  </a:lnTo>
                  <a:lnTo>
                    <a:pt x="120458" y="161088"/>
                  </a:lnTo>
                  <a:lnTo>
                    <a:pt x="135628" y="132314"/>
                  </a:lnTo>
                  <a:lnTo>
                    <a:pt x="144722" y="100711"/>
                  </a:lnTo>
                  <a:lnTo>
                    <a:pt x="150986" y="53302"/>
                  </a:lnTo>
                  <a:lnTo>
                    <a:pt x="145197" y="27729"/>
                  </a:lnTo>
                  <a:lnTo>
                    <a:pt x="137868" y="18088"/>
                  </a:lnTo>
                  <a:lnTo>
                    <a:pt x="116555" y="3612"/>
                  </a:lnTo>
                  <a:lnTo>
                    <a:pt x="90619" y="0"/>
                  </a:lnTo>
                  <a:lnTo>
                    <a:pt x="63335" y="4510"/>
                  </a:lnTo>
                  <a:lnTo>
                    <a:pt x="25585" y="23622"/>
                  </a:lnTo>
                  <a:lnTo>
                    <a:pt x="5267" y="41584"/>
                  </a:lnTo>
                  <a:lnTo>
                    <a:pt x="837" y="50608"/>
                  </a:lnTo>
                  <a:lnTo>
                    <a:pt x="0" y="59446"/>
                  </a:lnTo>
                  <a:lnTo>
                    <a:pt x="1559" y="68160"/>
                  </a:lnTo>
                  <a:lnTo>
                    <a:pt x="7537" y="76086"/>
                  </a:lnTo>
                  <a:lnTo>
                    <a:pt x="27350" y="90537"/>
                  </a:lnTo>
                  <a:lnTo>
                    <a:pt x="73013" y="103831"/>
                  </a:lnTo>
                  <a:lnTo>
                    <a:pt x="120018" y="105496"/>
                  </a:lnTo>
                  <a:lnTo>
                    <a:pt x="161854" y="101521"/>
                  </a:lnTo>
                  <a:lnTo>
                    <a:pt x="180602" y="95962"/>
                  </a:lnTo>
                  <a:lnTo>
                    <a:pt x="201527" y="85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4383">
              <a:extLst>
                <a:ext uri="{FF2B5EF4-FFF2-40B4-BE49-F238E27FC236}">
                  <a16:creationId xmlns:a16="http://schemas.microsoft.com/office/drawing/2014/main" xmlns="" id="{8B8C8D2B-21F1-4068-817C-272131EF82F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025783" y="1397000"/>
              <a:ext cx="28818" cy="203201"/>
            </a:xfrm>
            <a:custGeom>
              <a:avLst/>
              <a:gdLst/>
              <a:ahLst/>
              <a:cxnLst/>
              <a:rect l="0" t="0" r="0" b="0"/>
              <a:pathLst>
                <a:path w="28818" h="203201">
                  <a:moveTo>
                    <a:pt x="28817" y="0"/>
                  </a:moveTo>
                  <a:lnTo>
                    <a:pt x="28817" y="0"/>
                  </a:lnTo>
                  <a:lnTo>
                    <a:pt x="9044" y="46453"/>
                  </a:lnTo>
                  <a:lnTo>
                    <a:pt x="2390" y="67212"/>
                  </a:lnTo>
                  <a:lnTo>
                    <a:pt x="0" y="113152"/>
                  </a:lnTo>
                  <a:lnTo>
                    <a:pt x="6113" y="156407"/>
                  </a:lnTo>
                  <a:lnTo>
                    <a:pt x="22467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4384">
              <a:extLst>
                <a:ext uri="{FF2B5EF4-FFF2-40B4-BE49-F238E27FC236}">
                  <a16:creationId xmlns:a16="http://schemas.microsoft.com/office/drawing/2014/main" xmlns="" id="{2DFCC4B6-C1F4-4E9A-A5A8-31193C5CC84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940300" y="1473200"/>
              <a:ext cx="190501" cy="12701"/>
            </a:xfrm>
            <a:custGeom>
              <a:avLst/>
              <a:gdLst/>
              <a:ahLst/>
              <a:cxnLst/>
              <a:rect l="0" t="0" r="0" b="0"/>
              <a:pathLst>
                <a:path w="1905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8789" y="7674"/>
                  </a:lnTo>
                  <a:lnTo>
                    <a:pt x="45868" y="5819"/>
                  </a:lnTo>
                  <a:lnTo>
                    <a:pt x="92378" y="2038"/>
                  </a:lnTo>
                  <a:lnTo>
                    <a:pt x="125488" y="906"/>
                  </a:lnTo>
                  <a:lnTo>
                    <a:pt x="165750" y="26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4385">
              <a:extLst>
                <a:ext uri="{FF2B5EF4-FFF2-40B4-BE49-F238E27FC236}">
                  <a16:creationId xmlns:a16="http://schemas.microsoft.com/office/drawing/2014/main" xmlns="" id="{41467FA3-2E5A-4347-960C-4ABDBC5B5C0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570928" y="1351450"/>
              <a:ext cx="280473" cy="204912"/>
            </a:xfrm>
            <a:custGeom>
              <a:avLst/>
              <a:gdLst/>
              <a:ahLst/>
              <a:cxnLst/>
              <a:rect l="0" t="0" r="0" b="0"/>
              <a:pathLst>
                <a:path w="280473" h="204912">
                  <a:moveTo>
                    <a:pt x="96322" y="32850"/>
                  </a:moveTo>
                  <a:lnTo>
                    <a:pt x="96322" y="32850"/>
                  </a:lnTo>
                  <a:lnTo>
                    <a:pt x="92951" y="26108"/>
                  </a:lnTo>
                  <a:lnTo>
                    <a:pt x="85652" y="20917"/>
                  </a:lnTo>
                  <a:lnTo>
                    <a:pt x="80742" y="18544"/>
                  </a:lnTo>
                  <a:lnTo>
                    <a:pt x="67761" y="19672"/>
                  </a:lnTo>
                  <a:lnTo>
                    <a:pt x="60347" y="21948"/>
                  </a:lnTo>
                  <a:lnTo>
                    <a:pt x="33060" y="42006"/>
                  </a:lnTo>
                  <a:lnTo>
                    <a:pt x="12745" y="73663"/>
                  </a:lnTo>
                  <a:lnTo>
                    <a:pt x="1160" y="116596"/>
                  </a:lnTo>
                  <a:lnTo>
                    <a:pt x="0" y="158323"/>
                  </a:lnTo>
                  <a:lnTo>
                    <a:pt x="4125" y="187385"/>
                  </a:lnTo>
                  <a:lnTo>
                    <a:pt x="9720" y="198664"/>
                  </a:lnTo>
                  <a:lnTo>
                    <a:pt x="13187" y="202659"/>
                  </a:lnTo>
                  <a:lnTo>
                    <a:pt x="18321" y="204617"/>
                  </a:lnTo>
                  <a:lnTo>
                    <a:pt x="31552" y="204911"/>
                  </a:lnTo>
                  <a:lnTo>
                    <a:pt x="61608" y="187626"/>
                  </a:lnTo>
                  <a:lnTo>
                    <a:pt x="108279" y="148769"/>
                  </a:lnTo>
                  <a:lnTo>
                    <a:pt x="136475" y="107727"/>
                  </a:lnTo>
                  <a:lnTo>
                    <a:pt x="151562" y="73890"/>
                  </a:lnTo>
                  <a:lnTo>
                    <a:pt x="155916" y="45210"/>
                  </a:lnTo>
                  <a:lnTo>
                    <a:pt x="155101" y="32623"/>
                  </a:lnTo>
                  <a:lnTo>
                    <a:pt x="151030" y="22116"/>
                  </a:lnTo>
                  <a:lnTo>
                    <a:pt x="137099" y="4796"/>
                  </a:lnTo>
                  <a:lnTo>
                    <a:pt x="125624" y="742"/>
                  </a:lnTo>
                  <a:lnTo>
                    <a:pt x="95939" y="0"/>
                  </a:lnTo>
                  <a:lnTo>
                    <a:pt x="60382" y="7516"/>
                  </a:lnTo>
                  <a:lnTo>
                    <a:pt x="46717" y="16652"/>
                  </a:lnTo>
                  <a:lnTo>
                    <a:pt x="42085" y="22051"/>
                  </a:lnTo>
                  <a:lnTo>
                    <a:pt x="39703" y="28473"/>
                  </a:lnTo>
                  <a:lnTo>
                    <a:pt x="38938" y="43134"/>
                  </a:lnTo>
                  <a:lnTo>
                    <a:pt x="42543" y="49584"/>
                  </a:lnTo>
                  <a:lnTo>
                    <a:pt x="55957" y="60513"/>
                  </a:lnTo>
                  <a:lnTo>
                    <a:pt x="93456" y="71229"/>
                  </a:lnTo>
                  <a:lnTo>
                    <a:pt x="126092" y="74602"/>
                  </a:lnTo>
                  <a:lnTo>
                    <a:pt x="161764" y="76101"/>
                  </a:lnTo>
                  <a:lnTo>
                    <a:pt x="198785" y="76767"/>
                  </a:lnTo>
                  <a:lnTo>
                    <a:pt x="232642" y="78945"/>
                  </a:lnTo>
                  <a:lnTo>
                    <a:pt x="280472" y="83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4386">
              <a:extLst>
                <a:ext uri="{FF2B5EF4-FFF2-40B4-BE49-F238E27FC236}">
                  <a16:creationId xmlns:a16="http://schemas.microsoft.com/office/drawing/2014/main" xmlns="" id="{1C64A5F4-F623-4F56-B812-36EE2D47A14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422851" y="1441450"/>
              <a:ext cx="15800" cy="139701"/>
            </a:xfrm>
            <a:custGeom>
              <a:avLst/>
              <a:gdLst/>
              <a:ahLst/>
              <a:cxnLst/>
              <a:rect l="0" t="0" r="0" b="0"/>
              <a:pathLst>
                <a:path w="15800" h="139701">
                  <a:moveTo>
                    <a:pt x="15799" y="0"/>
                  </a:moveTo>
                  <a:lnTo>
                    <a:pt x="15799" y="0"/>
                  </a:lnTo>
                  <a:lnTo>
                    <a:pt x="12428" y="3371"/>
                  </a:lnTo>
                  <a:lnTo>
                    <a:pt x="6960" y="15580"/>
                  </a:lnTo>
                  <a:lnTo>
                    <a:pt x="3438" y="59891"/>
                  </a:lnTo>
                  <a:lnTo>
                    <a:pt x="0" y="104827"/>
                  </a:lnTo>
                  <a:lnTo>
                    <a:pt x="9449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4387">
              <a:extLst>
                <a:ext uri="{FF2B5EF4-FFF2-40B4-BE49-F238E27FC236}">
                  <a16:creationId xmlns:a16="http://schemas.microsoft.com/office/drawing/2014/main" xmlns="" id="{2CAEBD38-5265-4F24-AECA-75A4F80FD31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317116" y="1315333"/>
              <a:ext cx="153285" cy="187364"/>
            </a:xfrm>
            <a:custGeom>
              <a:avLst/>
              <a:gdLst/>
              <a:ahLst/>
              <a:cxnLst/>
              <a:rect l="0" t="0" r="0" b="0"/>
              <a:pathLst>
                <a:path w="153285" h="187364">
                  <a:moveTo>
                    <a:pt x="96134" y="5467"/>
                  </a:moveTo>
                  <a:lnTo>
                    <a:pt x="96134" y="5467"/>
                  </a:lnTo>
                  <a:lnTo>
                    <a:pt x="99505" y="2096"/>
                  </a:lnTo>
                  <a:lnTo>
                    <a:pt x="103041" y="441"/>
                  </a:lnTo>
                  <a:lnTo>
                    <a:pt x="104972" y="0"/>
                  </a:lnTo>
                  <a:lnTo>
                    <a:pt x="104849" y="1117"/>
                  </a:lnTo>
                  <a:lnTo>
                    <a:pt x="80464" y="41814"/>
                  </a:lnTo>
                  <a:lnTo>
                    <a:pt x="54488" y="80834"/>
                  </a:lnTo>
                  <a:lnTo>
                    <a:pt x="29310" y="118815"/>
                  </a:lnTo>
                  <a:lnTo>
                    <a:pt x="5245" y="159848"/>
                  </a:lnTo>
                  <a:lnTo>
                    <a:pt x="0" y="173564"/>
                  </a:lnTo>
                  <a:lnTo>
                    <a:pt x="20" y="182012"/>
                  </a:lnTo>
                  <a:lnTo>
                    <a:pt x="2425" y="184547"/>
                  </a:lnTo>
                  <a:lnTo>
                    <a:pt x="10741" y="187363"/>
                  </a:lnTo>
                  <a:lnTo>
                    <a:pt x="53605" y="183397"/>
                  </a:lnTo>
                  <a:lnTo>
                    <a:pt x="93802" y="174290"/>
                  </a:lnTo>
                  <a:lnTo>
                    <a:pt x="140469" y="162312"/>
                  </a:lnTo>
                  <a:lnTo>
                    <a:pt x="153284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SMARTInkShape-Group838">
            <a:extLst>
              <a:ext uri="{FF2B5EF4-FFF2-40B4-BE49-F238E27FC236}">
                <a16:creationId xmlns:a16="http://schemas.microsoft.com/office/drawing/2014/main" xmlns="" id="{D97BA1A6-5D5F-42A1-80C6-9FCFCCE1EEC7}"/>
              </a:ext>
            </a:extLst>
          </p:cNvPr>
          <p:cNvGrpSpPr/>
          <p:nvPr/>
        </p:nvGrpSpPr>
        <p:grpSpPr>
          <a:xfrm>
            <a:off x="1174750" y="2191633"/>
            <a:ext cx="285751" cy="124974"/>
            <a:chOff x="1174750" y="2191633"/>
            <a:chExt cx="285751" cy="124974"/>
          </a:xfrm>
        </p:grpSpPr>
        <p:sp>
          <p:nvSpPr>
            <p:cNvPr id="344" name="SMARTInkShape-4388">
              <a:extLst>
                <a:ext uri="{FF2B5EF4-FFF2-40B4-BE49-F238E27FC236}">
                  <a16:creationId xmlns:a16="http://schemas.microsoft.com/office/drawing/2014/main" xmlns="" id="{B84B9AD5-87E7-4B52-9BE2-3647FBD020A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225053" y="2286000"/>
              <a:ext cx="235448" cy="30607"/>
            </a:xfrm>
            <a:custGeom>
              <a:avLst/>
              <a:gdLst/>
              <a:ahLst/>
              <a:cxnLst/>
              <a:rect l="0" t="0" r="0" b="0"/>
              <a:pathLst>
                <a:path w="235448" h="30607">
                  <a:moveTo>
                    <a:pt x="13197" y="19050"/>
                  </a:moveTo>
                  <a:lnTo>
                    <a:pt x="13197" y="19050"/>
                  </a:lnTo>
                  <a:lnTo>
                    <a:pt x="3084" y="22421"/>
                  </a:lnTo>
                  <a:lnTo>
                    <a:pt x="811" y="24119"/>
                  </a:lnTo>
                  <a:lnTo>
                    <a:pt x="0" y="25958"/>
                  </a:lnTo>
                  <a:lnTo>
                    <a:pt x="166" y="27888"/>
                  </a:lnTo>
                  <a:lnTo>
                    <a:pt x="1687" y="29176"/>
                  </a:lnTo>
                  <a:lnTo>
                    <a:pt x="7141" y="30606"/>
                  </a:lnTo>
                  <a:lnTo>
                    <a:pt x="54674" y="25043"/>
                  </a:lnTo>
                  <a:lnTo>
                    <a:pt x="93485" y="16069"/>
                  </a:lnTo>
                  <a:lnTo>
                    <a:pt x="132842" y="10670"/>
                  </a:lnTo>
                  <a:lnTo>
                    <a:pt x="170089" y="7564"/>
                  </a:lnTo>
                  <a:lnTo>
                    <a:pt x="213887" y="2555"/>
                  </a:lnTo>
                  <a:lnTo>
                    <a:pt x="2354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4389">
              <a:extLst>
                <a:ext uri="{FF2B5EF4-FFF2-40B4-BE49-F238E27FC236}">
                  <a16:creationId xmlns:a16="http://schemas.microsoft.com/office/drawing/2014/main" xmlns="" id="{882D01E1-0CC4-4026-AD87-18E496C845F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174750" y="2191633"/>
              <a:ext cx="209551" cy="11818"/>
            </a:xfrm>
            <a:custGeom>
              <a:avLst/>
              <a:gdLst/>
              <a:ahLst/>
              <a:cxnLst/>
              <a:rect l="0" t="0" r="0" b="0"/>
              <a:pathLst>
                <a:path w="209551" h="11818">
                  <a:moveTo>
                    <a:pt x="0" y="5467"/>
                  </a:moveTo>
                  <a:lnTo>
                    <a:pt x="0" y="5467"/>
                  </a:lnTo>
                  <a:lnTo>
                    <a:pt x="40620" y="2096"/>
                  </a:lnTo>
                  <a:lnTo>
                    <a:pt x="87060" y="0"/>
                  </a:lnTo>
                  <a:lnTo>
                    <a:pt x="122654" y="1391"/>
                  </a:lnTo>
                  <a:lnTo>
                    <a:pt x="156819" y="4361"/>
                  </a:lnTo>
                  <a:lnTo>
                    <a:pt x="20955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7" name="SMARTInkShape-4390">
            <a:extLst>
              <a:ext uri="{FF2B5EF4-FFF2-40B4-BE49-F238E27FC236}">
                <a16:creationId xmlns:a16="http://schemas.microsoft.com/office/drawing/2014/main" xmlns="" id="{473899A3-0F9B-4E15-A4B0-82D4B2FE06D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49400" y="1314450"/>
            <a:ext cx="336551" cy="508001"/>
          </a:xfrm>
          <a:custGeom>
            <a:avLst/>
            <a:gdLst/>
            <a:ahLst/>
            <a:cxnLst/>
            <a:rect l="0" t="0" r="0" b="0"/>
            <a:pathLst>
              <a:path w="336551" h="508001">
                <a:moveTo>
                  <a:pt x="336550" y="0"/>
                </a:moveTo>
                <a:lnTo>
                  <a:pt x="336550" y="0"/>
                </a:lnTo>
                <a:lnTo>
                  <a:pt x="312953" y="30339"/>
                </a:lnTo>
                <a:lnTo>
                  <a:pt x="280672" y="73456"/>
                </a:lnTo>
                <a:lnTo>
                  <a:pt x="261198" y="99771"/>
                </a:lnTo>
                <a:lnTo>
                  <a:pt x="240454" y="128603"/>
                </a:lnTo>
                <a:lnTo>
                  <a:pt x="218864" y="159113"/>
                </a:lnTo>
                <a:lnTo>
                  <a:pt x="196709" y="190742"/>
                </a:lnTo>
                <a:lnTo>
                  <a:pt x="174884" y="221706"/>
                </a:lnTo>
                <a:lnTo>
                  <a:pt x="153278" y="252226"/>
                </a:lnTo>
                <a:lnTo>
                  <a:pt x="131819" y="282451"/>
                </a:lnTo>
                <a:lnTo>
                  <a:pt x="113279" y="309656"/>
                </a:lnTo>
                <a:lnTo>
                  <a:pt x="96686" y="334848"/>
                </a:lnTo>
                <a:lnTo>
                  <a:pt x="67666" y="380949"/>
                </a:lnTo>
                <a:lnTo>
                  <a:pt x="43009" y="422605"/>
                </a:lnTo>
                <a:lnTo>
                  <a:pt x="24054" y="458523"/>
                </a:lnTo>
                <a:lnTo>
                  <a:pt x="0" y="508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SMARTInkShape-4391">
            <a:extLst>
              <a:ext uri="{FF2B5EF4-FFF2-40B4-BE49-F238E27FC236}">
                <a16:creationId xmlns:a16="http://schemas.microsoft.com/office/drawing/2014/main" xmlns="" id="{24CF50BC-5F6D-4E82-866E-F999B6EAF58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30600" y="1238250"/>
            <a:ext cx="400051" cy="469901"/>
          </a:xfrm>
          <a:custGeom>
            <a:avLst/>
            <a:gdLst/>
            <a:ahLst/>
            <a:cxnLst/>
            <a:rect l="0" t="0" r="0" b="0"/>
            <a:pathLst>
              <a:path w="400051" h="469901">
                <a:moveTo>
                  <a:pt x="400050" y="0"/>
                </a:moveTo>
                <a:lnTo>
                  <a:pt x="400050" y="0"/>
                </a:lnTo>
                <a:lnTo>
                  <a:pt x="367516" y="34651"/>
                </a:lnTo>
                <a:lnTo>
                  <a:pt x="336907" y="73256"/>
                </a:lnTo>
                <a:lnTo>
                  <a:pt x="317738" y="97521"/>
                </a:lnTo>
                <a:lnTo>
                  <a:pt x="296492" y="124280"/>
                </a:lnTo>
                <a:lnTo>
                  <a:pt x="273861" y="152704"/>
                </a:lnTo>
                <a:lnTo>
                  <a:pt x="249602" y="182941"/>
                </a:lnTo>
                <a:lnTo>
                  <a:pt x="224257" y="214389"/>
                </a:lnTo>
                <a:lnTo>
                  <a:pt x="198188" y="246642"/>
                </a:lnTo>
                <a:lnTo>
                  <a:pt x="170931" y="278728"/>
                </a:lnTo>
                <a:lnTo>
                  <a:pt x="142882" y="310702"/>
                </a:lnTo>
                <a:lnTo>
                  <a:pt x="114304" y="342601"/>
                </a:lnTo>
                <a:lnTo>
                  <a:pt x="88903" y="370923"/>
                </a:lnTo>
                <a:lnTo>
                  <a:pt x="65618" y="396860"/>
                </a:lnTo>
                <a:lnTo>
                  <a:pt x="29164" y="437438"/>
                </a:lnTo>
                <a:lnTo>
                  <a:pt x="0" y="469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1" name="SMARTInkShape-Group841">
            <a:extLst>
              <a:ext uri="{FF2B5EF4-FFF2-40B4-BE49-F238E27FC236}">
                <a16:creationId xmlns:a16="http://schemas.microsoft.com/office/drawing/2014/main" xmlns="" id="{DD9DE28F-E62C-47B4-972E-88DE50404049}"/>
              </a:ext>
            </a:extLst>
          </p:cNvPr>
          <p:cNvGrpSpPr/>
          <p:nvPr/>
        </p:nvGrpSpPr>
        <p:grpSpPr>
          <a:xfrm>
            <a:off x="1838466" y="1950050"/>
            <a:ext cx="2963351" cy="446306"/>
            <a:chOff x="1838466" y="1950050"/>
            <a:chExt cx="2963351" cy="446306"/>
          </a:xfrm>
        </p:grpSpPr>
        <p:sp>
          <p:nvSpPr>
            <p:cNvPr id="349" name="SMARTInkShape-4392">
              <a:extLst>
                <a:ext uri="{FF2B5EF4-FFF2-40B4-BE49-F238E27FC236}">
                  <a16:creationId xmlns:a16="http://schemas.microsoft.com/office/drawing/2014/main" xmlns="" id="{D3AAEEEE-BF1A-422F-AED9-6FF58A6D247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679950" y="2082800"/>
              <a:ext cx="121867" cy="292101"/>
            </a:xfrm>
            <a:custGeom>
              <a:avLst/>
              <a:gdLst/>
              <a:ahLst/>
              <a:cxnLst/>
              <a:rect l="0" t="0" r="0" b="0"/>
              <a:pathLst>
                <a:path w="121867" h="29210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85242" y="1411"/>
                  </a:lnTo>
                  <a:lnTo>
                    <a:pt x="86803" y="6742"/>
                  </a:lnTo>
                  <a:lnTo>
                    <a:pt x="107465" y="45190"/>
                  </a:lnTo>
                  <a:lnTo>
                    <a:pt x="118625" y="88414"/>
                  </a:lnTo>
                  <a:lnTo>
                    <a:pt x="121866" y="123256"/>
                  </a:lnTo>
                  <a:lnTo>
                    <a:pt x="118604" y="159908"/>
                  </a:lnTo>
                  <a:lnTo>
                    <a:pt x="106805" y="193602"/>
                  </a:lnTo>
                  <a:lnTo>
                    <a:pt x="88391" y="222923"/>
                  </a:lnTo>
                  <a:lnTo>
                    <a:pt x="50962" y="255297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4393">
              <a:extLst>
                <a:ext uri="{FF2B5EF4-FFF2-40B4-BE49-F238E27FC236}">
                  <a16:creationId xmlns:a16="http://schemas.microsoft.com/office/drawing/2014/main" xmlns="" id="{3BAEC0ED-F2AE-45C7-860F-501706CF5EE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513330" y="2130795"/>
              <a:ext cx="204721" cy="212364"/>
            </a:xfrm>
            <a:custGeom>
              <a:avLst/>
              <a:gdLst/>
              <a:ahLst/>
              <a:cxnLst/>
              <a:rect l="0" t="0" r="0" b="0"/>
              <a:pathLst>
                <a:path w="204721" h="212364">
                  <a:moveTo>
                    <a:pt x="103120" y="59955"/>
                  </a:moveTo>
                  <a:lnTo>
                    <a:pt x="103120" y="59955"/>
                  </a:lnTo>
                  <a:lnTo>
                    <a:pt x="107484" y="49816"/>
                  </a:lnTo>
                  <a:lnTo>
                    <a:pt x="108587" y="42278"/>
                  </a:lnTo>
                  <a:lnTo>
                    <a:pt x="105314" y="34225"/>
                  </a:lnTo>
                  <a:lnTo>
                    <a:pt x="102466" y="30101"/>
                  </a:lnTo>
                  <a:lnTo>
                    <a:pt x="99157" y="27352"/>
                  </a:lnTo>
                  <a:lnTo>
                    <a:pt x="91716" y="24298"/>
                  </a:lnTo>
                  <a:lnTo>
                    <a:pt x="76222" y="25950"/>
                  </a:lnTo>
                  <a:lnTo>
                    <a:pt x="54855" y="41021"/>
                  </a:lnTo>
                  <a:lnTo>
                    <a:pt x="23762" y="77173"/>
                  </a:lnTo>
                  <a:lnTo>
                    <a:pt x="8032" y="112799"/>
                  </a:lnTo>
                  <a:lnTo>
                    <a:pt x="0" y="152205"/>
                  </a:lnTo>
                  <a:lnTo>
                    <a:pt x="2167" y="181989"/>
                  </a:lnTo>
                  <a:lnTo>
                    <a:pt x="7922" y="197448"/>
                  </a:lnTo>
                  <a:lnTo>
                    <a:pt x="17065" y="207611"/>
                  </a:lnTo>
                  <a:lnTo>
                    <a:pt x="22467" y="211309"/>
                  </a:lnTo>
                  <a:lnTo>
                    <a:pt x="28890" y="212363"/>
                  </a:lnTo>
                  <a:lnTo>
                    <a:pt x="43553" y="209772"/>
                  </a:lnTo>
                  <a:lnTo>
                    <a:pt x="81737" y="190129"/>
                  </a:lnTo>
                  <a:lnTo>
                    <a:pt x="127432" y="151860"/>
                  </a:lnTo>
                  <a:lnTo>
                    <a:pt x="154303" y="116114"/>
                  </a:lnTo>
                  <a:lnTo>
                    <a:pt x="160525" y="103744"/>
                  </a:lnTo>
                  <a:lnTo>
                    <a:pt x="163676" y="76830"/>
                  </a:lnTo>
                  <a:lnTo>
                    <a:pt x="159667" y="50522"/>
                  </a:lnTo>
                  <a:lnTo>
                    <a:pt x="150830" y="29422"/>
                  </a:lnTo>
                  <a:lnTo>
                    <a:pt x="134202" y="14399"/>
                  </a:lnTo>
                  <a:lnTo>
                    <a:pt x="112701" y="4430"/>
                  </a:lnTo>
                  <a:lnTo>
                    <a:pt x="89033" y="0"/>
                  </a:lnTo>
                  <a:lnTo>
                    <a:pt x="66285" y="3675"/>
                  </a:lnTo>
                  <a:lnTo>
                    <a:pt x="55280" y="7618"/>
                  </a:lnTo>
                  <a:lnTo>
                    <a:pt x="41171" y="19525"/>
                  </a:lnTo>
                  <a:lnTo>
                    <a:pt x="36419" y="26652"/>
                  </a:lnTo>
                  <a:lnTo>
                    <a:pt x="34664" y="33520"/>
                  </a:lnTo>
                  <a:lnTo>
                    <a:pt x="36476" y="46795"/>
                  </a:lnTo>
                  <a:lnTo>
                    <a:pt x="55543" y="69539"/>
                  </a:lnTo>
                  <a:lnTo>
                    <a:pt x="77506" y="80207"/>
                  </a:lnTo>
                  <a:lnTo>
                    <a:pt x="117638" y="90180"/>
                  </a:lnTo>
                  <a:lnTo>
                    <a:pt x="160808" y="95721"/>
                  </a:lnTo>
                  <a:lnTo>
                    <a:pt x="204720" y="98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4394">
              <a:extLst>
                <a:ext uri="{FF2B5EF4-FFF2-40B4-BE49-F238E27FC236}">
                  <a16:creationId xmlns:a16="http://schemas.microsoft.com/office/drawing/2014/main" xmlns="" id="{CCDE7EDD-77C9-4F8A-9C71-9C725A4EA1A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241800" y="224155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25400"/>
                  </a:moveTo>
                  <a:lnTo>
                    <a:pt x="0" y="25400"/>
                  </a:lnTo>
                  <a:lnTo>
                    <a:pt x="38282" y="7509"/>
                  </a:lnTo>
                  <a:lnTo>
                    <a:pt x="79311" y="2225"/>
                  </a:lnTo>
                  <a:lnTo>
                    <a:pt x="115682" y="989"/>
                  </a:lnTo>
                  <a:lnTo>
                    <a:pt x="153014" y="43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4395">
              <a:extLst>
                <a:ext uri="{FF2B5EF4-FFF2-40B4-BE49-F238E27FC236}">
                  <a16:creationId xmlns:a16="http://schemas.microsoft.com/office/drawing/2014/main" xmlns="" id="{0218CFAE-828A-42C1-B47B-2E79819C02D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122618" y="2155629"/>
              <a:ext cx="11233" cy="174822"/>
            </a:xfrm>
            <a:custGeom>
              <a:avLst/>
              <a:gdLst/>
              <a:ahLst/>
              <a:cxnLst/>
              <a:rect l="0" t="0" r="0" b="0"/>
              <a:pathLst>
                <a:path w="11233" h="174822">
                  <a:moveTo>
                    <a:pt x="11232" y="3371"/>
                  </a:moveTo>
                  <a:lnTo>
                    <a:pt x="11232" y="3371"/>
                  </a:lnTo>
                  <a:lnTo>
                    <a:pt x="11232" y="0"/>
                  </a:lnTo>
                  <a:lnTo>
                    <a:pt x="9350" y="45472"/>
                  </a:lnTo>
                  <a:lnTo>
                    <a:pt x="2394" y="89690"/>
                  </a:lnTo>
                  <a:lnTo>
                    <a:pt x="0" y="136054"/>
                  </a:lnTo>
                  <a:lnTo>
                    <a:pt x="4882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4396">
              <a:extLst>
                <a:ext uri="{FF2B5EF4-FFF2-40B4-BE49-F238E27FC236}">
                  <a16:creationId xmlns:a16="http://schemas.microsoft.com/office/drawing/2014/main" xmlns="" id="{85DC289D-653F-493F-A569-A2879A243CA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876866" y="2105973"/>
              <a:ext cx="187135" cy="262578"/>
            </a:xfrm>
            <a:custGeom>
              <a:avLst/>
              <a:gdLst/>
              <a:ahLst/>
              <a:cxnLst/>
              <a:rect l="0" t="0" r="0" b="0"/>
              <a:pathLst>
                <a:path w="187135" h="262578">
                  <a:moveTo>
                    <a:pt x="187134" y="14927"/>
                  </a:moveTo>
                  <a:lnTo>
                    <a:pt x="187134" y="14927"/>
                  </a:lnTo>
                  <a:lnTo>
                    <a:pt x="155759" y="2062"/>
                  </a:lnTo>
                  <a:lnTo>
                    <a:pt x="147167" y="0"/>
                  </a:lnTo>
                  <a:lnTo>
                    <a:pt x="130095" y="1472"/>
                  </a:lnTo>
                  <a:lnTo>
                    <a:pt x="121591" y="3841"/>
                  </a:lnTo>
                  <a:lnTo>
                    <a:pt x="92768" y="24028"/>
                  </a:lnTo>
                  <a:lnTo>
                    <a:pt x="58515" y="62466"/>
                  </a:lnTo>
                  <a:lnTo>
                    <a:pt x="24925" y="109603"/>
                  </a:lnTo>
                  <a:lnTo>
                    <a:pt x="8972" y="142612"/>
                  </a:lnTo>
                  <a:lnTo>
                    <a:pt x="0" y="173981"/>
                  </a:lnTo>
                  <a:lnTo>
                    <a:pt x="717" y="199683"/>
                  </a:lnTo>
                  <a:lnTo>
                    <a:pt x="13265" y="220983"/>
                  </a:lnTo>
                  <a:lnTo>
                    <a:pt x="34365" y="238446"/>
                  </a:lnTo>
                  <a:lnTo>
                    <a:pt x="77977" y="254800"/>
                  </a:lnTo>
                  <a:lnTo>
                    <a:pt x="121003" y="260273"/>
                  </a:lnTo>
                  <a:lnTo>
                    <a:pt x="142684" y="262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4397">
              <a:extLst>
                <a:ext uri="{FF2B5EF4-FFF2-40B4-BE49-F238E27FC236}">
                  <a16:creationId xmlns:a16="http://schemas.microsoft.com/office/drawing/2014/main" xmlns="" id="{67AA1798-DAD5-48F5-BD54-E33FC123E18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481091" y="2135238"/>
              <a:ext cx="328910" cy="227584"/>
            </a:xfrm>
            <a:custGeom>
              <a:avLst/>
              <a:gdLst/>
              <a:ahLst/>
              <a:cxnLst/>
              <a:rect l="0" t="0" r="0" b="0"/>
              <a:pathLst>
                <a:path w="328910" h="227584">
                  <a:moveTo>
                    <a:pt x="157459" y="36462"/>
                  </a:moveTo>
                  <a:lnTo>
                    <a:pt x="157459" y="36462"/>
                  </a:lnTo>
                  <a:lnTo>
                    <a:pt x="166187" y="21959"/>
                  </a:lnTo>
                  <a:lnTo>
                    <a:pt x="168394" y="13318"/>
                  </a:lnTo>
                  <a:lnTo>
                    <a:pt x="166865" y="9744"/>
                  </a:lnTo>
                  <a:lnTo>
                    <a:pt x="159523" y="3891"/>
                  </a:lnTo>
                  <a:lnTo>
                    <a:pt x="143489" y="0"/>
                  </a:lnTo>
                  <a:lnTo>
                    <a:pt x="115220" y="5589"/>
                  </a:lnTo>
                  <a:lnTo>
                    <a:pt x="76662" y="22924"/>
                  </a:lnTo>
                  <a:lnTo>
                    <a:pt x="40699" y="56048"/>
                  </a:lnTo>
                  <a:lnTo>
                    <a:pt x="14443" y="97142"/>
                  </a:lnTo>
                  <a:lnTo>
                    <a:pt x="0" y="140597"/>
                  </a:lnTo>
                  <a:lnTo>
                    <a:pt x="1365" y="181382"/>
                  </a:lnTo>
                  <a:lnTo>
                    <a:pt x="12825" y="201765"/>
                  </a:lnTo>
                  <a:lnTo>
                    <a:pt x="29677" y="216469"/>
                  </a:lnTo>
                  <a:lnTo>
                    <a:pt x="48926" y="225356"/>
                  </a:lnTo>
                  <a:lnTo>
                    <a:pt x="86339" y="227583"/>
                  </a:lnTo>
                  <a:lnTo>
                    <a:pt x="112444" y="217831"/>
                  </a:lnTo>
                  <a:lnTo>
                    <a:pt x="136747" y="201031"/>
                  </a:lnTo>
                  <a:lnTo>
                    <a:pt x="156955" y="179454"/>
                  </a:lnTo>
                  <a:lnTo>
                    <a:pt x="177457" y="133393"/>
                  </a:lnTo>
                  <a:lnTo>
                    <a:pt x="182104" y="99768"/>
                  </a:lnTo>
                  <a:lnTo>
                    <a:pt x="180407" y="68126"/>
                  </a:lnTo>
                  <a:lnTo>
                    <a:pt x="172596" y="42304"/>
                  </a:lnTo>
                  <a:lnTo>
                    <a:pt x="156425" y="22830"/>
                  </a:lnTo>
                  <a:lnTo>
                    <a:pt x="135127" y="9237"/>
                  </a:lnTo>
                  <a:lnTo>
                    <a:pt x="111550" y="3195"/>
                  </a:lnTo>
                  <a:lnTo>
                    <a:pt x="74477" y="6536"/>
                  </a:lnTo>
                  <a:lnTo>
                    <a:pt x="56843" y="14695"/>
                  </a:lnTo>
                  <a:lnTo>
                    <a:pt x="45007" y="25377"/>
                  </a:lnTo>
                  <a:lnTo>
                    <a:pt x="37395" y="37179"/>
                  </a:lnTo>
                  <a:lnTo>
                    <a:pt x="37905" y="43290"/>
                  </a:lnTo>
                  <a:lnTo>
                    <a:pt x="45998" y="55725"/>
                  </a:lnTo>
                  <a:lnTo>
                    <a:pt x="76534" y="71254"/>
                  </a:lnTo>
                  <a:lnTo>
                    <a:pt x="108557" y="78501"/>
                  </a:lnTo>
                  <a:lnTo>
                    <a:pt x="147719" y="82662"/>
                  </a:lnTo>
                  <a:lnTo>
                    <a:pt x="193346" y="82160"/>
                  </a:lnTo>
                  <a:lnTo>
                    <a:pt x="234322" y="81467"/>
                  </a:lnTo>
                  <a:lnTo>
                    <a:pt x="269937" y="80453"/>
                  </a:lnTo>
                  <a:lnTo>
                    <a:pt x="328909" y="74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4398">
              <a:extLst>
                <a:ext uri="{FF2B5EF4-FFF2-40B4-BE49-F238E27FC236}">
                  <a16:creationId xmlns:a16="http://schemas.microsoft.com/office/drawing/2014/main" xmlns="" id="{F8342289-9B96-4D73-9D35-282E4C04E64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117354" y="2336800"/>
              <a:ext cx="241797" cy="23758"/>
            </a:xfrm>
            <a:custGeom>
              <a:avLst/>
              <a:gdLst/>
              <a:ahLst/>
              <a:cxnLst/>
              <a:rect l="0" t="0" r="0" b="0"/>
              <a:pathLst>
                <a:path w="241797" h="23758">
                  <a:moveTo>
                    <a:pt x="13196" y="6350"/>
                  </a:moveTo>
                  <a:lnTo>
                    <a:pt x="13196" y="6350"/>
                  </a:lnTo>
                  <a:lnTo>
                    <a:pt x="3083" y="13092"/>
                  </a:lnTo>
                  <a:lnTo>
                    <a:pt x="810" y="15784"/>
                  </a:lnTo>
                  <a:lnTo>
                    <a:pt x="0" y="18283"/>
                  </a:lnTo>
                  <a:lnTo>
                    <a:pt x="165" y="20656"/>
                  </a:lnTo>
                  <a:lnTo>
                    <a:pt x="3803" y="22237"/>
                  </a:lnTo>
                  <a:lnTo>
                    <a:pt x="30011" y="23757"/>
                  </a:lnTo>
                  <a:lnTo>
                    <a:pt x="64885" y="21612"/>
                  </a:lnTo>
                  <a:lnTo>
                    <a:pt x="108135" y="16426"/>
                  </a:lnTo>
                  <a:lnTo>
                    <a:pt x="154169" y="10122"/>
                  </a:lnTo>
                  <a:lnTo>
                    <a:pt x="198147" y="4969"/>
                  </a:lnTo>
                  <a:lnTo>
                    <a:pt x="2417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4399">
              <a:extLst>
                <a:ext uri="{FF2B5EF4-FFF2-40B4-BE49-F238E27FC236}">
                  <a16:creationId xmlns:a16="http://schemas.microsoft.com/office/drawing/2014/main" xmlns="" id="{C22D9983-6EC7-4DE9-90FF-70FD2AFC5E8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105150" y="2254250"/>
              <a:ext cx="171451" cy="25401"/>
            </a:xfrm>
            <a:custGeom>
              <a:avLst/>
              <a:gdLst/>
              <a:ahLst/>
              <a:cxnLst/>
              <a:rect l="0" t="0" r="0" b="0"/>
              <a:pathLst>
                <a:path w="171451" h="25401">
                  <a:moveTo>
                    <a:pt x="0" y="25400"/>
                  </a:moveTo>
                  <a:lnTo>
                    <a:pt x="0" y="25400"/>
                  </a:lnTo>
                  <a:lnTo>
                    <a:pt x="28862" y="23283"/>
                  </a:lnTo>
                  <a:lnTo>
                    <a:pt x="69778" y="11603"/>
                  </a:lnTo>
                  <a:lnTo>
                    <a:pt x="116239" y="375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4400">
              <a:extLst>
                <a:ext uri="{FF2B5EF4-FFF2-40B4-BE49-F238E27FC236}">
                  <a16:creationId xmlns:a16="http://schemas.microsoft.com/office/drawing/2014/main" xmlns="" id="{2A94E547-5FF0-45DB-8493-D128DADD781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724150" y="1950050"/>
              <a:ext cx="190501" cy="126401"/>
            </a:xfrm>
            <a:custGeom>
              <a:avLst/>
              <a:gdLst/>
              <a:ahLst/>
              <a:cxnLst/>
              <a:rect l="0" t="0" r="0" b="0"/>
              <a:pathLst>
                <a:path w="190501" h="126401">
                  <a:moveTo>
                    <a:pt x="0" y="18450"/>
                  </a:moveTo>
                  <a:lnTo>
                    <a:pt x="0" y="18450"/>
                  </a:lnTo>
                  <a:lnTo>
                    <a:pt x="31802" y="3960"/>
                  </a:lnTo>
                  <a:lnTo>
                    <a:pt x="72252" y="0"/>
                  </a:lnTo>
                  <a:lnTo>
                    <a:pt x="87145" y="5311"/>
                  </a:lnTo>
                  <a:lnTo>
                    <a:pt x="94080" y="9691"/>
                  </a:lnTo>
                  <a:lnTo>
                    <a:pt x="97998" y="16138"/>
                  </a:lnTo>
                  <a:lnTo>
                    <a:pt x="100469" y="32710"/>
                  </a:lnTo>
                  <a:lnTo>
                    <a:pt x="93572" y="49952"/>
                  </a:lnTo>
                  <a:lnTo>
                    <a:pt x="53858" y="97215"/>
                  </a:lnTo>
                  <a:lnTo>
                    <a:pt x="37842" y="113815"/>
                  </a:lnTo>
                  <a:lnTo>
                    <a:pt x="37222" y="116599"/>
                  </a:lnTo>
                  <a:lnTo>
                    <a:pt x="38220" y="119160"/>
                  </a:lnTo>
                  <a:lnTo>
                    <a:pt x="40297" y="121573"/>
                  </a:lnTo>
                  <a:lnTo>
                    <a:pt x="66816" y="124970"/>
                  </a:lnTo>
                  <a:lnTo>
                    <a:pt x="105954" y="122605"/>
                  </a:lnTo>
                  <a:lnTo>
                    <a:pt x="138107" y="123067"/>
                  </a:lnTo>
                  <a:lnTo>
                    <a:pt x="190500" y="12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4401">
              <a:extLst>
                <a:ext uri="{FF2B5EF4-FFF2-40B4-BE49-F238E27FC236}">
                  <a16:creationId xmlns:a16="http://schemas.microsoft.com/office/drawing/2014/main" xmlns="" id="{E23A5519-8482-4545-B3CC-0B4579AB3E9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549925" y="2131817"/>
              <a:ext cx="237726" cy="226005"/>
            </a:xfrm>
            <a:custGeom>
              <a:avLst/>
              <a:gdLst/>
              <a:ahLst/>
              <a:cxnLst/>
              <a:rect l="0" t="0" r="0" b="0"/>
              <a:pathLst>
                <a:path w="237726" h="226005">
                  <a:moveTo>
                    <a:pt x="123425" y="58933"/>
                  </a:moveTo>
                  <a:lnTo>
                    <a:pt x="123425" y="58933"/>
                  </a:lnTo>
                  <a:lnTo>
                    <a:pt x="126796" y="48820"/>
                  </a:lnTo>
                  <a:lnTo>
                    <a:pt x="126569" y="38211"/>
                  </a:lnTo>
                  <a:lnTo>
                    <a:pt x="124117" y="27851"/>
                  </a:lnTo>
                  <a:lnTo>
                    <a:pt x="120675" y="20895"/>
                  </a:lnTo>
                  <a:lnTo>
                    <a:pt x="117358" y="18757"/>
                  </a:lnTo>
                  <a:lnTo>
                    <a:pt x="108029" y="16383"/>
                  </a:lnTo>
                  <a:lnTo>
                    <a:pt x="87505" y="21788"/>
                  </a:lnTo>
                  <a:lnTo>
                    <a:pt x="60179" y="42439"/>
                  </a:lnTo>
                  <a:lnTo>
                    <a:pt x="29740" y="77643"/>
                  </a:lnTo>
                  <a:lnTo>
                    <a:pt x="8491" y="119353"/>
                  </a:lnTo>
                  <a:lnTo>
                    <a:pt x="0" y="159620"/>
                  </a:lnTo>
                  <a:lnTo>
                    <a:pt x="3658" y="181764"/>
                  </a:lnTo>
                  <a:lnTo>
                    <a:pt x="17618" y="208216"/>
                  </a:lnTo>
                  <a:lnTo>
                    <a:pt x="23254" y="215605"/>
                  </a:lnTo>
                  <a:lnTo>
                    <a:pt x="38923" y="223815"/>
                  </a:lnTo>
                  <a:lnTo>
                    <a:pt x="48040" y="226004"/>
                  </a:lnTo>
                  <a:lnTo>
                    <a:pt x="84469" y="218973"/>
                  </a:lnTo>
                  <a:lnTo>
                    <a:pt x="119800" y="196741"/>
                  </a:lnTo>
                  <a:lnTo>
                    <a:pt x="145870" y="164441"/>
                  </a:lnTo>
                  <a:lnTo>
                    <a:pt x="163628" y="121317"/>
                  </a:lnTo>
                  <a:lnTo>
                    <a:pt x="171085" y="76163"/>
                  </a:lnTo>
                  <a:lnTo>
                    <a:pt x="166553" y="38246"/>
                  </a:lnTo>
                  <a:lnTo>
                    <a:pt x="152471" y="19400"/>
                  </a:lnTo>
                  <a:lnTo>
                    <a:pt x="142789" y="11411"/>
                  </a:lnTo>
                  <a:lnTo>
                    <a:pt x="118861" y="2534"/>
                  </a:lnTo>
                  <a:lnTo>
                    <a:pt x="91763" y="0"/>
                  </a:lnTo>
                  <a:lnTo>
                    <a:pt x="63257" y="3578"/>
                  </a:lnTo>
                  <a:lnTo>
                    <a:pt x="39769" y="13634"/>
                  </a:lnTo>
                  <a:lnTo>
                    <a:pt x="29554" y="20267"/>
                  </a:lnTo>
                  <a:lnTo>
                    <a:pt x="22745" y="28217"/>
                  </a:lnTo>
                  <a:lnTo>
                    <a:pt x="15178" y="46457"/>
                  </a:lnTo>
                  <a:lnTo>
                    <a:pt x="15277" y="55555"/>
                  </a:lnTo>
                  <a:lnTo>
                    <a:pt x="21031" y="73189"/>
                  </a:lnTo>
                  <a:lnTo>
                    <a:pt x="36289" y="86671"/>
                  </a:lnTo>
                  <a:lnTo>
                    <a:pt x="58593" y="95955"/>
                  </a:lnTo>
                  <a:lnTo>
                    <a:pt x="103588" y="100477"/>
                  </a:lnTo>
                  <a:lnTo>
                    <a:pt x="138598" y="99034"/>
                  </a:lnTo>
                  <a:lnTo>
                    <a:pt x="183894" y="90884"/>
                  </a:lnTo>
                  <a:lnTo>
                    <a:pt x="237725" y="71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4402">
              <a:extLst>
                <a:ext uri="{FF2B5EF4-FFF2-40B4-BE49-F238E27FC236}">
                  <a16:creationId xmlns:a16="http://schemas.microsoft.com/office/drawing/2014/main" xmlns="" id="{807F5967-FA0E-4E37-9AB0-F5AA37757E0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279650" y="2254250"/>
              <a:ext cx="190501" cy="38101"/>
            </a:xfrm>
            <a:custGeom>
              <a:avLst/>
              <a:gdLst/>
              <a:ahLst/>
              <a:cxnLst/>
              <a:rect l="0" t="0" r="0" b="0"/>
              <a:pathLst>
                <a:path w="1905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8100"/>
                  </a:lnTo>
                  <a:lnTo>
                    <a:pt x="46139" y="24285"/>
                  </a:lnTo>
                  <a:lnTo>
                    <a:pt x="93163" y="14251"/>
                  </a:lnTo>
                  <a:lnTo>
                    <a:pt x="127484" y="9156"/>
                  </a:lnTo>
                  <a:lnTo>
                    <a:pt x="169633" y="302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4403">
              <a:extLst>
                <a:ext uri="{FF2B5EF4-FFF2-40B4-BE49-F238E27FC236}">
                  <a16:creationId xmlns:a16="http://schemas.microsoft.com/office/drawing/2014/main" xmlns="" id="{8C6CF658-4A46-418D-AC58-90B411D0007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838466" y="2139150"/>
              <a:ext cx="295135" cy="257206"/>
            </a:xfrm>
            <a:custGeom>
              <a:avLst/>
              <a:gdLst/>
              <a:ahLst/>
              <a:cxnLst/>
              <a:rect l="0" t="0" r="0" b="0"/>
              <a:pathLst>
                <a:path w="295135" h="257206">
                  <a:moveTo>
                    <a:pt x="117334" y="38900"/>
                  </a:moveTo>
                  <a:lnTo>
                    <a:pt x="117334" y="38900"/>
                  </a:lnTo>
                  <a:lnTo>
                    <a:pt x="128890" y="17885"/>
                  </a:lnTo>
                  <a:lnTo>
                    <a:pt x="128566" y="16423"/>
                  </a:lnTo>
                  <a:lnTo>
                    <a:pt x="127644" y="15449"/>
                  </a:lnTo>
                  <a:lnTo>
                    <a:pt x="126324" y="14799"/>
                  </a:lnTo>
                  <a:lnTo>
                    <a:pt x="117724" y="13885"/>
                  </a:lnTo>
                  <a:lnTo>
                    <a:pt x="102868" y="16985"/>
                  </a:lnTo>
                  <a:lnTo>
                    <a:pt x="81689" y="32485"/>
                  </a:lnTo>
                  <a:lnTo>
                    <a:pt x="44885" y="73851"/>
                  </a:lnTo>
                  <a:lnTo>
                    <a:pt x="19746" y="114559"/>
                  </a:lnTo>
                  <a:lnTo>
                    <a:pt x="4144" y="157194"/>
                  </a:lnTo>
                  <a:lnTo>
                    <a:pt x="0" y="183903"/>
                  </a:lnTo>
                  <a:lnTo>
                    <a:pt x="3802" y="208003"/>
                  </a:lnTo>
                  <a:lnTo>
                    <a:pt x="13253" y="229062"/>
                  </a:lnTo>
                  <a:lnTo>
                    <a:pt x="26861" y="245478"/>
                  </a:lnTo>
                  <a:lnTo>
                    <a:pt x="46079" y="254185"/>
                  </a:lnTo>
                  <a:lnTo>
                    <a:pt x="82581" y="257205"/>
                  </a:lnTo>
                  <a:lnTo>
                    <a:pt x="109649" y="253047"/>
                  </a:lnTo>
                  <a:lnTo>
                    <a:pt x="148688" y="234133"/>
                  </a:lnTo>
                  <a:lnTo>
                    <a:pt x="185656" y="205088"/>
                  </a:lnTo>
                  <a:lnTo>
                    <a:pt x="205790" y="179554"/>
                  </a:lnTo>
                  <a:lnTo>
                    <a:pt x="222879" y="134041"/>
                  </a:lnTo>
                  <a:lnTo>
                    <a:pt x="223980" y="99529"/>
                  </a:lnTo>
                  <a:lnTo>
                    <a:pt x="217649" y="65140"/>
                  </a:lnTo>
                  <a:lnTo>
                    <a:pt x="203076" y="35746"/>
                  </a:lnTo>
                  <a:lnTo>
                    <a:pt x="182958" y="14214"/>
                  </a:lnTo>
                  <a:lnTo>
                    <a:pt x="171667" y="5510"/>
                  </a:lnTo>
                  <a:lnTo>
                    <a:pt x="159200" y="1118"/>
                  </a:lnTo>
                  <a:lnTo>
                    <a:pt x="132178" y="0"/>
                  </a:lnTo>
                  <a:lnTo>
                    <a:pt x="92569" y="14047"/>
                  </a:lnTo>
                  <a:lnTo>
                    <a:pt x="64135" y="36083"/>
                  </a:lnTo>
                  <a:lnTo>
                    <a:pt x="53003" y="55992"/>
                  </a:lnTo>
                  <a:lnTo>
                    <a:pt x="49047" y="67228"/>
                  </a:lnTo>
                  <a:lnTo>
                    <a:pt x="48526" y="76835"/>
                  </a:lnTo>
                  <a:lnTo>
                    <a:pt x="53591" y="93155"/>
                  </a:lnTo>
                  <a:lnTo>
                    <a:pt x="68543" y="107463"/>
                  </a:lnTo>
                  <a:lnTo>
                    <a:pt x="78457" y="114242"/>
                  </a:lnTo>
                  <a:lnTo>
                    <a:pt x="108287" y="118011"/>
                  </a:lnTo>
                  <a:lnTo>
                    <a:pt x="145768" y="115688"/>
                  </a:lnTo>
                  <a:lnTo>
                    <a:pt x="188297" y="112304"/>
                  </a:lnTo>
                  <a:lnTo>
                    <a:pt x="231188" y="108448"/>
                  </a:lnTo>
                  <a:lnTo>
                    <a:pt x="295134" y="10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SMARTInkShape-Group842">
            <a:extLst>
              <a:ext uri="{FF2B5EF4-FFF2-40B4-BE49-F238E27FC236}">
                <a16:creationId xmlns:a16="http://schemas.microsoft.com/office/drawing/2014/main" xmlns="" id="{F789824C-BC06-4D2A-AD5A-1DECAEB5CCFA}"/>
              </a:ext>
            </a:extLst>
          </p:cNvPr>
          <p:cNvGrpSpPr/>
          <p:nvPr/>
        </p:nvGrpSpPr>
        <p:grpSpPr>
          <a:xfrm>
            <a:off x="110642" y="2128292"/>
            <a:ext cx="6639409" cy="753025"/>
            <a:chOff x="110642" y="2128292"/>
            <a:chExt cx="6639409" cy="753025"/>
          </a:xfrm>
        </p:grpSpPr>
        <p:sp>
          <p:nvSpPr>
            <p:cNvPr id="362" name="SMARTInkShape-4404">
              <a:extLst>
                <a:ext uri="{FF2B5EF4-FFF2-40B4-BE49-F238E27FC236}">
                  <a16:creationId xmlns:a16="http://schemas.microsoft.com/office/drawing/2014/main" xmlns="" id="{B3A682A2-C516-4B3F-A990-4AC44CABCA4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26594" y="2222500"/>
              <a:ext cx="100457" cy="155510"/>
            </a:xfrm>
            <a:custGeom>
              <a:avLst/>
              <a:gdLst/>
              <a:ahLst/>
              <a:cxnLst/>
              <a:rect l="0" t="0" r="0" b="0"/>
              <a:pathLst>
                <a:path w="100457" h="155510">
                  <a:moveTo>
                    <a:pt x="11556" y="120650"/>
                  </a:moveTo>
                  <a:lnTo>
                    <a:pt x="11556" y="120650"/>
                  </a:lnTo>
                  <a:lnTo>
                    <a:pt x="1430" y="77339"/>
                  </a:lnTo>
                  <a:lnTo>
                    <a:pt x="0" y="67064"/>
                  </a:lnTo>
                  <a:lnTo>
                    <a:pt x="1735" y="63759"/>
                  </a:lnTo>
                  <a:lnTo>
                    <a:pt x="5009" y="61556"/>
                  </a:lnTo>
                  <a:lnTo>
                    <a:pt x="9308" y="60087"/>
                  </a:lnTo>
                  <a:lnTo>
                    <a:pt x="28842" y="61391"/>
                  </a:lnTo>
                  <a:lnTo>
                    <a:pt x="55875" y="79730"/>
                  </a:lnTo>
                  <a:lnTo>
                    <a:pt x="76115" y="104135"/>
                  </a:lnTo>
                  <a:lnTo>
                    <a:pt x="82582" y="120836"/>
                  </a:lnTo>
                  <a:lnTo>
                    <a:pt x="84751" y="136255"/>
                  </a:lnTo>
                  <a:lnTo>
                    <a:pt x="83363" y="147811"/>
                  </a:lnTo>
                  <a:lnTo>
                    <a:pt x="82005" y="151458"/>
                  </a:lnTo>
                  <a:lnTo>
                    <a:pt x="80394" y="153888"/>
                  </a:lnTo>
                  <a:lnTo>
                    <a:pt x="78615" y="155509"/>
                  </a:lnTo>
                  <a:lnTo>
                    <a:pt x="76723" y="154472"/>
                  </a:lnTo>
                  <a:lnTo>
                    <a:pt x="72739" y="147677"/>
                  </a:lnTo>
                  <a:lnTo>
                    <a:pt x="66530" y="125208"/>
                  </a:lnTo>
                  <a:lnTo>
                    <a:pt x="70335" y="82725"/>
                  </a:lnTo>
                  <a:lnTo>
                    <a:pt x="80484" y="49937"/>
                  </a:lnTo>
                  <a:lnTo>
                    <a:pt x="1004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4405">
              <a:extLst>
                <a:ext uri="{FF2B5EF4-FFF2-40B4-BE49-F238E27FC236}">
                  <a16:creationId xmlns:a16="http://schemas.microsoft.com/office/drawing/2014/main" xmlns="" id="{2BA8EEAE-DFAD-4B07-8995-4A891BCB84C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25813" y="2298289"/>
              <a:ext cx="112338" cy="101982"/>
            </a:xfrm>
            <a:custGeom>
              <a:avLst/>
              <a:gdLst/>
              <a:ahLst/>
              <a:cxnLst/>
              <a:rect l="0" t="0" r="0" b="0"/>
              <a:pathLst>
                <a:path w="112338" h="101982">
                  <a:moveTo>
                    <a:pt x="74237" y="38511"/>
                  </a:moveTo>
                  <a:lnTo>
                    <a:pt x="74237" y="38511"/>
                  </a:lnTo>
                  <a:lnTo>
                    <a:pt x="44383" y="3190"/>
                  </a:lnTo>
                  <a:lnTo>
                    <a:pt x="40224" y="853"/>
                  </a:lnTo>
                  <a:lnTo>
                    <a:pt x="36039" y="0"/>
                  </a:lnTo>
                  <a:lnTo>
                    <a:pt x="31838" y="137"/>
                  </a:lnTo>
                  <a:lnTo>
                    <a:pt x="21526" y="7815"/>
                  </a:lnTo>
                  <a:lnTo>
                    <a:pt x="15813" y="13813"/>
                  </a:lnTo>
                  <a:lnTo>
                    <a:pt x="4402" y="42482"/>
                  </a:lnTo>
                  <a:lnTo>
                    <a:pt x="0" y="86568"/>
                  </a:lnTo>
                  <a:lnTo>
                    <a:pt x="1967" y="98205"/>
                  </a:lnTo>
                  <a:lnTo>
                    <a:pt x="5596" y="100885"/>
                  </a:lnTo>
                  <a:lnTo>
                    <a:pt x="17154" y="101981"/>
                  </a:lnTo>
                  <a:lnTo>
                    <a:pt x="29817" y="96353"/>
                  </a:lnTo>
                  <a:lnTo>
                    <a:pt x="36157" y="91889"/>
                  </a:lnTo>
                  <a:lnTo>
                    <a:pt x="72191" y="46613"/>
                  </a:lnTo>
                  <a:lnTo>
                    <a:pt x="74990" y="43912"/>
                  </a:lnTo>
                  <a:lnTo>
                    <a:pt x="77561" y="42818"/>
                  </a:lnTo>
                  <a:lnTo>
                    <a:pt x="79981" y="42793"/>
                  </a:lnTo>
                  <a:lnTo>
                    <a:pt x="82300" y="43482"/>
                  </a:lnTo>
                  <a:lnTo>
                    <a:pt x="86757" y="48011"/>
                  </a:lnTo>
                  <a:lnTo>
                    <a:pt x="98202" y="69395"/>
                  </a:lnTo>
                  <a:lnTo>
                    <a:pt x="112337" y="76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4406">
              <a:extLst>
                <a:ext uri="{FF2B5EF4-FFF2-40B4-BE49-F238E27FC236}">
                  <a16:creationId xmlns:a16="http://schemas.microsoft.com/office/drawing/2014/main" xmlns="" id="{3AC56890-B2AF-4264-AA5E-8B2324E1870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10642" y="2137792"/>
              <a:ext cx="194159" cy="352466"/>
            </a:xfrm>
            <a:custGeom>
              <a:avLst/>
              <a:gdLst/>
              <a:ahLst/>
              <a:cxnLst/>
              <a:rect l="0" t="0" r="0" b="0"/>
              <a:pathLst>
                <a:path w="194159" h="352466">
                  <a:moveTo>
                    <a:pt x="3658" y="59308"/>
                  </a:moveTo>
                  <a:lnTo>
                    <a:pt x="3658" y="59308"/>
                  </a:lnTo>
                  <a:lnTo>
                    <a:pt x="287" y="55937"/>
                  </a:lnTo>
                  <a:lnTo>
                    <a:pt x="0" y="54944"/>
                  </a:lnTo>
                  <a:lnTo>
                    <a:pt x="513" y="54282"/>
                  </a:lnTo>
                  <a:lnTo>
                    <a:pt x="2966" y="53546"/>
                  </a:lnTo>
                  <a:lnTo>
                    <a:pt x="6408" y="53219"/>
                  </a:lnTo>
                  <a:lnTo>
                    <a:pt x="19054" y="69890"/>
                  </a:lnTo>
                  <a:lnTo>
                    <a:pt x="39578" y="107285"/>
                  </a:lnTo>
                  <a:lnTo>
                    <a:pt x="55371" y="143661"/>
                  </a:lnTo>
                  <a:lnTo>
                    <a:pt x="71797" y="185698"/>
                  </a:lnTo>
                  <a:lnTo>
                    <a:pt x="88505" y="230252"/>
                  </a:lnTo>
                  <a:lnTo>
                    <a:pt x="105338" y="270279"/>
                  </a:lnTo>
                  <a:lnTo>
                    <a:pt x="120816" y="304767"/>
                  </a:lnTo>
                  <a:lnTo>
                    <a:pt x="140369" y="346246"/>
                  </a:lnTo>
                  <a:lnTo>
                    <a:pt x="145557" y="351936"/>
                  </a:lnTo>
                  <a:lnTo>
                    <a:pt x="146941" y="352465"/>
                  </a:lnTo>
                  <a:lnTo>
                    <a:pt x="147863" y="352113"/>
                  </a:lnTo>
                  <a:lnTo>
                    <a:pt x="153708" y="317602"/>
                  </a:lnTo>
                  <a:lnTo>
                    <a:pt x="155013" y="281585"/>
                  </a:lnTo>
                  <a:lnTo>
                    <a:pt x="157475" y="235944"/>
                  </a:lnTo>
                  <a:lnTo>
                    <a:pt x="159119" y="210932"/>
                  </a:lnTo>
                  <a:lnTo>
                    <a:pt x="160921" y="183674"/>
                  </a:lnTo>
                  <a:lnTo>
                    <a:pt x="162828" y="154919"/>
                  </a:lnTo>
                  <a:lnTo>
                    <a:pt x="164805" y="125165"/>
                  </a:lnTo>
                  <a:lnTo>
                    <a:pt x="166828" y="99685"/>
                  </a:lnTo>
                  <a:lnTo>
                    <a:pt x="170958" y="56322"/>
                  </a:lnTo>
                  <a:lnTo>
                    <a:pt x="177249" y="13660"/>
                  </a:lnTo>
                  <a:lnTo>
                    <a:pt x="180211" y="0"/>
                  </a:lnTo>
                  <a:lnTo>
                    <a:pt x="182038" y="14"/>
                  </a:lnTo>
                  <a:lnTo>
                    <a:pt x="194158" y="8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4407">
              <a:extLst>
                <a:ext uri="{FF2B5EF4-FFF2-40B4-BE49-F238E27FC236}">
                  <a16:creationId xmlns:a16="http://schemas.microsoft.com/office/drawing/2014/main" xmlns="" id="{EA62A13A-9D95-499C-836C-E71B3D434CF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18772" y="2128292"/>
              <a:ext cx="92429" cy="265659"/>
            </a:xfrm>
            <a:custGeom>
              <a:avLst/>
              <a:gdLst/>
              <a:ahLst/>
              <a:cxnLst/>
              <a:rect l="0" t="0" r="0" b="0"/>
              <a:pathLst>
                <a:path w="92429" h="265659">
                  <a:moveTo>
                    <a:pt x="79728" y="30708"/>
                  </a:moveTo>
                  <a:lnTo>
                    <a:pt x="79728" y="30708"/>
                  </a:lnTo>
                  <a:lnTo>
                    <a:pt x="73953" y="8182"/>
                  </a:lnTo>
                  <a:lnTo>
                    <a:pt x="67519" y="0"/>
                  </a:lnTo>
                  <a:lnTo>
                    <a:pt x="62416" y="358"/>
                  </a:lnTo>
                  <a:lnTo>
                    <a:pt x="49221" y="8282"/>
                  </a:lnTo>
                  <a:lnTo>
                    <a:pt x="25925" y="31981"/>
                  </a:lnTo>
                  <a:lnTo>
                    <a:pt x="7891" y="71459"/>
                  </a:lnTo>
                  <a:lnTo>
                    <a:pt x="1939" y="104558"/>
                  </a:lnTo>
                  <a:lnTo>
                    <a:pt x="0" y="139730"/>
                  </a:lnTo>
                  <a:lnTo>
                    <a:pt x="1489" y="174177"/>
                  </a:lnTo>
                  <a:lnTo>
                    <a:pt x="9666" y="215191"/>
                  </a:lnTo>
                  <a:lnTo>
                    <a:pt x="24397" y="242943"/>
                  </a:lnTo>
                  <a:lnTo>
                    <a:pt x="39849" y="253917"/>
                  </a:lnTo>
                  <a:lnTo>
                    <a:pt x="66501" y="262179"/>
                  </a:lnTo>
                  <a:lnTo>
                    <a:pt x="92428" y="265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4408">
              <a:extLst>
                <a:ext uri="{FF2B5EF4-FFF2-40B4-BE49-F238E27FC236}">
                  <a16:creationId xmlns:a16="http://schemas.microsoft.com/office/drawing/2014/main" xmlns="" id="{4936A619-DF03-41BF-8D16-FFFDEAF3163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36600" y="2178050"/>
              <a:ext cx="133351" cy="222251"/>
            </a:xfrm>
            <a:custGeom>
              <a:avLst/>
              <a:gdLst/>
              <a:ahLst/>
              <a:cxnLst/>
              <a:rect l="0" t="0" r="0" b="0"/>
              <a:pathLst>
                <a:path w="133351" h="222251">
                  <a:moveTo>
                    <a:pt x="0" y="0"/>
                  </a:moveTo>
                  <a:lnTo>
                    <a:pt x="0" y="0"/>
                  </a:lnTo>
                  <a:lnTo>
                    <a:pt x="30443" y="37351"/>
                  </a:lnTo>
                  <a:lnTo>
                    <a:pt x="68729" y="83656"/>
                  </a:lnTo>
                  <a:lnTo>
                    <a:pt x="103149" y="127720"/>
                  </a:lnTo>
                  <a:lnTo>
                    <a:pt x="126675" y="169782"/>
                  </a:lnTo>
                  <a:lnTo>
                    <a:pt x="132030" y="192345"/>
                  </a:lnTo>
                  <a:lnTo>
                    <a:pt x="1333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4409">
              <a:extLst>
                <a:ext uri="{FF2B5EF4-FFF2-40B4-BE49-F238E27FC236}">
                  <a16:creationId xmlns:a16="http://schemas.microsoft.com/office/drawing/2014/main" xmlns="" id="{E677F21E-3CFD-4813-8434-90F8DC70E12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55650" y="2129015"/>
              <a:ext cx="146051" cy="277636"/>
            </a:xfrm>
            <a:custGeom>
              <a:avLst/>
              <a:gdLst/>
              <a:ahLst/>
              <a:cxnLst/>
              <a:rect l="0" t="0" r="0" b="0"/>
              <a:pathLst>
                <a:path w="146051" h="277636">
                  <a:moveTo>
                    <a:pt x="146050" y="10935"/>
                  </a:moveTo>
                  <a:lnTo>
                    <a:pt x="146050" y="10935"/>
                  </a:lnTo>
                  <a:lnTo>
                    <a:pt x="142679" y="4193"/>
                  </a:lnTo>
                  <a:lnTo>
                    <a:pt x="140275" y="2207"/>
                  </a:lnTo>
                  <a:lnTo>
                    <a:pt x="133841" y="0"/>
                  </a:lnTo>
                  <a:lnTo>
                    <a:pt x="129444" y="2234"/>
                  </a:lnTo>
                  <a:lnTo>
                    <a:pt x="118914" y="12242"/>
                  </a:lnTo>
                  <a:lnTo>
                    <a:pt x="90543" y="58282"/>
                  </a:lnTo>
                  <a:lnTo>
                    <a:pt x="76930" y="91245"/>
                  </a:lnTo>
                  <a:lnTo>
                    <a:pt x="63825" y="127062"/>
                  </a:lnTo>
                  <a:lnTo>
                    <a:pt x="50239" y="163441"/>
                  </a:lnTo>
                  <a:lnTo>
                    <a:pt x="34793" y="198425"/>
                  </a:lnTo>
                  <a:lnTo>
                    <a:pt x="20402" y="230906"/>
                  </a:lnTo>
                  <a:lnTo>
                    <a:pt x="0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4410">
              <a:extLst>
                <a:ext uri="{FF2B5EF4-FFF2-40B4-BE49-F238E27FC236}">
                  <a16:creationId xmlns:a16="http://schemas.microsoft.com/office/drawing/2014/main" xmlns="" id="{B0A488A6-A392-4629-A01D-122D080EACC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86104" y="2324100"/>
              <a:ext cx="15597" cy="95251"/>
            </a:xfrm>
            <a:custGeom>
              <a:avLst/>
              <a:gdLst/>
              <a:ahLst/>
              <a:cxnLst/>
              <a:rect l="0" t="0" r="0" b="0"/>
              <a:pathLst>
                <a:path w="15597" h="95251">
                  <a:moveTo>
                    <a:pt x="15596" y="0"/>
                  </a:moveTo>
                  <a:lnTo>
                    <a:pt x="15596" y="0"/>
                  </a:lnTo>
                  <a:lnTo>
                    <a:pt x="2731" y="45503"/>
                  </a:lnTo>
                  <a:lnTo>
                    <a:pt x="0" y="61851"/>
                  </a:lnTo>
                  <a:lnTo>
                    <a:pt x="289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4411">
              <a:extLst>
                <a:ext uri="{FF2B5EF4-FFF2-40B4-BE49-F238E27FC236}">
                  <a16:creationId xmlns:a16="http://schemas.microsoft.com/office/drawing/2014/main" xmlns="" id="{E72DA8EE-A7BB-468C-95A2-8AB3B293EF6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52500" y="2148992"/>
              <a:ext cx="40531" cy="289409"/>
            </a:xfrm>
            <a:custGeom>
              <a:avLst/>
              <a:gdLst/>
              <a:ahLst/>
              <a:cxnLst/>
              <a:rect l="0" t="0" r="0" b="0"/>
              <a:pathLst>
                <a:path w="40531" h="2894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2" y="1562"/>
                  </a:lnTo>
                  <a:lnTo>
                    <a:pt x="21048" y="23263"/>
                  </a:lnTo>
                  <a:lnTo>
                    <a:pt x="35321" y="69988"/>
                  </a:lnTo>
                  <a:lnTo>
                    <a:pt x="40393" y="110279"/>
                  </a:lnTo>
                  <a:lnTo>
                    <a:pt x="40530" y="154056"/>
                  </a:lnTo>
                  <a:lnTo>
                    <a:pt x="33536" y="199383"/>
                  </a:lnTo>
                  <a:lnTo>
                    <a:pt x="21490" y="237873"/>
                  </a:lnTo>
                  <a:lnTo>
                    <a:pt x="0" y="28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4412">
              <a:extLst>
                <a:ext uri="{FF2B5EF4-FFF2-40B4-BE49-F238E27FC236}">
                  <a16:creationId xmlns:a16="http://schemas.microsoft.com/office/drawing/2014/main" xmlns="" id="{84F84023-B79D-4B22-AC9A-97A1C7206DF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90654" y="2673807"/>
              <a:ext cx="5659397" cy="207510"/>
            </a:xfrm>
            <a:custGeom>
              <a:avLst/>
              <a:gdLst/>
              <a:ahLst/>
              <a:cxnLst/>
              <a:rect l="0" t="0" r="0" b="0"/>
              <a:pathLst>
                <a:path w="5659397" h="207510">
                  <a:moveTo>
                    <a:pt x="58696" y="202743"/>
                  </a:moveTo>
                  <a:lnTo>
                    <a:pt x="58696" y="202743"/>
                  </a:lnTo>
                  <a:lnTo>
                    <a:pt x="13683" y="174132"/>
                  </a:lnTo>
                  <a:lnTo>
                    <a:pt x="8931" y="171674"/>
                  </a:lnTo>
                  <a:lnTo>
                    <a:pt x="5058" y="170741"/>
                  </a:lnTo>
                  <a:lnTo>
                    <a:pt x="1771" y="170825"/>
                  </a:lnTo>
                  <a:lnTo>
                    <a:pt x="285" y="171587"/>
                  </a:lnTo>
                  <a:lnTo>
                    <a:pt x="0" y="172800"/>
                  </a:lnTo>
                  <a:lnTo>
                    <a:pt x="515" y="174315"/>
                  </a:lnTo>
                  <a:lnTo>
                    <a:pt x="21466" y="183187"/>
                  </a:lnTo>
                  <a:lnTo>
                    <a:pt x="57907" y="190759"/>
                  </a:lnTo>
                  <a:lnTo>
                    <a:pt x="81453" y="194754"/>
                  </a:lnTo>
                  <a:lnTo>
                    <a:pt x="112673" y="198122"/>
                  </a:lnTo>
                  <a:lnTo>
                    <a:pt x="149008" y="201074"/>
                  </a:lnTo>
                  <a:lnTo>
                    <a:pt x="188754" y="203747"/>
                  </a:lnTo>
                  <a:lnTo>
                    <a:pt x="237124" y="205529"/>
                  </a:lnTo>
                  <a:lnTo>
                    <a:pt x="291242" y="206717"/>
                  </a:lnTo>
                  <a:lnTo>
                    <a:pt x="349194" y="207509"/>
                  </a:lnTo>
                  <a:lnTo>
                    <a:pt x="418872" y="205920"/>
                  </a:lnTo>
                  <a:lnTo>
                    <a:pt x="496369" y="202744"/>
                  </a:lnTo>
                  <a:lnTo>
                    <a:pt x="579078" y="198511"/>
                  </a:lnTo>
                  <a:lnTo>
                    <a:pt x="672317" y="192160"/>
                  </a:lnTo>
                  <a:lnTo>
                    <a:pt x="772577" y="184399"/>
                  </a:lnTo>
                  <a:lnTo>
                    <a:pt x="877517" y="175697"/>
                  </a:lnTo>
                  <a:lnTo>
                    <a:pt x="991926" y="164957"/>
                  </a:lnTo>
                  <a:lnTo>
                    <a:pt x="1112649" y="152858"/>
                  </a:lnTo>
                  <a:lnTo>
                    <a:pt x="1237582" y="139853"/>
                  </a:lnTo>
                  <a:lnTo>
                    <a:pt x="1374492" y="124833"/>
                  </a:lnTo>
                  <a:lnTo>
                    <a:pt x="1519388" y="108470"/>
                  </a:lnTo>
                  <a:lnTo>
                    <a:pt x="1669607" y="91211"/>
                  </a:lnTo>
                  <a:lnTo>
                    <a:pt x="1826903" y="75471"/>
                  </a:lnTo>
                  <a:lnTo>
                    <a:pt x="1988918" y="60745"/>
                  </a:lnTo>
                  <a:lnTo>
                    <a:pt x="2154077" y="46695"/>
                  </a:lnTo>
                  <a:lnTo>
                    <a:pt x="2322039" y="35211"/>
                  </a:lnTo>
                  <a:lnTo>
                    <a:pt x="2491869" y="25438"/>
                  </a:lnTo>
                  <a:lnTo>
                    <a:pt x="2662945" y="16806"/>
                  </a:lnTo>
                  <a:lnTo>
                    <a:pt x="2836262" y="10346"/>
                  </a:lnTo>
                  <a:lnTo>
                    <a:pt x="3011074" y="5334"/>
                  </a:lnTo>
                  <a:lnTo>
                    <a:pt x="3186881" y="1287"/>
                  </a:lnTo>
                  <a:lnTo>
                    <a:pt x="3358414" y="0"/>
                  </a:lnTo>
                  <a:lnTo>
                    <a:pt x="3527097" y="553"/>
                  </a:lnTo>
                  <a:lnTo>
                    <a:pt x="3693880" y="2333"/>
                  </a:lnTo>
                  <a:lnTo>
                    <a:pt x="3853752" y="6342"/>
                  </a:lnTo>
                  <a:lnTo>
                    <a:pt x="4009017" y="11837"/>
                  </a:lnTo>
                  <a:lnTo>
                    <a:pt x="4161210" y="18322"/>
                  </a:lnTo>
                  <a:lnTo>
                    <a:pt x="4307122" y="26174"/>
                  </a:lnTo>
                  <a:lnTo>
                    <a:pt x="4448847" y="34936"/>
                  </a:lnTo>
                  <a:lnTo>
                    <a:pt x="4587780" y="44305"/>
                  </a:lnTo>
                  <a:lnTo>
                    <a:pt x="4714974" y="52667"/>
                  </a:lnTo>
                  <a:lnTo>
                    <a:pt x="4834342" y="60359"/>
                  </a:lnTo>
                  <a:lnTo>
                    <a:pt x="4948494" y="67604"/>
                  </a:lnTo>
                  <a:lnTo>
                    <a:pt x="5050700" y="73844"/>
                  </a:lnTo>
                  <a:lnTo>
                    <a:pt x="5144943" y="79416"/>
                  </a:lnTo>
                  <a:lnTo>
                    <a:pt x="5233876" y="84542"/>
                  </a:lnTo>
                  <a:lnTo>
                    <a:pt x="5311512" y="88664"/>
                  </a:lnTo>
                  <a:lnTo>
                    <a:pt x="5381613" y="92118"/>
                  </a:lnTo>
                  <a:lnTo>
                    <a:pt x="5446690" y="95127"/>
                  </a:lnTo>
                  <a:lnTo>
                    <a:pt x="5499248" y="97132"/>
                  </a:lnTo>
                  <a:lnTo>
                    <a:pt x="5543457" y="98469"/>
                  </a:lnTo>
                  <a:lnTo>
                    <a:pt x="5582103" y="99360"/>
                  </a:lnTo>
                  <a:lnTo>
                    <a:pt x="5659396" y="101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88812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MARTInkShape-Group843">
            <a:extLst>
              <a:ext uri="{FF2B5EF4-FFF2-40B4-BE49-F238E27FC236}">
                <a16:creationId xmlns:a16="http://schemas.microsoft.com/office/drawing/2014/main" xmlns="" id="{A89F771E-5A12-4482-8805-B7ADADC0A189}"/>
              </a:ext>
            </a:extLst>
          </p:cNvPr>
          <p:cNvGrpSpPr/>
          <p:nvPr/>
        </p:nvGrpSpPr>
        <p:grpSpPr>
          <a:xfrm>
            <a:off x="890406" y="650250"/>
            <a:ext cx="1135245" cy="642459"/>
            <a:chOff x="890406" y="650250"/>
            <a:chExt cx="1135245" cy="642459"/>
          </a:xfrm>
        </p:grpSpPr>
        <p:sp>
          <p:nvSpPr>
            <p:cNvPr id="2" name="SMARTInkShape-4413">
              <a:extLst>
                <a:ext uri="{FF2B5EF4-FFF2-40B4-BE49-F238E27FC236}">
                  <a16:creationId xmlns:a16="http://schemas.microsoft.com/office/drawing/2014/main" xmlns="" id="{B4671FA1-6B4D-4DCF-A7FB-C195A75B685A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890406" y="665907"/>
              <a:ext cx="133846" cy="470210"/>
            </a:xfrm>
            <a:custGeom>
              <a:avLst/>
              <a:gdLst/>
              <a:ahLst/>
              <a:cxnLst/>
              <a:rect l="0" t="0" r="0" b="0"/>
              <a:pathLst>
                <a:path w="133846" h="470210">
                  <a:moveTo>
                    <a:pt x="17644" y="127843"/>
                  </a:moveTo>
                  <a:lnTo>
                    <a:pt x="17644" y="127843"/>
                  </a:lnTo>
                  <a:lnTo>
                    <a:pt x="0" y="110199"/>
                  </a:lnTo>
                  <a:lnTo>
                    <a:pt x="10213" y="157296"/>
                  </a:lnTo>
                  <a:lnTo>
                    <a:pt x="16928" y="189617"/>
                  </a:lnTo>
                  <a:lnTo>
                    <a:pt x="22735" y="232674"/>
                  </a:lnTo>
                  <a:lnTo>
                    <a:pt x="25271" y="256997"/>
                  </a:lnTo>
                  <a:lnTo>
                    <a:pt x="27668" y="280973"/>
                  </a:lnTo>
                  <a:lnTo>
                    <a:pt x="32212" y="328310"/>
                  </a:lnTo>
                  <a:lnTo>
                    <a:pt x="36583" y="371456"/>
                  </a:lnTo>
                  <a:lnTo>
                    <a:pt x="40878" y="409682"/>
                  </a:lnTo>
                  <a:lnTo>
                    <a:pt x="46557" y="451475"/>
                  </a:lnTo>
                  <a:lnTo>
                    <a:pt x="48833" y="469942"/>
                  </a:lnTo>
                  <a:lnTo>
                    <a:pt x="49020" y="470209"/>
                  </a:lnTo>
                  <a:lnTo>
                    <a:pt x="42437" y="424846"/>
                  </a:lnTo>
                  <a:lnTo>
                    <a:pt x="37835" y="383317"/>
                  </a:lnTo>
                  <a:lnTo>
                    <a:pt x="34633" y="357425"/>
                  </a:lnTo>
                  <a:lnTo>
                    <a:pt x="31086" y="329581"/>
                  </a:lnTo>
                  <a:lnTo>
                    <a:pt x="28017" y="301141"/>
                  </a:lnTo>
                  <a:lnTo>
                    <a:pt x="25265" y="272303"/>
                  </a:lnTo>
                  <a:lnTo>
                    <a:pt x="22724" y="243199"/>
                  </a:lnTo>
                  <a:lnTo>
                    <a:pt x="21031" y="215331"/>
                  </a:lnTo>
                  <a:lnTo>
                    <a:pt x="19902" y="188285"/>
                  </a:lnTo>
                  <a:lnTo>
                    <a:pt x="19149" y="161788"/>
                  </a:lnTo>
                  <a:lnTo>
                    <a:pt x="18313" y="117294"/>
                  </a:lnTo>
                  <a:lnTo>
                    <a:pt x="17941" y="79410"/>
                  </a:lnTo>
                  <a:lnTo>
                    <a:pt x="19143" y="33138"/>
                  </a:lnTo>
                  <a:lnTo>
                    <a:pt x="24425" y="13079"/>
                  </a:lnTo>
                  <a:lnTo>
                    <a:pt x="29220" y="6884"/>
                  </a:lnTo>
                  <a:lnTo>
                    <a:pt x="42074" y="0"/>
                  </a:lnTo>
                  <a:lnTo>
                    <a:pt x="50159" y="987"/>
                  </a:lnTo>
                  <a:lnTo>
                    <a:pt x="68549" y="9609"/>
                  </a:lnTo>
                  <a:lnTo>
                    <a:pt x="98735" y="40443"/>
                  </a:lnTo>
                  <a:lnTo>
                    <a:pt x="123280" y="80858"/>
                  </a:lnTo>
                  <a:lnTo>
                    <a:pt x="133845" y="120742"/>
                  </a:lnTo>
                  <a:lnTo>
                    <a:pt x="130234" y="155999"/>
                  </a:lnTo>
                  <a:lnTo>
                    <a:pt x="113485" y="188789"/>
                  </a:lnTo>
                  <a:lnTo>
                    <a:pt x="83906" y="217476"/>
                  </a:lnTo>
                  <a:lnTo>
                    <a:pt x="51702" y="237108"/>
                  </a:lnTo>
                  <a:lnTo>
                    <a:pt x="23188" y="245120"/>
                  </a:lnTo>
                  <a:lnTo>
                    <a:pt x="11171" y="245112"/>
                  </a:lnTo>
                  <a:lnTo>
                    <a:pt x="6979" y="244122"/>
                  </a:lnTo>
                  <a:lnTo>
                    <a:pt x="5595" y="242052"/>
                  </a:lnTo>
                  <a:lnTo>
                    <a:pt x="6083" y="239260"/>
                  </a:lnTo>
                  <a:lnTo>
                    <a:pt x="11294" y="229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414">
              <a:extLst>
                <a:ext uri="{FF2B5EF4-FFF2-40B4-BE49-F238E27FC236}">
                  <a16:creationId xmlns:a16="http://schemas.microsoft.com/office/drawing/2014/main" xmlns="" id="{6E0DBEE7-3572-46C4-95C9-977D6EF22407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093606" y="650250"/>
              <a:ext cx="49395" cy="422901"/>
            </a:xfrm>
            <a:custGeom>
              <a:avLst/>
              <a:gdLst/>
              <a:ahLst/>
              <a:cxnLst/>
              <a:rect l="0" t="0" r="0" b="0"/>
              <a:pathLst>
                <a:path w="49395" h="422901">
                  <a:moveTo>
                    <a:pt x="17644" y="29200"/>
                  </a:moveTo>
                  <a:lnTo>
                    <a:pt x="17644" y="29200"/>
                  </a:lnTo>
                  <a:lnTo>
                    <a:pt x="0" y="0"/>
                  </a:lnTo>
                  <a:lnTo>
                    <a:pt x="10927" y="43140"/>
                  </a:lnTo>
                  <a:lnTo>
                    <a:pt x="18421" y="75377"/>
                  </a:lnTo>
                  <a:lnTo>
                    <a:pt x="25751" y="115340"/>
                  </a:lnTo>
                  <a:lnTo>
                    <a:pt x="28693" y="138838"/>
                  </a:lnTo>
                  <a:lnTo>
                    <a:pt x="31360" y="163675"/>
                  </a:lnTo>
                  <a:lnTo>
                    <a:pt x="33843" y="188700"/>
                  </a:lnTo>
                  <a:lnTo>
                    <a:pt x="36205" y="213850"/>
                  </a:lnTo>
                  <a:lnTo>
                    <a:pt x="38484" y="239083"/>
                  </a:lnTo>
                  <a:lnTo>
                    <a:pt x="41017" y="285935"/>
                  </a:lnTo>
                  <a:lnTo>
                    <a:pt x="42143" y="328160"/>
                  </a:lnTo>
                  <a:lnTo>
                    <a:pt x="42644" y="363390"/>
                  </a:lnTo>
                  <a:lnTo>
                    <a:pt x="47329" y="408218"/>
                  </a:lnTo>
                  <a:lnTo>
                    <a:pt x="49394" y="42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415">
              <a:extLst>
                <a:ext uri="{FF2B5EF4-FFF2-40B4-BE49-F238E27FC236}">
                  <a16:creationId xmlns:a16="http://schemas.microsoft.com/office/drawing/2014/main" xmlns="" id="{EE986DA4-B59F-4D83-9241-A8B1B4E646A8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219200" y="856921"/>
              <a:ext cx="196851" cy="153334"/>
            </a:xfrm>
            <a:custGeom>
              <a:avLst/>
              <a:gdLst/>
              <a:ahLst/>
              <a:cxnLst/>
              <a:rect l="0" t="0" r="0" b="0"/>
              <a:pathLst>
                <a:path w="196851" h="153334">
                  <a:moveTo>
                    <a:pt x="0" y="51129"/>
                  </a:moveTo>
                  <a:lnTo>
                    <a:pt x="0" y="51129"/>
                  </a:lnTo>
                  <a:lnTo>
                    <a:pt x="0" y="21539"/>
                  </a:lnTo>
                  <a:lnTo>
                    <a:pt x="3371" y="65523"/>
                  </a:lnTo>
                  <a:lnTo>
                    <a:pt x="5467" y="102431"/>
                  </a:lnTo>
                  <a:lnTo>
                    <a:pt x="11245" y="140572"/>
                  </a:lnTo>
                  <a:lnTo>
                    <a:pt x="15111" y="150384"/>
                  </a:lnTo>
                  <a:lnTo>
                    <a:pt x="17835" y="152576"/>
                  </a:lnTo>
                  <a:lnTo>
                    <a:pt x="21062" y="153333"/>
                  </a:lnTo>
                  <a:lnTo>
                    <a:pt x="24625" y="153132"/>
                  </a:lnTo>
                  <a:lnTo>
                    <a:pt x="34228" y="145382"/>
                  </a:lnTo>
                  <a:lnTo>
                    <a:pt x="39752" y="139364"/>
                  </a:lnTo>
                  <a:lnTo>
                    <a:pt x="54268" y="103927"/>
                  </a:lnTo>
                  <a:lnTo>
                    <a:pt x="64136" y="57679"/>
                  </a:lnTo>
                  <a:lnTo>
                    <a:pt x="73085" y="13879"/>
                  </a:lnTo>
                  <a:lnTo>
                    <a:pt x="74816" y="3294"/>
                  </a:lnTo>
                  <a:lnTo>
                    <a:pt x="75983" y="894"/>
                  </a:lnTo>
                  <a:lnTo>
                    <a:pt x="77466" y="0"/>
                  </a:lnTo>
                  <a:lnTo>
                    <a:pt x="79161" y="110"/>
                  </a:lnTo>
                  <a:lnTo>
                    <a:pt x="82925" y="7758"/>
                  </a:lnTo>
                  <a:lnTo>
                    <a:pt x="93888" y="52369"/>
                  </a:lnTo>
                  <a:lnTo>
                    <a:pt x="112561" y="93931"/>
                  </a:lnTo>
                  <a:lnTo>
                    <a:pt x="122700" y="103783"/>
                  </a:lnTo>
                  <a:lnTo>
                    <a:pt x="128366" y="107399"/>
                  </a:lnTo>
                  <a:lnTo>
                    <a:pt x="142189" y="109534"/>
                  </a:lnTo>
                  <a:lnTo>
                    <a:pt x="158445" y="106720"/>
                  </a:lnTo>
                  <a:lnTo>
                    <a:pt x="196850" y="89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416">
              <a:extLst>
                <a:ext uri="{FF2B5EF4-FFF2-40B4-BE49-F238E27FC236}">
                  <a16:creationId xmlns:a16="http://schemas.microsoft.com/office/drawing/2014/main" xmlns="" id="{896C5AF2-0401-4E17-9B6A-AEB28C636A48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384780" y="818660"/>
              <a:ext cx="100150" cy="376375"/>
            </a:xfrm>
            <a:custGeom>
              <a:avLst/>
              <a:gdLst/>
              <a:ahLst/>
              <a:cxnLst/>
              <a:rect l="0" t="0" r="0" b="0"/>
              <a:pathLst>
                <a:path w="100150" h="376375">
                  <a:moveTo>
                    <a:pt x="88420" y="44940"/>
                  </a:moveTo>
                  <a:lnTo>
                    <a:pt x="88420" y="44940"/>
                  </a:lnTo>
                  <a:lnTo>
                    <a:pt x="86538" y="19191"/>
                  </a:lnTo>
                  <a:lnTo>
                    <a:pt x="85049" y="12958"/>
                  </a:lnTo>
                  <a:lnTo>
                    <a:pt x="81939" y="8096"/>
                  </a:lnTo>
                  <a:lnTo>
                    <a:pt x="72840" y="813"/>
                  </a:lnTo>
                  <a:lnTo>
                    <a:pt x="66744" y="0"/>
                  </a:lnTo>
                  <a:lnTo>
                    <a:pt x="52446" y="2859"/>
                  </a:lnTo>
                  <a:lnTo>
                    <a:pt x="25158" y="25886"/>
                  </a:lnTo>
                  <a:lnTo>
                    <a:pt x="4843" y="56149"/>
                  </a:lnTo>
                  <a:lnTo>
                    <a:pt x="240" y="75087"/>
                  </a:lnTo>
                  <a:lnTo>
                    <a:pt x="0" y="84088"/>
                  </a:lnTo>
                  <a:lnTo>
                    <a:pt x="1956" y="91500"/>
                  </a:lnTo>
                  <a:lnTo>
                    <a:pt x="9775" y="103498"/>
                  </a:lnTo>
                  <a:lnTo>
                    <a:pt x="15529" y="106556"/>
                  </a:lnTo>
                  <a:lnTo>
                    <a:pt x="29448" y="108073"/>
                  </a:lnTo>
                  <a:lnTo>
                    <a:pt x="36405" y="105373"/>
                  </a:lnTo>
                  <a:lnTo>
                    <a:pt x="49780" y="94847"/>
                  </a:lnTo>
                  <a:lnTo>
                    <a:pt x="69838" y="65800"/>
                  </a:lnTo>
                  <a:lnTo>
                    <a:pt x="78838" y="47593"/>
                  </a:lnTo>
                  <a:lnTo>
                    <a:pt x="83691" y="42591"/>
                  </a:lnTo>
                  <a:lnTo>
                    <a:pt x="85267" y="43374"/>
                  </a:lnTo>
                  <a:lnTo>
                    <a:pt x="87019" y="49888"/>
                  </a:lnTo>
                  <a:lnTo>
                    <a:pt x="92507" y="92301"/>
                  </a:lnTo>
                  <a:lnTo>
                    <a:pt x="93764" y="122199"/>
                  </a:lnTo>
                  <a:lnTo>
                    <a:pt x="96205" y="159946"/>
                  </a:lnTo>
                  <a:lnTo>
                    <a:pt x="98935" y="200476"/>
                  </a:lnTo>
                  <a:lnTo>
                    <a:pt x="100149" y="237304"/>
                  </a:lnTo>
                  <a:lnTo>
                    <a:pt x="98807" y="272487"/>
                  </a:lnTo>
                  <a:lnTo>
                    <a:pt x="95153" y="305527"/>
                  </a:lnTo>
                  <a:lnTo>
                    <a:pt x="83751" y="345812"/>
                  </a:lnTo>
                  <a:lnTo>
                    <a:pt x="70588" y="364222"/>
                  </a:lnTo>
                  <a:lnTo>
                    <a:pt x="57211" y="373815"/>
                  </a:lnTo>
                  <a:lnTo>
                    <a:pt x="50681" y="376374"/>
                  </a:lnTo>
                  <a:lnTo>
                    <a:pt x="43505" y="375257"/>
                  </a:lnTo>
                  <a:lnTo>
                    <a:pt x="28006" y="366490"/>
                  </a:lnTo>
                  <a:lnTo>
                    <a:pt x="17354" y="347542"/>
                  </a:lnTo>
                  <a:lnTo>
                    <a:pt x="5870" y="311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417">
              <a:extLst>
                <a:ext uri="{FF2B5EF4-FFF2-40B4-BE49-F238E27FC236}">
                  <a16:creationId xmlns:a16="http://schemas.microsoft.com/office/drawing/2014/main" xmlns="" id="{8CE61639-2CC5-42C8-BAD3-1B1F62D384AF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530350" y="87630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38724" y="13268"/>
                  </a:lnTo>
                  <a:lnTo>
                    <a:pt x="82516" y="335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418">
              <a:extLst>
                <a:ext uri="{FF2B5EF4-FFF2-40B4-BE49-F238E27FC236}">
                  <a16:creationId xmlns:a16="http://schemas.microsoft.com/office/drawing/2014/main" xmlns="" id="{6EB080C7-C09C-4299-B2D5-6BB48E41D012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778000" y="7810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5761" y="43324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419">
              <a:extLst>
                <a:ext uri="{FF2B5EF4-FFF2-40B4-BE49-F238E27FC236}">
                  <a16:creationId xmlns:a16="http://schemas.microsoft.com/office/drawing/2014/main" xmlns="" id="{D1C192C5-B520-48EC-8D76-913A83AA6DD7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722517" y="654050"/>
              <a:ext cx="36434" cy="25401"/>
            </a:xfrm>
            <a:custGeom>
              <a:avLst/>
              <a:gdLst/>
              <a:ahLst/>
              <a:cxnLst/>
              <a:rect l="0" t="0" r="0" b="0"/>
              <a:pathLst>
                <a:path w="36434" h="25401">
                  <a:moveTo>
                    <a:pt x="23733" y="25400"/>
                  </a:moveTo>
                  <a:lnTo>
                    <a:pt x="23733" y="25400"/>
                  </a:lnTo>
                  <a:lnTo>
                    <a:pt x="0" y="19312"/>
                  </a:lnTo>
                  <a:lnTo>
                    <a:pt x="150" y="19224"/>
                  </a:lnTo>
                  <a:lnTo>
                    <a:pt x="17990" y="18360"/>
                  </a:lnTo>
                  <a:lnTo>
                    <a:pt x="24238" y="15686"/>
                  </a:lnTo>
                  <a:lnTo>
                    <a:pt x="29367" y="10264"/>
                  </a:lnTo>
                  <a:lnTo>
                    <a:pt x="364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420">
              <a:extLst>
                <a:ext uri="{FF2B5EF4-FFF2-40B4-BE49-F238E27FC236}">
                  <a16:creationId xmlns:a16="http://schemas.microsoft.com/office/drawing/2014/main" xmlns="" id="{F31DE192-BBD8-4BC1-971E-37C9063E9A73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829683" y="713679"/>
              <a:ext cx="107068" cy="130872"/>
            </a:xfrm>
            <a:custGeom>
              <a:avLst/>
              <a:gdLst/>
              <a:ahLst/>
              <a:cxnLst/>
              <a:rect l="0" t="0" r="0" b="0"/>
              <a:pathLst>
                <a:path w="107068" h="130872">
                  <a:moveTo>
                    <a:pt x="5467" y="29271"/>
                  </a:moveTo>
                  <a:lnTo>
                    <a:pt x="5467" y="29271"/>
                  </a:lnTo>
                  <a:lnTo>
                    <a:pt x="0" y="23804"/>
                  </a:lnTo>
                  <a:lnTo>
                    <a:pt x="10000" y="67016"/>
                  </a:lnTo>
                  <a:lnTo>
                    <a:pt x="16952" y="113830"/>
                  </a:lnTo>
                  <a:lnTo>
                    <a:pt x="17807" y="121353"/>
                  </a:lnTo>
                  <a:lnTo>
                    <a:pt x="18135" y="82148"/>
                  </a:lnTo>
                  <a:lnTo>
                    <a:pt x="23936" y="40552"/>
                  </a:lnTo>
                  <a:lnTo>
                    <a:pt x="30374" y="22055"/>
                  </a:lnTo>
                  <a:lnTo>
                    <a:pt x="39820" y="10071"/>
                  </a:lnTo>
                  <a:lnTo>
                    <a:pt x="51074" y="3099"/>
                  </a:lnTo>
                  <a:lnTo>
                    <a:pt x="63131" y="0"/>
                  </a:lnTo>
                  <a:lnTo>
                    <a:pt x="69310" y="1996"/>
                  </a:lnTo>
                  <a:lnTo>
                    <a:pt x="81819" y="11740"/>
                  </a:lnTo>
                  <a:lnTo>
                    <a:pt x="97391" y="36463"/>
                  </a:lnTo>
                  <a:lnTo>
                    <a:pt x="104200" y="66131"/>
                  </a:lnTo>
                  <a:lnTo>
                    <a:pt x="106689" y="109497"/>
                  </a:lnTo>
                  <a:lnTo>
                    <a:pt x="107067" y="13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421">
              <a:extLst>
                <a:ext uri="{FF2B5EF4-FFF2-40B4-BE49-F238E27FC236}">
                  <a16:creationId xmlns:a16="http://schemas.microsoft.com/office/drawing/2014/main" xmlns="" id="{CE97DBC1-CC74-40E8-9C3A-4BC0AD46577A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971550" y="984250"/>
              <a:ext cx="933451" cy="234951"/>
            </a:xfrm>
            <a:custGeom>
              <a:avLst/>
              <a:gdLst/>
              <a:ahLst/>
              <a:cxnLst/>
              <a:rect l="0" t="0" r="0" b="0"/>
              <a:pathLst>
                <a:path w="933451" h="234951">
                  <a:moveTo>
                    <a:pt x="0" y="234950"/>
                  </a:moveTo>
                  <a:lnTo>
                    <a:pt x="0" y="234950"/>
                  </a:lnTo>
                  <a:lnTo>
                    <a:pt x="34651" y="229880"/>
                  </a:lnTo>
                  <a:lnTo>
                    <a:pt x="73256" y="226112"/>
                  </a:lnTo>
                  <a:lnTo>
                    <a:pt x="97521" y="222002"/>
                  </a:lnTo>
                  <a:lnTo>
                    <a:pt x="124280" y="216440"/>
                  </a:lnTo>
                  <a:lnTo>
                    <a:pt x="152704" y="209910"/>
                  </a:lnTo>
                  <a:lnTo>
                    <a:pt x="188586" y="201324"/>
                  </a:lnTo>
                  <a:lnTo>
                    <a:pt x="229440" y="191366"/>
                  </a:lnTo>
                  <a:lnTo>
                    <a:pt x="273610" y="180494"/>
                  </a:lnTo>
                  <a:lnTo>
                    <a:pt x="322812" y="167601"/>
                  </a:lnTo>
                  <a:lnTo>
                    <a:pt x="375369" y="153362"/>
                  </a:lnTo>
                  <a:lnTo>
                    <a:pt x="430163" y="138225"/>
                  </a:lnTo>
                  <a:lnTo>
                    <a:pt x="487153" y="122489"/>
                  </a:lnTo>
                  <a:lnTo>
                    <a:pt x="545607" y="106353"/>
                  </a:lnTo>
                  <a:lnTo>
                    <a:pt x="605038" y="89952"/>
                  </a:lnTo>
                  <a:lnTo>
                    <a:pt x="660887" y="74079"/>
                  </a:lnTo>
                  <a:lnTo>
                    <a:pt x="714347" y="58558"/>
                  </a:lnTo>
                  <a:lnTo>
                    <a:pt x="766214" y="43272"/>
                  </a:lnTo>
                  <a:lnTo>
                    <a:pt x="807848" y="31670"/>
                  </a:lnTo>
                  <a:lnTo>
                    <a:pt x="842660" y="22525"/>
                  </a:lnTo>
                  <a:lnTo>
                    <a:pt x="872923" y="15016"/>
                  </a:lnTo>
                  <a:lnTo>
                    <a:pt x="933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422">
              <a:extLst>
                <a:ext uri="{FF2B5EF4-FFF2-40B4-BE49-F238E27FC236}">
                  <a16:creationId xmlns:a16="http://schemas.microsoft.com/office/drawing/2014/main" xmlns="" id="{39B03F20-154B-468F-A74C-1E5082DCFB48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142608" y="1022350"/>
              <a:ext cx="698893" cy="270359"/>
            </a:xfrm>
            <a:custGeom>
              <a:avLst/>
              <a:gdLst/>
              <a:ahLst/>
              <a:cxnLst/>
              <a:rect l="0" t="0" r="0" b="0"/>
              <a:pathLst>
                <a:path w="698893" h="270359">
                  <a:moveTo>
                    <a:pt x="6742" y="266700"/>
                  </a:moveTo>
                  <a:lnTo>
                    <a:pt x="6742" y="266700"/>
                  </a:lnTo>
                  <a:lnTo>
                    <a:pt x="0" y="270071"/>
                  </a:lnTo>
                  <a:lnTo>
                    <a:pt x="1542" y="270358"/>
                  </a:lnTo>
                  <a:lnTo>
                    <a:pt x="25505" y="264570"/>
                  </a:lnTo>
                  <a:lnTo>
                    <a:pt x="62353" y="250466"/>
                  </a:lnTo>
                  <a:lnTo>
                    <a:pt x="89677" y="239650"/>
                  </a:lnTo>
                  <a:lnTo>
                    <a:pt x="122004" y="226794"/>
                  </a:lnTo>
                  <a:lnTo>
                    <a:pt x="157667" y="212580"/>
                  </a:lnTo>
                  <a:lnTo>
                    <a:pt x="198375" y="196047"/>
                  </a:lnTo>
                  <a:lnTo>
                    <a:pt x="242448" y="177971"/>
                  </a:lnTo>
                  <a:lnTo>
                    <a:pt x="288762" y="158864"/>
                  </a:lnTo>
                  <a:lnTo>
                    <a:pt x="337983" y="139070"/>
                  </a:lnTo>
                  <a:lnTo>
                    <a:pt x="389142" y="118819"/>
                  </a:lnTo>
                  <a:lnTo>
                    <a:pt x="441592" y="98263"/>
                  </a:lnTo>
                  <a:lnTo>
                    <a:pt x="493492" y="78208"/>
                  </a:lnTo>
                  <a:lnTo>
                    <a:pt x="545025" y="58489"/>
                  </a:lnTo>
                  <a:lnTo>
                    <a:pt x="596314" y="38993"/>
                  </a:lnTo>
                  <a:lnTo>
                    <a:pt x="630507" y="25995"/>
                  </a:lnTo>
                  <a:lnTo>
                    <a:pt x="6988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423">
              <a:extLst>
                <a:ext uri="{FF2B5EF4-FFF2-40B4-BE49-F238E27FC236}">
                  <a16:creationId xmlns:a16="http://schemas.microsoft.com/office/drawing/2014/main" xmlns="" id="{2A268C7C-2621-45B0-911F-514403A94B3D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996592" y="717550"/>
              <a:ext cx="3659" cy="19051"/>
            </a:xfrm>
            <a:custGeom>
              <a:avLst/>
              <a:gdLst/>
              <a:ahLst/>
              <a:cxnLst/>
              <a:rect l="0" t="0" r="0" b="0"/>
              <a:pathLst>
                <a:path w="3659" h="190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2117"/>
                  </a:lnTo>
                  <a:lnTo>
                    <a:pt x="365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424">
              <a:extLst>
                <a:ext uri="{FF2B5EF4-FFF2-40B4-BE49-F238E27FC236}">
                  <a16:creationId xmlns:a16="http://schemas.microsoft.com/office/drawing/2014/main" xmlns="" id="{05AD02D4-231A-4D71-BF68-A10CB6B5CAED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025650" y="8572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844">
            <a:extLst>
              <a:ext uri="{FF2B5EF4-FFF2-40B4-BE49-F238E27FC236}">
                <a16:creationId xmlns:a16="http://schemas.microsoft.com/office/drawing/2014/main" xmlns="" id="{A50BB580-41C2-4DDD-A0C2-44A95182097A}"/>
              </a:ext>
            </a:extLst>
          </p:cNvPr>
          <p:cNvGrpSpPr/>
          <p:nvPr/>
        </p:nvGrpSpPr>
        <p:grpSpPr>
          <a:xfrm>
            <a:off x="2494696" y="1384300"/>
            <a:ext cx="991455" cy="323906"/>
            <a:chOff x="2494696" y="1384300"/>
            <a:chExt cx="991455" cy="323906"/>
          </a:xfrm>
        </p:grpSpPr>
        <p:sp>
          <p:nvSpPr>
            <p:cNvPr id="15" name="SMARTInkShape-4425">
              <a:extLst>
                <a:ext uri="{FF2B5EF4-FFF2-40B4-BE49-F238E27FC236}">
                  <a16:creationId xmlns:a16="http://schemas.microsoft.com/office/drawing/2014/main" xmlns="" id="{65D7FC09-7C10-44AE-B610-2353320CA9AC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494696" y="1518203"/>
              <a:ext cx="223105" cy="190003"/>
            </a:xfrm>
            <a:custGeom>
              <a:avLst/>
              <a:gdLst/>
              <a:ahLst/>
              <a:cxnLst/>
              <a:rect l="0" t="0" r="0" b="0"/>
              <a:pathLst>
                <a:path w="223105" h="190003">
                  <a:moveTo>
                    <a:pt x="854" y="69297"/>
                  </a:moveTo>
                  <a:lnTo>
                    <a:pt x="854" y="69297"/>
                  </a:lnTo>
                  <a:lnTo>
                    <a:pt x="854" y="72668"/>
                  </a:lnTo>
                  <a:lnTo>
                    <a:pt x="4225" y="81506"/>
                  </a:lnTo>
                  <a:lnTo>
                    <a:pt x="9643" y="87188"/>
                  </a:lnTo>
                  <a:lnTo>
                    <a:pt x="24619" y="96585"/>
                  </a:lnTo>
                  <a:lnTo>
                    <a:pt x="43722" y="99725"/>
                  </a:lnTo>
                  <a:lnTo>
                    <a:pt x="67256" y="93913"/>
                  </a:lnTo>
                  <a:lnTo>
                    <a:pt x="92103" y="79883"/>
                  </a:lnTo>
                  <a:lnTo>
                    <a:pt x="110597" y="58950"/>
                  </a:lnTo>
                  <a:lnTo>
                    <a:pt x="116657" y="43061"/>
                  </a:lnTo>
                  <a:lnTo>
                    <a:pt x="118272" y="34873"/>
                  </a:lnTo>
                  <a:lnTo>
                    <a:pt x="117233" y="27298"/>
                  </a:lnTo>
                  <a:lnTo>
                    <a:pt x="110434" y="13236"/>
                  </a:lnTo>
                  <a:lnTo>
                    <a:pt x="98475" y="3694"/>
                  </a:lnTo>
                  <a:lnTo>
                    <a:pt x="91335" y="162"/>
                  </a:lnTo>
                  <a:lnTo>
                    <a:pt x="73993" y="0"/>
                  </a:lnTo>
                  <a:lnTo>
                    <a:pt x="55233" y="6043"/>
                  </a:lnTo>
                  <a:lnTo>
                    <a:pt x="37487" y="18136"/>
                  </a:lnTo>
                  <a:lnTo>
                    <a:pt x="15001" y="47553"/>
                  </a:lnTo>
                  <a:lnTo>
                    <a:pt x="1674" y="83080"/>
                  </a:lnTo>
                  <a:lnTo>
                    <a:pt x="0" y="120418"/>
                  </a:lnTo>
                  <a:lnTo>
                    <a:pt x="6119" y="141876"/>
                  </a:lnTo>
                  <a:lnTo>
                    <a:pt x="16600" y="160115"/>
                  </a:lnTo>
                  <a:lnTo>
                    <a:pt x="30665" y="175277"/>
                  </a:lnTo>
                  <a:lnTo>
                    <a:pt x="61375" y="185309"/>
                  </a:lnTo>
                  <a:lnTo>
                    <a:pt x="100425" y="190002"/>
                  </a:lnTo>
                  <a:lnTo>
                    <a:pt x="136595" y="187385"/>
                  </a:lnTo>
                  <a:lnTo>
                    <a:pt x="181949" y="174606"/>
                  </a:lnTo>
                  <a:lnTo>
                    <a:pt x="223104" y="158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426">
              <a:extLst>
                <a:ext uri="{FF2B5EF4-FFF2-40B4-BE49-F238E27FC236}">
                  <a16:creationId xmlns:a16="http://schemas.microsoft.com/office/drawing/2014/main" xmlns="" id="{3BDE439E-0C6F-485B-A2C7-99EEADF3DF0F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819400" y="1405270"/>
              <a:ext cx="95450" cy="257832"/>
            </a:xfrm>
            <a:custGeom>
              <a:avLst/>
              <a:gdLst/>
              <a:ahLst/>
              <a:cxnLst/>
              <a:rect l="0" t="0" r="0" b="0"/>
              <a:pathLst>
                <a:path w="95450" h="257832">
                  <a:moveTo>
                    <a:pt x="12700" y="80630"/>
                  </a:moveTo>
                  <a:lnTo>
                    <a:pt x="12700" y="80630"/>
                  </a:lnTo>
                  <a:lnTo>
                    <a:pt x="17064" y="125379"/>
                  </a:lnTo>
                  <a:lnTo>
                    <a:pt x="18462" y="167816"/>
                  </a:lnTo>
                  <a:lnTo>
                    <a:pt x="18876" y="209866"/>
                  </a:lnTo>
                  <a:lnTo>
                    <a:pt x="19035" y="256025"/>
                  </a:lnTo>
                  <a:lnTo>
                    <a:pt x="19043" y="257831"/>
                  </a:lnTo>
                  <a:lnTo>
                    <a:pt x="12141" y="221314"/>
                  </a:lnTo>
                  <a:lnTo>
                    <a:pt x="8924" y="189017"/>
                  </a:lnTo>
                  <a:lnTo>
                    <a:pt x="7494" y="151145"/>
                  </a:lnTo>
                  <a:lnTo>
                    <a:pt x="8740" y="112675"/>
                  </a:lnTo>
                  <a:lnTo>
                    <a:pt x="12351" y="76528"/>
                  </a:lnTo>
                  <a:lnTo>
                    <a:pt x="22317" y="35200"/>
                  </a:lnTo>
                  <a:lnTo>
                    <a:pt x="38327" y="7163"/>
                  </a:lnTo>
                  <a:lnTo>
                    <a:pt x="42485" y="2019"/>
                  </a:lnTo>
                  <a:lnTo>
                    <a:pt x="47373" y="0"/>
                  </a:lnTo>
                  <a:lnTo>
                    <a:pt x="52749" y="66"/>
                  </a:lnTo>
                  <a:lnTo>
                    <a:pt x="58449" y="1521"/>
                  </a:lnTo>
                  <a:lnTo>
                    <a:pt x="76585" y="13681"/>
                  </a:lnTo>
                  <a:lnTo>
                    <a:pt x="91993" y="37431"/>
                  </a:lnTo>
                  <a:lnTo>
                    <a:pt x="95449" y="56727"/>
                  </a:lnTo>
                  <a:lnTo>
                    <a:pt x="93927" y="76356"/>
                  </a:lnTo>
                  <a:lnTo>
                    <a:pt x="88547" y="94488"/>
                  </a:lnTo>
                  <a:lnTo>
                    <a:pt x="75808" y="110072"/>
                  </a:lnTo>
                  <a:lnTo>
                    <a:pt x="52565" y="126983"/>
                  </a:lnTo>
                  <a:lnTo>
                    <a:pt x="45627" y="130582"/>
                  </a:lnTo>
                  <a:lnTo>
                    <a:pt x="30392" y="132699"/>
                  </a:lnTo>
                  <a:lnTo>
                    <a:pt x="16330" y="131289"/>
                  </a:lnTo>
                  <a:lnTo>
                    <a:pt x="7728" y="128310"/>
                  </a:lnTo>
                  <a:lnTo>
                    <a:pt x="5152" y="126528"/>
                  </a:lnTo>
                  <a:lnTo>
                    <a:pt x="0" y="118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427">
              <a:extLst>
                <a:ext uri="{FF2B5EF4-FFF2-40B4-BE49-F238E27FC236}">
                  <a16:creationId xmlns:a16="http://schemas.microsoft.com/office/drawing/2014/main" xmlns="" id="{B1183473-6461-433A-ADAE-3DB59B660036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003651" y="1393273"/>
              <a:ext cx="209450" cy="266341"/>
            </a:xfrm>
            <a:custGeom>
              <a:avLst/>
              <a:gdLst/>
              <a:ahLst/>
              <a:cxnLst/>
              <a:rect l="0" t="0" r="0" b="0"/>
              <a:pathLst>
                <a:path w="209450" h="266341">
                  <a:moveTo>
                    <a:pt x="12599" y="79927"/>
                  </a:moveTo>
                  <a:lnTo>
                    <a:pt x="12599" y="79927"/>
                  </a:lnTo>
                  <a:lnTo>
                    <a:pt x="12599" y="62283"/>
                  </a:lnTo>
                  <a:lnTo>
                    <a:pt x="12599" y="109097"/>
                  </a:lnTo>
                  <a:lnTo>
                    <a:pt x="9228" y="147915"/>
                  </a:lnTo>
                  <a:lnTo>
                    <a:pt x="3761" y="190696"/>
                  </a:lnTo>
                  <a:lnTo>
                    <a:pt x="1044" y="231281"/>
                  </a:lnTo>
                  <a:lnTo>
                    <a:pt x="0" y="266340"/>
                  </a:lnTo>
                  <a:lnTo>
                    <a:pt x="3278" y="230069"/>
                  </a:lnTo>
                  <a:lnTo>
                    <a:pt x="6810" y="198398"/>
                  </a:lnTo>
                  <a:lnTo>
                    <a:pt x="10732" y="160097"/>
                  </a:lnTo>
                  <a:lnTo>
                    <a:pt x="14827" y="117204"/>
                  </a:lnTo>
                  <a:lnTo>
                    <a:pt x="20880" y="77915"/>
                  </a:lnTo>
                  <a:lnTo>
                    <a:pt x="30340" y="33470"/>
                  </a:lnTo>
                  <a:lnTo>
                    <a:pt x="37696" y="3280"/>
                  </a:lnTo>
                  <a:lnTo>
                    <a:pt x="39208" y="1312"/>
                  </a:lnTo>
                  <a:lnTo>
                    <a:pt x="40922" y="0"/>
                  </a:lnTo>
                  <a:lnTo>
                    <a:pt x="43475" y="2654"/>
                  </a:lnTo>
                  <a:lnTo>
                    <a:pt x="66516" y="50275"/>
                  </a:lnTo>
                  <a:lnTo>
                    <a:pt x="82667" y="70906"/>
                  </a:lnTo>
                  <a:lnTo>
                    <a:pt x="92189" y="78975"/>
                  </a:lnTo>
                  <a:lnTo>
                    <a:pt x="104887" y="81150"/>
                  </a:lnTo>
                  <a:lnTo>
                    <a:pt x="112224" y="80742"/>
                  </a:lnTo>
                  <a:lnTo>
                    <a:pt x="126021" y="72763"/>
                  </a:lnTo>
                  <a:lnTo>
                    <a:pt x="157828" y="36650"/>
                  </a:lnTo>
                  <a:lnTo>
                    <a:pt x="175237" y="11067"/>
                  </a:lnTo>
                  <a:lnTo>
                    <a:pt x="180838" y="6989"/>
                  </a:lnTo>
                  <a:lnTo>
                    <a:pt x="185679" y="5177"/>
                  </a:lnTo>
                  <a:lnTo>
                    <a:pt x="187253" y="6810"/>
                  </a:lnTo>
                  <a:lnTo>
                    <a:pt x="189000" y="14270"/>
                  </a:lnTo>
                  <a:lnTo>
                    <a:pt x="190215" y="59957"/>
                  </a:lnTo>
                  <a:lnTo>
                    <a:pt x="190344" y="100586"/>
                  </a:lnTo>
                  <a:lnTo>
                    <a:pt x="190383" y="145785"/>
                  </a:lnTo>
                  <a:lnTo>
                    <a:pt x="192276" y="189281"/>
                  </a:lnTo>
                  <a:lnTo>
                    <a:pt x="196865" y="234942"/>
                  </a:lnTo>
                  <a:lnTo>
                    <a:pt x="199858" y="243602"/>
                  </a:lnTo>
                  <a:lnTo>
                    <a:pt x="201644" y="246194"/>
                  </a:lnTo>
                  <a:lnTo>
                    <a:pt x="209449" y="251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428">
              <a:extLst>
                <a:ext uri="{FF2B5EF4-FFF2-40B4-BE49-F238E27FC236}">
                  <a16:creationId xmlns:a16="http://schemas.microsoft.com/office/drawing/2014/main" xmlns="" id="{335E99F2-84D4-4010-83A7-BD876AB0E43F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312046" y="1409700"/>
              <a:ext cx="33816" cy="242571"/>
            </a:xfrm>
            <a:custGeom>
              <a:avLst/>
              <a:gdLst/>
              <a:ahLst/>
              <a:cxnLst/>
              <a:rect l="0" t="0" r="0" b="0"/>
              <a:pathLst>
                <a:path w="33816" h="242571">
                  <a:moveTo>
                    <a:pt x="28054" y="0"/>
                  </a:moveTo>
                  <a:lnTo>
                    <a:pt x="28054" y="0"/>
                  </a:lnTo>
                  <a:lnTo>
                    <a:pt x="31425" y="0"/>
                  </a:lnTo>
                  <a:lnTo>
                    <a:pt x="32418" y="1411"/>
                  </a:lnTo>
                  <a:lnTo>
                    <a:pt x="33815" y="12256"/>
                  </a:lnTo>
                  <a:lnTo>
                    <a:pt x="32406" y="50216"/>
                  </a:lnTo>
                  <a:lnTo>
                    <a:pt x="27462" y="92490"/>
                  </a:lnTo>
                  <a:lnTo>
                    <a:pt x="22852" y="124362"/>
                  </a:lnTo>
                  <a:lnTo>
                    <a:pt x="16099" y="157342"/>
                  </a:lnTo>
                  <a:lnTo>
                    <a:pt x="7735" y="200901"/>
                  </a:lnTo>
                  <a:lnTo>
                    <a:pt x="0" y="236220"/>
                  </a:lnTo>
                  <a:lnTo>
                    <a:pt x="179" y="240030"/>
                  </a:lnTo>
                  <a:lnTo>
                    <a:pt x="1004" y="242570"/>
                  </a:lnTo>
                  <a:lnTo>
                    <a:pt x="2259" y="242147"/>
                  </a:lnTo>
                  <a:lnTo>
                    <a:pt x="9004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429">
              <a:extLst>
                <a:ext uri="{FF2B5EF4-FFF2-40B4-BE49-F238E27FC236}">
                  <a16:creationId xmlns:a16="http://schemas.microsoft.com/office/drawing/2014/main" xmlns="" id="{8987413B-ABDC-457A-811D-4E7CBCF9B056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3328283" y="1384300"/>
              <a:ext cx="132468" cy="31751"/>
            </a:xfrm>
            <a:custGeom>
              <a:avLst/>
              <a:gdLst/>
              <a:ahLst/>
              <a:cxnLst/>
              <a:rect l="0" t="0" r="0" b="0"/>
              <a:pathLst>
                <a:path w="132468" h="31751">
                  <a:moveTo>
                    <a:pt x="5467" y="31750"/>
                  </a:moveTo>
                  <a:lnTo>
                    <a:pt x="5467" y="31750"/>
                  </a:lnTo>
                  <a:lnTo>
                    <a:pt x="2096" y="28379"/>
                  </a:lnTo>
                  <a:lnTo>
                    <a:pt x="441" y="24842"/>
                  </a:lnTo>
                  <a:lnTo>
                    <a:pt x="0" y="22912"/>
                  </a:lnTo>
                  <a:lnTo>
                    <a:pt x="8917" y="18885"/>
                  </a:lnTo>
                  <a:lnTo>
                    <a:pt x="46757" y="7180"/>
                  </a:lnTo>
                  <a:lnTo>
                    <a:pt x="89927" y="1418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430">
              <a:extLst>
                <a:ext uri="{FF2B5EF4-FFF2-40B4-BE49-F238E27FC236}">
                  <a16:creationId xmlns:a16="http://schemas.microsoft.com/office/drawing/2014/main" xmlns="" id="{598B5E53-911B-4304-BE71-2DF75605B08D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3296533" y="1485900"/>
              <a:ext cx="119768" cy="30607"/>
            </a:xfrm>
            <a:custGeom>
              <a:avLst/>
              <a:gdLst/>
              <a:ahLst/>
              <a:cxnLst/>
              <a:rect l="0" t="0" r="0" b="0"/>
              <a:pathLst>
                <a:path w="119768" h="30607">
                  <a:moveTo>
                    <a:pt x="5467" y="19050"/>
                  </a:moveTo>
                  <a:lnTo>
                    <a:pt x="5467" y="19050"/>
                  </a:lnTo>
                  <a:lnTo>
                    <a:pt x="2096" y="22421"/>
                  </a:lnTo>
                  <a:lnTo>
                    <a:pt x="441" y="25957"/>
                  </a:lnTo>
                  <a:lnTo>
                    <a:pt x="0" y="27888"/>
                  </a:lnTo>
                  <a:lnTo>
                    <a:pt x="411" y="29175"/>
                  </a:lnTo>
                  <a:lnTo>
                    <a:pt x="1391" y="30034"/>
                  </a:lnTo>
                  <a:lnTo>
                    <a:pt x="2749" y="30606"/>
                  </a:lnTo>
                  <a:lnTo>
                    <a:pt x="47323" y="19440"/>
                  </a:lnTo>
                  <a:lnTo>
                    <a:pt x="88628" y="5303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431">
              <a:extLst>
                <a:ext uri="{FF2B5EF4-FFF2-40B4-BE49-F238E27FC236}">
                  <a16:creationId xmlns:a16="http://schemas.microsoft.com/office/drawing/2014/main" xmlns="" id="{A9E325F6-2D8A-43E7-942F-DCBCF58A1F77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473450" y="1520342"/>
              <a:ext cx="12701" cy="3659"/>
            </a:xfrm>
            <a:custGeom>
              <a:avLst/>
              <a:gdLst/>
              <a:ahLst/>
              <a:cxnLst/>
              <a:rect l="0" t="0" r="0" b="0"/>
              <a:pathLst>
                <a:path w="12701" h="36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7" y="514"/>
                  </a:lnTo>
                  <a:lnTo>
                    <a:pt x="1270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432">
              <a:extLst>
                <a:ext uri="{FF2B5EF4-FFF2-40B4-BE49-F238E27FC236}">
                  <a16:creationId xmlns:a16="http://schemas.microsoft.com/office/drawing/2014/main" xmlns="" id="{DBF2F0B0-769B-40EF-901F-88D9CDAC5A0C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3441700" y="16446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845">
            <a:extLst>
              <a:ext uri="{FF2B5EF4-FFF2-40B4-BE49-F238E27FC236}">
                <a16:creationId xmlns:a16="http://schemas.microsoft.com/office/drawing/2014/main" xmlns="" id="{D67A2BE3-A119-4095-BC88-3CDCB9BFCF45}"/>
              </a:ext>
            </a:extLst>
          </p:cNvPr>
          <p:cNvGrpSpPr/>
          <p:nvPr/>
        </p:nvGrpSpPr>
        <p:grpSpPr>
          <a:xfrm>
            <a:off x="5892302" y="331729"/>
            <a:ext cx="546599" cy="383552"/>
            <a:chOff x="5892302" y="331729"/>
            <a:chExt cx="546599" cy="383552"/>
          </a:xfrm>
        </p:grpSpPr>
        <p:sp>
          <p:nvSpPr>
            <p:cNvPr id="24" name="SMARTInkShape-4433">
              <a:extLst>
                <a:ext uri="{FF2B5EF4-FFF2-40B4-BE49-F238E27FC236}">
                  <a16:creationId xmlns:a16="http://schemas.microsoft.com/office/drawing/2014/main" xmlns="" id="{8F7E7FF8-5BC4-4798-BB54-D01C68F953C8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892302" y="331729"/>
              <a:ext cx="165599" cy="383552"/>
            </a:xfrm>
            <a:custGeom>
              <a:avLst/>
              <a:gdLst/>
              <a:ahLst/>
              <a:cxnLst/>
              <a:rect l="0" t="0" r="0" b="0"/>
              <a:pathLst>
                <a:path w="165599" h="383552">
                  <a:moveTo>
                    <a:pt x="165598" y="36571"/>
                  </a:moveTo>
                  <a:lnTo>
                    <a:pt x="165598" y="36571"/>
                  </a:lnTo>
                  <a:lnTo>
                    <a:pt x="146888" y="19273"/>
                  </a:lnTo>
                  <a:lnTo>
                    <a:pt x="111611" y="3632"/>
                  </a:lnTo>
                  <a:lnTo>
                    <a:pt x="86964" y="0"/>
                  </a:lnTo>
                  <a:lnTo>
                    <a:pt x="61788" y="5666"/>
                  </a:lnTo>
                  <a:lnTo>
                    <a:pt x="33772" y="20223"/>
                  </a:lnTo>
                  <a:lnTo>
                    <a:pt x="23283" y="28364"/>
                  </a:lnTo>
                  <a:lnTo>
                    <a:pt x="20626" y="32511"/>
                  </a:lnTo>
                  <a:lnTo>
                    <a:pt x="19562" y="36687"/>
                  </a:lnTo>
                  <a:lnTo>
                    <a:pt x="19557" y="40881"/>
                  </a:lnTo>
                  <a:lnTo>
                    <a:pt x="25196" y="51187"/>
                  </a:lnTo>
                  <a:lnTo>
                    <a:pt x="61907" y="91302"/>
                  </a:lnTo>
                  <a:lnTo>
                    <a:pt x="85015" y="120286"/>
                  </a:lnTo>
                  <a:lnTo>
                    <a:pt x="93800" y="140805"/>
                  </a:lnTo>
                  <a:lnTo>
                    <a:pt x="95353" y="161684"/>
                  </a:lnTo>
                  <a:lnTo>
                    <a:pt x="88889" y="189902"/>
                  </a:lnTo>
                  <a:lnTo>
                    <a:pt x="79999" y="203731"/>
                  </a:lnTo>
                  <a:lnTo>
                    <a:pt x="68288" y="213875"/>
                  </a:lnTo>
                  <a:lnTo>
                    <a:pt x="47238" y="222848"/>
                  </a:lnTo>
                  <a:lnTo>
                    <a:pt x="36323" y="225194"/>
                  </a:lnTo>
                  <a:lnTo>
                    <a:pt x="28650" y="224355"/>
                  </a:lnTo>
                  <a:lnTo>
                    <a:pt x="25615" y="223144"/>
                  </a:lnTo>
                  <a:lnTo>
                    <a:pt x="23593" y="221631"/>
                  </a:lnTo>
                  <a:lnTo>
                    <a:pt x="21346" y="218068"/>
                  </a:lnTo>
                  <a:lnTo>
                    <a:pt x="22863" y="216130"/>
                  </a:lnTo>
                  <a:lnTo>
                    <a:pt x="30193" y="212095"/>
                  </a:lnTo>
                  <a:lnTo>
                    <a:pt x="38626" y="211713"/>
                  </a:lnTo>
                  <a:lnTo>
                    <a:pt x="42849" y="212599"/>
                  </a:lnTo>
                  <a:lnTo>
                    <a:pt x="55537" y="220588"/>
                  </a:lnTo>
                  <a:lnTo>
                    <a:pt x="60237" y="229834"/>
                  </a:lnTo>
                  <a:lnTo>
                    <a:pt x="61621" y="241705"/>
                  </a:lnTo>
                  <a:lnTo>
                    <a:pt x="59885" y="256388"/>
                  </a:lnTo>
                  <a:lnTo>
                    <a:pt x="37220" y="299039"/>
                  </a:lnTo>
                  <a:lnTo>
                    <a:pt x="8077" y="344342"/>
                  </a:lnTo>
                  <a:lnTo>
                    <a:pt x="810" y="358919"/>
                  </a:lnTo>
                  <a:lnTo>
                    <a:pt x="0" y="364359"/>
                  </a:lnTo>
                  <a:lnTo>
                    <a:pt x="872" y="368690"/>
                  </a:lnTo>
                  <a:lnTo>
                    <a:pt x="9039" y="380713"/>
                  </a:lnTo>
                  <a:lnTo>
                    <a:pt x="20757" y="383551"/>
                  </a:lnTo>
                  <a:lnTo>
                    <a:pt x="45306" y="383267"/>
                  </a:lnTo>
                  <a:lnTo>
                    <a:pt x="74217" y="374951"/>
                  </a:lnTo>
                  <a:lnTo>
                    <a:pt x="108448" y="360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434">
              <a:extLst>
                <a:ext uri="{FF2B5EF4-FFF2-40B4-BE49-F238E27FC236}">
                  <a16:creationId xmlns:a16="http://schemas.microsoft.com/office/drawing/2014/main" xmlns="" id="{D1CA296C-68B6-456D-90E4-B9AD639AF0A3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125261" y="413633"/>
              <a:ext cx="177464" cy="205355"/>
            </a:xfrm>
            <a:custGeom>
              <a:avLst/>
              <a:gdLst/>
              <a:ahLst/>
              <a:cxnLst/>
              <a:rect l="0" t="0" r="0" b="0"/>
              <a:pathLst>
                <a:path w="177464" h="205355">
                  <a:moveTo>
                    <a:pt x="8839" y="5467"/>
                  </a:moveTo>
                  <a:lnTo>
                    <a:pt x="8839" y="5467"/>
                  </a:lnTo>
                  <a:lnTo>
                    <a:pt x="5468" y="2096"/>
                  </a:lnTo>
                  <a:lnTo>
                    <a:pt x="1932" y="441"/>
                  </a:lnTo>
                  <a:lnTo>
                    <a:pt x="0" y="0"/>
                  </a:lnTo>
                  <a:lnTo>
                    <a:pt x="124" y="1117"/>
                  </a:lnTo>
                  <a:lnTo>
                    <a:pt x="37716" y="40578"/>
                  </a:lnTo>
                  <a:lnTo>
                    <a:pt x="77258" y="83585"/>
                  </a:lnTo>
                  <a:lnTo>
                    <a:pt x="105154" y="120335"/>
                  </a:lnTo>
                  <a:lnTo>
                    <a:pt x="135501" y="160540"/>
                  </a:lnTo>
                  <a:lnTo>
                    <a:pt x="177107" y="205354"/>
                  </a:lnTo>
                  <a:lnTo>
                    <a:pt x="177463" y="204342"/>
                  </a:lnTo>
                  <a:lnTo>
                    <a:pt x="173939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435">
              <a:extLst>
                <a:ext uri="{FF2B5EF4-FFF2-40B4-BE49-F238E27FC236}">
                  <a16:creationId xmlns:a16="http://schemas.microsoft.com/office/drawing/2014/main" xmlns="" id="{FFEA8116-AA36-499D-A856-FA7995354725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167331" y="385382"/>
              <a:ext cx="122828" cy="217869"/>
            </a:xfrm>
            <a:custGeom>
              <a:avLst/>
              <a:gdLst/>
              <a:ahLst/>
              <a:cxnLst/>
              <a:rect l="0" t="0" r="0" b="0"/>
              <a:pathLst>
                <a:path w="122828" h="217869">
                  <a:moveTo>
                    <a:pt x="119169" y="21018"/>
                  </a:moveTo>
                  <a:lnTo>
                    <a:pt x="119169" y="21018"/>
                  </a:lnTo>
                  <a:lnTo>
                    <a:pt x="122540" y="10905"/>
                  </a:lnTo>
                  <a:lnTo>
                    <a:pt x="122827" y="7220"/>
                  </a:lnTo>
                  <a:lnTo>
                    <a:pt x="121264" y="1245"/>
                  </a:lnTo>
                  <a:lnTo>
                    <a:pt x="120566" y="75"/>
                  </a:lnTo>
                  <a:lnTo>
                    <a:pt x="120101" y="0"/>
                  </a:lnTo>
                  <a:lnTo>
                    <a:pt x="89337" y="43948"/>
                  </a:lnTo>
                  <a:lnTo>
                    <a:pt x="65565" y="86060"/>
                  </a:lnTo>
                  <a:lnTo>
                    <a:pt x="49014" y="117894"/>
                  </a:lnTo>
                  <a:lnTo>
                    <a:pt x="23828" y="160024"/>
                  </a:lnTo>
                  <a:lnTo>
                    <a:pt x="9767" y="180165"/>
                  </a:lnTo>
                  <a:lnTo>
                    <a:pt x="741" y="206579"/>
                  </a:lnTo>
                  <a:lnTo>
                    <a:pt x="0" y="210342"/>
                  </a:lnTo>
                  <a:lnTo>
                    <a:pt x="213" y="212851"/>
                  </a:lnTo>
                  <a:lnTo>
                    <a:pt x="1059" y="214523"/>
                  </a:lnTo>
                  <a:lnTo>
                    <a:pt x="4869" y="217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436">
              <a:extLst>
                <a:ext uri="{FF2B5EF4-FFF2-40B4-BE49-F238E27FC236}">
                  <a16:creationId xmlns:a16="http://schemas.microsoft.com/office/drawing/2014/main" xmlns="" id="{76E280BE-7D0B-40DB-98D3-608C23F8A194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375400" y="5715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5645" y="14503"/>
                  </a:lnTo>
                  <a:lnTo>
                    <a:pt x="588" y="4455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437">
              <a:extLst>
                <a:ext uri="{FF2B5EF4-FFF2-40B4-BE49-F238E27FC236}">
                  <a16:creationId xmlns:a16="http://schemas.microsoft.com/office/drawing/2014/main" xmlns="" id="{9835CC8A-044D-451A-A0B3-CB5DBC1A9663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394450" y="62865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27821" y="3263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846">
            <a:extLst>
              <a:ext uri="{FF2B5EF4-FFF2-40B4-BE49-F238E27FC236}">
                <a16:creationId xmlns:a16="http://schemas.microsoft.com/office/drawing/2014/main" xmlns="" id="{D4C7CB45-4751-401C-B1EB-1CD1E17CE015}"/>
              </a:ext>
            </a:extLst>
          </p:cNvPr>
          <p:cNvGrpSpPr/>
          <p:nvPr/>
        </p:nvGrpSpPr>
        <p:grpSpPr>
          <a:xfrm>
            <a:off x="6724650" y="370588"/>
            <a:ext cx="1157447" cy="363372"/>
            <a:chOff x="6724650" y="370588"/>
            <a:chExt cx="1157447" cy="363372"/>
          </a:xfrm>
        </p:grpSpPr>
        <p:sp>
          <p:nvSpPr>
            <p:cNvPr id="30" name="SMARTInkShape-4438">
              <a:extLst>
                <a:ext uri="{FF2B5EF4-FFF2-40B4-BE49-F238E27FC236}">
                  <a16:creationId xmlns:a16="http://schemas.microsoft.com/office/drawing/2014/main" xmlns="" id="{D66AA27D-2C81-4ABC-8683-99F07A6380B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724650" y="62865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5774" y="7630"/>
                  </a:lnTo>
                  <a:lnTo>
                    <a:pt x="12209" y="3862"/>
                  </a:lnTo>
                  <a:lnTo>
                    <a:pt x="45779" y="508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439">
              <a:extLst>
                <a:ext uri="{FF2B5EF4-FFF2-40B4-BE49-F238E27FC236}">
                  <a16:creationId xmlns:a16="http://schemas.microsoft.com/office/drawing/2014/main" xmlns="" id="{227B95CD-D84F-4C6F-8202-AFF32E03E144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927850" y="6223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45503" y="4468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440">
              <a:extLst>
                <a:ext uri="{FF2B5EF4-FFF2-40B4-BE49-F238E27FC236}">
                  <a16:creationId xmlns:a16="http://schemas.microsoft.com/office/drawing/2014/main" xmlns="" id="{B96848A7-43FF-4F77-B35F-D45559DB96BC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042150" y="615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441">
              <a:extLst>
                <a:ext uri="{FF2B5EF4-FFF2-40B4-BE49-F238E27FC236}">
                  <a16:creationId xmlns:a16="http://schemas.microsoft.com/office/drawing/2014/main" xmlns="" id="{045A6FA2-391C-404F-A4D7-61FFE207C0BB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181850" y="615950"/>
              <a:ext cx="25401" cy="31751"/>
            </a:xfrm>
            <a:custGeom>
              <a:avLst/>
              <a:gdLst/>
              <a:ahLst/>
              <a:cxnLst/>
              <a:rect l="0" t="0" r="0" b="0"/>
              <a:pathLst>
                <a:path w="25401" h="31751">
                  <a:moveTo>
                    <a:pt x="25400" y="0"/>
                  </a:moveTo>
                  <a:lnTo>
                    <a:pt x="25400" y="0"/>
                  </a:lnTo>
                  <a:lnTo>
                    <a:pt x="18658" y="337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442">
              <a:extLst>
                <a:ext uri="{FF2B5EF4-FFF2-40B4-BE49-F238E27FC236}">
                  <a16:creationId xmlns:a16="http://schemas.microsoft.com/office/drawing/2014/main" xmlns="" id="{3920E171-F423-4A7D-AD3B-0F22F53DFFE3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378700" y="419100"/>
              <a:ext cx="196851" cy="266701"/>
            </a:xfrm>
            <a:custGeom>
              <a:avLst/>
              <a:gdLst/>
              <a:ahLst/>
              <a:cxnLst/>
              <a:rect l="0" t="0" r="0" b="0"/>
              <a:pathLst>
                <a:path w="196851" h="266701">
                  <a:moveTo>
                    <a:pt x="0" y="0"/>
                  </a:moveTo>
                  <a:lnTo>
                    <a:pt x="0" y="0"/>
                  </a:lnTo>
                  <a:lnTo>
                    <a:pt x="42633" y="33212"/>
                  </a:lnTo>
                  <a:lnTo>
                    <a:pt x="83027" y="79625"/>
                  </a:lnTo>
                  <a:lnTo>
                    <a:pt x="114441" y="121665"/>
                  </a:lnTo>
                  <a:lnTo>
                    <a:pt x="142329" y="163519"/>
                  </a:lnTo>
                  <a:lnTo>
                    <a:pt x="163998" y="200850"/>
                  </a:lnTo>
                  <a:lnTo>
                    <a:pt x="190224" y="244963"/>
                  </a:lnTo>
                  <a:lnTo>
                    <a:pt x="1968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443">
              <a:extLst>
                <a:ext uri="{FF2B5EF4-FFF2-40B4-BE49-F238E27FC236}">
                  <a16:creationId xmlns:a16="http://schemas.microsoft.com/office/drawing/2014/main" xmlns="" id="{EF835664-6BB2-4AC8-8F6E-7B3DE670B091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385898" y="432585"/>
              <a:ext cx="196003" cy="246866"/>
            </a:xfrm>
            <a:custGeom>
              <a:avLst/>
              <a:gdLst/>
              <a:ahLst/>
              <a:cxnLst/>
              <a:rect l="0" t="0" r="0" b="0"/>
              <a:pathLst>
                <a:path w="196003" h="246866">
                  <a:moveTo>
                    <a:pt x="196002" y="18265"/>
                  </a:moveTo>
                  <a:lnTo>
                    <a:pt x="196002" y="18265"/>
                  </a:lnTo>
                  <a:lnTo>
                    <a:pt x="196002" y="8152"/>
                  </a:lnTo>
                  <a:lnTo>
                    <a:pt x="195296" y="5173"/>
                  </a:lnTo>
                  <a:lnTo>
                    <a:pt x="194121" y="3187"/>
                  </a:lnTo>
                  <a:lnTo>
                    <a:pt x="190535" y="0"/>
                  </a:lnTo>
                  <a:lnTo>
                    <a:pt x="164478" y="34857"/>
                  </a:lnTo>
                  <a:lnTo>
                    <a:pt x="136253" y="74373"/>
                  </a:lnTo>
                  <a:lnTo>
                    <a:pt x="108292" y="113912"/>
                  </a:lnTo>
                  <a:lnTo>
                    <a:pt x="73823" y="155888"/>
                  </a:lnTo>
                  <a:lnTo>
                    <a:pt x="38210" y="194038"/>
                  </a:lnTo>
                  <a:lnTo>
                    <a:pt x="1482" y="235065"/>
                  </a:lnTo>
                  <a:lnTo>
                    <a:pt x="0" y="238999"/>
                  </a:lnTo>
                  <a:lnTo>
                    <a:pt x="422" y="241621"/>
                  </a:lnTo>
                  <a:lnTo>
                    <a:pt x="5502" y="246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444">
              <a:extLst>
                <a:ext uri="{FF2B5EF4-FFF2-40B4-BE49-F238E27FC236}">
                  <a16:creationId xmlns:a16="http://schemas.microsoft.com/office/drawing/2014/main" xmlns="" id="{D9F3CDD6-FBF9-423A-8A2C-B0CFD089C84A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640026" y="631573"/>
              <a:ext cx="82550" cy="85978"/>
            </a:xfrm>
            <a:custGeom>
              <a:avLst/>
              <a:gdLst/>
              <a:ahLst/>
              <a:cxnLst/>
              <a:rect l="0" t="0" r="0" b="0"/>
              <a:pathLst>
                <a:path w="82550" h="85978">
                  <a:moveTo>
                    <a:pt x="11724" y="9777"/>
                  </a:moveTo>
                  <a:lnTo>
                    <a:pt x="11724" y="9777"/>
                  </a:lnTo>
                  <a:lnTo>
                    <a:pt x="11723" y="13148"/>
                  </a:lnTo>
                  <a:lnTo>
                    <a:pt x="13605" y="16685"/>
                  </a:lnTo>
                  <a:lnTo>
                    <a:pt x="15094" y="18615"/>
                  </a:lnTo>
                  <a:lnTo>
                    <a:pt x="14868" y="28287"/>
                  </a:lnTo>
                  <a:lnTo>
                    <a:pt x="5379" y="67364"/>
                  </a:lnTo>
                  <a:lnTo>
                    <a:pt x="3966" y="69335"/>
                  </a:lnTo>
                  <a:lnTo>
                    <a:pt x="2319" y="70649"/>
                  </a:lnTo>
                  <a:lnTo>
                    <a:pt x="1220" y="69408"/>
                  </a:lnTo>
                  <a:lnTo>
                    <a:pt x="0" y="62385"/>
                  </a:lnTo>
                  <a:lnTo>
                    <a:pt x="13415" y="22961"/>
                  </a:lnTo>
                  <a:lnTo>
                    <a:pt x="21648" y="11874"/>
                  </a:lnTo>
                  <a:lnTo>
                    <a:pt x="31657" y="3653"/>
                  </a:lnTo>
                  <a:lnTo>
                    <a:pt x="40808" y="0"/>
                  </a:lnTo>
                  <a:lnTo>
                    <a:pt x="51461" y="257"/>
                  </a:lnTo>
                  <a:lnTo>
                    <a:pt x="57265" y="1314"/>
                  </a:lnTo>
                  <a:lnTo>
                    <a:pt x="65596" y="6251"/>
                  </a:lnTo>
                  <a:lnTo>
                    <a:pt x="80063" y="24289"/>
                  </a:lnTo>
                  <a:lnTo>
                    <a:pt x="82549" y="37864"/>
                  </a:lnTo>
                  <a:lnTo>
                    <a:pt x="75224" y="85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445">
              <a:extLst>
                <a:ext uri="{FF2B5EF4-FFF2-40B4-BE49-F238E27FC236}">
                  <a16:creationId xmlns:a16="http://schemas.microsoft.com/office/drawing/2014/main" xmlns="" id="{F7F9FBF6-BE49-4AB5-81EF-B810C9311DF0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785100" y="370588"/>
              <a:ext cx="96997" cy="363372"/>
            </a:xfrm>
            <a:custGeom>
              <a:avLst/>
              <a:gdLst/>
              <a:ahLst/>
              <a:cxnLst/>
              <a:rect l="0" t="0" r="0" b="0"/>
              <a:pathLst>
                <a:path w="96997" h="363372">
                  <a:moveTo>
                    <a:pt x="25400" y="23112"/>
                  </a:moveTo>
                  <a:lnTo>
                    <a:pt x="25400" y="23112"/>
                  </a:lnTo>
                  <a:lnTo>
                    <a:pt x="26105" y="12973"/>
                  </a:lnTo>
                  <a:lnTo>
                    <a:pt x="28770" y="5435"/>
                  </a:lnTo>
                  <a:lnTo>
                    <a:pt x="32586" y="2861"/>
                  </a:lnTo>
                  <a:lnTo>
                    <a:pt x="44350" y="0"/>
                  </a:lnTo>
                  <a:lnTo>
                    <a:pt x="66842" y="1761"/>
                  </a:lnTo>
                  <a:lnTo>
                    <a:pt x="73489" y="5350"/>
                  </a:lnTo>
                  <a:lnTo>
                    <a:pt x="84637" y="16864"/>
                  </a:lnTo>
                  <a:lnTo>
                    <a:pt x="95476" y="39213"/>
                  </a:lnTo>
                  <a:lnTo>
                    <a:pt x="96996" y="55433"/>
                  </a:lnTo>
                  <a:lnTo>
                    <a:pt x="93910" y="72049"/>
                  </a:lnTo>
                  <a:lnTo>
                    <a:pt x="68837" y="114162"/>
                  </a:lnTo>
                  <a:lnTo>
                    <a:pt x="44873" y="145796"/>
                  </a:lnTo>
                  <a:lnTo>
                    <a:pt x="40499" y="149351"/>
                  </a:lnTo>
                  <a:lnTo>
                    <a:pt x="38288" y="153133"/>
                  </a:lnTo>
                  <a:lnTo>
                    <a:pt x="37520" y="157065"/>
                  </a:lnTo>
                  <a:lnTo>
                    <a:pt x="44545" y="192455"/>
                  </a:lnTo>
                  <a:lnTo>
                    <a:pt x="57076" y="239005"/>
                  </a:lnTo>
                  <a:lnTo>
                    <a:pt x="68675" y="283751"/>
                  </a:lnTo>
                  <a:lnTo>
                    <a:pt x="64280" y="327055"/>
                  </a:lnTo>
                  <a:lnTo>
                    <a:pt x="58202" y="338349"/>
                  </a:lnTo>
                  <a:lnTo>
                    <a:pt x="37053" y="357098"/>
                  </a:lnTo>
                  <a:lnTo>
                    <a:pt x="24934" y="362050"/>
                  </a:lnTo>
                  <a:lnTo>
                    <a:pt x="18740" y="363371"/>
                  </a:lnTo>
                  <a:lnTo>
                    <a:pt x="13904" y="362840"/>
                  </a:lnTo>
                  <a:lnTo>
                    <a:pt x="9975" y="361075"/>
                  </a:lnTo>
                  <a:lnTo>
                    <a:pt x="0" y="353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847">
            <a:extLst>
              <a:ext uri="{FF2B5EF4-FFF2-40B4-BE49-F238E27FC236}">
                <a16:creationId xmlns:a16="http://schemas.microsoft.com/office/drawing/2014/main" xmlns="" id="{1B3608D3-7177-4FF6-AD25-4A0C1D81AA0A}"/>
              </a:ext>
            </a:extLst>
          </p:cNvPr>
          <p:cNvGrpSpPr/>
          <p:nvPr/>
        </p:nvGrpSpPr>
        <p:grpSpPr>
          <a:xfrm>
            <a:off x="4298950" y="1425048"/>
            <a:ext cx="867705" cy="556506"/>
            <a:chOff x="4298950" y="1425048"/>
            <a:chExt cx="867705" cy="556506"/>
          </a:xfrm>
        </p:grpSpPr>
        <p:sp>
          <p:nvSpPr>
            <p:cNvPr id="39" name="SMARTInkShape-4446">
              <a:extLst>
                <a:ext uri="{FF2B5EF4-FFF2-40B4-BE49-F238E27FC236}">
                  <a16:creationId xmlns:a16="http://schemas.microsoft.com/office/drawing/2014/main" xmlns="" id="{20407C44-91EE-4D3F-B638-40E5A51414D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054600" y="1425048"/>
              <a:ext cx="112055" cy="335659"/>
            </a:xfrm>
            <a:custGeom>
              <a:avLst/>
              <a:gdLst/>
              <a:ahLst/>
              <a:cxnLst/>
              <a:rect l="0" t="0" r="0" b="0"/>
              <a:pathLst>
                <a:path w="112055" h="335659">
                  <a:moveTo>
                    <a:pt x="82550" y="16402"/>
                  </a:moveTo>
                  <a:lnTo>
                    <a:pt x="82550" y="16402"/>
                  </a:lnTo>
                  <a:lnTo>
                    <a:pt x="88017" y="0"/>
                  </a:lnTo>
                  <a:lnTo>
                    <a:pt x="95380" y="11621"/>
                  </a:lnTo>
                  <a:lnTo>
                    <a:pt x="106499" y="46421"/>
                  </a:lnTo>
                  <a:lnTo>
                    <a:pt x="110833" y="78427"/>
                  </a:lnTo>
                  <a:lnTo>
                    <a:pt x="112054" y="114524"/>
                  </a:lnTo>
                  <a:lnTo>
                    <a:pt x="110244" y="154086"/>
                  </a:lnTo>
                  <a:lnTo>
                    <a:pt x="105207" y="191425"/>
                  </a:lnTo>
                  <a:lnTo>
                    <a:pt x="98264" y="226129"/>
                  </a:lnTo>
                  <a:lnTo>
                    <a:pt x="85011" y="272022"/>
                  </a:lnTo>
                  <a:lnTo>
                    <a:pt x="63837" y="307179"/>
                  </a:lnTo>
                  <a:lnTo>
                    <a:pt x="47892" y="324142"/>
                  </a:lnTo>
                  <a:lnTo>
                    <a:pt x="31399" y="333092"/>
                  </a:lnTo>
                  <a:lnTo>
                    <a:pt x="23049" y="335478"/>
                  </a:lnTo>
                  <a:lnTo>
                    <a:pt x="16777" y="335658"/>
                  </a:lnTo>
                  <a:lnTo>
                    <a:pt x="11890" y="334367"/>
                  </a:lnTo>
                  <a:lnTo>
                    <a:pt x="0" y="327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447">
              <a:extLst>
                <a:ext uri="{FF2B5EF4-FFF2-40B4-BE49-F238E27FC236}">
                  <a16:creationId xmlns:a16="http://schemas.microsoft.com/office/drawing/2014/main" xmlns="" id="{7B47CD8C-1515-4099-A58C-25CA3D5E3941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867763" y="1543050"/>
              <a:ext cx="180488" cy="177801"/>
            </a:xfrm>
            <a:custGeom>
              <a:avLst/>
              <a:gdLst/>
              <a:ahLst/>
              <a:cxnLst/>
              <a:rect l="0" t="0" r="0" b="0"/>
              <a:pathLst>
                <a:path w="180488" h="177801">
                  <a:moveTo>
                    <a:pt x="180487" y="0"/>
                  </a:moveTo>
                  <a:lnTo>
                    <a:pt x="180487" y="0"/>
                  </a:lnTo>
                  <a:lnTo>
                    <a:pt x="180487" y="6742"/>
                  </a:lnTo>
                  <a:lnTo>
                    <a:pt x="162810" y="48805"/>
                  </a:lnTo>
                  <a:lnTo>
                    <a:pt x="139993" y="91040"/>
                  </a:lnTo>
                  <a:lnTo>
                    <a:pt x="101096" y="133355"/>
                  </a:lnTo>
                  <a:lnTo>
                    <a:pt x="78175" y="151697"/>
                  </a:lnTo>
                  <a:lnTo>
                    <a:pt x="56228" y="162200"/>
                  </a:lnTo>
                  <a:lnTo>
                    <a:pt x="36596" y="163576"/>
                  </a:lnTo>
                  <a:lnTo>
                    <a:pt x="27410" y="161967"/>
                  </a:lnTo>
                  <a:lnTo>
                    <a:pt x="13439" y="154535"/>
                  </a:lnTo>
                  <a:lnTo>
                    <a:pt x="7739" y="149590"/>
                  </a:lnTo>
                  <a:lnTo>
                    <a:pt x="1404" y="132807"/>
                  </a:lnTo>
                  <a:lnTo>
                    <a:pt x="0" y="113353"/>
                  </a:lnTo>
                  <a:lnTo>
                    <a:pt x="4080" y="97651"/>
                  </a:lnTo>
                  <a:lnTo>
                    <a:pt x="14360" y="83617"/>
                  </a:lnTo>
                  <a:lnTo>
                    <a:pt x="21052" y="76911"/>
                  </a:lnTo>
                  <a:lnTo>
                    <a:pt x="28336" y="73146"/>
                  </a:lnTo>
                  <a:lnTo>
                    <a:pt x="43955" y="70845"/>
                  </a:lnTo>
                  <a:lnTo>
                    <a:pt x="71986" y="80258"/>
                  </a:lnTo>
                  <a:lnTo>
                    <a:pt x="99263" y="99823"/>
                  </a:lnTo>
                  <a:lnTo>
                    <a:pt x="135376" y="143168"/>
                  </a:lnTo>
                  <a:lnTo>
                    <a:pt x="167787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448">
              <a:extLst>
                <a:ext uri="{FF2B5EF4-FFF2-40B4-BE49-F238E27FC236}">
                  <a16:creationId xmlns:a16="http://schemas.microsoft.com/office/drawing/2014/main" xmlns="" id="{124CC3CE-BD20-4558-AB49-6433B496EACF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678165" y="1455033"/>
              <a:ext cx="128786" cy="335668"/>
            </a:xfrm>
            <a:custGeom>
              <a:avLst/>
              <a:gdLst/>
              <a:ahLst/>
              <a:cxnLst/>
              <a:rect l="0" t="0" r="0" b="0"/>
              <a:pathLst>
                <a:path w="128786" h="335668">
                  <a:moveTo>
                    <a:pt x="128785" y="5467"/>
                  </a:moveTo>
                  <a:lnTo>
                    <a:pt x="128785" y="5467"/>
                  </a:lnTo>
                  <a:lnTo>
                    <a:pt x="125414" y="2096"/>
                  </a:lnTo>
                  <a:lnTo>
                    <a:pt x="121877" y="441"/>
                  </a:lnTo>
                  <a:lnTo>
                    <a:pt x="119946" y="0"/>
                  </a:lnTo>
                  <a:lnTo>
                    <a:pt x="103745" y="2750"/>
                  </a:lnTo>
                  <a:lnTo>
                    <a:pt x="81070" y="18146"/>
                  </a:lnTo>
                  <a:lnTo>
                    <a:pt x="53107" y="47324"/>
                  </a:lnTo>
                  <a:lnTo>
                    <a:pt x="29221" y="92893"/>
                  </a:lnTo>
                  <a:lnTo>
                    <a:pt x="17272" y="130166"/>
                  </a:lnTo>
                  <a:lnTo>
                    <a:pt x="7962" y="169544"/>
                  </a:lnTo>
                  <a:lnTo>
                    <a:pt x="1473" y="208212"/>
                  </a:lnTo>
                  <a:lnTo>
                    <a:pt x="0" y="242802"/>
                  </a:lnTo>
                  <a:lnTo>
                    <a:pt x="3814" y="272521"/>
                  </a:lnTo>
                  <a:lnTo>
                    <a:pt x="14916" y="295137"/>
                  </a:lnTo>
                  <a:lnTo>
                    <a:pt x="37034" y="320366"/>
                  </a:lnTo>
                  <a:lnTo>
                    <a:pt x="56962" y="328866"/>
                  </a:lnTo>
                  <a:lnTo>
                    <a:pt x="90685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449">
              <a:extLst>
                <a:ext uri="{FF2B5EF4-FFF2-40B4-BE49-F238E27FC236}">
                  <a16:creationId xmlns:a16="http://schemas.microsoft.com/office/drawing/2014/main" xmlns="" id="{F93EB2A1-D7C4-4CA7-80AF-628B8DFDED67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464050" y="1670050"/>
              <a:ext cx="127001" cy="209551"/>
            </a:xfrm>
            <a:custGeom>
              <a:avLst/>
              <a:gdLst/>
              <a:ahLst/>
              <a:cxnLst/>
              <a:rect l="0" t="0" r="0" b="0"/>
              <a:pathLst>
                <a:path w="127001" h="209551">
                  <a:moveTo>
                    <a:pt x="127000" y="0"/>
                  </a:moveTo>
                  <a:lnTo>
                    <a:pt x="127000" y="0"/>
                  </a:lnTo>
                  <a:lnTo>
                    <a:pt x="117566" y="10844"/>
                  </a:lnTo>
                  <a:lnTo>
                    <a:pt x="95872" y="48805"/>
                  </a:lnTo>
                  <a:lnTo>
                    <a:pt x="69267" y="92452"/>
                  </a:lnTo>
                  <a:lnTo>
                    <a:pt x="45767" y="131502"/>
                  </a:lnTo>
                  <a:lnTo>
                    <a:pt x="16305" y="173254"/>
                  </a:lnTo>
                  <a:lnTo>
                    <a:pt x="4831" y="193622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450">
              <a:extLst>
                <a:ext uri="{FF2B5EF4-FFF2-40B4-BE49-F238E27FC236}">
                  <a16:creationId xmlns:a16="http://schemas.microsoft.com/office/drawing/2014/main" xmlns="" id="{E083E7A0-240E-47A8-93A1-6DBE490400EF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470661" y="1709033"/>
              <a:ext cx="101340" cy="133826"/>
            </a:xfrm>
            <a:custGeom>
              <a:avLst/>
              <a:gdLst/>
              <a:ahLst/>
              <a:cxnLst/>
              <a:rect l="0" t="0" r="0" b="0"/>
              <a:pathLst>
                <a:path w="101340" h="133826">
                  <a:moveTo>
                    <a:pt x="6089" y="5467"/>
                  </a:moveTo>
                  <a:lnTo>
                    <a:pt x="6089" y="5467"/>
                  </a:lnTo>
                  <a:lnTo>
                    <a:pt x="2718" y="5467"/>
                  </a:lnTo>
                  <a:lnTo>
                    <a:pt x="1725" y="4761"/>
                  </a:lnTo>
                  <a:lnTo>
                    <a:pt x="1063" y="3585"/>
                  </a:lnTo>
                  <a:lnTo>
                    <a:pt x="0" y="0"/>
                  </a:lnTo>
                  <a:lnTo>
                    <a:pt x="6558" y="2750"/>
                  </a:lnTo>
                  <a:lnTo>
                    <a:pt x="32386" y="27713"/>
                  </a:lnTo>
                  <a:lnTo>
                    <a:pt x="64062" y="69388"/>
                  </a:lnTo>
                  <a:lnTo>
                    <a:pt x="89925" y="112115"/>
                  </a:lnTo>
                  <a:lnTo>
                    <a:pt x="99836" y="133445"/>
                  </a:lnTo>
                  <a:lnTo>
                    <a:pt x="100337" y="133825"/>
                  </a:lnTo>
                  <a:lnTo>
                    <a:pt x="101339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451">
              <a:extLst>
                <a:ext uri="{FF2B5EF4-FFF2-40B4-BE49-F238E27FC236}">
                  <a16:creationId xmlns:a16="http://schemas.microsoft.com/office/drawing/2014/main" xmlns="" id="{049603CE-8315-4579-BBCC-5F453B14DCB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298950" y="1452105"/>
              <a:ext cx="161573" cy="529449"/>
            </a:xfrm>
            <a:custGeom>
              <a:avLst/>
              <a:gdLst/>
              <a:ahLst/>
              <a:cxnLst/>
              <a:rect l="0" t="0" r="0" b="0"/>
              <a:pathLst>
                <a:path w="161573" h="529449">
                  <a:moveTo>
                    <a:pt x="0" y="116345"/>
                  </a:moveTo>
                  <a:lnTo>
                    <a:pt x="0" y="116345"/>
                  </a:lnTo>
                  <a:lnTo>
                    <a:pt x="0" y="112687"/>
                  </a:lnTo>
                  <a:lnTo>
                    <a:pt x="0" y="152789"/>
                  </a:lnTo>
                  <a:lnTo>
                    <a:pt x="1882" y="183107"/>
                  </a:lnTo>
                  <a:lnTo>
                    <a:pt x="4364" y="221511"/>
                  </a:lnTo>
                  <a:lnTo>
                    <a:pt x="5467" y="266802"/>
                  </a:lnTo>
                  <a:lnTo>
                    <a:pt x="6467" y="291439"/>
                  </a:lnTo>
                  <a:lnTo>
                    <a:pt x="7839" y="317035"/>
                  </a:lnTo>
                  <a:lnTo>
                    <a:pt x="9459" y="343272"/>
                  </a:lnTo>
                  <a:lnTo>
                    <a:pt x="10539" y="368524"/>
                  </a:lnTo>
                  <a:lnTo>
                    <a:pt x="11260" y="393120"/>
                  </a:lnTo>
                  <a:lnTo>
                    <a:pt x="12059" y="439028"/>
                  </a:lnTo>
                  <a:lnTo>
                    <a:pt x="12415" y="478247"/>
                  </a:lnTo>
                  <a:lnTo>
                    <a:pt x="12644" y="521951"/>
                  </a:lnTo>
                  <a:lnTo>
                    <a:pt x="12675" y="529448"/>
                  </a:lnTo>
                  <a:lnTo>
                    <a:pt x="12697" y="487566"/>
                  </a:lnTo>
                  <a:lnTo>
                    <a:pt x="13404" y="452782"/>
                  </a:lnTo>
                  <a:lnTo>
                    <a:pt x="16070" y="409100"/>
                  </a:lnTo>
                  <a:lnTo>
                    <a:pt x="17769" y="384187"/>
                  </a:lnTo>
                  <a:lnTo>
                    <a:pt x="19607" y="357701"/>
                  </a:lnTo>
                  <a:lnTo>
                    <a:pt x="21538" y="330166"/>
                  </a:lnTo>
                  <a:lnTo>
                    <a:pt x="23531" y="301931"/>
                  </a:lnTo>
                  <a:lnTo>
                    <a:pt x="25565" y="273230"/>
                  </a:lnTo>
                  <a:lnTo>
                    <a:pt x="27627" y="244218"/>
                  </a:lnTo>
                  <a:lnTo>
                    <a:pt x="29001" y="216411"/>
                  </a:lnTo>
                  <a:lnTo>
                    <a:pt x="29917" y="189405"/>
                  </a:lnTo>
                  <a:lnTo>
                    <a:pt x="30528" y="162935"/>
                  </a:lnTo>
                  <a:lnTo>
                    <a:pt x="33052" y="137527"/>
                  </a:lnTo>
                  <a:lnTo>
                    <a:pt x="36852" y="112828"/>
                  </a:lnTo>
                  <a:lnTo>
                    <a:pt x="46717" y="68215"/>
                  </a:lnTo>
                  <a:lnTo>
                    <a:pt x="63466" y="22121"/>
                  </a:lnTo>
                  <a:lnTo>
                    <a:pt x="73127" y="4853"/>
                  </a:lnTo>
                  <a:lnTo>
                    <a:pt x="79090" y="1095"/>
                  </a:lnTo>
                  <a:lnTo>
                    <a:pt x="85888" y="0"/>
                  </a:lnTo>
                  <a:lnTo>
                    <a:pt x="93242" y="682"/>
                  </a:lnTo>
                  <a:lnTo>
                    <a:pt x="108939" y="14610"/>
                  </a:lnTo>
                  <a:lnTo>
                    <a:pt x="133643" y="53981"/>
                  </a:lnTo>
                  <a:lnTo>
                    <a:pt x="148297" y="88628"/>
                  </a:lnTo>
                  <a:lnTo>
                    <a:pt x="157162" y="127545"/>
                  </a:lnTo>
                  <a:lnTo>
                    <a:pt x="161572" y="162715"/>
                  </a:lnTo>
                  <a:lnTo>
                    <a:pt x="161415" y="194104"/>
                  </a:lnTo>
                  <a:lnTo>
                    <a:pt x="154290" y="222165"/>
                  </a:lnTo>
                  <a:lnTo>
                    <a:pt x="142186" y="243104"/>
                  </a:lnTo>
                  <a:lnTo>
                    <a:pt x="135007" y="251651"/>
                  </a:lnTo>
                  <a:lnTo>
                    <a:pt x="113861" y="263029"/>
                  </a:lnTo>
                  <a:lnTo>
                    <a:pt x="74188" y="271520"/>
                  </a:lnTo>
                  <a:lnTo>
                    <a:pt x="26649" y="271018"/>
                  </a:lnTo>
                  <a:lnTo>
                    <a:pt x="8993" y="269418"/>
                  </a:lnTo>
                  <a:lnTo>
                    <a:pt x="8112" y="268488"/>
                  </a:lnTo>
                  <a:lnTo>
                    <a:pt x="9641" y="267163"/>
                  </a:lnTo>
                  <a:lnTo>
                    <a:pt x="19050" y="262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848">
            <a:extLst>
              <a:ext uri="{FF2B5EF4-FFF2-40B4-BE49-F238E27FC236}">
                <a16:creationId xmlns:a16="http://schemas.microsoft.com/office/drawing/2014/main" xmlns="" id="{8D04C7F7-F40F-4E97-A8C0-A83FDB90B0C8}"/>
              </a:ext>
            </a:extLst>
          </p:cNvPr>
          <p:cNvGrpSpPr/>
          <p:nvPr/>
        </p:nvGrpSpPr>
        <p:grpSpPr>
          <a:xfrm>
            <a:off x="5435600" y="1663700"/>
            <a:ext cx="152401" cy="93952"/>
            <a:chOff x="5435600" y="1663700"/>
            <a:chExt cx="152401" cy="93952"/>
          </a:xfrm>
        </p:grpSpPr>
        <p:sp>
          <p:nvSpPr>
            <p:cNvPr id="46" name="SMARTInkShape-4452">
              <a:extLst>
                <a:ext uri="{FF2B5EF4-FFF2-40B4-BE49-F238E27FC236}">
                  <a16:creationId xmlns:a16="http://schemas.microsoft.com/office/drawing/2014/main" xmlns="" id="{7562AF0A-B7EA-438C-9FB2-9B70FD7D9D12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447577" y="1733550"/>
              <a:ext cx="140424" cy="24102"/>
            </a:xfrm>
            <a:custGeom>
              <a:avLst/>
              <a:gdLst/>
              <a:ahLst/>
              <a:cxnLst/>
              <a:rect l="0" t="0" r="0" b="0"/>
              <a:pathLst>
                <a:path w="140424" h="24102">
                  <a:moveTo>
                    <a:pt x="19773" y="0"/>
                  </a:moveTo>
                  <a:lnTo>
                    <a:pt x="19773" y="0"/>
                  </a:lnTo>
                  <a:lnTo>
                    <a:pt x="0" y="14306"/>
                  </a:lnTo>
                  <a:lnTo>
                    <a:pt x="946" y="16593"/>
                  </a:lnTo>
                  <a:lnTo>
                    <a:pt x="9524" y="21015"/>
                  </a:lnTo>
                  <a:lnTo>
                    <a:pt x="47075" y="24101"/>
                  </a:lnTo>
                  <a:lnTo>
                    <a:pt x="82472" y="22941"/>
                  </a:lnTo>
                  <a:lnTo>
                    <a:pt x="14042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453">
              <a:extLst>
                <a:ext uri="{FF2B5EF4-FFF2-40B4-BE49-F238E27FC236}">
                  <a16:creationId xmlns:a16="http://schemas.microsoft.com/office/drawing/2014/main" xmlns="" id="{86A9D9C6-2FC0-487A-AB6C-D3B6A11DC781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435600" y="1663700"/>
              <a:ext cx="133351" cy="1"/>
            </a:xfrm>
            <a:custGeom>
              <a:avLst/>
              <a:gdLst/>
              <a:ahLst/>
              <a:cxnLst/>
              <a:rect l="0" t="0" r="0" b="0"/>
              <a:pathLst>
                <a:path w="133351" h="1">
                  <a:moveTo>
                    <a:pt x="0" y="0"/>
                  </a:moveTo>
                  <a:lnTo>
                    <a:pt x="0" y="0"/>
                  </a:lnTo>
                  <a:lnTo>
                    <a:pt x="30748" y="0"/>
                  </a:lnTo>
                  <a:lnTo>
                    <a:pt x="65171" y="0"/>
                  </a:lnTo>
                  <a:lnTo>
                    <a:pt x="110640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849">
            <a:extLst>
              <a:ext uri="{FF2B5EF4-FFF2-40B4-BE49-F238E27FC236}">
                <a16:creationId xmlns:a16="http://schemas.microsoft.com/office/drawing/2014/main" xmlns="" id="{B6B9A840-0A62-41F3-ABC8-3DFF5BE7FEEA}"/>
              </a:ext>
            </a:extLst>
          </p:cNvPr>
          <p:cNvGrpSpPr/>
          <p:nvPr/>
        </p:nvGrpSpPr>
        <p:grpSpPr>
          <a:xfrm>
            <a:off x="5946424" y="1257701"/>
            <a:ext cx="2087703" cy="1225150"/>
            <a:chOff x="5946424" y="1257701"/>
            <a:chExt cx="2087703" cy="1225150"/>
          </a:xfrm>
        </p:grpSpPr>
        <p:sp>
          <p:nvSpPr>
            <p:cNvPr id="49" name="SMARTInkShape-4454">
              <a:extLst>
                <a:ext uri="{FF2B5EF4-FFF2-40B4-BE49-F238E27FC236}">
                  <a16:creationId xmlns:a16="http://schemas.microsoft.com/office/drawing/2014/main" xmlns="" id="{56FF495E-9CD6-462C-83C8-D43170307072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956300" y="1854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455">
              <a:extLst>
                <a:ext uri="{FF2B5EF4-FFF2-40B4-BE49-F238E27FC236}">
                  <a16:creationId xmlns:a16="http://schemas.microsoft.com/office/drawing/2014/main" xmlns="" id="{63600704-22A0-4573-B5BD-E2649A5CCA4E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949950" y="19431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456">
              <a:extLst>
                <a:ext uri="{FF2B5EF4-FFF2-40B4-BE49-F238E27FC236}">
                  <a16:creationId xmlns:a16="http://schemas.microsoft.com/office/drawing/2014/main" xmlns="" id="{6FE6F4AF-919B-4458-ACC1-DD316792329B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946424" y="1390650"/>
              <a:ext cx="289277" cy="353835"/>
            </a:xfrm>
            <a:custGeom>
              <a:avLst/>
              <a:gdLst/>
              <a:ahLst/>
              <a:cxnLst/>
              <a:rect l="0" t="0" r="0" b="0"/>
              <a:pathLst>
                <a:path w="289277" h="353835">
                  <a:moveTo>
                    <a:pt x="225776" y="0"/>
                  </a:moveTo>
                  <a:lnTo>
                    <a:pt x="225776" y="0"/>
                  </a:lnTo>
                  <a:lnTo>
                    <a:pt x="231864" y="0"/>
                  </a:lnTo>
                  <a:lnTo>
                    <a:pt x="219894" y="12209"/>
                  </a:lnTo>
                  <a:lnTo>
                    <a:pt x="174950" y="42868"/>
                  </a:lnTo>
                  <a:lnTo>
                    <a:pt x="128561" y="70243"/>
                  </a:lnTo>
                  <a:lnTo>
                    <a:pt x="88394" y="93171"/>
                  </a:lnTo>
                  <a:lnTo>
                    <a:pt x="42502" y="122121"/>
                  </a:lnTo>
                  <a:lnTo>
                    <a:pt x="9578" y="148065"/>
                  </a:lnTo>
                  <a:lnTo>
                    <a:pt x="6854" y="154449"/>
                  </a:lnTo>
                  <a:lnTo>
                    <a:pt x="7592" y="169068"/>
                  </a:lnTo>
                  <a:lnTo>
                    <a:pt x="12587" y="174801"/>
                  </a:lnTo>
                  <a:lnTo>
                    <a:pt x="29424" y="183052"/>
                  </a:lnTo>
                  <a:lnTo>
                    <a:pt x="74023" y="194098"/>
                  </a:lnTo>
                  <a:lnTo>
                    <a:pt x="117535" y="203075"/>
                  </a:lnTo>
                  <a:lnTo>
                    <a:pt x="141965" y="209513"/>
                  </a:lnTo>
                  <a:lnTo>
                    <a:pt x="146619" y="211642"/>
                  </a:lnTo>
                  <a:lnTo>
                    <a:pt x="149016" y="214472"/>
                  </a:lnTo>
                  <a:lnTo>
                    <a:pt x="149908" y="217770"/>
                  </a:lnTo>
                  <a:lnTo>
                    <a:pt x="149797" y="221380"/>
                  </a:lnTo>
                  <a:lnTo>
                    <a:pt x="142899" y="236574"/>
                  </a:lnTo>
                  <a:lnTo>
                    <a:pt x="116376" y="261376"/>
                  </a:lnTo>
                  <a:lnTo>
                    <a:pt x="71835" y="292721"/>
                  </a:lnTo>
                  <a:lnTo>
                    <a:pt x="25642" y="322718"/>
                  </a:lnTo>
                  <a:lnTo>
                    <a:pt x="6708" y="339194"/>
                  </a:lnTo>
                  <a:lnTo>
                    <a:pt x="0" y="349641"/>
                  </a:lnTo>
                  <a:lnTo>
                    <a:pt x="1881" y="351627"/>
                  </a:lnTo>
                  <a:lnTo>
                    <a:pt x="11496" y="353834"/>
                  </a:lnTo>
                  <a:lnTo>
                    <a:pt x="57991" y="350182"/>
                  </a:lnTo>
                  <a:lnTo>
                    <a:pt x="93584" y="346607"/>
                  </a:lnTo>
                  <a:lnTo>
                    <a:pt x="134803" y="342666"/>
                  </a:lnTo>
                  <a:lnTo>
                    <a:pt x="177582" y="338562"/>
                  </a:lnTo>
                  <a:lnTo>
                    <a:pt x="217762" y="334387"/>
                  </a:lnTo>
                  <a:lnTo>
                    <a:pt x="259228" y="331440"/>
                  </a:lnTo>
                  <a:lnTo>
                    <a:pt x="279275" y="333939"/>
                  </a:lnTo>
                  <a:lnTo>
                    <a:pt x="282609" y="335515"/>
                  </a:lnTo>
                  <a:lnTo>
                    <a:pt x="284831" y="337271"/>
                  </a:lnTo>
                  <a:lnTo>
                    <a:pt x="289276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457">
              <a:extLst>
                <a:ext uri="{FF2B5EF4-FFF2-40B4-BE49-F238E27FC236}">
                  <a16:creationId xmlns:a16="http://schemas.microsoft.com/office/drawing/2014/main" xmlns="" id="{59189C23-1A3A-421B-9285-66D61DF3637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931150" y="1399692"/>
              <a:ext cx="102977" cy="314809"/>
            </a:xfrm>
            <a:custGeom>
              <a:avLst/>
              <a:gdLst/>
              <a:ahLst/>
              <a:cxnLst/>
              <a:rect l="0" t="0" r="0" b="0"/>
              <a:pathLst>
                <a:path w="102977" h="314809">
                  <a:moveTo>
                    <a:pt x="69850" y="3658"/>
                  </a:moveTo>
                  <a:lnTo>
                    <a:pt x="69850" y="3658"/>
                  </a:lnTo>
                  <a:lnTo>
                    <a:pt x="73220" y="287"/>
                  </a:lnTo>
                  <a:lnTo>
                    <a:pt x="75624" y="0"/>
                  </a:lnTo>
                  <a:lnTo>
                    <a:pt x="82059" y="1562"/>
                  </a:lnTo>
                  <a:lnTo>
                    <a:pt x="89623" y="14015"/>
                  </a:lnTo>
                  <a:lnTo>
                    <a:pt x="99933" y="48590"/>
                  </a:lnTo>
                  <a:lnTo>
                    <a:pt x="102976" y="80778"/>
                  </a:lnTo>
                  <a:lnTo>
                    <a:pt x="99624" y="120954"/>
                  </a:lnTo>
                  <a:lnTo>
                    <a:pt x="91549" y="160917"/>
                  </a:lnTo>
                  <a:lnTo>
                    <a:pt x="80200" y="199140"/>
                  </a:lnTo>
                  <a:lnTo>
                    <a:pt x="65748" y="234942"/>
                  </a:lnTo>
                  <a:lnTo>
                    <a:pt x="38374" y="273348"/>
                  </a:lnTo>
                  <a:lnTo>
                    <a:pt x="0" y="314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458">
              <a:extLst>
                <a:ext uri="{FF2B5EF4-FFF2-40B4-BE49-F238E27FC236}">
                  <a16:creationId xmlns:a16="http://schemas.microsoft.com/office/drawing/2014/main" xmlns="" id="{28A1312C-D934-4A97-BA97-41F27CE1AABF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695812" y="1474083"/>
              <a:ext cx="178189" cy="195968"/>
            </a:xfrm>
            <a:custGeom>
              <a:avLst/>
              <a:gdLst/>
              <a:ahLst/>
              <a:cxnLst/>
              <a:rect l="0" t="0" r="0" b="0"/>
              <a:pathLst>
                <a:path w="178189" h="195968">
                  <a:moveTo>
                    <a:pt x="178188" y="5467"/>
                  </a:moveTo>
                  <a:lnTo>
                    <a:pt x="178188" y="5467"/>
                  </a:lnTo>
                  <a:lnTo>
                    <a:pt x="178188" y="0"/>
                  </a:lnTo>
                  <a:lnTo>
                    <a:pt x="165978" y="41290"/>
                  </a:lnTo>
                  <a:lnTo>
                    <a:pt x="140210" y="88822"/>
                  </a:lnTo>
                  <a:lnTo>
                    <a:pt x="114097" y="125650"/>
                  </a:lnTo>
                  <a:lnTo>
                    <a:pt x="76727" y="157101"/>
                  </a:lnTo>
                  <a:lnTo>
                    <a:pt x="39940" y="174182"/>
                  </a:lnTo>
                  <a:lnTo>
                    <a:pt x="19848" y="176172"/>
                  </a:lnTo>
                  <a:lnTo>
                    <a:pt x="12656" y="174303"/>
                  </a:lnTo>
                  <a:lnTo>
                    <a:pt x="7155" y="170941"/>
                  </a:lnTo>
                  <a:lnTo>
                    <a:pt x="2783" y="166583"/>
                  </a:lnTo>
                  <a:lnTo>
                    <a:pt x="573" y="160150"/>
                  </a:lnTo>
                  <a:lnTo>
                    <a:pt x="0" y="143595"/>
                  </a:lnTo>
                  <a:lnTo>
                    <a:pt x="5860" y="126359"/>
                  </a:lnTo>
                  <a:lnTo>
                    <a:pt x="16225" y="110702"/>
                  </a:lnTo>
                  <a:lnTo>
                    <a:pt x="30240" y="99040"/>
                  </a:lnTo>
                  <a:lnTo>
                    <a:pt x="47757" y="94797"/>
                  </a:lnTo>
                  <a:lnTo>
                    <a:pt x="66596" y="95970"/>
                  </a:lnTo>
                  <a:lnTo>
                    <a:pt x="84376" y="101194"/>
                  </a:lnTo>
                  <a:lnTo>
                    <a:pt x="110253" y="118811"/>
                  </a:lnTo>
                  <a:lnTo>
                    <a:pt x="129052" y="141905"/>
                  </a:lnTo>
                  <a:lnTo>
                    <a:pt x="153931" y="188707"/>
                  </a:lnTo>
                  <a:lnTo>
                    <a:pt x="159138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459">
              <a:extLst>
                <a:ext uri="{FF2B5EF4-FFF2-40B4-BE49-F238E27FC236}">
                  <a16:creationId xmlns:a16="http://schemas.microsoft.com/office/drawing/2014/main" xmlns="" id="{512E5948-04C7-4242-BC4D-8A23244E70B1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404206" y="1625600"/>
              <a:ext cx="184045" cy="11769"/>
            </a:xfrm>
            <a:custGeom>
              <a:avLst/>
              <a:gdLst/>
              <a:ahLst/>
              <a:cxnLst/>
              <a:rect l="0" t="0" r="0" b="0"/>
              <a:pathLst>
                <a:path w="184045" h="11769">
                  <a:moveTo>
                    <a:pt x="25294" y="0"/>
                  </a:moveTo>
                  <a:lnTo>
                    <a:pt x="25294" y="0"/>
                  </a:lnTo>
                  <a:lnTo>
                    <a:pt x="3308" y="6907"/>
                  </a:lnTo>
                  <a:lnTo>
                    <a:pt x="54" y="8838"/>
                  </a:lnTo>
                  <a:lnTo>
                    <a:pt x="0" y="10126"/>
                  </a:lnTo>
                  <a:lnTo>
                    <a:pt x="2081" y="10984"/>
                  </a:lnTo>
                  <a:lnTo>
                    <a:pt x="48107" y="11768"/>
                  </a:lnTo>
                  <a:lnTo>
                    <a:pt x="80588" y="9229"/>
                  </a:lnTo>
                  <a:lnTo>
                    <a:pt x="119955" y="7629"/>
                  </a:lnTo>
                  <a:lnTo>
                    <a:pt x="18404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460">
              <a:extLst>
                <a:ext uri="{FF2B5EF4-FFF2-40B4-BE49-F238E27FC236}">
                  <a16:creationId xmlns:a16="http://schemas.microsoft.com/office/drawing/2014/main" xmlns="" id="{10370FAC-857C-4443-BE92-A58BF3E1F68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416800" y="1544766"/>
              <a:ext cx="152401" cy="10985"/>
            </a:xfrm>
            <a:custGeom>
              <a:avLst/>
              <a:gdLst/>
              <a:ahLst/>
              <a:cxnLst/>
              <a:rect l="0" t="0" r="0" b="0"/>
              <a:pathLst>
                <a:path w="152401" h="10985">
                  <a:moveTo>
                    <a:pt x="0" y="10984"/>
                  </a:moveTo>
                  <a:lnTo>
                    <a:pt x="0" y="10984"/>
                  </a:lnTo>
                  <a:lnTo>
                    <a:pt x="12961" y="5914"/>
                  </a:lnTo>
                  <a:lnTo>
                    <a:pt x="59004" y="0"/>
                  </a:lnTo>
                  <a:lnTo>
                    <a:pt x="106618" y="674"/>
                  </a:lnTo>
                  <a:lnTo>
                    <a:pt x="152400" y="4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461">
              <a:extLst>
                <a:ext uri="{FF2B5EF4-FFF2-40B4-BE49-F238E27FC236}">
                  <a16:creationId xmlns:a16="http://schemas.microsoft.com/office/drawing/2014/main" xmlns="" id="{0D9E9278-862A-490C-9064-AC4C4DEA6F52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223818" y="1498600"/>
              <a:ext cx="44837" cy="35767"/>
            </a:xfrm>
            <a:custGeom>
              <a:avLst/>
              <a:gdLst/>
              <a:ahLst/>
              <a:cxnLst/>
              <a:rect l="0" t="0" r="0" b="0"/>
              <a:pathLst>
                <a:path w="44837" h="35767">
                  <a:moveTo>
                    <a:pt x="15182" y="0"/>
                  </a:moveTo>
                  <a:lnTo>
                    <a:pt x="15182" y="0"/>
                  </a:lnTo>
                  <a:lnTo>
                    <a:pt x="8440" y="0"/>
                  </a:lnTo>
                  <a:lnTo>
                    <a:pt x="5748" y="1411"/>
                  </a:lnTo>
                  <a:lnTo>
                    <a:pt x="876" y="6742"/>
                  </a:lnTo>
                  <a:lnTo>
                    <a:pt x="0" y="10139"/>
                  </a:lnTo>
                  <a:lnTo>
                    <a:pt x="908" y="17677"/>
                  </a:lnTo>
                  <a:lnTo>
                    <a:pt x="8757" y="29854"/>
                  </a:lnTo>
                  <a:lnTo>
                    <a:pt x="19852" y="34435"/>
                  </a:lnTo>
                  <a:lnTo>
                    <a:pt x="32074" y="35766"/>
                  </a:lnTo>
                  <a:lnTo>
                    <a:pt x="39858" y="34005"/>
                  </a:lnTo>
                  <a:lnTo>
                    <a:pt x="42216" y="31842"/>
                  </a:lnTo>
                  <a:lnTo>
                    <a:pt x="44836" y="25676"/>
                  </a:lnTo>
                  <a:lnTo>
                    <a:pt x="44124" y="22056"/>
                  </a:lnTo>
                  <a:lnTo>
                    <a:pt x="39569" y="14271"/>
                  </a:lnTo>
                  <a:lnTo>
                    <a:pt x="29078" y="7989"/>
                  </a:lnTo>
                  <a:lnTo>
                    <a:pt x="24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462">
              <a:extLst>
                <a:ext uri="{FF2B5EF4-FFF2-40B4-BE49-F238E27FC236}">
                  <a16:creationId xmlns:a16="http://schemas.microsoft.com/office/drawing/2014/main" xmlns="" id="{2070EEC7-5A63-49A4-B325-F48F8A29FE05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213600" y="16192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467" y="15580"/>
                  </a:lnTo>
                  <a:lnTo>
                    <a:pt x="6299" y="63080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463">
              <a:extLst>
                <a:ext uri="{FF2B5EF4-FFF2-40B4-BE49-F238E27FC236}">
                  <a16:creationId xmlns:a16="http://schemas.microsoft.com/office/drawing/2014/main" xmlns="" id="{30322C49-321D-4287-8770-96B502E00BB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965950" y="1399979"/>
              <a:ext cx="209551" cy="282772"/>
            </a:xfrm>
            <a:custGeom>
              <a:avLst/>
              <a:gdLst/>
              <a:ahLst/>
              <a:cxnLst/>
              <a:rect l="0" t="0" r="0" b="0"/>
              <a:pathLst>
                <a:path w="209551" h="282772">
                  <a:moveTo>
                    <a:pt x="209550" y="3371"/>
                  </a:moveTo>
                  <a:lnTo>
                    <a:pt x="209550" y="3371"/>
                  </a:lnTo>
                  <a:lnTo>
                    <a:pt x="202808" y="0"/>
                  </a:lnTo>
                  <a:lnTo>
                    <a:pt x="198705" y="418"/>
                  </a:lnTo>
                  <a:lnTo>
                    <a:pt x="188502" y="4646"/>
                  </a:lnTo>
                  <a:lnTo>
                    <a:pt x="154724" y="47353"/>
                  </a:lnTo>
                  <a:lnTo>
                    <a:pt x="125806" y="89545"/>
                  </a:lnTo>
                  <a:lnTo>
                    <a:pt x="105303" y="121398"/>
                  </a:lnTo>
                  <a:lnTo>
                    <a:pt x="84431" y="154370"/>
                  </a:lnTo>
                  <a:lnTo>
                    <a:pt x="52846" y="201296"/>
                  </a:lnTo>
                  <a:lnTo>
                    <a:pt x="27887" y="239737"/>
                  </a:lnTo>
                  <a:lnTo>
                    <a:pt x="0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464">
              <a:extLst>
                <a:ext uri="{FF2B5EF4-FFF2-40B4-BE49-F238E27FC236}">
                  <a16:creationId xmlns:a16="http://schemas.microsoft.com/office/drawing/2014/main" xmlns="" id="{E32182BF-4C0D-47B0-8B89-B5E91EC9F90C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959600" y="1441450"/>
              <a:ext cx="177801" cy="222251"/>
            </a:xfrm>
            <a:custGeom>
              <a:avLst/>
              <a:gdLst/>
              <a:ahLst/>
              <a:cxnLst/>
              <a:rect l="0" t="0" r="0" b="0"/>
              <a:pathLst>
                <a:path w="177801" h="222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45441" y="50219"/>
                  </a:lnTo>
                  <a:lnTo>
                    <a:pt x="82530" y="88414"/>
                  </a:lnTo>
                  <a:lnTo>
                    <a:pt x="118527" y="126150"/>
                  </a:lnTo>
                  <a:lnTo>
                    <a:pt x="150726" y="170864"/>
                  </a:lnTo>
                  <a:lnTo>
                    <a:pt x="1778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465">
              <a:extLst>
                <a:ext uri="{FF2B5EF4-FFF2-40B4-BE49-F238E27FC236}">
                  <a16:creationId xmlns:a16="http://schemas.microsoft.com/office/drawing/2014/main" xmlns="" id="{013778FA-BBE5-49FD-9D8D-A008F85207E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758005" y="1360665"/>
              <a:ext cx="144446" cy="347486"/>
            </a:xfrm>
            <a:custGeom>
              <a:avLst/>
              <a:gdLst/>
              <a:ahLst/>
              <a:cxnLst/>
              <a:rect l="0" t="0" r="0" b="0"/>
              <a:pathLst>
                <a:path w="144446" h="347486">
                  <a:moveTo>
                    <a:pt x="144445" y="10935"/>
                  </a:moveTo>
                  <a:lnTo>
                    <a:pt x="144445" y="10935"/>
                  </a:lnTo>
                  <a:lnTo>
                    <a:pt x="144445" y="4193"/>
                  </a:lnTo>
                  <a:lnTo>
                    <a:pt x="143739" y="2207"/>
                  </a:lnTo>
                  <a:lnTo>
                    <a:pt x="142563" y="883"/>
                  </a:lnTo>
                  <a:lnTo>
                    <a:pt x="141074" y="0"/>
                  </a:lnTo>
                  <a:lnTo>
                    <a:pt x="128865" y="2129"/>
                  </a:lnTo>
                  <a:lnTo>
                    <a:pt x="108470" y="17341"/>
                  </a:lnTo>
                  <a:lnTo>
                    <a:pt x="77811" y="53207"/>
                  </a:lnTo>
                  <a:lnTo>
                    <a:pt x="56033" y="85461"/>
                  </a:lnTo>
                  <a:lnTo>
                    <a:pt x="35301" y="120963"/>
                  </a:lnTo>
                  <a:lnTo>
                    <a:pt x="16678" y="157909"/>
                  </a:lnTo>
                  <a:lnTo>
                    <a:pt x="6521" y="195495"/>
                  </a:lnTo>
                  <a:lnTo>
                    <a:pt x="2006" y="231956"/>
                  </a:lnTo>
                  <a:lnTo>
                    <a:pt x="0" y="264624"/>
                  </a:lnTo>
                  <a:lnTo>
                    <a:pt x="6634" y="291843"/>
                  </a:lnTo>
                  <a:lnTo>
                    <a:pt x="12354" y="304040"/>
                  </a:lnTo>
                  <a:lnTo>
                    <a:pt x="29999" y="323237"/>
                  </a:lnTo>
                  <a:lnTo>
                    <a:pt x="51952" y="336708"/>
                  </a:lnTo>
                  <a:lnTo>
                    <a:pt x="99995" y="347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466">
              <a:extLst>
                <a:ext uri="{FF2B5EF4-FFF2-40B4-BE49-F238E27FC236}">
                  <a16:creationId xmlns:a16="http://schemas.microsoft.com/office/drawing/2014/main" xmlns="" id="{57D564EB-D745-4FAD-A5F4-C3A4B9D321BA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375400" y="1695450"/>
              <a:ext cx="260351" cy="25401"/>
            </a:xfrm>
            <a:custGeom>
              <a:avLst/>
              <a:gdLst/>
              <a:ahLst/>
              <a:cxnLst/>
              <a:rect l="0" t="0" r="0" b="0"/>
              <a:pathLst>
                <a:path w="260351" h="25401">
                  <a:moveTo>
                    <a:pt x="0" y="25400"/>
                  </a:moveTo>
                  <a:lnTo>
                    <a:pt x="0" y="25400"/>
                  </a:lnTo>
                  <a:lnTo>
                    <a:pt x="36087" y="25400"/>
                  </a:lnTo>
                  <a:lnTo>
                    <a:pt x="83129" y="21637"/>
                  </a:lnTo>
                  <a:lnTo>
                    <a:pt x="121613" y="15966"/>
                  </a:lnTo>
                  <a:lnTo>
                    <a:pt x="162235" y="11094"/>
                  </a:lnTo>
                  <a:lnTo>
                    <a:pt x="201926" y="6577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467">
              <a:extLst>
                <a:ext uri="{FF2B5EF4-FFF2-40B4-BE49-F238E27FC236}">
                  <a16:creationId xmlns:a16="http://schemas.microsoft.com/office/drawing/2014/main" xmlns="" id="{35AA2A46-90F4-4937-BF38-0C84F53B8E6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376283" y="1412702"/>
              <a:ext cx="240418" cy="16049"/>
            </a:xfrm>
            <a:custGeom>
              <a:avLst/>
              <a:gdLst/>
              <a:ahLst/>
              <a:cxnLst/>
              <a:rect l="0" t="0" r="0" b="0"/>
              <a:pathLst>
                <a:path w="240418" h="16049">
                  <a:moveTo>
                    <a:pt x="5467" y="9698"/>
                  </a:moveTo>
                  <a:lnTo>
                    <a:pt x="5467" y="9698"/>
                  </a:lnTo>
                  <a:lnTo>
                    <a:pt x="2096" y="9698"/>
                  </a:lnTo>
                  <a:lnTo>
                    <a:pt x="1103" y="8992"/>
                  </a:lnTo>
                  <a:lnTo>
                    <a:pt x="441" y="7817"/>
                  </a:lnTo>
                  <a:lnTo>
                    <a:pt x="0" y="6327"/>
                  </a:lnTo>
                  <a:lnTo>
                    <a:pt x="411" y="5334"/>
                  </a:lnTo>
                  <a:lnTo>
                    <a:pt x="1391" y="4672"/>
                  </a:lnTo>
                  <a:lnTo>
                    <a:pt x="2749" y="4231"/>
                  </a:lnTo>
                  <a:lnTo>
                    <a:pt x="42146" y="3464"/>
                  </a:lnTo>
                  <a:lnTo>
                    <a:pt x="75391" y="2694"/>
                  </a:lnTo>
                  <a:lnTo>
                    <a:pt x="116036" y="0"/>
                  </a:lnTo>
                  <a:lnTo>
                    <a:pt x="154328" y="214"/>
                  </a:lnTo>
                  <a:lnTo>
                    <a:pt x="188044" y="3366"/>
                  </a:lnTo>
                  <a:lnTo>
                    <a:pt x="240417" y="16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468">
              <a:extLst>
                <a:ext uri="{FF2B5EF4-FFF2-40B4-BE49-F238E27FC236}">
                  <a16:creationId xmlns:a16="http://schemas.microsoft.com/office/drawing/2014/main" xmlns="" id="{33E34D54-2503-42E9-BB04-A556203CBF8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477000" y="1416389"/>
              <a:ext cx="25401" cy="266362"/>
            </a:xfrm>
            <a:custGeom>
              <a:avLst/>
              <a:gdLst/>
              <a:ahLst/>
              <a:cxnLst/>
              <a:rect l="0" t="0" r="0" b="0"/>
              <a:pathLst>
                <a:path w="25401" h="266362">
                  <a:moveTo>
                    <a:pt x="0" y="12361"/>
                  </a:moveTo>
                  <a:lnTo>
                    <a:pt x="0" y="12361"/>
                  </a:lnTo>
                  <a:lnTo>
                    <a:pt x="0" y="805"/>
                  </a:lnTo>
                  <a:lnTo>
                    <a:pt x="705" y="424"/>
                  </a:lnTo>
                  <a:lnTo>
                    <a:pt x="3371" y="0"/>
                  </a:lnTo>
                  <a:lnTo>
                    <a:pt x="4364" y="2004"/>
                  </a:lnTo>
                  <a:lnTo>
                    <a:pt x="6881" y="48088"/>
                  </a:lnTo>
                  <a:lnTo>
                    <a:pt x="10662" y="88250"/>
                  </a:lnTo>
                  <a:lnTo>
                    <a:pt x="12097" y="131429"/>
                  </a:lnTo>
                  <a:lnTo>
                    <a:pt x="13226" y="174797"/>
                  </a:lnTo>
                  <a:lnTo>
                    <a:pt x="17011" y="213361"/>
                  </a:lnTo>
                  <a:lnTo>
                    <a:pt x="18781" y="257909"/>
                  </a:lnTo>
                  <a:lnTo>
                    <a:pt x="19576" y="262138"/>
                  </a:lnTo>
                  <a:lnTo>
                    <a:pt x="20812" y="264251"/>
                  </a:lnTo>
                  <a:lnTo>
                    <a:pt x="25400" y="266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469">
              <a:extLst>
                <a:ext uri="{FF2B5EF4-FFF2-40B4-BE49-F238E27FC236}">
                  <a16:creationId xmlns:a16="http://schemas.microsoft.com/office/drawing/2014/main" xmlns="" id="{332C27FF-2741-45A6-981E-92359A46A62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038850" y="188595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0" y="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470">
              <a:extLst>
                <a:ext uri="{FF2B5EF4-FFF2-40B4-BE49-F238E27FC236}">
                  <a16:creationId xmlns:a16="http://schemas.microsoft.com/office/drawing/2014/main" xmlns="" id="{5930132E-4F5C-4105-95A5-EA68DD154D74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026150" y="196215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37562" y="763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471">
              <a:extLst>
                <a:ext uri="{FF2B5EF4-FFF2-40B4-BE49-F238E27FC236}">
                  <a16:creationId xmlns:a16="http://schemas.microsoft.com/office/drawing/2014/main" xmlns="" id="{657C08AB-2550-44E7-9207-BF80FD157F56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184900" y="18986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2308" y="10113"/>
                  </a:lnTo>
                  <a:lnTo>
                    <a:pt x="3502" y="5361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472">
              <a:extLst>
                <a:ext uri="{FF2B5EF4-FFF2-40B4-BE49-F238E27FC236}">
                  <a16:creationId xmlns:a16="http://schemas.microsoft.com/office/drawing/2014/main" xmlns="" id="{0E1CFB25-B1F0-41BA-A45C-6CAF427905E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949950" y="1257701"/>
              <a:ext cx="114301" cy="120250"/>
            </a:xfrm>
            <a:custGeom>
              <a:avLst/>
              <a:gdLst/>
              <a:ahLst/>
              <a:cxnLst/>
              <a:rect l="0" t="0" r="0" b="0"/>
              <a:pathLst>
                <a:path w="114301" h="120250">
                  <a:moveTo>
                    <a:pt x="0" y="31349"/>
                  </a:moveTo>
                  <a:lnTo>
                    <a:pt x="0" y="31349"/>
                  </a:lnTo>
                  <a:lnTo>
                    <a:pt x="0" y="21929"/>
                  </a:lnTo>
                  <a:lnTo>
                    <a:pt x="0" y="23164"/>
                  </a:lnTo>
                  <a:lnTo>
                    <a:pt x="14305" y="58095"/>
                  </a:lnTo>
                  <a:lnTo>
                    <a:pt x="18927" y="104539"/>
                  </a:lnTo>
                  <a:lnTo>
                    <a:pt x="18262" y="104131"/>
                  </a:lnTo>
                  <a:lnTo>
                    <a:pt x="15642" y="99915"/>
                  </a:lnTo>
                  <a:lnTo>
                    <a:pt x="17771" y="89575"/>
                  </a:lnTo>
                  <a:lnTo>
                    <a:pt x="30876" y="43093"/>
                  </a:lnTo>
                  <a:lnTo>
                    <a:pt x="50000" y="10359"/>
                  </a:lnTo>
                  <a:lnTo>
                    <a:pt x="54500" y="4656"/>
                  </a:lnTo>
                  <a:lnTo>
                    <a:pt x="59617" y="1559"/>
                  </a:lnTo>
                  <a:lnTo>
                    <a:pt x="70946" y="0"/>
                  </a:lnTo>
                  <a:lnTo>
                    <a:pt x="81156" y="3540"/>
                  </a:lnTo>
                  <a:lnTo>
                    <a:pt x="85854" y="6460"/>
                  </a:lnTo>
                  <a:lnTo>
                    <a:pt x="99208" y="24053"/>
                  </a:lnTo>
                  <a:lnTo>
                    <a:pt x="108731" y="50511"/>
                  </a:lnTo>
                  <a:lnTo>
                    <a:pt x="113566" y="97729"/>
                  </a:lnTo>
                  <a:lnTo>
                    <a:pt x="114300" y="120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473">
              <a:extLst>
                <a:ext uri="{FF2B5EF4-FFF2-40B4-BE49-F238E27FC236}">
                  <a16:creationId xmlns:a16="http://schemas.microsoft.com/office/drawing/2014/main" xmlns="" id="{55588B13-E673-475B-AD6C-7008424B16A6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019800" y="2124260"/>
              <a:ext cx="1282701" cy="59258"/>
            </a:xfrm>
            <a:custGeom>
              <a:avLst/>
              <a:gdLst/>
              <a:ahLst/>
              <a:cxnLst/>
              <a:rect l="0" t="0" r="0" b="0"/>
              <a:pathLst>
                <a:path w="1282701" h="59258">
                  <a:moveTo>
                    <a:pt x="0" y="53790"/>
                  </a:moveTo>
                  <a:lnTo>
                    <a:pt x="0" y="53790"/>
                  </a:lnTo>
                  <a:lnTo>
                    <a:pt x="6480" y="54495"/>
                  </a:lnTo>
                  <a:lnTo>
                    <a:pt x="25909" y="58154"/>
                  </a:lnTo>
                  <a:lnTo>
                    <a:pt x="56200" y="59257"/>
                  </a:lnTo>
                  <a:lnTo>
                    <a:pt x="82623" y="58846"/>
                  </a:lnTo>
                  <a:lnTo>
                    <a:pt x="115759" y="57866"/>
                  </a:lnTo>
                  <a:lnTo>
                    <a:pt x="153372" y="56507"/>
                  </a:lnTo>
                  <a:lnTo>
                    <a:pt x="200321" y="53485"/>
                  </a:lnTo>
                  <a:lnTo>
                    <a:pt x="253492" y="49353"/>
                  </a:lnTo>
                  <a:lnTo>
                    <a:pt x="310811" y="44482"/>
                  </a:lnTo>
                  <a:lnTo>
                    <a:pt x="377246" y="39824"/>
                  </a:lnTo>
                  <a:lnTo>
                    <a:pt x="449759" y="35307"/>
                  </a:lnTo>
                  <a:lnTo>
                    <a:pt x="526322" y="30885"/>
                  </a:lnTo>
                  <a:lnTo>
                    <a:pt x="603470" y="27231"/>
                  </a:lnTo>
                  <a:lnTo>
                    <a:pt x="681007" y="24089"/>
                  </a:lnTo>
                  <a:lnTo>
                    <a:pt x="758805" y="21290"/>
                  </a:lnTo>
                  <a:lnTo>
                    <a:pt x="830426" y="18717"/>
                  </a:lnTo>
                  <a:lnTo>
                    <a:pt x="897929" y="16297"/>
                  </a:lnTo>
                  <a:lnTo>
                    <a:pt x="962685" y="13978"/>
                  </a:lnTo>
                  <a:lnTo>
                    <a:pt x="1017146" y="12432"/>
                  </a:lnTo>
                  <a:lnTo>
                    <a:pt x="1064742" y="11401"/>
                  </a:lnTo>
                  <a:lnTo>
                    <a:pt x="1107761" y="10714"/>
                  </a:lnTo>
                  <a:lnTo>
                    <a:pt x="1142791" y="9550"/>
                  </a:lnTo>
                  <a:lnTo>
                    <a:pt x="1172494" y="8069"/>
                  </a:lnTo>
                  <a:lnTo>
                    <a:pt x="1218902" y="4542"/>
                  </a:lnTo>
                  <a:lnTo>
                    <a:pt x="1259485" y="0"/>
                  </a:lnTo>
                  <a:lnTo>
                    <a:pt x="1274969" y="1191"/>
                  </a:lnTo>
                  <a:lnTo>
                    <a:pt x="1278957" y="3202"/>
                  </a:lnTo>
                  <a:lnTo>
                    <a:pt x="1280910" y="5953"/>
                  </a:lnTo>
                  <a:lnTo>
                    <a:pt x="1282700" y="15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474">
              <a:extLst>
                <a:ext uri="{FF2B5EF4-FFF2-40B4-BE49-F238E27FC236}">
                  <a16:creationId xmlns:a16="http://schemas.microsoft.com/office/drawing/2014/main" xmlns="" id="{36C46B45-6F2C-4826-AB9F-C9820546DF2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695591" y="2348351"/>
              <a:ext cx="149710" cy="134500"/>
            </a:xfrm>
            <a:custGeom>
              <a:avLst/>
              <a:gdLst/>
              <a:ahLst/>
              <a:cxnLst/>
              <a:rect l="0" t="0" r="0" b="0"/>
              <a:pathLst>
                <a:path w="149710" h="134500">
                  <a:moveTo>
                    <a:pt x="3659" y="20199"/>
                  </a:moveTo>
                  <a:lnTo>
                    <a:pt x="3659" y="20199"/>
                  </a:lnTo>
                  <a:lnTo>
                    <a:pt x="288" y="20199"/>
                  </a:lnTo>
                  <a:lnTo>
                    <a:pt x="0" y="20904"/>
                  </a:lnTo>
                  <a:lnTo>
                    <a:pt x="2727" y="27107"/>
                  </a:lnTo>
                  <a:lnTo>
                    <a:pt x="6975" y="67913"/>
                  </a:lnTo>
                  <a:lnTo>
                    <a:pt x="6464" y="103606"/>
                  </a:lnTo>
                  <a:lnTo>
                    <a:pt x="8433" y="109480"/>
                  </a:lnTo>
                  <a:lnTo>
                    <a:pt x="8958" y="110058"/>
                  </a:lnTo>
                  <a:lnTo>
                    <a:pt x="9309" y="109738"/>
                  </a:lnTo>
                  <a:lnTo>
                    <a:pt x="23621" y="62140"/>
                  </a:lnTo>
                  <a:lnTo>
                    <a:pt x="56443" y="16306"/>
                  </a:lnTo>
                  <a:lnTo>
                    <a:pt x="68040" y="6004"/>
                  </a:lnTo>
                  <a:lnTo>
                    <a:pt x="74097" y="2269"/>
                  </a:lnTo>
                  <a:lnTo>
                    <a:pt x="86470" y="0"/>
                  </a:lnTo>
                  <a:lnTo>
                    <a:pt x="92733" y="383"/>
                  </a:lnTo>
                  <a:lnTo>
                    <a:pt x="105336" y="6453"/>
                  </a:lnTo>
                  <a:lnTo>
                    <a:pt x="117287" y="16912"/>
                  </a:lnTo>
                  <a:lnTo>
                    <a:pt x="140875" y="58119"/>
                  </a:lnTo>
                  <a:lnTo>
                    <a:pt x="148546" y="105591"/>
                  </a:lnTo>
                  <a:lnTo>
                    <a:pt x="149709" y="134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SMARTInkShape-4475">
            <a:extLst>
              <a:ext uri="{FF2B5EF4-FFF2-40B4-BE49-F238E27FC236}">
                <a16:creationId xmlns:a16="http://schemas.microsoft.com/office/drawing/2014/main" xmlns="" id="{0FE64C33-F7D1-4500-B91A-D7F50A6112D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236136" y="1195939"/>
            <a:ext cx="285065" cy="188362"/>
          </a:xfrm>
          <a:custGeom>
            <a:avLst/>
            <a:gdLst/>
            <a:ahLst/>
            <a:cxnLst/>
            <a:rect l="0" t="0" r="0" b="0"/>
            <a:pathLst>
              <a:path w="285065" h="188362">
                <a:moveTo>
                  <a:pt x="62814" y="42311"/>
                </a:moveTo>
                <a:lnTo>
                  <a:pt x="62814" y="42311"/>
                </a:lnTo>
                <a:lnTo>
                  <a:pt x="59443" y="42311"/>
                </a:lnTo>
                <a:lnTo>
                  <a:pt x="44516" y="89874"/>
                </a:lnTo>
                <a:lnTo>
                  <a:pt x="25019" y="136765"/>
                </a:lnTo>
                <a:lnTo>
                  <a:pt x="11029" y="170905"/>
                </a:lnTo>
                <a:lnTo>
                  <a:pt x="1628" y="184913"/>
                </a:lnTo>
                <a:lnTo>
                  <a:pt x="857" y="183945"/>
                </a:lnTo>
                <a:lnTo>
                  <a:pt x="0" y="177226"/>
                </a:lnTo>
                <a:lnTo>
                  <a:pt x="5930" y="144821"/>
                </a:lnTo>
                <a:lnTo>
                  <a:pt x="21735" y="109844"/>
                </a:lnTo>
                <a:lnTo>
                  <a:pt x="48840" y="69925"/>
                </a:lnTo>
                <a:lnTo>
                  <a:pt x="91803" y="27879"/>
                </a:lnTo>
                <a:lnTo>
                  <a:pt x="124514" y="2144"/>
                </a:lnTo>
                <a:lnTo>
                  <a:pt x="130758" y="11"/>
                </a:lnTo>
                <a:lnTo>
                  <a:pt x="136332" y="0"/>
                </a:lnTo>
                <a:lnTo>
                  <a:pt x="141460" y="1404"/>
                </a:lnTo>
                <a:lnTo>
                  <a:pt x="158789" y="16863"/>
                </a:lnTo>
                <a:lnTo>
                  <a:pt x="177328" y="52802"/>
                </a:lnTo>
                <a:lnTo>
                  <a:pt x="202970" y="95827"/>
                </a:lnTo>
                <a:lnTo>
                  <a:pt x="226168" y="136484"/>
                </a:lnTo>
                <a:lnTo>
                  <a:pt x="247899" y="171529"/>
                </a:lnTo>
                <a:lnTo>
                  <a:pt x="257022" y="180410"/>
                </a:lnTo>
                <a:lnTo>
                  <a:pt x="267662" y="184827"/>
                </a:lnTo>
                <a:lnTo>
                  <a:pt x="285064" y="1883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SMARTInkShape-Group851">
            <a:extLst>
              <a:ext uri="{FF2B5EF4-FFF2-40B4-BE49-F238E27FC236}">
                <a16:creationId xmlns:a16="http://schemas.microsoft.com/office/drawing/2014/main" xmlns="" id="{253F602F-3EB8-41C4-9F03-E6FCC3013D8F}"/>
              </a:ext>
            </a:extLst>
          </p:cNvPr>
          <p:cNvGrpSpPr/>
          <p:nvPr/>
        </p:nvGrpSpPr>
        <p:grpSpPr>
          <a:xfrm>
            <a:off x="1673483" y="2875447"/>
            <a:ext cx="266741" cy="352350"/>
            <a:chOff x="1673483" y="2875447"/>
            <a:chExt cx="266741" cy="352350"/>
          </a:xfrm>
        </p:grpSpPr>
        <p:sp>
          <p:nvSpPr>
            <p:cNvPr id="72" name="SMARTInkShape-4476">
              <a:extLst>
                <a:ext uri="{FF2B5EF4-FFF2-40B4-BE49-F238E27FC236}">
                  <a16:creationId xmlns:a16="http://schemas.microsoft.com/office/drawing/2014/main" xmlns="" id="{C78A7ECD-347D-4C33-8D37-D285422DE8CC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673483" y="2875447"/>
              <a:ext cx="266741" cy="352350"/>
            </a:xfrm>
            <a:custGeom>
              <a:avLst/>
              <a:gdLst/>
              <a:ahLst/>
              <a:cxnLst/>
              <a:rect l="0" t="0" r="0" b="0"/>
              <a:pathLst>
                <a:path w="266741" h="352350">
                  <a:moveTo>
                    <a:pt x="168017" y="90003"/>
                  </a:moveTo>
                  <a:lnTo>
                    <a:pt x="168017" y="90003"/>
                  </a:lnTo>
                  <a:lnTo>
                    <a:pt x="167311" y="56404"/>
                  </a:lnTo>
                  <a:lnTo>
                    <a:pt x="159178" y="35004"/>
                  </a:lnTo>
                  <a:lnTo>
                    <a:pt x="151389" y="28400"/>
                  </a:lnTo>
                  <a:lnTo>
                    <a:pt x="140871" y="23819"/>
                  </a:lnTo>
                  <a:lnTo>
                    <a:pt x="129141" y="21782"/>
                  </a:lnTo>
                  <a:lnTo>
                    <a:pt x="107266" y="24006"/>
                  </a:lnTo>
                  <a:lnTo>
                    <a:pt x="76169" y="35876"/>
                  </a:lnTo>
                  <a:lnTo>
                    <a:pt x="46885" y="56170"/>
                  </a:lnTo>
                  <a:lnTo>
                    <a:pt x="23706" y="86798"/>
                  </a:lnTo>
                  <a:lnTo>
                    <a:pt x="6803" y="129427"/>
                  </a:lnTo>
                  <a:lnTo>
                    <a:pt x="1116" y="161382"/>
                  </a:lnTo>
                  <a:lnTo>
                    <a:pt x="0" y="194399"/>
                  </a:lnTo>
                  <a:lnTo>
                    <a:pt x="4207" y="227888"/>
                  </a:lnTo>
                  <a:lnTo>
                    <a:pt x="21252" y="271734"/>
                  </a:lnTo>
                  <a:lnTo>
                    <a:pt x="44176" y="308165"/>
                  </a:lnTo>
                  <a:lnTo>
                    <a:pt x="78955" y="337931"/>
                  </a:lnTo>
                  <a:lnTo>
                    <a:pt x="104445" y="348360"/>
                  </a:lnTo>
                  <a:lnTo>
                    <a:pt x="144477" y="352349"/>
                  </a:lnTo>
                  <a:lnTo>
                    <a:pt x="158674" y="351684"/>
                  </a:lnTo>
                  <a:lnTo>
                    <a:pt x="185737" y="341537"/>
                  </a:lnTo>
                  <a:lnTo>
                    <a:pt x="210465" y="324563"/>
                  </a:lnTo>
                  <a:lnTo>
                    <a:pt x="238842" y="290500"/>
                  </a:lnTo>
                  <a:lnTo>
                    <a:pt x="256108" y="248030"/>
                  </a:lnTo>
                  <a:lnTo>
                    <a:pt x="263143" y="213860"/>
                  </a:lnTo>
                  <a:lnTo>
                    <a:pt x="266740" y="173743"/>
                  </a:lnTo>
                  <a:lnTo>
                    <a:pt x="265516" y="131454"/>
                  </a:lnTo>
                  <a:lnTo>
                    <a:pt x="255565" y="91492"/>
                  </a:lnTo>
                  <a:lnTo>
                    <a:pt x="237971" y="58210"/>
                  </a:lnTo>
                  <a:lnTo>
                    <a:pt x="215335" y="31423"/>
                  </a:lnTo>
                  <a:lnTo>
                    <a:pt x="188812" y="12462"/>
                  </a:lnTo>
                  <a:lnTo>
                    <a:pt x="146113" y="0"/>
                  </a:lnTo>
                  <a:lnTo>
                    <a:pt x="108924" y="3050"/>
                  </a:lnTo>
                  <a:lnTo>
                    <a:pt x="90248" y="13022"/>
                  </a:lnTo>
                  <a:lnTo>
                    <a:pt x="66417" y="32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477">
              <a:extLst>
                <a:ext uri="{FF2B5EF4-FFF2-40B4-BE49-F238E27FC236}">
                  <a16:creationId xmlns:a16="http://schemas.microsoft.com/office/drawing/2014/main" xmlns="" id="{24FE8D57-FA64-4BA5-AAE9-AB780CB2BEE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816100" y="3023821"/>
              <a:ext cx="25401" cy="144830"/>
            </a:xfrm>
            <a:custGeom>
              <a:avLst/>
              <a:gdLst/>
              <a:ahLst/>
              <a:cxnLst/>
              <a:rect l="0" t="0" r="0" b="0"/>
              <a:pathLst>
                <a:path w="25401" h="144830">
                  <a:moveTo>
                    <a:pt x="0" y="17829"/>
                  </a:moveTo>
                  <a:lnTo>
                    <a:pt x="0" y="17829"/>
                  </a:lnTo>
                  <a:lnTo>
                    <a:pt x="0" y="0"/>
                  </a:lnTo>
                  <a:lnTo>
                    <a:pt x="6907" y="45279"/>
                  </a:lnTo>
                  <a:lnTo>
                    <a:pt x="11556" y="85967"/>
                  </a:lnTo>
                  <a:lnTo>
                    <a:pt x="19457" y="127862"/>
                  </a:lnTo>
                  <a:lnTo>
                    <a:pt x="25400" y="144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852">
            <a:extLst>
              <a:ext uri="{FF2B5EF4-FFF2-40B4-BE49-F238E27FC236}">
                <a16:creationId xmlns:a16="http://schemas.microsoft.com/office/drawing/2014/main" xmlns="" id="{25947073-39BC-45D6-A268-1DA7ADC80F5E}"/>
              </a:ext>
            </a:extLst>
          </p:cNvPr>
          <p:cNvGrpSpPr/>
          <p:nvPr/>
        </p:nvGrpSpPr>
        <p:grpSpPr>
          <a:xfrm>
            <a:off x="2254250" y="2840921"/>
            <a:ext cx="317501" cy="342607"/>
            <a:chOff x="2254250" y="2840921"/>
            <a:chExt cx="317501" cy="342607"/>
          </a:xfrm>
        </p:grpSpPr>
        <p:sp>
          <p:nvSpPr>
            <p:cNvPr id="75" name="SMARTInkShape-4478">
              <a:extLst>
                <a:ext uri="{FF2B5EF4-FFF2-40B4-BE49-F238E27FC236}">
                  <a16:creationId xmlns:a16="http://schemas.microsoft.com/office/drawing/2014/main" xmlns="" id="{AE2B4E05-AEB4-444B-A03F-AE5BFDD4529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527561" y="2840921"/>
              <a:ext cx="44190" cy="295980"/>
            </a:xfrm>
            <a:custGeom>
              <a:avLst/>
              <a:gdLst/>
              <a:ahLst/>
              <a:cxnLst/>
              <a:rect l="0" t="0" r="0" b="0"/>
              <a:pathLst>
                <a:path w="44190" h="295980">
                  <a:moveTo>
                    <a:pt x="6089" y="16579"/>
                  </a:moveTo>
                  <a:lnTo>
                    <a:pt x="6089" y="16579"/>
                  </a:lnTo>
                  <a:lnTo>
                    <a:pt x="622" y="177"/>
                  </a:lnTo>
                  <a:lnTo>
                    <a:pt x="327" y="0"/>
                  </a:lnTo>
                  <a:lnTo>
                    <a:pt x="0" y="1685"/>
                  </a:lnTo>
                  <a:lnTo>
                    <a:pt x="5566" y="35980"/>
                  </a:lnTo>
                  <a:lnTo>
                    <a:pt x="16360" y="83240"/>
                  </a:lnTo>
                  <a:lnTo>
                    <a:pt x="26882" y="116527"/>
                  </a:lnTo>
                  <a:lnTo>
                    <a:pt x="34851" y="153898"/>
                  </a:lnTo>
                  <a:lnTo>
                    <a:pt x="40039" y="191910"/>
                  </a:lnTo>
                  <a:lnTo>
                    <a:pt x="42959" y="238960"/>
                  </a:lnTo>
                  <a:lnTo>
                    <a:pt x="44027" y="283627"/>
                  </a:lnTo>
                  <a:lnTo>
                    <a:pt x="44189" y="295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479">
              <a:extLst>
                <a:ext uri="{FF2B5EF4-FFF2-40B4-BE49-F238E27FC236}">
                  <a16:creationId xmlns:a16="http://schemas.microsoft.com/office/drawing/2014/main" xmlns="" id="{11D1E29C-5176-42E0-B36A-D7D79D142D7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457450" y="2866829"/>
              <a:ext cx="31543" cy="282772"/>
            </a:xfrm>
            <a:custGeom>
              <a:avLst/>
              <a:gdLst/>
              <a:ahLst/>
              <a:cxnLst/>
              <a:rect l="0" t="0" r="0" b="0"/>
              <a:pathLst>
                <a:path w="31543" h="2827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5901" y="37581"/>
                  </a:lnTo>
                  <a:lnTo>
                    <a:pt x="26426" y="80613"/>
                  </a:lnTo>
                  <a:lnTo>
                    <a:pt x="29384" y="117664"/>
                  </a:lnTo>
                  <a:lnTo>
                    <a:pt x="30698" y="153886"/>
                  </a:lnTo>
                  <a:lnTo>
                    <a:pt x="31283" y="188800"/>
                  </a:lnTo>
                  <a:lnTo>
                    <a:pt x="31542" y="223132"/>
                  </a:lnTo>
                  <a:lnTo>
                    <a:pt x="31004" y="268064"/>
                  </a:lnTo>
                  <a:lnTo>
                    <a:pt x="25400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480">
              <a:extLst>
                <a:ext uri="{FF2B5EF4-FFF2-40B4-BE49-F238E27FC236}">
                  <a16:creationId xmlns:a16="http://schemas.microsoft.com/office/drawing/2014/main" xmlns="" id="{3D02F006-57F6-4003-A2FA-99F58AC1F13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254250" y="3022600"/>
              <a:ext cx="146051" cy="44451"/>
            </a:xfrm>
            <a:custGeom>
              <a:avLst/>
              <a:gdLst/>
              <a:ahLst/>
              <a:cxnLst/>
              <a:rect l="0" t="0" r="0" b="0"/>
              <a:pathLst>
                <a:path w="146051" h="44451">
                  <a:moveTo>
                    <a:pt x="0" y="44450"/>
                  </a:moveTo>
                  <a:lnTo>
                    <a:pt x="0" y="44450"/>
                  </a:lnTo>
                  <a:lnTo>
                    <a:pt x="36628" y="32241"/>
                  </a:lnTo>
                  <a:lnTo>
                    <a:pt x="74666" y="20685"/>
                  </a:lnTo>
                  <a:lnTo>
                    <a:pt x="117216" y="8324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481">
              <a:extLst>
                <a:ext uri="{FF2B5EF4-FFF2-40B4-BE49-F238E27FC236}">
                  <a16:creationId xmlns:a16="http://schemas.microsoft.com/office/drawing/2014/main" xmlns="" id="{C14E1975-7530-4E4A-8914-C6985EA12BED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255613" y="2847623"/>
              <a:ext cx="163738" cy="335905"/>
            </a:xfrm>
            <a:custGeom>
              <a:avLst/>
              <a:gdLst/>
              <a:ahLst/>
              <a:cxnLst/>
              <a:rect l="0" t="0" r="0" b="0"/>
              <a:pathLst>
                <a:path w="163738" h="335905">
                  <a:moveTo>
                    <a:pt x="68487" y="79727"/>
                  </a:moveTo>
                  <a:lnTo>
                    <a:pt x="68487" y="79727"/>
                  </a:lnTo>
                  <a:lnTo>
                    <a:pt x="52586" y="124476"/>
                  </a:lnTo>
                  <a:lnTo>
                    <a:pt x="40649" y="169029"/>
                  </a:lnTo>
                  <a:lnTo>
                    <a:pt x="32361" y="206436"/>
                  </a:lnTo>
                  <a:lnTo>
                    <a:pt x="23974" y="240934"/>
                  </a:lnTo>
                  <a:lnTo>
                    <a:pt x="13200" y="286242"/>
                  </a:lnTo>
                  <a:lnTo>
                    <a:pt x="682" y="333818"/>
                  </a:lnTo>
                  <a:lnTo>
                    <a:pt x="0" y="335904"/>
                  </a:lnTo>
                  <a:lnTo>
                    <a:pt x="14337" y="299711"/>
                  </a:lnTo>
                  <a:lnTo>
                    <a:pt x="25370" y="268044"/>
                  </a:lnTo>
                  <a:lnTo>
                    <a:pt x="37330" y="229746"/>
                  </a:lnTo>
                  <a:lnTo>
                    <a:pt x="49700" y="186854"/>
                  </a:lnTo>
                  <a:lnTo>
                    <a:pt x="64136" y="141920"/>
                  </a:lnTo>
                  <a:lnTo>
                    <a:pt x="79959" y="98902"/>
                  </a:lnTo>
                  <a:lnTo>
                    <a:pt x="96398" y="63319"/>
                  </a:lnTo>
                  <a:lnTo>
                    <a:pt x="114034" y="17559"/>
                  </a:lnTo>
                  <a:lnTo>
                    <a:pt x="118595" y="0"/>
                  </a:lnTo>
                  <a:lnTo>
                    <a:pt x="122453" y="11497"/>
                  </a:lnTo>
                  <a:lnTo>
                    <a:pt x="125714" y="57286"/>
                  </a:lnTo>
                  <a:lnTo>
                    <a:pt x="128728" y="90215"/>
                  </a:lnTo>
                  <a:lnTo>
                    <a:pt x="132420" y="126016"/>
                  </a:lnTo>
                  <a:lnTo>
                    <a:pt x="137118" y="162389"/>
                  </a:lnTo>
                  <a:lnTo>
                    <a:pt x="143910" y="197369"/>
                  </a:lnTo>
                  <a:lnTo>
                    <a:pt x="152296" y="238683"/>
                  </a:lnTo>
                  <a:lnTo>
                    <a:pt x="163146" y="285793"/>
                  </a:lnTo>
                  <a:lnTo>
                    <a:pt x="163737" y="289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853">
            <a:extLst>
              <a:ext uri="{FF2B5EF4-FFF2-40B4-BE49-F238E27FC236}">
                <a16:creationId xmlns:a16="http://schemas.microsoft.com/office/drawing/2014/main" xmlns="" id="{E3269031-5E7C-42C2-969D-2385581C90A4}"/>
              </a:ext>
            </a:extLst>
          </p:cNvPr>
          <p:cNvGrpSpPr/>
          <p:nvPr/>
        </p:nvGrpSpPr>
        <p:grpSpPr>
          <a:xfrm>
            <a:off x="2889250" y="2822379"/>
            <a:ext cx="441367" cy="378022"/>
            <a:chOff x="2889250" y="2822379"/>
            <a:chExt cx="441367" cy="378022"/>
          </a:xfrm>
        </p:grpSpPr>
        <p:sp>
          <p:nvSpPr>
            <p:cNvPr id="80" name="SMARTInkShape-4482">
              <a:extLst>
                <a:ext uri="{FF2B5EF4-FFF2-40B4-BE49-F238E27FC236}">
                  <a16:creationId xmlns:a16="http://schemas.microsoft.com/office/drawing/2014/main" xmlns="" id="{5D841C0B-9170-425C-932F-292E1C53D6A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889250" y="2870200"/>
              <a:ext cx="203201" cy="292101"/>
            </a:xfrm>
            <a:custGeom>
              <a:avLst/>
              <a:gdLst/>
              <a:ahLst/>
              <a:cxnLst/>
              <a:rect l="0" t="0" r="0" b="0"/>
              <a:pathLst>
                <a:path w="203201" h="292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7136" y="29886"/>
                  </a:lnTo>
                  <a:lnTo>
                    <a:pt x="44965" y="67102"/>
                  </a:lnTo>
                  <a:lnTo>
                    <a:pt x="67024" y="110507"/>
                  </a:lnTo>
                  <a:lnTo>
                    <a:pt x="94804" y="151276"/>
                  </a:lnTo>
                  <a:lnTo>
                    <a:pt x="125379" y="190167"/>
                  </a:lnTo>
                  <a:lnTo>
                    <a:pt x="160834" y="235459"/>
                  </a:lnTo>
                  <a:lnTo>
                    <a:pt x="191351" y="282470"/>
                  </a:lnTo>
                  <a:lnTo>
                    <a:pt x="20320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483">
              <a:extLst>
                <a:ext uri="{FF2B5EF4-FFF2-40B4-BE49-F238E27FC236}">
                  <a16:creationId xmlns:a16="http://schemas.microsoft.com/office/drawing/2014/main" xmlns="" id="{4244C74A-E80A-4128-8E05-8A1728CD95C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261886" y="2943648"/>
              <a:ext cx="68731" cy="164003"/>
            </a:xfrm>
            <a:custGeom>
              <a:avLst/>
              <a:gdLst/>
              <a:ahLst/>
              <a:cxnLst/>
              <a:rect l="0" t="0" r="0" b="0"/>
              <a:pathLst>
                <a:path w="68731" h="164003">
                  <a:moveTo>
                    <a:pt x="52814" y="9102"/>
                  </a:moveTo>
                  <a:lnTo>
                    <a:pt x="52814" y="9102"/>
                  </a:lnTo>
                  <a:lnTo>
                    <a:pt x="49443" y="5731"/>
                  </a:lnTo>
                  <a:lnTo>
                    <a:pt x="37234" y="264"/>
                  </a:lnTo>
                  <a:lnTo>
                    <a:pt x="28016" y="0"/>
                  </a:lnTo>
                  <a:lnTo>
                    <a:pt x="23582" y="917"/>
                  </a:lnTo>
                  <a:lnTo>
                    <a:pt x="10599" y="8950"/>
                  </a:lnTo>
                  <a:lnTo>
                    <a:pt x="1187" y="23639"/>
                  </a:lnTo>
                  <a:lnTo>
                    <a:pt x="0" y="33437"/>
                  </a:lnTo>
                  <a:lnTo>
                    <a:pt x="4987" y="54596"/>
                  </a:lnTo>
                  <a:lnTo>
                    <a:pt x="25744" y="86276"/>
                  </a:lnTo>
                  <a:lnTo>
                    <a:pt x="53430" y="115299"/>
                  </a:lnTo>
                  <a:lnTo>
                    <a:pt x="59574" y="120117"/>
                  </a:lnTo>
                  <a:lnTo>
                    <a:pt x="66402" y="131114"/>
                  </a:lnTo>
                  <a:lnTo>
                    <a:pt x="68730" y="141646"/>
                  </a:lnTo>
                  <a:lnTo>
                    <a:pt x="67414" y="148679"/>
                  </a:lnTo>
                  <a:lnTo>
                    <a:pt x="60714" y="154157"/>
                  </a:lnTo>
                  <a:lnTo>
                    <a:pt x="35795" y="163422"/>
                  </a:lnTo>
                  <a:lnTo>
                    <a:pt x="21967" y="164002"/>
                  </a:lnTo>
                  <a:lnTo>
                    <a:pt x="2014" y="161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484">
              <a:extLst>
                <a:ext uri="{FF2B5EF4-FFF2-40B4-BE49-F238E27FC236}">
                  <a16:creationId xmlns:a16="http://schemas.microsoft.com/office/drawing/2014/main" xmlns="" id="{A3CB35A5-F668-4552-9B36-C7C269F1B78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130550" y="30099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485">
              <a:extLst>
                <a:ext uri="{FF2B5EF4-FFF2-40B4-BE49-F238E27FC236}">
                  <a16:creationId xmlns:a16="http://schemas.microsoft.com/office/drawing/2014/main" xmlns="" id="{6527A87D-ACEB-4228-A00C-FB4BEE9FB76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155950" y="3124200"/>
              <a:ext cx="9461" cy="76201"/>
            </a:xfrm>
            <a:custGeom>
              <a:avLst/>
              <a:gdLst/>
              <a:ahLst/>
              <a:cxnLst/>
              <a:rect l="0" t="0" r="0" b="0"/>
              <a:pathLst>
                <a:path w="9461" h="76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5762" y="10845"/>
                  </a:lnTo>
                  <a:lnTo>
                    <a:pt x="9460" y="56089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486">
              <a:extLst>
                <a:ext uri="{FF2B5EF4-FFF2-40B4-BE49-F238E27FC236}">
                  <a16:creationId xmlns:a16="http://schemas.microsoft.com/office/drawing/2014/main" xmlns="" id="{3C753753-0601-41F7-84AE-FA1C91FE75D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908300" y="2822379"/>
              <a:ext cx="152401" cy="346272"/>
            </a:xfrm>
            <a:custGeom>
              <a:avLst/>
              <a:gdLst/>
              <a:ahLst/>
              <a:cxnLst/>
              <a:rect l="0" t="0" r="0" b="0"/>
              <a:pathLst>
                <a:path w="152401" h="346272">
                  <a:moveTo>
                    <a:pt x="152400" y="3371"/>
                  </a:moveTo>
                  <a:lnTo>
                    <a:pt x="152400" y="3371"/>
                  </a:lnTo>
                  <a:lnTo>
                    <a:pt x="152400" y="0"/>
                  </a:lnTo>
                  <a:lnTo>
                    <a:pt x="151694" y="418"/>
                  </a:lnTo>
                  <a:lnTo>
                    <a:pt x="140191" y="21701"/>
                  </a:lnTo>
                  <a:lnTo>
                    <a:pt x="132006" y="54742"/>
                  </a:lnTo>
                  <a:lnTo>
                    <a:pt x="125462" y="85469"/>
                  </a:lnTo>
                  <a:lnTo>
                    <a:pt x="116439" y="121704"/>
                  </a:lnTo>
                  <a:lnTo>
                    <a:pt x="103021" y="163678"/>
                  </a:lnTo>
                  <a:lnTo>
                    <a:pt x="87650" y="202559"/>
                  </a:lnTo>
                  <a:lnTo>
                    <a:pt x="71411" y="237949"/>
                  </a:lnTo>
                  <a:lnTo>
                    <a:pt x="46402" y="283523"/>
                  </a:lnTo>
                  <a:lnTo>
                    <a:pt x="10954" y="331022"/>
                  </a:lnTo>
                  <a:lnTo>
                    <a:pt x="0" y="346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854">
            <a:extLst>
              <a:ext uri="{FF2B5EF4-FFF2-40B4-BE49-F238E27FC236}">
                <a16:creationId xmlns:a16="http://schemas.microsoft.com/office/drawing/2014/main" xmlns="" id="{E26CABBF-B58A-4083-AA4D-1CAFC6781CD1}"/>
              </a:ext>
            </a:extLst>
          </p:cNvPr>
          <p:cNvGrpSpPr/>
          <p:nvPr/>
        </p:nvGrpSpPr>
        <p:grpSpPr>
          <a:xfrm>
            <a:off x="3651217" y="2935453"/>
            <a:ext cx="450884" cy="169698"/>
            <a:chOff x="3651217" y="2935453"/>
            <a:chExt cx="450884" cy="169698"/>
          </a:xfrm>
        </p:grpSpPr>
        <p:sp>
          <p:nvSpPr>
            <p:cNvPr id="86" name="SMARTInkShape-4487">
              <a:extLst>
                <a:ext uri="{FF2B5EF4-FFF2-40B4-BE49-F238E27FC236}">
                  <a16:creationId xmlns:a16="http://schemas.microsoft.com/office/drawing/2014/main" xmlns="" id="{61B24AF2-69A9-457E-B4C8-CC9D1588705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956050" y="2935453"/>
              <a:ext cx="146051" cy="156998"/>
            </a:xfrm>
            <a:custGeom>
              <a:avLst/>
              <a:gdLst/>
              <a:ahLst/>
              <a:cxnLst/>
              <a:rect l="0" t="0" r="0" b="0"/>
              <a:pathLst>
                <a:path w="146051" h="156998">
                  <a:moveTo>
                    <a:pt x="0" y="99847"/>
                  </a:moveTo>
                  <a:lnTo>
                    <a:pt x="0" y="99847"/>
                  </a:lnTo>
                  <a:lnTo>
                    <a:pt x="3371" y="99847"/>
                  </a:lnTo>
                  <a:lnTo>
                    <a:pt x="12209" y="96476"/>
                  </a:lnTo>
                  <a:lnTo>
                    <a:pt x="32908" y="78172"/>
                  </a:lnTo>
                  <a:lnTo>
                    <a:pt x="49732" y="56109"/>
                  </a:lnTo>
                  <a:lnTo>
                    <a:pt x="59107" y="32403"/>
                  </a:lnTo>
                  <a:lnTo>
                    <a:pt x="61492" y="12365"/>
                  </a:lnTo>
                  <a:lnTo>
                    <a:pt x="59550" y="1935"/>
                  </a:lnTo>
                  <a:lnTo>
                    <a:pt x="56633" y="0"/>
                  </a:lnTo>
                  <a:lnTo>
                    <a:pt x="52572" y="121"/>
                  </a:lnTo>
                  <a:lnTo>
                    <a:pt x="47748" y="1613"/>
                  </a:lnTo>
                  <a:lnTo>
                    <a:pt x="27474" y="17197"/>
                  </a:lnTo>
                  <a:lnTo>
                    <a:pt x="10335" y="46430"/>
                  </a:lnTo>
                  <a:lnTo>
                    <a:pt x="3062" y="81903"/>
                  </a:lnTo>
                  <a:lnTo>
                    <a:pt x="7650" y="112483"/>
                  </a:lnTo>
                  <a:lnTo>
                    <a:pt x="19862" y="130628"/>
                  </a:lnTo>
                  <a:lnTo>
                    <a:pt x="28058" y="139417"/>
                  </a:lnTo>
                  <a:lnTo>
                    <a:pt x="48453" y="149184"/>
                  </a:lnTo>
                  <a:lnTo>
                    <a:pt x="91262" y="154682"/>
                  </a:lnTo>
                  <a:lnTo>
                    <a:pt x="146050" y="156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488">
              <a:extLst>
                <a:ext uri="{FF2B5EF4-FFF2-40B4-BE49-F238E27FC236}">
                  <a16:creationId xmlns:a16="http://schemas.microsoft.com/office/drawing/2014/main" xmlns="" id="{7CC006BE-7AEB-440A-A377-FD22983B9F8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825679" y="2946400"/>
              <a:ext cx="124022" cy="139447"/>
            </a:xfrm>
            <a:custGeom>
              <a:avLst/>
              <a:gdLst/>
              <a:ahLst/>
              <a:cxnLst/>
              <a:rect l="0" t="0" r="0" b="0"/>
              <a:pathLst>
                <a:path w="124022" h="139447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418" y="14686"/>
                  </a:lnTo>
                  <a:lnTo>
                    <a:pt x="4645" y="13583"/>
                  </a:lnTo>
                  <a:lnTo>
                    <a:pt x="21701" y="16333"/>
                  </a:lnTo>
                  <a:lnTo>
                    <a:pt x="51370" y="35100"/>
                  </a:lnTo>
                  <a:lnTo>
                    <a:pt x="58654" y="45272"/>
                  </a:lnTo>
                  <a:lnTo>
                    <a:pt x="68905" y="81774"/>
                  </a:lnTo>
                  <a:lnTo>
                    <a:pt x="71303" y="104548"/>
                  </a:lnTo>
                  <a:lnTo>
                    <a:pt x="66724" y="126429"/>
                  </a:lnTo>
                  <a:lnTo>
                    <a:pt x="62539" y="137202"/>
                  </a:lnTo>
                  <a:lnTo>
                    <a:pt x="59044" y="139446"/>
                  </a:lnTo>
                  <a:lnTo>
                    <a:pt x="56008" y="136003"/>
                  </a:lnTo>
                  <a:lnTo>
                    <a:pt x="53279" y="128769"/>
                  </a:lnTo>
                  <a:lnTo>
                    <a:pt x="55891" y="105678"/>
                  </a:lnTo>
                  <a:lnTo>
                    <a:pt x="71144" y="64708"/>
                  </a:lnTo>
                  <a:lnTo>
                    <a:pt x="101581" y="19680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489">
              <a:extLst>
                <a:ext uri="{FF2B5EF4-FFF2-40B4-BE49-F238E27FC236}">
                  <a16:creationId xmlns:a16="http://schemas.microsoft.com/office/drawing/2014/main" xmlns="" id="{162B3569-9E1B-451D-AA76-DC687F85445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651217" y="2955271"/>
              <a:ext cx="158784" cy="149880"/>
            </a:xfrm>
            <a:custGeom>
              <a:avLst/>
              <a:gdLst/>
              <a:ahLst/>
              <a:cxnLst/>
              <a:rect l="0" t="0" r="0" b="0"/>
              <a:pathLst>
                <a:path w="158784" h="149880">
                  <a:moveTo>
                    <a:pt x="95283" y="41929"/>
                  </a:moveTo>
                  <a:lnTo>
                    <a:pt x="95283" y="41929"/>
                  </a:lnTo>
                  <a:lnTo>
                    <a:pt x="95283" y="18785"/>
                  </a:lnTo>
                  <a:lnTo>
                    <a:pt x="91520" y="10241"/>
                  </a:lnTo>
                  <a:lnTo>
                    <a:pt x="88541" y="5987"/>
                  </a:lnTo>
                  <a:lnTo>
                    <a:pt x="81468" y="1260"/>
                  </a:lnTo>
                  <a:lnTo>
                    <a:pt x="77606" y="0"/>
                  </a:lnTo>
                  <a:lnTo>
                    <a:pt x="67671" y="2362"/>
                  </a:lnTo>
                  <a:lnTo>
                    <a:pt x="62058" y="4968"/>
                  </a:lnTo>
                  <a:lnTo>
                    <a:pt x="40675" y="25490"/>
                  </a:lnTo>
                  <a:lnTo>
                    <a:pt x="13941" y="69099"/>
                  </a:lnTo>
                  <a:lnTo>
                    <a:pt x="1018" y="104543"/>
                  </a:lnTo>
                  <a:lnTo>
                    <a:pt x="0" y="124320"/>
                  </a:lnTo>
                  <a:lnTo>
                    <a:pt x="3781" y="138755"/>
                  </a:lnTo>
                  <a:lnTo>
                    <a:pt x="6766" y="144579"/>
                  </a:lnTo>
                  <a:lnTo>
                    <a:pt x="11577" y="147757"/>
                  </a:lnTo>
                  <a:lnTo>
                    <a:pt x="24449" y="149406"/>
                  </a:lnTo>
                  <a:lnTo>
                    <a:pt x="39577" y="144025"/>
                  </a:lnTo>
                  <a:lnTo>
                    <a:pt x="55708" y="133166"/>
                  </a:lnTo>
                  <a:lnTo>
                    <a:pt x="78540" y="107219"/>
                  </a:lnTo>
                  <a:lnTo>
                    <a:pt x="96310" y="63166"/>
                  </a:lnTo>
                  <a:lnTo>
                    <a:pt x="101148" y="54895"/>
                  </a:lnTo>
                  <a:lnTo>
                    <a:pt x="103426" y="52690"/>
                  </a:lnTo>
                  <a:lnTo>
                    <a:pt x="104945" y="52631"/>
                  </a:lnTo>
                  <a:lnTo>
                    <a:pt x="105958" y="54002"/>
                  </a:lnTo>
                  <a:lnTo>
                    <a:pt x="120074" y="101391"/>
                  </a:lnTo>
                  <a:lnTo>
                    <a:pt x="140161" y="132984"/>
                  </a:lnTo>
                  <a:lnTo>
                    <a:pt x="158783" y="149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855">
            <a:extLst>
              <a:ext uri="{FF2B5EF4-FFF2-40B4-BE49-F238E27FC236}">
                <a16:creationId xmlns:a16="http://schemas.microsoft.com/office/drawing/2014/main" xmlns="" id="{86FC97C8-143D-4B14-B525-105234B6C1BD}"/>
              </a:ext>
            </a:extLst>
          </p:cNvPr>
          <p:cNvGrpSpPr/>
          <p:nvPr/>
        </p:nvGrpSpPr>
        <p:grpSpPr>
          <a:xfrm>
            <a:off x="4427088" y="2901950"/>
            <a:ext cx="900563" cy="407284"/>
            <a:chOff x="4427088" y="2901950"/>
            <a:chExt cx="900563" cy="407284"/>
          </a:xfrm>
        </p:grpSpPr>
        <p:sp>
          <p:nvSpPr>
            <p:cNvPr id="90" name="SMARTInkShape-4490">
              <a:extLst>
                <a:ext uri="{FF2B5EF4-FFF2-40B4-BE49-F238E27FC236}">
                  <a16:creationId xmlns:a16="http://schemas.microsoft.com/office/drawing/2014/main" xmlns="" id="{E58BF30D-2426-4BCE-9313-CCEC60CF2F5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816415" y="2947902"/>
              <a:ext cx="511236" cy="361332"/>
            </a:xfrm>
            <a:custGeom>
              <a:avLst/>
              <a:gdLst/>
              <a:ahLst/>
              <a:cxnLst/>
              <a:rect l="0" t="0" r="0" b="0"/>
              <a:pathLst>
                <a:path w="511236" h="361332">
                  <a:moveTo>
                    <a:pt x="85785" y="93748"/>
                  </a:moveTo>
                  <a:lnTo>
                    <a:pt x="85785" y="93748"/>
                  </a:lnTo>
                  <a:lnTo>
                    <a:pt x="81421" y="83609"/>
                  </a:lnTo>
                  <a:lnTo>
                    <a:pt x="74045" y="37044"/>
                  </a:lnTo>
                  <a:lnTo>
                    <a:pt x="71609" y="31956"/>
                  </a:lnTo>
                  <a:lnTo>
                    <a:pt x="63256" y="24422"/>
                  </a:lnTo>
                  <a:lnTo>
                    <a:pt x="58066" y="22836"/>
                  </a:lnTo>
                  <a:lnTo>
                    <a:pt x="46654" y="22955"/>
                  </a:lnTo>
                  <a:lnTo>
                    <a:pt x="24958" y="33732"/>
                  </a:lnTo>
                  <a:lnTo>
                    <a:pt x="7398" y="53701"/>
                  </a:lnTo>
                  <a:lnTo>
                    <a:pt x="1557" y="69364"/>
                  </a:lnTo>
                  <a:lnTo>
                    <a:pt x="0" y="77492"/>
                  </a:lnTo>
                  <a:lnTo>
                    <a:pt x="1078" y="85027"/>
                  </a:lnTo>
                  <a:lnTo>
                    <a:pt x="7921" y="99045"/>
                  </a:lnTo>
                  <a:lnTo>
                    <a:pt x="13415" y="103629"/>
                  </a:lnTo>
                  <a:lnTo>
                    <a:pt x="27044" y="108723"/>
                  </a:lnTo>
                  <a:lnTo>
                    <a:pt x="42509" y="105342"/>
                  </a:lnTo>
                  <a:lnTo>
                    <a:pt x="65201" y="91539"/>
                  </a:lnTo>
                  <a:lnTo>
                    <a:pt x="76637" y="80771"/>
                  </a:lnTo>
                  <a:lnTo>
                    <a:pt x="88640" y="60173"/>
                  </a:lnTo>
                  <a:lnTo>
                    <a:pt x="88394" y="60076"/>
                  </a:lnTo>
                  <a:lnTo>
                    <a:pt x="87524" y="60717"/>
                  </a:lnTo>
                  <a:lnTo>
                    <a:pt x="84132" y="98248"/>
                  </a:lnTo>
                  <a:lnTo>
                    <a:pt x="77064" y="138826"/>
                  </a:lnTo>
                  <a:lnTo>
                    <a:pt x="68503" y="174460"/>
                  </a:lnTo>
                  <a:lnTo>
                    <a:pt x="55291" y="216168"/>
                  </a:lnTo>
                  <a:lnTo>
                    <a:pt x="40012" y="253050"/>
                  </a:lnTo>
                  <a:lnTo>
                    <a:pt x="19306" y="299699"/>
                  </a:lnTo>
                  <a:lnTo>
                    <a:pt x="6409" y="343274"/>
                  </a:lnTo>
                  <a:lnTo>
                    <a:pt x="4176" y="358730"/>
                  </a:lnTo>
                  <a:lnTo>
                    <a:pt x="4568" y="360714"/>
                  </a:lnTo>
                  <a:lnTo>
                    <a:pt x="5534" y="361331"/>
                  </a:lnTo>
                  <a:lnTo>
                    <a:pt x="6885" y="361036"/>
                  </a:lnTo>
                  <a:lnTo>
                    <a:pt x="45976" y="320501"/>
                  </a:lnTo>
                  <a:lnTo>
                    <a:pt x="74068" y="276959"/>
                  </a:lnTo>
                  <a:lnTo>
                    <a:pt x="91631" y="239146"/>
                  </a:lnTo>
                  <a:lnTo>
                    <a:pt x="108844" y="195763"/>
                  </a:lnTo>
                  <a:lnTo>
                    <a:pt x="125902" y="148260"/>
                  </a:lnTo>
                  <a:lnTo>
                    <a:pt x="141010" y="104570"/>
                  </a:lnTo>
                  <a:lnTo>
                    <a:pt x="153368" y="67513"/>
                  </a:lnTo>
                  <a:lnTo>
                    <a:pt x="162881" y="32901"/>
                  </a:lnTo>
                  <a:lnTo>
                    <a:pt x="162564" y="19353"/>
                  </a:lnTo>
                  <a:lnTo>
                    <a:pt x="162371" y="19457"/>
                  </a:lnTo>
                  <a:lnTo>
                    <a:pt x="155112" y="59927"/>
                  </a:lnTo>
                  <a:lnTo>
                    <a:pt x="150436" y="107293"/>
                  </a:lnTo>
                  <a:lnTo>
                    <a:pt x="150924" y="145160"/>
                  </a:lnTo>
                  <a:lnTo>
                    <a:pt x="156128" y="154933"/>
                  </a:lnTo>
                  <a:lnTo>
                    <a:pt x="161264" y="159747"/>
                  </a:lnTo>
                  <a:lnTo>
                    <a:pt x="163621" y="161030"/>
                  </a:lnTo>
                  <a:lnTo>
                    <a:pt x="167309" y="159770"/>
                  </a:lnTo>
                  <a:lnTo>
                    <a:pt x="177051" y="152725"/>
                  </a:lnTo>
                  <a:lnTo>
                    <a:pt x="211773" y="106061"/>
                  </a:lnTo>
                  <a:lnTo>
                    <a:pt x="238626" y="59256"/>
                  </a:lnTo>
                  <a:lnTo>
                    <a:pt x="249716" y="30120"/>
                  </a:lnTo>
                  <a:lnTo>
                    <a:pt x="250106" y="30869"/>
                  </a:lnTo>
                  <a:lnTo>
                    <a:pt x="250365" y="32778"/>
                  </a:lnTo>
                  <a:lnTo>
                    <a:pt x="245372" y="71616"/>
                  </a:lnTo>
                  <a:lnTo>
                    <a:pt x="248154" y="99577"/>
                  </a:lnTo>
                  <a:lnTo>
                    <a:pt x="253434" y="114213"/>
                  </a:lnTo>
                  <a:lnTo>
                    <a:pt x="256818" y="120091"/>
                  </a:lnTo>
                  <a:lnTo>
                    <a:pt x="266221" y="128505"/>
                  </a:lnTo>
                  <a:lnTo>
                    <a:pt x="271692" y="131736"/>
                  </a:lnTo>
                  <a:lnTo>
                    <a:pt x="289061" y="131563"/>
                  </a:lnTo>
                  <a:lnTo>
                    <a:pt x="320757" y="121651"/>
                  </a:lnTo>
                  <a:lnTo>
                    <a:pt x="352492" y="101545"/>
                  </a:lnTo>
                  <a:lnTo>
                    <a:pt x="388078" y="63146"/>
                  </a:lnTo>
                  <a:lnTo>
                    <a:pt x="402149" y="32078"/>
                  </a:lnTo>
                  <a:lnTo>
                    <a:pt x="404427" y="14834"/>
                  </a:lnTo>
                  <a:lnTo>
                    <a:pt x="404046" y="7272"/>
                  </a:lnTo>
                  <a:lnTo>
                    <a:pt x="400970" y="2936"/>
                  </a:lnTo>
                  <a:lnTo>
                    <a:pt x="396097" y="751"/>
                  </a:lnTo>
                  <a:lnTo>
                    <a:pt x="390027" y="0"/>
                  </a:lnTo>
                  <a:lnTo>
                    <a:pt x="377637" y="4810"/>
                  </a:lnTo>
                  <a:lnTo>
                    <a:pt x="371370" y="9056"/>
                  </a:lnTo>
                  <a:lnTo>
                    <a:pt x="355807" y="31886"/>
                  </a:lnTo>
                  <a:lnTo>
                    <a:pt x="343682" y="75570"/>
                  </a:lnTo>
                  <a:lnTo>
                    <a:pt x="342351" y="106785"/>
                  </a:lnTo>
                  <a:lnTo>
                    <a:pt x="347040" y="122825"/>
                  </a:lnTo>
                  <a:lnTo>
                    <a:pt x="352383" y="128655"/>
                  </a:lnTo>
                  <a:lnTo>
                    <a:pt x="367727" y="137014"/>
                  </a:lnTo>
                  <a:lnTo>
                    <a:pt x="402940" y="138944"/>
                  </a:lnTo>
                  <a:lnTo>
                    <a:pt x="448025" y="138419"/>
                  </a:lnTo>
                  <a:lnTo>
                    <a:pt x="495091" y="133878"/>
                  </a:lnTo>
                  <a:lnTo>
                    <a:pt x="511235" y="131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491">
              <a:extLst>
                <a:ext uri="{FF2B5EF4-FFF2-40B4-BE49-F238E27FC236}">
                  <a16:creationId xmlns:a16="http://schemas.microsoft.com/office/drawing/2014/main" xmlns="" id="{EC180A5F-E768-47F5-972D-FFA91AC4FCE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743450" y="29019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492">
              <a:extLst>
                <a:ext uri="{FF2B5EF4-FFF2-40B4-BE49-F238E27FC236}">
                  <a16:creationId xmlns:a16="http://schemas.microsoft.com/office/drawing/2014/main" xmlns="" id="{8F783762-1794-4FAF-AEC7-E07B4C17E7C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743450" y="29781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3537" y="45190"/>
                  </a:lnTo>
                  <a:lnTo>
                    <a:pt x="699" y="88654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493">
              <a:extLst>
                <a:ext uri="{FF2B5EF4-FFF2-40B4-BE49-F238E27FC236}">
                  <a16:creationId xmlns:a16="http://schemas.microsoft.com/office/drawing/2014/main" xmlns="" id="{CBB3EB0A-1439-4DE3-BE95-6B9F84CA345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600456" y="2971449"/>
              <a:ext cx="65835" cy="127352"/>
            </a:xfrm>
            <a:custGeom>
              <a:avLst/>
              <a:gdLst/>
              <a:ahLst/>
              <a:cxnLst/>
              <a:rect l="0" t="0" r="0" b="0"/>
              <a:pathLst>
                <a:path w="65835" h="127352">
                  <a:moveTo>
                    <a:pt x="9644" y="38451"/>
                  </a:moveTo>
                  <a:lnTo>
                    <a:pt x="9644" y="38451"/>
                  </a:lnTo>
                  <a:lnTo>
                    <a:pt x="8938" y="84001"/>
                  </a:lnTo>
                  <a:lnTo>
                    <a:pt x="3555" y="124225"/>
                  </a:lnTo>
                  <a:lnTo>
                    <a:pt x="2763" y="123856"/>
                  </a:lnTo>
                  <a:lnTo>
                    <a:pt x="0" y="119682"/>
                  </a:lnTo>
                  <a:lnTo>
                    <a:pt x="1220" y="102658"/>
                  </a:lnTo>
                  <a:lnTo>
                    <a:pt x="7954" y="61482"/>
                  </a:lnTo>
                  <a:lnTo>
                    <a:pt x="15415" y="27871"/>
                  </a:lnTo>
                  <a:lnTo>
                    <a:pt x="24909" y="13523"/>
                  </a:lnTo>
                  <a:lnTo>
                    <a:pt x="38783" y="883"/>
                  </a:lnTo>
                  <a:lnTo>
                    <a:pt x="42475" y="0"/>
                  </a:lnTo>
                  <a:lnTo>
                    <a:pt x="45643" y="823"/>
                  </a:lnTo>
                  <a:lnTo>
                    <a:pt x="48460" y="2782"/>
                  </a:lnTo>
                  <a:lnTo>
                    <a:pt x="55795" y="15653"/>
                  </a:lnTo>
                  <a:lnTo>
                    <a:pt x="64858" y="57077"/>
                  </a:lnTo>
                  <a:lnTo>
                    <a:pt x="65834" y="99073"/>
                  </a:lnTo>
                  <a:lnTo>
                    <a:pt x="60444" y="127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494">
              <a:extLst>
                <a:ext uri="{FF2B5EF4-FFF2-40B4-BE49-F238E27FC236}">
                  <a16:creationId xmlns:a16="http://schemas.microsoft.com/office/drawing/2014/main" xmlns="" id="{06FD1705-F5C1-4170-9F13-4385BC428E3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427088" y="2960661"/>
              <a:ext cx="138563" cy="163430"/>
            </a:xfrm>
            <a:custGeom>
              <a:avLst/>
              <a:gdLst/>
              <a:ahLst/>
              <a:cxnLst/>
              <a:rect l="0" t="0" r="0" b="0"/>
              <a:pathLst>
                <a:path w="138563" h="163430">
                  <a:moveTo>
                    <a:pt x="5212" y="30189"/>
                  </a:moveTo>
                  <a:lnTo>
                    <a:pt x="5212" y="30189"/>
                  </a:lnTo>
                  <a:lnTo>
                    <a:pt x="5917" y="9232"/>
                  </a:lnTo>
                  <a:lnTo>
                    <a:pt x="10679" y="0"/>
                  </a:lnTo>
                  <a:lnTo>
                    <a:pt x="10974" y="185"/>
                  </a:lnTo>
                  <a:lnTo>
                    <a:pt x="11300" y="2272"/>
                  </a:lnTo>
                  <a:lnTo>
                    <a:pt x="4620" y="40876"/>
                  </a:lnTo>
                  <a:lnTo>
                    <a:pt x="0" y="88196"/>
                  </a:lnTo>
                  <a:lnTo>
                    <a:pt x="4156" y="131828"/>
                  </a:lnTo>
                  <a:lnTo>
                    <a:pt x="7800" y="148034"/>
                  </a:lnTo>
                  <a:lnTo>
                    <a:pt x="11171" y="153908"/>
                  </a:lnTo>
                  <a:lnTo>
                    <a:pt x="20560" y="162316"/>
                  </a:lnTo>
                  <a:lnTo>
                    <a:pt x="26027" y="163429"/>
                  </a:lnTo>
                  <a:lnTo>
                    <a:pt x="37746" y="160903"/>
                  </a:lnTo>
                  <a:lnTo>
                    <a:pt x="56244" y="144805"/>
                  </a:lnTo>
                  <a:lnTo>
                    <a:pt x="80752" y="103943"/>
                  </a:lnTo>
                  <a:lnTo>
                    <a:pt x="96151" y="62632"/>
                  </a:lnTo>
                  <a:lnTo>
                    <a:pt x="99610" y="46789"/>
                  </a:lnTo>
                  <a:lnTo>
                    <a:pt x="99894" y="47606"/>
                  </a:lnTo>
                  <a:lnTo>
                    <a:pt x="102310" y="88544"/>
                  </a:lnTo>
                  <a:lnTo>
                    <a:pt x="109241" y="111214"/>
                  </a:lnTo>
                  <a:lnTo>
                    <a:pt x="112664" y="118073"/>
                  </a:lnTo>
                  <a:lnTo>
                    <a:pt x="122113" y="127574"/>
                  </a:lnTo>
                  <a:lnTo>
                    <a:pt x="138562" y="138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856">
            <a:extLst>
              <a:ext uri="{FF2B5EF4-FFF2-40B4-BE49-F238E27FC236}">
                <a16:creationId xmlns:a16="http://schemas.microsoft.com/office/drawing/2014/main" xmlns="" id="{01D75590-3A55-454C-9D55-C877B913AC05}"/>
              </a:ext>
            </a:extLst>
          </p:cNvPr>
          <p:cNvGrpSpPr/>
          <p:nvPr/>
        </p:nvGrpSpPr>
        <p:grpSpPr>
          <a:xfrm>
            <a:off x="8458200" y="1562934"/>
            <a:ext cx="781051" cy="1608951"/>
            <a:chOff x="8458200" y="1562934"/>
            <a:chExt cx="781051" cy="1608951"/>
          </a:xfrm>
        </p:grpSpPr>
        <p:sp>
          <p:nvSpPr>
            <p:cNvPr id="96" name="SMARTInkShape-4495">
              <a:extLst>
                <a:ext uri="{FF2B5EF4-FFF2-40B4-BE49-F238E27FC236}">
                  <a16:creationId xmlns:a16="http://schemas.microsoft.com/office/drawing/2014/main" xmlns="" id="{01F05DE6-EA70-40DE-B4EF-30D5FAFA087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863147" y="1562934"/>
              <a:ext cx="376104" cy="1608951"/>
            </a:xfrm>
            <a:custGeom>
              <a:avLst/>
              <a:gdLst/>
              <a:ahLst/>
              <a:cxnLst/>
              <a:rect l="0" t="0" r="0" b="0"/>
              <a:pathLst>
                <a:path w="376104" h="1608951">
                  <a:moveTo>
                    <a:pt x="376103" y="30916"/>
                  </a:moveTo>
                  <a:lnTo>
                    <a:pt x="376103" y="30916"/>
                  </a:lnTo>
                  <a:lnTo>
                    <a:pt x="372732" y="27545"/>
                  </a:lnTo>
                  <a:lnTo>
                    <a:pt x="371077" y="24008"/>
                  </a:lnTo>
                  <a:lnTo>
                    <a:pt x="370636" y="22077"/>
                  </a:lnTo>
                  <a:lnTo>
                    <a:pt x="366643" y="15989"/>
                  </a:lnTo>
                  <a:lnTo>
                    <a:pt x="360992" y="9717"/>
                  </a:lnTo>
                  <a:lnTo>
                    <a:pt x="348107" y="3390"/>
                  </a:lnTo>
                  <a:lnTo>
                    <a:pt x="328448" y="0"/>
                  </a:lnTo>
                  <a:lnTo>
                    <a:pt x="306087" y="824"/>
                  </a:lnTo>
                  <a:lnTo>
                    <a:pt x="265403" y="14911"/>
                  </a:lnTo>
                  <a:lnTo>
                    <a:pt x="229238" y="31818"/>
                  </a:lnTo>
                  <a:lnTo>
                    <a:pt x="182463" y="59865"/>
                  </a:lnTo>
                  <a:lnTo>
                    <a:pt x="149391" y="93288"/>
                  </a:lnTo>
                  <a:lnTo>
                    <a:pt x="124357" y="135011"/>
                  </a:lnTo>
                  <a:lnTo>
                    <a:pt x="111952" y="171355"/>
                  </a:lnTo>
                  <a:lnTo>
                    <a:pt x="101927" y="208935"/>
                  </a:lnTo>
                  <a:lnTo>
                    <a:pt x="93782" y="246881"/>
                  </a:lnTo>
                  <a:lnTo>
                    <a:pt x="91369" y="284935"/>
                  </a:lnTo>
                  <a:lnTo>
                    <a:pt x="88772" y="323022"/>
                  </a:lnTo>
                  <a:lnTo>
                    <a:pt x="85416" y="361118"/>
                  </a:lnTo>
                  <a:lnTo>
                    <a:pt x="87653" y="408545"/>
                  </a:lnTo>
                  <a:lnTo>
                    <a:pt x="92924" y="444549"/>
                  </a:lnTo>
                  <a:lnTo>
                    <a:pt x="106095" y="489571"/>
                  </a:lnTo>
                  <a:lnTo>
                    <a:pt x="116027" y="521786"/>
                  </a:lnTo>
                  <a:lnTo>
                    <a:pt x="114134" y="566159"/>
                  </a:lnTo>
                  <a:lnTo>
                    <a:pt x="108684" y="590535"/>
                  </a:lnTo>
                  <a:lnTo>
                    <a:pt x="89748" y="627353"/>
                  </a:lnTo>
                  <a:lnTo>
                    <a:pt x="59946" y="666112"/>
                  </a:lnTo>
                  <a:lnTo>
                    <a:pt x="36839" y="684613"/>
                  </a:lnTo>
                  <a:lnTo>
                    <a:pt x="22262" y="690727"/>
                  </a:lnTo>
                  <a:lnTo>
                    <a:pt x="31694" y="691200"/>
                  </a:lnTo>
                  <a:lnTo>
                    <a:pt x="62611" y="694672"/>
                  </a:lnTo>
                  <a:lnTo>
                    <a:pt x="103302" y="711086"/>
                  </a:lnTo>
                  <a:lnTo>
                    <a:pt x="111686" y="715080"/>
                  </a:lnTo>
                  <a:lnTo>
                    <a:pt x="122882" y="727043"/>
                  </a:lnTo>
                  <a:lnTo>
                    <a:pt x="129504" y="741767"/>
                  </a:lnTo>
                  <a:lnTo>
                    <a:pt x="134105" y="785936"/>
                  </a:lnTo>
                  <a:lnTo>
                    <a:pt x="131225" y="813269"/>
                  </a:lnTo>
                  <a:lnTo>
                    <a:pt x="119161" y="839241"/>
                  </a:lnTo>
                  <a:lnTo>
                    <a:pt x="94711" y="873302"/>
                  </a:lnTo>
                  <a:lnTo>
                    <a:pt x="53941" y="915676"/>
                  </a:lnTo>
                  <a:lnTo>
                    <a:pt x="14302" y="957644"/>
                  </a:lnTo>
                  <a:lnTo>
                    <a:pt x="1889" y="976956"/>
                  </a:lnTo>
                  <a:lnTo>
                    <a:pt x="0" y="991598"/>
                  </a:lnTo>
                  <a:lnTo>
                    <a:pt x="6331" y="1038821"/>
                  </a:lnTo>
                  <a:lnTo>
                    <a:pt x="12228" y="1079247"/>
                  </a:lnTo>
                  <a:lnTo>
                    <a:pt x="16354" y="1110439"/>
                  </a:lnTo>
                  <a:lnTo>
                    <a:pt x="20541" y="1148761"/>
                  </a:lnTo>
                  <a:lnTo>
                    <a:pt x="24752" y="1191664"/>
                  </a:lnTo>
                  <a:lnTo>
                    <a:pt x="28977" y="1236602"/>
                  </a:lnTo>
                  <a:lnTo>
                    <a:pt x="31325" y="1282445"/>
                  </a:lnTo>
                  <a:lnTo>
                    <a:pt x="31664" y="1329396"/>
                  </a:lnTo>
                  <a:lnTo>
                    <a:pt x="30764" y="1353769"/>
                  </a:lnTo>
                  <a:lnTo>
                    <a:pt x="29461" y="1378484"/>
                  </a:lnTo>
                  <a:lnTo>
                    <a:pt x="27885" y="1402723"/>
                  </a:lnTo>
                  <a:lnTo>
                    <a:pt x="26131" y="1426643"/>
                  </a:lnTo>
                  <a:lnTo>
                    <a:pt x="23004" y="1471800"/>
                  </a:lnTo>
                  <a:lnTo>
                    <a:pt x="21614" y="1510685"/>
                  </a:lnTo>
                  <a:lnTo>
                    <a:pt x="24203" y="1550826"/>
                  </a:lnTo>
                  <a:lnTo>
                    <a:pt x="29438" y="1577223"/>
                  </a:lnTo>
                  <a:lnTo>
                    <a:pt x="35293" y="1587878"/>
                  </a:lnTo>
                  <a:lnTo>
                    <a:pt x="38829" y="1591707"/>
                  </a:lnTo>
                  <a:lnTo>
                    <a:pt x="60662" y="1600468"/>
                  </a:lnTo>
                  <a:lnTo>
                    <a:pt x="96215" y="1604160"/>
                  </a:lnTo>
                  <a:lnTo>
                    <a:pt x="138029" y="1605255"/>
                  </a:lnTo>
                  <a:lnTo>
                    <a:pt x="178327" y="1608950"/>
                  </a:lnTo>
                  <a:lnTo>
                    <a:pt x="230053" y="1605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496">
              <a:extLst>
                <a:ext uri="{FF2B5EF4-FFF2-40B4-BE49-F238E27FC236}">
                  <a16:creationId xmlns:a16="http://schemas.microsoft.com/office/drawing/2014/main" xmlns="" id="{078FF4F3-8B25-4E9C-A6D9-6F0E8762BF8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502153" y="2108200"/>
              <a:ext cx="254498" cy="30035"/>
            </a:xfrm>
            <a:custGeom>
              <a:avLst/>
              <a:gdLst/>
              <a:ahLst/>
              <a:cxnLst/>
              <a:rect l="0" t="0" r="0" b="0"/>
              <a:pathLst>
                <a:path w="254498" h="30035">
                  <a:moveTo>
                    <a:pt x="13197" y="19050"/>
                  </a:moveTo>
                  <a:lnTo>
                    <a:pt x="13197" y="19050"/>
                  </a:lnTo>
                  <a:lnTo>
                    <a:pt x="3084" y="22421"/>
                  </a:lnTo>
                  <a:lnTo>
                    <a:pt x="810" y="24119"/>
                  </a:lnTo>
                  <a:lnTo>
                    <a:pt x="0" y="25958"/>
                  </a:lnTo>
                  <a:lnTo>
                    <a:pt x="166" y="27888"/>
                  </a:lnTo>
                  <a:lnTo>
                    <a:pt x="11639" y="30034"/>
                  </a:lnTo>
                  <a:lnTo>
                    <a:pt x="49424" y="29360"/>
                  </a:lnTo>
                  <a:lnTo>
                    <a:pt x="87153" y="25749"/>
                  </a:lnTo>
                  <a:lnTo>
                    <a:pt x="132144" y="19440"/>
                  </a:lnTo>
                  <a:lnTo>
                    <a:pt x="155994" y="15782"/>
                  </a:lnTo>
                  <a:lnTo>
                    <a:pt x="180361" y="11933"/>
                  </a:lnTo>
                  <a:lnTo>
                    <a:pt x="221548" y="5303"/>
                  </a:lnTo>
                  <a:lnTo>
                    <a:pt x="2544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497">
              <a:extLst>
                <a:ext uri="{FF2B5EF4-FFF2-40B4-BE49-F238E27FC236}">
                  <a16:creationId xmlns:a16="http://schemas.microsoft.com/office/drawing/2014/main" xmlns="" id="{5E0B5EAB-5C98-403C-8C3E-BF4C28D8878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458200" y="2015990"/>
              <a:ext cx="203201" cy="16011"/>
            </a:xfrm>
            <a:custGeom>
              <a:avLst/>
              <a:gdLst/>
              <a:ahLst/>
              <a:cxnLst/>
              <a:rect l="0" t="0" r="0" b="0"/>
              <a:pathLst>
                <a:path w="203201" h="16011">
                  <a:moveTo>
                    <a:pt x="0" y="16010"/>
                  </a:moveTo>
                  <a:lnTo>
                    <a:pt x="0" y="16010"/>
                  </a:lnTo>
                  <a:lnTo>
                    <a:pt x="44762" y="10235"/>
                  </a:lnTo>
                  <a:lnTo>
                    <a:pt x="78691" y="3800"/>
                  </a:lnTo>
                  <a:lnTo>
                    <a:pt x="113526" y="0"/>
                  </a:lnTo>
                  <a:lnTo>
                    <a:pt x="161108" y="1624"/>
                  </a:lnTo>
                  <a:lnTo>
                    <a:pt x="203200" y="9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857">
            <a:extLst>
              <a:ext uri="{FF2B5EF4-FFF2-40B4-BE49-F238E27FC236}">
                <a16:creationId xmlns:a16="http://schemas.microsoft.com/office/drawing/2014/main" xmlns="" id="{669F4756-C8D2-4E09-AC1D-482AFE5B5C95}"/>
              </a:ext>
            </a:extLst>
          </p:cNvPr>
          <p:cNvGrpSpPr/>
          <p:nvPr/>
        </p:nvGrpSpPr>
        <p:grpSpPr>
          <a:xfrm>
            <a:off x="9470321" y="1392056"/>
            <a:ext cx="251530" cy="660496"/>
            <a:chOff x="9470321" y="1392056"/>
            <a:chExt cx="251530" cy="660496"/>
          </a:xfrm>
        </p:grpSpPr>
        <p:sp>
          <p:nvSpPr>
            <p:cNvPr id="100" name="SMARTInkShape-4498">
              <a:extLst>
                <a:ext uri="{FF2B5EF4-FFF2-40B4-BE49-F238E27FC236}">
                  <a16:creationId xmlns:a16="http://schemas.microsoft.com/office/drawing/2014/main" xmlns="" id="{8A2BE851-C765-471E-BFCF-DE2B99102E5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563100" y="1867351"/>
              <a:ext cx="158751" cy="185201"/>
            </a:xfrm>
            <a:custGeom>
              <a:avLst/>
              <a:gdLst/>
              <a:ahLst/>
              <a:cxnLst/>
              <a:rect l="0" t="0" r="0" b="0"/>
              <a:pathLst>
                <a:path w="158751" h="185201">
                  <a:moveTo>
                    <a:pt x="0" y="37649"/>
                  </a:moveTo>
                  <a:lnTo>
                    <a:pt x="0" y="37649"/>
                  </a:lnTo>
                  <a:lnTo>
                    <a:pt x="0" y="26714"/>
                  </a:lnTo>
                  <a:lnTo>
                    <a:pt x="705" y="26831"/>
                  </a:lnTo>
                  <a:lnTo>
                    <a:pt x="3370" y="28843"/>
                  </a:lnTo>
                  <a:lnTo>
                    <a:pt x="9459" y="73179"/>
                  </a:lnTo>
                  <a:lnTo>
                    <a:pt x="11739" y="108619"/>
                  </a:lnTo>
                  <a:lnTo>
                    <a:pt x="12416" y="145931"/>
                  </a:lnTo>
                  <a:lnTo>
                    <a:pt x="7207" y="185200"/>
                  </a:lnTo>
                  <a:lnTo>
                    <a:pt x="6921" y="184700"/>
                  </a:lnTo>
                  <a:lnTo>
                    <a:pt x="7105" y="141358"/>
                  </a:lnTo>
                  <a:lnTo>
                    <a:pt x="12845" y="101382"/>
                  </a:lnTo>
                  <a:lnTo>
                    <a:pt x="28030" y="59669"/>
                  </a:lnTo>
                  <a:lnTo>
                    <a:pt x="50090" y="26456"/>
                  </a:lnTo>
                  <a:lnTo>
                    <a:pt x="74500" y="7443"/>
                  </a:lnTo>
                  <a:lnTo>
                    <a:pt x="91201" y="0"/>
                  </a:lnTo>
                  <a:lnTo>
                    <a:pt x="98901" y="555"/>
                  </a:lnTo>
                  <a:lnTo>
                    <a:pt x="113100" y="8698"/>
                  </a:lnTo>
                  <a:lnTo>
                    <a:pt x="129624" y="29149"/>
                  </a:lnTo>
                  <a:lnTo>
                    <a:pt x="142780" y="71483"/>
                  </a:lnTo>
                  <a:lnTo>
                    <a:pt x="150291" y="114966"/>
                  </a:lnTo>
                  <a:lnTo>
                    <a:pt x="158750" y="151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499">
              <a:extLst>
                <a:ext uri="{FF2B5EF4-FFF2-40B4-BE49-F238E27FC236}">
                  <a16:creationId xmlns:a16="http://schemas.microsoft.com/office/drawing/2014/main" xmlns="" id="{C3F1A8F8-BA43-4454-98ED-BE0342A5F98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470321" y="1714500"/>
              <a:ext cx="251530" cy="18068"/>
            </a:xfrm>
            <a:custGeom>
              <a:avLst/>
              <a:gdLst/>
              <a:ahLst/>
              <a:cxnLst/>
              <a:rect l="0" t="0" r="0" b="0"/>
              <a:pathLst>
                <a:path w="251530" h="18068">
                  <a:moveTo>
                    <a:pt x="16579" y="0"/>
                  </a:moveTo>
                  <a:lnTo>
                    <a:pt x="16579" y="0"/>
                  </a:lnTo>
                  <a:lnTo>
                    <a:pt x="3487" y="9434"/>
                  </a:lnTo>
                  <a:lnTo>
                    <a:pt x="178" y="14306"/>
                  </a:lnTo>
                  <a:lnTo>
                    <a:pt x="0" y="15887"/>
                  </a:lnTo>
                  <a:lnTo>
                    <a:pt x="587" y="16941"/>
                  </a:lnTo>
                  <a:lnTo>
                    <a:pt x="1685" y="17644"/>
                  </a:lnTo>
                  <a:lnTo>
                    <a:pt x="37391" y="18067"/>
                  </a:lnTo>
                  <a:lnTo>
                    <a:pt x="73571" y="15555"/>
                  </a:lnTo>
                  <a:lnTo>
                    <a:pt x="115522" y="12088"/>
                  </a:lnTo>
                  <a:lnTo>
                    <a:pt x="157214" y="8194"/>
                  </a:lnTo>
                  <a:lnTo>
                    <a:pt x="192208" y="4112"/>
                  </a:lnTo>
                  <a:lnTo>
                    <a:pt x="233225" y="1518"/>
                  </a:lnTo>
                  <a:lnTo>
                    <a:pt x="25152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500">
              <a:extLst>
                <a:ext uri="{FF2B5EF4-FFF2-40B4-BE49-F238E27FC236}">
                  <a16:creationId xmlns:a16="http://schemas.microsoft.com/office/drawing/2014/main" xmlns="" id="{31E01B35-B541-475F-91BF-5B74FA4C8BF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632949" y="1392056"/>
              <a:ext cx="11742" cy="252595"/>
            </a:xfrm>
            <a:custGeom>
              <a:avLst/>
              <a:gdLst/>
              <a:ahLst/>
              <a:cxnLst/>
              <a:rect l="0" t="0" r="0" b="0"/>
              <a:pathLst>
                <a:path w="11742" h="252595">
                  <a:moveTo>
                    <a:pt x="1" y="17644"/>
                  </a:moveTo>
                  <a:lnTo>
                    <a:pt x="1" y="17644"/>
                  </a:lnTo>
                  <a:lnTo>
                    <a:pt x="0" y="3338"/>
                  </a:lnTo>
                  <a:lnTo>
                    <a:pt x="706" y="1757"/>
                  </a:lnTo>
                  <a:lnTo>
                    <a:pt x="1882" y="703"/>
                  </a:lnTo>
                  <a:lnTo>
                    <a:pt x="3371" y="0"/>
                  </a:lnTo>
                  <a:lnTo>
                    <a:pt x="4365" y="237"/>
                  </a:lnTo>
                  <a:lnTo>
                    <a:pt x="5027" y="1100"/>
                  </a:lnTo>
                  <a:lnTo>
                    <a:pt x="9460" y="21040"/>
                  </a:lnTo>
                  <a:lnTo>
                    <a:pt x="11741" y="59024"/>
                  </a:lnTo>
                  <a:lnTo>
                    <a:pt x="9045" y="102655"/>
                  </a:lnTo>
                  <a:lnTo>
                    <a:pt x="7149" y="146863"/>
                  </a:lnTo>
                  <a:lnTo>
                    <a:pt x="3216" y="184499"/>
                  </a:lnTo>
                  <a:lnTo>
                    <a:pt x="1342" y="222340"/>
                  </a:lnTo>
                  <a:lnTo>
                    <a:pt x="6351" y="252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858">
            <a:extLst>
              <a:ext uri="{FF2B5EF4-FFF2-40B4-BE49-F238E27FC236}">
                <a16:creationId xmlns:a16="http://schemas.microsoft.com/office/drawing/2014/main" xmlns="" id="{A53FB849-5BD9-4584-9CAA-7DB8C96E0DE1}"/>
              </a:ext>
            </a:extLst>
          </p:cNvPr>
          <p:cNvGrpSpPr/>
          <p:nvPr/>
        </p:nvGrpSpPr>
        <p:grpSpPr>
          <a:xfrm>
            <a:off x="10683963" y="1571142"/>
            <a:ext cx="968288" cy="860313"/>
            <a:chOff x="10683963" y="1571142"/>
            <a:chExt cx="968288" cy="860313"/>
          </a:xfrm>
        </p:grpSpPr>
        <p:sp>
          <p:nvSpPr>
            <p:cNvPr id="104" name="SMARTInkShape-4501">
              <a:extLst>
                <a:ext uri="{FF2B5EF4-FFF2-40B4-BE49-F238E27FC236}">
                  <a16:creationId xmlns:a16="http://schemas.microsoft.com/office/drawing/2014/main" xmlns="" id="{6EFE114E-1047-4AD0-8367-701CA794343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1639550" y="2127250"/>
              <a:ext cx="12701" cy="18635"/>
            </a:xfrm>
            <a:custGeom>
              <a:avLst/>
              <a:gdLst/>
              <a:ahLst/>
              <a:cxnLst/>
              <a:rect l="0" t="0" r="0" b="0"/>
              <a:pathLst>
                <a:path w="12701" h="18635">
                  <a:moveTo>
                    <a:pt x="12700" y="0"/>
                  </a:moveTo>
                  <a:lnTo>
                    <a:pt x="12700" y="0"/>
                  </a:lnTo>
                  <a:lnTo>
                    <a:pt x="1144" y="0"/>
                  </a:lnTo>
                  <a:lnTo>
                    <a:pt x="3710" y="6742"/>
                  </a:lnTo>
                  <a:lnTo>
                    <a:pt x="12369" y="18634"/>
                  </a:lnTo>
                  <a:lnTo>
                    <a:pt x="12670" y="4708"/>
                  </a:lnTo>
                  <a:lnTo>
                    <a:pt x="11974" y="3138"/>
                  </a:lnTo>
                  <a:lnTo>
                    <a:pt x="10806" y="2092"/>
                  </a:lnTo>
                  <a:lnTo>
                    <a:pt x="7624" y="93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502">
              <a:extLst>
                <a:ext uri="{FF2B5EF4-FFF2-40B4-BE49-F238E27FC236}">
                  <a16:creationId xmlns:a16="http://schemas.microsoft.com/office/drawing/2014/main" xmlns="" id="{E49A697B-CABD-4C62-8751-39AE048BAFE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1645898" y="2228850"/>
              <a:ext cx="5474" cy="76201"/>
            </a:xfrm>
            <a:custGeom>
              <a:avLst/>
              <a:gdLst/>
              <a:ahLst/>
              <a:cxnLst/>
              <a:rect l="0" t="0" r="0" b="0"/>
              <a:pathLst>
                <a:path w="5474" h="7620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5470" y="27136"/>
                  </a:lnTo>
                  <a:lnTo>
                    <a:pt x="5473" y="51143"/>
                  </a:lnTo>
                  <a:lnTo>
                    <a:pt x="2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503">
              <a:extLst>
                <a:ext uri="{FF2B5EF4-FFF2-40B4-BE49-F238E27FC236}">
                  <a16:creationId xmlns:a16="http://schemas.microsoft.com/office/drawing/2014/main" xmlns="" id="{4BCAC476-708F-4BD4-95D9-E553AA5E601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379278" y="2184400"/>
              <a:ext cx="99716" cy="247055"/>
            </a:xfrm>
            <a:custGeom>
              <a:avLst/>
              <a:gdLst/>
              <a:ahLst/>
              <a:cxnLst/>
              <a:rect l="0" t="0" r="0" b="0"/>
              <a:pathLst>
                <a:path w="99716" h="247055">
                  <a:moveTo>
                    <a:pt x="6272" y="0"/>
                  </a:moveTo>
                  <a:lnTo>
                    <a:pt x="6272" y="0"/>
                  </a:lnTo>
                  <a:lnTo>
                    <a:pt x="2902" y="0"/>
                  </a:lnTo>
                  <a:lnTo>
                    <a:pt x="1909" y="706"/>
                  </a:lnTo>
                  <a:lnTo>
                    <a:pt x="1246" y="1881"/>
                  </a:lnTo>
                  <a:lnTo>
                    <a:pt x="510" y="6481"/>
                  </a:lnTo>
                  <a:lnTo>
                    <a:pt x="0" y="32603"/>
                  </a:lnTo>
                  <a:lnTo>
                    <a:pt x="6686" y="51053"/>
                  </a:lnTo>
                  <a:lnTo>
                    <a:pt x="11487" y="55202"/>
                  </a:lnTo>
                  <a:lnTo>
                    <a:pt x="24347" y="59812"/>
                  </a:lnTo>
                  <a:lnTo>
                    <a:pt x="44083" y="62407"/>
                  </a:lnTo>
                  <a:lnTo>
                    <a:pt x="56943" y="57370"/>
                  </a:lnTo>
                  <a:lnTo>
                    <a:pt x="74203" y="42634"/>
                  </a:lnTo>
                  <a:lnTo>
                    <a:pt x="79076" y="36889"/>
                  </a:lnTo>
                  <a:lnTo>
                    <a:pt x="81619" y="31648"/>
                  </a:lnTo>
                  <a:lnTo>
                    <a:pt x="82563" y="22062"/>
                  </a:lnTo>
                  <a:lnTo>
                    <a:pt x="81827" y="20353"/>
                  </a:lnTo>
                  <a:lnTo>
                    <a:pt x="80632" y="20624"/>
                  </a:lnTo>
                  <a:lnTo>
                    <a:pt x="76716" y="26099"/>
                  </a:lnTo>
                  <a:lnTo>
                    <a:pt x="70270" y="37941"/>
                  </a:lnTo>
                  <a:lnTo>
                    <a:pt x="65451" y="63845"/>
                  </a:lnTo>
                  <a:lnTo>
                    <a:pt x="70765" y="100605"/>
                  </a:lnTo>
                  <a:lnTo>
                    <a:pt x="84646" y="142776"/>
                  </a:lnTo>
                  <a:lnTo>
                    <a:pt x="95424" y="186551"/>
                  </a:lnTo>
                  <a:lnTo>
                    <a:pt x="99715" y="220688"/>
                  </a:lnTo>
                  <a:lnTo>
                    <a:pt x="96956" y="235902"/>
                  </a:lnTo>
                  <a:lnTo>
                    <a:pt x="94245" y="241935"/>
                  </a:lnTo>
                  <a:lnTo>
                    <a:pt x="89615" y="245251"/>
                  </a:lnTo>
                  <a:lnTo>
                    <a:pt x="76944" y="247054"/>
                  </a:lnTo>
                  <a:lnTo>
                    <a:pt x="63787" y="243622"/>
                  </a:lnTo>
                  <a:lnTo>
                    <a:pt x="57315" y="240731"/>
                  </a:lnTo>
                  <a:lnTo>
                    <a:pt x="48243" y="231875"/>
                  </a:lnTo>
                  <a:lnTo>
                    <a:pt x="44835" y="226550"/>
                  </a:lnTo>
                  <a:lnTo>
                    <a:pt x="42932" y="213107"/>
                  </a:lnTo>
                  <a:lnTo>
                    <a:pt x="44372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504">
              <a:extLst>
                <a:ext uri="{FF2B5EF4-FFF2-40B4-BE49-F238E27FC236}">
                  <a16:creationId xmlns:a16="http://schemas.microsoft.com/office/drawing/2014/main" xmlns="" id="{BD7038E5-063A-4667-97FF-C101FA1E570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271250" y="2190497"/>
              <a:ext cx="52958" cy="89154"/>
            </a:xfrm>
            <a:custGeom>
              <a:avLst/>
              <a:gdLst/>
              <a:ahLst/>
              <a:cxnLst/>
              <a:rect l="0" t="0" r="0" b="0"/>
              <a:pathLst>
                <a:path w="52958" h="89154">
                  <a:moveTo>
                    <a:pt x="0" y="25653"/>
                  </a:moveTo>
                  <a:lnTo>
                    <a:pt x="0" y="25653"/>
                  </a:lnTo>
                  <a:lnTo>
                    <a:pt x="0" y="10472"/>
                  </a:lnTo>
                  <a:lnTo>
                    <a:pt x="0" y="11380"/>
                  </a:lnTo>
                  <a:lnTo>
                    <a:pt x="3658" y="28557"/>
                  </a:lnTo>
                  <a:lnTo>
                    <a:pt x="276" y="74308"/>
                  </a:lnTo>
                  <a:lnTo>
                    <a:pt x="81" y="82873"/>
                  </a:lnTo>
                  <a:lnTo>
                    <a:pt x="53" y="82850"/>
                  </a:lnTo>
                  <a:lnTo>
                    <a:pt x="16" y="76075"/>
                  </a:lnTo>
                  <a:lnTo>
                    <a:pt x="14306" y="35274"/>
                  </a:lnTo>
                  <a:lnTo>
                    <a:pt x="30359" y="4447"/>
                  </a:lnTo>
                  <a:lnTo>
                    <a:pt x="32939" y="932"/>
                  </a:lnTo>
                  <a:lnTo>
                    <a:pt x="36070" y="0"/>
                  </a:lnTo>
                  <a:lnTo>
                    <a:pt x="39570" y="790"/>
                  </a:lnTo>
                  <a:lnTo>
                    <a:pt x="43313" y="2728"/>
                  </a:lnTo>
                  <a:lnTo>
                    <a:pt x="49354" y="10525"/>
                  </a:lnTo>
                  <a:lnTo>
                    <a:pt x="51953" y="15568"/>
                  </a:lnTo>
                  <a:lnTo>
                    <a:pt x="52957" y="30578"/>
                  </a:lnTo>
                  <a:lnTo>
                    <a:pt x="45964" y="73889"/>
                  </a:lnTo>
                  <a:lnTo>
                    <a:pt x="44450" y="89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505">
              <a:extLst>
                <a:ext uri="{FF2B5EF4-FFF2-40B4-BE49-F238E27FC236}">
                  <a16:creationId xmlns:a16="http://schemas.microsoft.com/office/drawing/2014/main" xmlns="" id="{EFD6A1C7-48B5-4170-8C19-7CA9AA22CBF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140765" y="2157103"/>
              <a:ext cx="92386" cy="122548"/>
            </a:xfrm>
            <a:custGeom>
              <a:avLst/>
              <a:gdLst/>
              <a:ahLst/>
              <a:cxnLst/>
              <a:rect l="0" t="0" r="0" b="0"/>
              <a:pathLst>
                <a:path w="92386" h="122548">
                  <a:moveTo>
                    <a:pt x="60635" y="39997"/>
                  </a:moveTo>
                  <a:lnTo>
                    <a:pt x="60635" y="39997"/>
                  </a:lnTo>
                  <a:lnTo>
                    <a:pt x="60635" y="36626"/>
                  </a:lnTo>
                  <a:lnTo>
                    <a:pt x="66102" y="16232"/>
                  </a:lnTo>
                  <a:lnTo>
                    <a:pt x="64711" y="9914"/>
                  </a:lnTo>
                  <a:lnTo>
                    <a:pt x="63352" y="7242"/>
                  </a:lnTo>
                  <a:lnTo>
                    <a:pt x="58080" y="2391"/>
                  </a:lnTo>
                  <a:lnTo>
                    <a:pt x="54698" y="110"/>
                  </a:lnTo>
                  <a:lnTo>
                    <a:pt x="50327" y="0"/>
                  </a:lnTo>
                  <a:lnTo>
                    <a:pt x="39825" y="3641"/>
                  </a:lnTo>
                  <a:lnTo>
                    <a:pt x="18642" y="20366"/>
                  </a:lnTo>
                  <a:lnTo>
                    <a:pt x="8341" y="37152"/>
                  </a:lnTo>
                  <a:lnTo>
                    <a:pt x="455" y="64554"/>
                  </a:lnTo>
                  <a:lnTo>
                    <a:pt x="0" y="88666"/>
                  </a:lnTo>
                  <a:lnTo>
                    <a:pt x="1162" y="95726"/>
                  </a:lnTo>
                  <a:lnTo>
                    <a:pt x="4052" y="101139"/>
                  </a:lnTo>
                  <a:lnTo>
                    <a:pt x="12908" y="109034"/>
                  </a:lnTo>
                  <a:lnTo>
                    <a:pt x="18234" y="110010"/>
                  </a:lnTo>
                  <a:lnTo>
                    <a:pt x="29796" y="107333"/>
                  </a:lnTo>
                  <a:lnTo>
                    <a:pt x="40109" y="99558"/>
                  </a:lnTo>
                  <a:lnTo>
                    <a:pt x="48690" y="89046"/>
                  </a:lnTo>
                  <a:lnTo>
                    <a:pt x="58066" y="68814"/>
                  </a:lnTo>
                  <a:lnTo>
                    <a:pt x="59494" y="64093"/>
                  </a:lnTo>
                  <a:lnTo>
                    <a:pt x="59875" y="63822"/>
                  </a:lnTo>
                  <a:lnTo>
                    <a:pt x="78339" y="108812"/>
                  </a:lnTo>
                  <a:lnTo>
                    <a:pt x="92385" y="122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506">
              <a:extLst>
                <a:ext uri="{FF2B5EF4-FFF2-40B4-BE49-F238E27FC236}">
                  <a16:creationId xmlns:a16="http://schemas.microsoft.com/office/drawing/2014/main" xmlns="" id="{E3ED9683-F241-41CF-83F4-21DC61DC598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831604" y="2178050"/>
              <a:ext cx="147547" cy="98172"/>
            </a:xfrm>
            <a:custGeom>
              <a:avLst/>
              <a:gdLst/>
              <a:ahLst/>
              <a:cxnLst/>
              <a:rect l="0" t="0" r="0" b="0"/>
              <a:pathLst>
                <a:path w="147547" h="98172">
                  <a:moveTo>
                    <a:pt x="71346" y="6350"/>
                  </a:moveTo>
                  <a:lnTo>
                    <a:pt x="71346" y="6350"/>
                  </a:lnTo>
                  <a:lnTo>
                    <a:pt x="64604" y="2979"/>
                  </a:lnTo>
                  <a:lnTo>
                    <a:pt x="50298" y="883"/>
                  </a:lnTo>
                  <a:lnTo>
                    <a:pt x="32654" y="3633"/>
                  </a:lnTo>
                  <a:lnTo>
                    <a:pt x="20282" y="12668"/>
                  </a:lnTo>
                  <a:lnTo>
                    <a:pt x="9139" y="26091"/>
                  </a:lnTo>
                  <a:lnTo>
                    <a:pt x="1836" y="41465"/>
                  </a:lnTo>
                  <a:lnTo>
                    <a:pt x="0" y="55823"/>
                  </a:lnTo>
                  <a:lnTo>
                    <a:pt x="2242" y="68555"/>
                  </a:lnTo>
                  <a:lnTo>
                    <a:pt x="7942" y="78917"/>
                  </a:lnTo>
                  <a:lnTo>
                    <a:pt x="11437" y="82245"/>
                  </a:lnTo>
                  <a:lnTo>
                    <a:pt x="19085" y="85942"/>
                  </a:lnTo>
                  <a:lnTo>
                    <a:pt x="27187" y="85704"/>
                  </a:lnTo>
                  <a:lnTo>
                    <a:pt x="36198" y="82541"/>
                  </a:lnTo>
                  <a:lnTo>
                    <a:pt x="47258" y="76431"/>
                  </a:lnTo>
                  <a:lnTo>
                    <a:pt x="55466" y="67130"/>
                  </a:lnTo>
                  <a:lnTo>
                    <a:pt x="66485" y="43913"/>
                  </a:lnTo>
                  <a:lnTo>
                    <a:pt x="67304" y="31511"/>
                  </a:lnTo>
                  <a:lnTo>
                    <a:pt x="59664" y="2866"/>
                  </a:lnTo>
                  <a:lnTo>
                    <a:pt x="60734" y="3322"/>
                  </a:lnTo>
                  <a:lnTo>
                    <a:pt x="68986" y="11411"/>
                  </a:lnTo>
                  <a:lnTo>
                    <a:pt x="101881" y="58004"/>
                  </a:lnTo>
                  <a:lnTo>
                    <a:pt x="116418" y="87814"/>
                  </a:lnTo>
                  <a:lnTo>
                    <a:pt x="117621" y="92409"/>
                  </a:lnTo>
                  <a:lnTo>
                    <a:pt x="117719" y="95473"/>
                  </a:lnTo>
                  <a:lnTo>
                    <a:pt x="117077" y="97515"/>
                  </a:lnTo>
                  <a:lnTo>
                    <a:pt x="115239" y="98171"/>
                  </a:lnTo>
                  <a:lnTo>
                    <a:pt x="109434" y="97019"/>
                  </a:lnTo>
                  <a:lnTo>
                    <a:pt x="104031" y="90392"/>
                  </a:lnTo>
                  <a:lnTo>
                    <a:pt x="101603" y="85661"/>
                  </a:lnTo>
                  <a:lnTo>
                    <a:pt x="98185" y="62148"/>
                  </a:lnTo>
                  <a:lnTo>
                    <a:pt x="103029" y="42908"/>
                  </a:lnTo>
                  <a:lnTo>
                    <a:pt x="107285" y="32839"/>
                  </a:lnTo>
                  <a:lnTo>
                    <a:pt x="121420" y="17888"/>
                  </a:lnTo>
                  <a:lnTo>
                    <a:pt x="1475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507">
              <a:extLst>
                <a:ext uri="{FF2B5EF4-FFF2-40B4-BE49-F238E27FC236}">
                  <a16:creationId xmlns:a16="http://schemas.microsoft.com/office/drawing/2014/main" xmlns="" id="{67EF796D-678F-4617-AD37-0E10D825AEE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0718800" y="2196172"/>
              <a:ext cx="127001" cy="39029"/>
            </a:xfrm>
            <a:custGeom>
              <a:avLst/>
              <a:gdLst/>
              <a:ahLst/>
              <a:cxnLst/>
              <a:rect l="0" t="0" r="0" b="0"/>
              <a:pathLst>
                <a:path w="127001" h="39029">
                  <a:moveTo>
                    <a:pt x="0" y="39028"/>
                  </a:moveTo>
                  <a:lnTo>
                    <a:pt x="0" y="39028"/>
                  </a:lnTo>
                  <a:lnTo>
                    <a:pt x="14746" y="13297"/>
                  </a:lnTo>
                  <a:lnTo>
                    <a:pt x="18298" y="9174"/>
                  </a:lnTo>
                  <a:lnTo>
                    <a:pt x="36779" y="0"/>
                  </a:lnTo>
                  <a:lnTo>
                    <a:pt x="78448" y="13"/>
                  </a:lnTo>
                  <a:lnTo>
                    <a:pt x="127000" y="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508">
              <a:extLst>
                <a:ext uri="{FF2B5EF4-FFF2-40B4-BE49-F238E27FC236}">
                  <a16:creationId xmlns:a16="http://schemas.microsoft.com/office/drawing/2014/main" xmlns="" id="{1DCDED01-0555-4D84-9DBF-759F8BE00D5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763250" y="2008006"/>
              <a:ext cx="57151" cy="290695"/>
            </a:xfrm>
            <a:custGeom>
              <a:avLst/>
              <a:gdLst/>
              <a:ahLst/>
              <a:cxnLst/>
              <a:rect l="0" t="0" r="0" b="0"/>
              <a:pathLst>
                <a:path w="57151" h="290695">
                  <a:moveTo>
                    <a:pt x="57150" y="17644"/>
                  </a:moveTo>
                  <a:lnTo>
                    <a:pt x="57150" y="17644"/>
                  </a:lnTo>
                  <a:lnTo>
                    <a:pt x="48312" y="3338"/>
                  </a:lnTo>
                  <a:lnTo>
                    <a:pt x="44284" y="702"/>
                  </a:lnTo>
                  <a:lnTo>
                    <a:pt x="42223" y="0"/>
                  </a:lnTo>
                  <a:lnTo>
                    <a:pt x="36170" y="1100"/>
                  </a:lnTo>
                  <a:lnTo>
                    <a:pt x="32579" y="2382"/>
                  </a:lnTo>
                  <a:lnTo>
                    <a:pt x="26710" y="11331"/>
                  </a:lnTo>
                  <a:lnTo>
                    <a:pt x="17192" y="46814"/>
                  </a:lnTo>
                  <a:lnTo>
                    <a:pt x="10660" y="92374"/>
                  </a:lnTo>
                  <a:lnTo>
                    <a:pt x="8265" y="127763"/>
                  </a:lnTo>
                  <a:lnTo>
                    <a:pt x="7202" y="163952"/>
                  </a:lnTo>
                  <a:lnTo>
                    <a:pt x="6728" y="198851"/>
                  </a:lnTo>
                  <a:lnTo>
                    <a:pt x="3091" y="243490"/>
                  </a:lnTo>
                  <a:lnTo>
                    <a:pt x="0" y="290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509">
              <a:extLst>
                <a:ext uri="{FF2B5EF4-FFF2-40B4-BE49-F238E27FC236}">
                  <a16:creationId xmlns:a16="http://schemas.microsoft.com/office/drawing/2014/main" xmlns="" id="{256621E7-7CA7-452E-BC64-D35974C8A5A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592030" y="1701800"/>
              <a:ext cx="26973" cy="24202"/>
            </a:xfrm>
            <a:custGeom>
              <a:avLst/>
              <a:gdLst/>
              <a:ahLst/>
              <a:cxnLst/>
              <a:rect l="0" t="0" r="0" b="0"/>
              <a:pathLst>
                <a:path w="26973" h="24202">
                  <a:moveTo>
                    <a:pt x="9420" y="12700"/>
                  </a:moveTo>
                  <a:lnTo>
                    <a:pt x="9420" y="12700"/>
                  </a:lnTo>
                  <a:lnTo>
                    <a:pt x="6050" y="9329"/>
                  </a:lnTo>
                  <a:lnTo>
                    <a:pt x="4351" y="9042"/>
                  </a:lnTo>
                  <a:lnTo>
                    <a:pt x="2513" y="9555"/>
                  </a:lnTo>
                  <a:lnTo>
                    <a:pt x="581" y="10604"/>
                  </a:lnTo>
                  <a:lnTo>
                    <a:pt x="0" y="12008"/>
                  </a:lnTo>
                  <a:lnTo>
                    <a:pt x="318" y="13650"/>
                  </a:lnTo>
                  <a:lnTo>
                    <a:pt x="4135" y="19331"/>
                  </a:lnTo>
                  <a:lnTo>
                    <a:pt x="5898" y="21354"/>
                  </a:lnTo>
                  <a:lnTo>
                    <a:pt x="11618" y="23602"/>
                  </a:lnTo>
                  <a:lnTo>
                    <a:pt x="15118" y="24201"/>
                  </a:lnTo>
                  <a:lnTo>
                    <a:pt x="18157" y="23189"/>
                  </a:lnTo>
                  <a:lnTo>
                    <a:pt x="23417" y="18303"/>
                  </a:lnTo>
                  <a:lnTo>
                    <a:pt x="26224" y="11427"/>
                  </a:lnTo>
                  <a:lnTo>
                    <a:pt x="26972" y="7618"/>
                  </a:lnTo>
                  <a:lnTo>
                    <a:pt x="26765" y="5079"/>
                  </a:lnTo>
                  <a:lnTo>
                    <a:pt x="25922" y="3386"/>
                  </a:lnTo>
                  <a:lnTo>
                    <a:pt x="22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510">
              <a:extLst>
                <a:ext uri="{FF2B5EF4-FFF2-40B4-BE49-F238E27FC236}">
                  <a16:creationId xmlns:a16="http://schemas.microsoft.com/office/drawing/2014/main" xmlns="" id="{3C8771E3-994D-4DBE-8211-83BC64A3715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595100" y="1816100"/>
              <a:ext cx="5467" cy="76201"/>
            </a:xfrm>
            <a:custGeom>
              <a:avLst/>
              <a:gdLst/>
              <a:ahLst/>
              <a:cxnLst/>
              <a:rect l="0" t="0" r="0" b="0"/>
              <a:pathLst>
                <a:path w="5467" h="76201">
                  <a:moveTo>
                    <a:pt x="0" y="0"/>
                  </a:moveTo>
                  <a:lnTo>
                    <a:pt x="0" y="0"/>
                  </a:lnTo>
                  <a:lnTo>
                    <a:pt x="5466" y="4415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511">
              <a:extLst>
                <a:ext uri="{FF2B5EF4-FFF2-40B4-BE49-F238E27FC236}">
                  <a16:creationId xmlns:a16="http://schemas.microsoft.com/office/drawing/2014/main" xmlns="" id="{2572EB22-8EA2-4629-979C-36100371EC5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1360150" y="1571142"/>
              <a:ext cx="190501" cy="295759"/>
            </a:xfrm>
            <a:custGeom>
              <a:avLst/>
              <a:gdLst/>
              <a:ahLst/>
              <a:cxnLst/>
              <a:rect l="0" t="0" r="0" b="0"/>
              <a:pathLst>
                <a:path w="190501" h="295759">
                  <a:moveTo>
                    <a:pt x="190500" y="3658"/>
                  </a:moveTo>
                  <a:lnTo>
                    <a:pt x="190500" y="3658"/>
                  </a:lnTo>
                  <a:lnTo>
                    <a:pt x="187129" y="287"/>
                  </a:lnTo>
                  <a:lnTo>
                    <a:pt x="185430" y="0"/>
                  </a:lnTo>
                  <a:lnTo>
                    <a:pt x="183593" y="514"/>
                  </a:lnTo>
                  <a:lnTo>
                    <a:pt x="181662" y="1562"/>
                  </a:lnTo>
                  <a:lnTo>
                    <a:pt x="153822" y="41682"/>
                  </a:lnTo>
                  <a:lnTo>
                    <a:pt x="125540" y="83598"/>
                  </a:lnTo>
                  <a:lnTo>
                    <a:pt x="104479" y="115387"/>
                  </a:lnTo>
                  <a:lnTo>
                    <a:pt x="81007" y="148330"/>
                  </a:lnTo>
                  <a:lnTo>
                    <a:pt x="47364" y="195239"/>
                  </a:lnTo>
                  <a:lnTo>
                    <a:pt x="21795" y="233676"/>
                  </a:lnTo>
                  <a:lnTo>
                    <a:pt x="5036" y="271788"/>
                  </a:lnTo>
                  <a:lnTo>
                    <a:pt x="0" y="295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512">
              <a:extLst>
                <a:ext uri="{FF2B5EF4-FFF2-40B4-BE49-F238E27FC236}">
                  <a16:creationId xmlns:a16="http://schemas.microsoft.com/office/drawing/2014/main" xmlns="" id="{016ECEA0-139A-4C84-8FC9-5B1F8E549A1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1329283" y="1577717"/>
              <a:ext cx="190306" cy="257434"/>
            </a:xfrm>
            <a:custGeom>
              <a:avLst/>
              <a:gdLst/>
              <a:ahLst/>
              <a:cxnLst/>
              <a:rect l="0" t="0" r="0" b="0"/>
              <a:pathLst>
                <a:path w="190306" h="257434">
                  <a:moveTo>
                    <a:pt x="5467" y="16133"/>
                  </a:moveTo>
                  <a:lnTo>
                    <a:pt x="5467" y="16133"/>
                  </a:lnTo>
                  <a:lnTo>
                    <a:pt x="2096" y="12762"/>
                  </a:lnTo>
                  <a:lnTo>
                    <a:pt x="440" y="9225"/>
                  </a:lnTo>
                  <a:lnTo>
                    <a:pt x="0" y="7294"/>
                  </a:lnTo>
                  <a:lnTo>
                    <a:pt x="410" y="6007"/>
                  </a:lnTo>
                  <a:lnTo>
                    <a:pt x="1391" y="5149"/>
                  </a:lnTo>
                  <a:lnTo>
                    <a:pt x="2749" y="4577"/>
                  </a:lnTo>
                  <a:lnTo>
                    <a:pt x="3655" y="3490"/>
                  </a:lnTo>
                  <a:lnTo>
                    <a:pt x="4661" y="401"/>
                  </a:lnTo>
                  <a:lnTo>
                    <a:pt x="5635" y="0"/>
                  </a:lnTo>
                  <a:lnTo>
                    <a:pt x="6990" y="439"/>
                  </a:lnTo>
                  <a:lnTo>
                    <a:pt x="8599" y="1437"/>
                  </a:lnTo>
                  <a:lnTo>
                    <a:pt x="41419" y="41982"/>
                  </a:lnTo>
                  <a:lnTo>
                    <a:pt x="68724" y="78669"/>
                  </a:lnTo>
                  <a:lnTo>
                    <a:pt x="105898" y="124189"/>
                  </a:lnTo>
                  <a:lnTo>
                    <a:pt x="141449" y="170054"/>
                  </a:lnTo>
                  <a:lnTo>
                    <a:pt x="170955" y="208181"/>
                  </a:lnTo>
                  <a:lnTo>
                    <a:pt x="187459" y="235079"/>
                  </a:lnTo>
                  <a:lnTo>
                    <a:pt x="190305" y="245851"/>
                  </a:lnTo>
                  <a:lnTo>
                    <a:pt x="189617" y="257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513">
              <a:extLst>
                <a:ext uri="{FF2B5EF4-FFF2-40B4-BE49-F238E27FC236}">
                  <a16:creationId xmlns:a16="http://schemas.microsoft.com/office/drawing/2014/main" xmlns="" id="{43132ADE-B44B-4E25-A28E-FA30A07B356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1026292" y="1771650"/>
              <a:ext cx="137009" cy="5594"/>
            </a:xfrm>
            <a:custGeom>
              <a:avLst/>
              <a:gdLst/>
              <a:ahLst/>
              <a:cxnLst/>
              <a:rect l="0" t="0" r="0" b="0"/>
              <a:pathLst>
                <a:path w="137009" h="5594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561" y="5467"/>
                  </a:lnTo>
                  <a:lnTo>
                    <a:pt x="47579" y="5593"/>
                  </a:lnTo>
                  <a:lnTo>
                    <a:pt x="85737" y="1971"/>
                  </a:lnTo>
                  <a:lnTo>
                    <a:pt x="137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514">
              <a:extLst>
                <a:ext uri="{FF2B5EF4-FFF2-40B4-BE49-F238E27FC236}">
                  <a16:creationId xmlns:a16="http://schemas.microsoft.com/office/drawing/2014/main" xmlns="" id="{D24AF292-1C59-492C-9C49-821E3A43FEB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1030832" y="1693085"/>
              <a:ext cx="100719" cy="8716"/>
            </a:xfrm>
            <a:custGeom>
              <a:avLst/>
              <a:gdLst/>
              <a:ahLst/>
              <a:cxnLst/>
              <a:rect l="0" t="0" r="0" b="0"/>
              <a:pathLst>
                <a:path w="100719" h="8716">
                  <a:moveTo>
                    <a:pt x="5468" y="8715"/>
                  </a:moveTo>
                  <a:lnTo>
                    <a:pt x="5468" y="8715"/>
                  </a:lnTo>
                  <a:lnTo>
                    <a:pt x="0" y="8715"/>
                  </a:lnTo>
                  <a:lnTo>
                    <a:pt x="45604" y="1807"/>
                  </a:lnTo>
                  <a:lnTo>
                    <a:pt x="64935" y="0"/>
                  </a:lnTo>
                  <a:lnTo>
                    <a:pt x="100718" y="8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515">
              <a:extLst>
                <a:ext uri="{FF2B5EF4-FFF2-40B4-BE49-F238E27FC236}">
                  <a16:creationId xmlns:a16="http://schemas.microsoft.com/office/drawing/2014/main" xmlns="" id="{56FE0E70-F66A-4833-9B8D-2ECA0E55C5B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683963" y="1625600"/>
              <a:ext cx="168188" cy="177801"/>
            </a:xfrm>
            <a:custGeom>
              <a:avLst/>
              <a:gdLst/>
              <a:ahLst/>
              <a:cxnLst/>
              <a:rect l="0" t="0" r="0" b="0"/>
              <a:pathLst>
                <a:path w="168188" h="177801">
                  <a:moveTo>
                    <a:pt x="155487" y="0"/>
                  </a:moveTo>
                  <a:lnTo>
                    <a:pt x="155487" y="0"/>
                  </a:lnTo>
                  <a:lnTo>
                    <a:pt x="158857" y="3371"/>
                  </a:lnTo>
                  <a:lnTo>
                    <a:pt x="160954" y="15580"/>
                  </a:lnTo>
                  <a:lnTo>
                    <a:pt x="154834" y="42716"/>
                  </a:lnTo>
                  <a:lnTo>
                    <a:pt x="137340" y="80939"/>
                  </a:lnTo>
                  <a:lnTo>
                    <a:pt x="107541" y="123543"/>
                  </a:lnTo>
                  <a:lnTo>
                    <a:pt x="78644" y="153963"/>
                  </a:lnTo>
                  <a:lnTo>
                    <a:pt x="52206" y="169639"/>
                  </a:lnTo>
                  <a:lnTo>
                    <a:pt x="35030" y="170410"/>
                  </a:lnTo>
                  <a:lnTo>
                    <a:pt x="26500" y="168640"/>
                  </a:lnTo>
                  <a:lnTo>
                    <a:pt x="19401" y="163227"/>
                  </a:lnTo>
                  <a:lnTo>
                    <a:pt x="7750" y="145923"/>
                  </a:lnTo>
                  <a:lnTo>
                    <a:pt x="0" y="112381"/>
                  </a:lnTo>
                  <a:lnTo>
                    <a:pt x="3832" y="89928"/>
                  </a:lnTo>
                  <a:lnTo>
                    <a:pt x="12590" y="70307"/>
                  </a:lnTo>
                  <a:lnTo>
                    <a:pt x="23538" y="56883"/>
                  </a:lnTo>
                  <a:lnTo>
                    <a:pt x="35459" y="49976"/>
                  </a:lnTo>
                  <a:lnTo>
                    <a:pt x="41602" y="48134"/>
                  </a:lnTo>
                  <a:lnTo>
                    <a:pt x="55952" y="51732"/>
                  </a:lnTo>
                  <a:lnTo>
                    <a:pt x="79899" y="67539"/>
                  </a:lnTo>
                  <a:lnTo>
                    <a:pt x="102986" y="91978"/>
                  </a:lnTo>
                  <a:lnTo>
                    <a:pt x="131143" y="136447"/>
                  </a:lnTo>
                  <a:lnTo>
                    <a:pt x="145295" y="157081"/>
                  </a:lnTo>
                  <a:lnTo>
                    <a:pt x="168187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SMARTInkShape-4516">
            <a:extLst>
              <a:ext uri="{FF2B5EF4-FFF2-40B4-BE49-F238E27FC236}">
                <a16:creationId xmlns:a16="http://schemas.microsoft.com/office/drawing/2014/main" xmlns="" id="{F1B4AA7E-9B30-42BC-8A8B-20BD0D63943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553706" y="2922446"/>
            <a:ext cx="174128" cy="261943"/>
          </a:xfrm>
          <a:custGeom>
            <a:avLst/>
            <a:gdLst/>
            <a:ahLst/>
            <a:cxnLst/>
            <a:rect l="0" t="0" r="0" b="0"/>
            <a:pathLst>
              <a:path w="174128" h="261943">
                <a:moveTo>
                  <a:pt x="117344" y="49354"/>
                </a:moveTo>
                <a:lnTo>
                  <a:pt x="117344" y="49354"/>
                </a:lnTo>
                <a:lnTo>
                  <a:pt x="115463" y="28632"/>
                </a:lnTo>
                <a:lnTo>
                  <a:pt x="110876" y="8473"/>
                </a:lnTo>
                <a:lnTo>
                  <a:pt x="107884" y="3433"/>
                </a:lnTo>
                <a:lnTo>
                  <a:pt x="105393" y="1807"/>
                </a:lnTo>
                <a:lnTo>
                  <a:pt x="98862" y="0"/>
                </a:lnTo>
                <a:lnTo>
                  <a:pt x="87492" y="6722"/>
                </a:lnTo>
                <a:lnTo>
                  <a:pt x="53826" y="44147"/>
                </a:lnTo>
                <a:lnTo>
                  <a:pt x="26949" y="91556"/>
                </a:lnTo>
                <a:lnTo>
                  <a:pt x="13433" y="129258"/>
                </a:lnTo>
                <a:lnTo>
                  <a:pt x="4134" y="167417"/>
                </a:lnTo>
                <a:lnTo>
                  <a:pt x="0" y="200839"/>
                </a:lnTo>
                <a:lnTo>
                  <a:pt x="3808" y="228393"/>
                </a:lnTo>
                <a:lnTo>
                  <a:pt x="7787" y="240680"/>
                </a:lnTo>
                <a:lnTo>
                  <a:pt x="13967" y="249577"/>
                </a:lnTo>
                <a:lnTo>
                  <a:pt x="30242" y="261343"/>
                </a:lnTo>
                <a:lnTo>
                  <a:pt x="40931" y="261942"/>
                </a:lnTo>
                <a:lnTo>
                  <a:pt x="65979" y="255080"/>
                </a:lnTo>
                <a:lnTo>
                  <a:pt x="104477" y="225237"/>
                </a:lnTo>
                <a:lnTo>
                  <a:pt x="139323" y="178373"/>
                </a:lnTo>
                <a:lnTo>
                  <a:pt x="155570" y="142679"/>
                </a:lnTo>
                <a:lnTo>
                  <a:pt x="166789" y="106354"/>
                </a:lnTo>
                <a:lnTo>
                  <a:pt x="174127" y="71395"/>
                </a:lnTo>
                <a:lnTo>
                  <a:pt x="172214" y="44568"/>
                </a:lnTo>
                <a:lnTo>
                  <a:pt x="168740" y="33464"/>
                </a:lnTo>
                <a:lnTo>
                  <a:pt x="162192" y="24649"/>
                </a:lnTo>
                <a:lnTo>
                  <a:pt x="143626" y="11092"/>
                </a:lnTo>
                <a:lnTo>
                  <a:pt x="117501" y="7890"/>
                </a:lnTo>
                <a:lnTo>
                  <a:pt x="87780" y="13287"/>
                </a:lnTo>
                <a:lnTo>
                  <a:pt x="28444" y="4300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SMARTInkShape-Group860">
            <a:extLst>
              <a:ext uri="{FF2B5EF4-FFF2-40B4-BE49-F238E27FC236}">
                <a16:creationId xmlns:a16="http://schemas.microsoft.com/office/drawing/2014/main" xmlns="" id="{B8A5B15D-B2BD-4476-8DDD-7AC381CD593B}"/>
              </a:ext>
            </a:extLst>
          </p:cNvPr>
          <p:cNvGrpSpPr/>
          <p:nvPr/>
        </p:nvGrpSpPr>
        <p:grpSpPr>
          <a:xfrm>
            <a:off x="10604600" y="2899960"/>
            <a:ext cx="1111151" cy="363987"/>
            <a:chOff x="10604600" y="2899960"/>
            <a:chExt cx="1111151" cy="363987"/>
          </a:xfrm>
        </p:grpSpPr>
        <p:sp>
          <p:nvSpPr>
            <p:cNvPr id="121" name="SMARTInkShape-4517">
              <a:extLst>
                <a:ext uri="{FF2B5EF4-FFF2-40B4-BE49-F238E27FC236}">
                  <a16:creationId xmlns:a16="http://schemas.microsoft.com/office/drawing/2014/main" xmlns="" id="{39280749-DD24-4A79-9965-864EABDF007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1570305" y="3114244"/>
              <a:ext cx="145446" cy="144335"/>
            </a:xfrm>
            <a:custGeom>
              <a:avLst/>
              <a:gdLst/>
              <a:ahLst/>
              <a:cxnLst/>
              <a:rect l="0" t="0" r="0" b="0"/>
              <a:pathLst>
                <a:path w="145446" h="144335">
                  <a:moveTo>
                    <a:pt x="18445" y="48056"/>
                  </a:moveTo>
                  <a:lnTo>
                    <a:pt x="18445" y="48056"/>
                  </a:lnTo>
                  <a:lnTo>
                    <a:pt x="25186" y="51427"/>
                  </a:lnTo>
                  <a:lnTo>
                    <a:pt x="29289" y="51009"/>
                  </a:lnTo>
                  <a:lnTo>
                    <a:pt x="44472" y="43678"/>
                  </a:lnTo>
                  <a:lnTo>
                    <a:pt x="53767" y="36468"/>
                  </a:lnTo>
                  <a:lnTo>
                    <a:pt x="63562" y="21104"/>
                  </a:lnTo>
                  <a:lnTo>
                    <a:pt x="67561" y="6517"/>
                  </a:lnTo>
                  <a:lnTo>
                    <a:pt x="66005" y="3430"/>
                  </a:lnTo>
                  <a:lnTo>
                    <a:pt x="62852" y="1372"/>
                  </a:lnTo>
                  <a:lnTo>
                    <a:pt x="58634" y="0"/>
                  </a:lnTo>
                  <a:lnTo>
                    <a:pt x="46419" y="2238"/>
                  </a:lnTo>
                  <a:lnTo>
                    <a:pt x="39212" y="4811"/>
                  </a:lnTo>
                  <a:lnTo>
                    <a:pt x="18953" y="21915"/>
                  </a:lnTo>
                  <a:lnTo>
                    <a:pt x="6288" y="48228"/>
                  </a:lnTo>
                  <a:lnTo>
                    <a:pt x="756" y="88725"/>
                  </a:lnTo>
                  <a:lnTo>
                    <a:pt x="0" y="109640"/>
                  </a:lnTo>
                  <a:lnTo>
                    <a:pt x="1916" y="118040"/>
                  </a:lnTo>
                  <a:lnTo>
                    <a:pt x="9686" y="131136"/>
                  </a:lnTo>
                  <a:lnTo>
                    <a:pt x="23960" y="139778"/>
                  </a:lnTo>
                  <a:lnTo>
                    <a:pt x="32705" y="143071"/>
                  </a:lnTo>
                  <a:lnTo>
                    <a:pt x="75352" y="144334"/>
                  </a:lnTo>
                  <a:lnTo>
                    <a:pt x="118091" y="133498"/>
                  </a:lnTo>
                  <a:lnTo>
                    <a:pt x="145445" y="124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518">
              <a:extLst>
                <a:ext uri="{FF2B5EF4-FFF2-40B4-BE49-F238E27FC236}">
                  <a16:creationId xmlns:a16="http://schemas.microsoft.com/office/drawing/2014/main" xmlns="" id="{9FEBD68F-3B18-4548-B4F5-06575A7D058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1493500" y="3105590"/>
              <a:ext cx="44451" cy="158357"/>
            </a:xfrm>
            <a:custGeom>
              <a:avLst/>
              <a:gdLst/>
              <a:ahLst/>
              <a:cxnLst/>
              <a:rect l="0" t="0" r="0" b="0"/>
              <a:pathLst>
                <a:path w="44451" h="158357">
                  <a:moveTo>
                    <a:pt x="44450" y="24960"/>
                  </a:moveTo>
                  <a:lnTo>
                    <a:pt x="44450" y="24960"/>
                  </a:lnTo>
                  <a:lnTo>
                    <a:pt x="44450" y="21589"/>
                  </a:lnTo>
                  <a:lnTo>
                    <a:pt x="41080" y="12751"/>
                  </a:lnTo>
                  <a:lnTo>
                    <a:pt x="35611" y="4566"/>
                  </a:lnTo>
                  <a:lnTo>
                    <a:pt x="29704" y="1784"/>
                  </a:lnTo>
                  <a:lnTo>
                    <a:pt x="17783" y="0"/>
                  </a:lnTo>
                  <a:lnTo>
                    <a:pt x="16089" y="1970"/>
                  </a:lnTo>
                  <a:lnTo>
                    <a:pt x="13703" y="14855"/>
                  </a:lnTo>
                  <a:lnTo>
                    <a:pt x="13703" y="32079"/>
                  </a:lnTo>
                  <a:lnTo>
                    <a:pt x="23557" y="75252"/>
                  </a:lnTo>
                  <a:lnTo>
                    <a:pt x="33686" y="110833"/>
                  </a:lnTo>
                  <a:lnTo>
                    <a:pt x="38960" y="125215"/>
                  </a:lnTo>
                  <a:lnTo>
                    <a:pt x="38952" y="138662"/>
                  </a:lnTo>
                  <a:lnTo>
                    <a:pt x="34715" y="149812"/>
                  </a:lnTo>
                  <a:lnTo>
                    <a:pt x="31610" y="154761"/>
                  </a:lnTo>
                  <a:lnTo>
                    <a:pt x="27423" y="157355"/>
                  </a:lnTo>
                  <a:lnTo>
                    <a:pt x="17126" y="158356"/>
                  </a:lnTo>
                  <a:lnTo>
                    <a:pt x="7376" y="154568"/>
                  </a:lnTo>
                  <a:lnTo>
                    <a:pt x="2801" y="151582"/>
                  </a:lnTo>
                  <a:lnTo>
                    <a:pt x="455" y="146769"/>
                  </a:lnTo>
                  <a:lnTo>
                    <a:pt x="0" y="120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519">
              <a:extLst>
                <a:ext uri="{FF2B5EF4-FFF2-40B4-BE49-F238E27FC236}">
                  <a16:creationId xmlns:a16="http://schemas.microsoft.com/office/drawing/2014/main" xmlns="" id="{C87FCB09-530B-46EA-87FD-FB09614EE05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442700" y="30670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520">
              <a:extLst>
                <a:ext uri="{FF2B5EF4-FFF2-40B4-BE49-F238E27FC236}">
                  <a16:creationId xmlns:a16="http://schemas.microsoft.com/office/drawing/2014/main" xmlns="" id="{88494D15-5A86-4CD6-8814-C6657C3B5AA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1421162" y="3149600"/>
              <a:ext cx="8839" cy="69851"/>
            </a:xfrm>
            <a:custGeom>
              <a:avLst/>
              <a:gdLst/>
              <a:ahLst/>
              <a:cxnLst/>
              <a:rect l="0" t="0" r="0" b="0"/>
              <a:pathLst>
                <a:path w="8839" h="69851">
                  <a:moveTo>
                    <a:pt x="8838" y="0"/>
                  </a:moveTo>
                  <a:lnTo>
                    <a:pt x="8838" y="0"/>
                  </a:lnTo>
                  <a:lnTo>
                    <a:pt x="5467" y="3371"/>
                  </a:lnTo>
                  <a:lnTo>
                    <a:pt x="0" y="15580"/>
                  </a:lnTo>
                  <a:lnTo>
                    <a:pt x="653" y="35974"/>
                  </a:lnTo>
                  <a:lnTo>
                    <a:pt x="8838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521">
              <a:extLst>
                <a:ext uri="{FF2B5EF4-FFF2-40B4-BE49-F238E27FC236}">
                  <a16:creationId xmlns:a16="http://schemas.microsoft.com/office/drawing/2014/main" xmlns="" id="{0314D076-9E8A-431C-AA46-5BB7EF5E90A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1239761" y="3124200"/>
              <a:ext cx="114040" cy="116267"/>
            </a:xfrm>
            <a:custGeom>
              <a:avLst/>
              <a:gdLst/>
              <a:ahLst/>
              <a:cxnLst/>
              <a:rect l="0" t="0" r="0" b="0"/>
              <a:pathLst>
                <a:path w="114040" h="116267">
                  <a:moveTo>
                    <a:pt x="6089" y="0"/>
                  </a:moveTo>
                  <a:lnTo>
                    <a:pt x="6089" y="0"/>
                  </a:lnTo>
                  <a:lnTo>
                    <a:pt x="2718" y="6742"/>
                  </a:lnTo>
                  <a:lnTo>
                    <a:pt x="0" y="42063"/>
                  </a:lnTo>
                  <a:lnTo>
                    <a:pt x="1655" y="75886"/>
                  </a:lnTo>
                  <a:lnTo>
                    <a:pt x="3133" y="82341"/>
                  </a:lnTo>
                  <a:lnTo>
                    <a:pt x="5529" y="86644"/>
                  </a:lnTo>
                  <a:lnTo>
                    <a:pt x="8538" y="89512"/>
                  </a:lnTo>
                  <a:lnTo>
                    <a:pt x="11955" y="91425"/>
                  </a:lnTo>
                  <a:lnTo>
                    <a:pt x="15643" y="91994"/>
                  </a:lnTo>
                  <a:lnTo>
                    <a:pt x="23506" y="90746"/>
                  </a:lnTo>
                  <a:lnTo>
                    <a:pt x="35865" y="82704"/>
                  </a:lnTo>
                  <a:lnTo>
                    <a:pt x="40490" y="75328"/>
                  </a:lnTo>
                  <a:lnTo>
                    <a:pt x="43458" y="65836"/>
                  </a:lnTo>
                  <a:lnTo>
                    <a:pt x="44407" y="65763"/>
                  </a:lnTo>
                  <a:lnTo>
                    <a:pt x="47343" y="67563"/>
                  </a:lnTo>
                  <a:lnTo>
                    <a:pt x="49117" y="74478"/>
                  </a:lnTo>
                  <a:lnTo>
                    <a:pt x="51999" y="88389"/>
                  </a:lnTo>
                  <a:lnTo>
                    <a:pt x="61314" y="109294"/>
                  </a:lnTo>
                  <a:lnTo>
                    <a:pt x="65440" y="115132"/>
                  </a:lnTo>
                  <a:lnTo>
                    <a:pt x="68940" y="116266"/>
                  </a:lnTo>
                  <a:lnTo>
                    <a:pt x="78474" y="115644"/>
                  </a:lnTo>
                  <a:lnTo>
                    <a:pt x="87885" y="109253"/>
                  </a:lnTo>
                  <a:lnTo>
                    <a:pt x="96064" y="98652"/>
                  </a:lnTo>
                  <a:lnTo>
                    <a:pt x="109390" y="60716"/>
                  </a:lnTo>
                  <a:lnTo>
                    <a:pt x="11403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522">
              <a:extLst>
                <a:ext uri="{FF2B5EF4-FFF2-40B4-BE49-F238E27FC236}">
                  <a16:creationId xmlns:a16="http://schemas.microsoft.com/office/drawing/2014/main" xmlns="" id="{284E581A-9F98-4DC8-A955-6F7480E80F4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1112499" y="3105673"/>
              <a:ext cx="101602" cy="138735"/>
            </a:xfrm>
            <a:custGeom>
              <a:avLst/>
              <a:gdLst/>
              <a:ahLst/>
              <a:cxnLst/>
              <a:rect l="0" t="0" r="0" b="0"/>
              <a:pathLst>
                <a:path w="101602" h="138735">
                  <a:moveTo>
                    <a:pt x="1" y="12177"/>
                  </a:moveTo>
                  <a:lnTo>
                    <a:pt x="1" y="12177"/>
                  </a:lnTo>
                  <a:lnTo>
                    <a:pt x="0" y="1242"/>
                  </a:lnTo>
                  <a:lnTo>
                    <a:pt x="706" y="654"/>
                  </a:lnTo>
                  <a:lnTo>
                    <a:pt x="3371" y="0"/>
                  </a:lnTo>
                  <a:lnTo>
                    <a:pt x="15581" y="6374"/>
                  </a:lnTo>
                  <a:lnTo>
                    <a:pt x="32604" y="23941"/>
                  </a:lnTo>
                  <a:lnTo>
                    <a:pt x="47683" y="50391"/>
                  </a:lnTo>
                  <a:lnTo>
                    <a:pt x="55281" y="94593"/>
                  </a:lnTo>
                  <a:lnTo>
                    <a:pt x="55184" y="121655"/>
                  </a:lnTo>
                  <a:lnTo>
                    <a:pt x="50162" y="133977"/>
                  </a:lnTo>
                  <a:lnTo>
                    <a:pt x="47552" y="137121"/>
                  </a:lnTo>
                  <a:lnTo>
                    <a:pt x="45107" y="138512"/>
                  </a:lnTo>
                  <a:lnTo>
                    <a:pt x="42772" y="138734"/>
                  </a:lnTo>
                  <a:lnTo>
                    <a:pt x="41216" y="136765"/>
                  </a:lnTo>
                  <a:lnTo>
                    <a:pt x="39485" y="128933"/>
                  </a:lnTo>
                  <a:lnTo>
                    <a:pt x="52099" y="84868"/>
                  </a:lnTo>
                  <a:lnTo>
                    <a:pt x="60550" y="63534"/>
                  </a:lnTo>
                  <a:lnTo>
                    <a:pt x="77207" y="40329"/>
                  </a:lnTo>
                  <a:lnTo>
                    <a:pt x="101601" y="18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523">
              <a:extLst>
                <a:ext uri="{FF2B5EF4-FFF2-40B4-BE49-F238E27FC236}">
                  <a16:creationId xmlns:a16="http://schemas.microsoft.com/office/drawing/2014/main" xmlns="" id="{95D60615-EC6E-4ED2-AC08-06447E44107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1017250" y="3115737"/>
              <a:ext cx="69851" cy="110064"/>
            </a:xfrm>
            <a:custGeom>
              <a:avLst/>
              <a:gdLst/>
              <a:ahLst/>
              <a:cxnLst/>
              <a:rect l="0" t="0" r="0" b="0"/>
              <a:pathLst>
                <a:path w="69851" h="110064">
                  <a:moveTo>
                    <a:pt x="0" y="40213"/>
                  </a:moveTo>
                  <a:lnTo>
                    <a:pt x="0" y="40213"/>
                  </a:lnTo>
                  <a:lnTo>
                    <a:pt x="3370" y="40213"/>
                  </a:lnTo>
                  <a:lnTo>
                    <a:pt x="49733" y="26865"/>
                  </a:lnTo>
                  <a:lnTo>
                    <a:pt x="56911" y="21110"/>
                  </a:lnTo>
                  <a:lnTo>
                    <a:pt x="60571" y="13849"/>
                  </a:lnTo>
                  <a:lnTo>
                    <a:pt x="61547" y="9937"/>
                  </a:lnTo>
                  <a:lnTo>
                    <a:pt x="61492" y="6623"/>
                  </a:lnTo>
                  <a:lnTo>
                    <a:pt x="59551" y="1060"/>
                  </a:lnTo>
                  <a:lnTo>
                    <a:pt x="56633" y="0"/>
                  </a:lnTo>
                  <a:lnTo>
                    <a:pt x="47747" y="703"/>
                  </a:lnTo>
                  <a:lnTo>
                    <a:pt x="38625" y="7131"/>
                  </a:lnTo>
                  <a:lnTo>
                    <a:pt x="34216" y="11808"/>
                  </a:lnTo>
                  <a:lnTo>
                    <a:pt x="29318" y="24531"/>
                  </a:lnTo>
                  <a:lnTo>
                    <a:pt x="27848" y="39593"/>
                  </a:lnTo>
                  <a:lnTo>
                    <a:pt x="34467" y="77256"/>
                  </a:lnTo>
                  <a:lnTo>
                    <a:pt x="47136" y="97049"/>
                  </a:lnTo>
                  <a:lnTo>
                    <a:pt x="56462" y="104279"/>
                  </a:lnTo>
                  <a:lnTo>
                    <a:pt x="69850" y="110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524">
              <a:extLst>
                <a:ext uri="{FF2B5EF4-FFF2-40B4-BE49-F238E27FC236}">
                  <a16:creationId xmlns:a16="http://schemas.microsoft.com/office/drawing/2014/main" xmlns="" id="{CA511661-3340-4A04-8F4D-20BF3827AA6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873311" y="2931879"/>
              <a:ext cx="99490" cy="286888"/>
            </a:xfrm>
            <a:custGeom>
              <a:avLst/>
              <a:gdLst/>
              <a:ahLst/>
              <a:cxnLst/>
              <a:rect l="0" t="0" r="0" b="0"/>
              <a:pathLst>
                <a:path w="99490" h="286888">
                  <a:moveTo>
                    <a:pt x="35989" y="8171"/>
                  </a:moveTo>
                  <a:lnTo>
                    <a:pt x="35989" y="8171"/>
                  </a:lnTo>
                  <a:lnTo>
                    <a:pt x="35989" y="1429"/>
                  </a:lnTo>
                  <a:lnTo>
                    <a:pt x="35284" y="148"/>
                  </a:lnTo>
                  <a:lnTo>
                    <a:pt x="34108" y="0"/>
                  </a:lnTo>
                  <a:lnTo>
                    <a:pt x="32619" y="607"/>
                  </a:lnTo>
                  <a:lnTo>
                    <a:pt x="30963" y="6926"/>
                  </a:lnTo>
                  <a:lnTo>
                    <a:pt x="26529" y="48455"/>
                  </a:lnTo>
                  <a:lnTo>
                    <a:pt x="24729" y="83695"/>
                  </a:lnTo>
                  <a:lnTo>
                    <a:pt x="23224" y="123582"/>
                  </a:lnTo>
                  <a:lnTo>
                    <a:pt x="20202" y="167179"/>
                  </a:lnTo>
                  <a:lnTo>
                    <a:pt x="16508" y="208663"/>
                  </a:lnTo>
                  <a:lnTo>
                    <a:pt x="11809" y="244740"/>
                  </a:lnTo>
                  <a:lnTo>
                    <a:pt x="0" y="286887"/>
                  </a:lnTo>
                  <a:lnTo>
                    <a:pt x="709" y="283269"/>
                  </a:lnTo>
                  <a:lnTo>
                    <a:pt x="13655" y="251208"/>
                  </a:lnTo>
                  <a:lnTo>
                    <a:pt x="33917" y="223096"/>
                  </a:lnTo>
                  <a:lnTo>
                    <a:pt x="57796" y="203634"/>
                  </a:lnTo>
                  <a:lnTo>
                    <a:pt x="70610" y="199231"/>
                  </a:lnTo>
                  <a:lnTo>
                    <a:pt x="76003" y="199044"/>
                  </a:lnTo>
                  <a:lnTo>
                    <a:pt x="81010" y="201742"/>
                  </a:lnTo>
                  <a:lnTo>
                    <a:pt x="90335" y="212265"/>
                  </a:lnTo>
                  <a:lnTo>
                    <a:pt x="95419" y="228232"/>
                  </a:lnTo>
                  <a:lnTo>
                    <a:pt x="99489" y="255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525">
              <a:extLst>
                <a:ext uri="{FF2B5EF4-FFF2-40B4-BE49-F238E27FC236}">
                  <a16:creationId xmlns:a16="http://schemas.microsoft.com/office/drawing/2014/main" xmlns="" id="{C68F0B39-8C7C-4C41-BE5C-971E2DBE621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737850" y="3022600"/>
              <a:ext cx="101601" cy="44451"/>
            </a:xfrm>
            <a:custGeom>
              <a:avLst/>
              <a:gdLst/>
              <a:ahLst/>
              <a:cxnLst/>
              <a:rect l="0" t="0" r="0" b="0"/>
              <a:pathLst>
                <a:path w="10160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1079"/>
                  </a:lnTo>
                  <a:lnTo>
                    <a:pt x="50219" y="21668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526">
              <a:extLst>
                <a:ext uri="{FF2B5EF4-FFF2-40B4-BE49-F238E27FC236}">
                  <a16:creationId xmlns:a16="http://schemas.microsoft.com/office/drawing/2014/main" xmlns="" id="{42CA7CDE-CB85-493B-B50B-772FE26A405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604600" y="2899960"/>
              <a:ext cx="253901" cy="357086"/>
            </a:xfrm>
            <a:custGeom>
              <a:avLst/>
              <a:gdLst/>
              <a:ahLst/>
              <a:cxnLst/>
              <a:rect l="0" t="0" r="0" b="0"/>
              <a:pathLst>
                <a:path w="253901" h="357086">
                  <a:moveTo>
                    <a:pt x="82450" y="173440"/>
                  </a:moveTo>
                  <a:lnTo>
                    <a:pt x="82450" y="173440"/>
                  </a:lnTo>
                  <a:lnTo>
                    <a:pt x="71618" y="153189"/>
                  </a:lnTo>
                  <a:lnTo>
                    <a:pt x="67523" y="150328"/>
                  </a:lnTo>
                  <a:lnTo>
                    <a:pt x="59589" y="150939"/>
                  </a:lnTo>
                  <a:lnTo>
                    <a:pt x="54508" y="152089"/>
                  </a:lnTo>
                  <a:lnTo>
                    <a:pt x="43220" y="164656"/>
                  </a:lnTo>
                  <a:lnTo>
                    <a:pt x="23084" y="199295"/>
                  </a:lnTo>
                  <a:lnTo>
                    <a:pt x="4887" y="245306"/>
                  </a:lnTo>
                  <a:lnTo>
                    <a:pt x="0" y="275936"/>
                  </a:lnTo>
                  <a:lnTo>
                    <a:pt x="2532" y="301309"/>
                  </a:lnTo>
                  <a:lnTo>
                    <a:pt x="12124" y="320582"/>
                  </a:lnTo>
                  <a:lnTo>
                    <a:pt x="18631" y="328684"/>
                  </a:lnTo>
                  <a:lnTo>
                    <a:pt x="27205" y="332675"/>
                  </a:lnTo>
                  <a:lnTo>
                    <a:pt x="48020" y="333346"/>
                  </a:lnTo>
                  <a:lnTo>
                    <a:pt x="69498" y="325178"/>
                  </a:lnTo>
                  <a:lnTo>
                    <a:pt x="80166" y="319049"/>
                  </a:lnTo>
                  <a:lnTo>
                    <a:pt x="97663" y="299068"/>
                  </a:lnTo>
                  <a:lnTo>
                    <a:pt x="105291" y="286825"/>
                  </a:lnTo>
                  <a:lnTo>
                    <a:pt x="111886" y="260052"/>
                  </a:lnTo>
                  <a:lnTo>
                    <a:pt x="109751" y="220975"/>
                  </a:lnTo>
                  <a:lnTo>
                    <a:pt x="107000" y="209363"/>
                  </a:lnTo>
                  <a:lnTo>
                    <a:pt x="101640" y="200211"/>
                  </a:lnTo>
                  <a:lnTo>
                    <a:pt x="86274" y="186279"/>
                  </a:lnTo>
                  <a:lnTo>
                    <a:pt x="71451" y="181028"/>
                  </a:lnTo>
                  <a:lnTo>
                    <a:pt x="64533" y="180616"/>
                  </a:lnTo>
                  <a:lnTo>
                    <a:pt x="53085" y="183920"/>
                  </a:lnTo>
                  <a:lnTo>
                    <a:pt x="44704" y="189387"/>
                  </a:lnTo>
                  <a:lnTo>
                    <a:pt x="40980" y="194168"/>
                  </a:lnTo>
                  <a:lnTo>
                    <a:pt x="42808" y="195726"/>
                  </a:lnTo>
                  <a:lnTo>
                    <a:pt x="52367" y="197456"/>
                  </a:lnTo>
                  <a:lnTo>
                    <a:pt x="76986" y="191688"/>
                  </a:lnTo>
                  <a:lnTo>
                    <a:pt x="113365" y="174300"/>
                  </a:lnTo>
                  <a:lnTo>
                    <a:pt x="159765" y="133001"/>
                  </a:lnTo>
                  <a:lnTo>
                    <a:pt x="191514" y="95841"/>
                  </a:lnTo>
                  <a:lnTo>
                    <a:pt x="217698" y="55981"/>
                  </a:lnTo>
                  <a:lnTo>
                    <a:pt x="233609" y="26062"/>
                  </a:lnTo>
                  <a:lnTo>
                    <a:pt x="240199" y="64"/>
                  </a:lnTo>
                  <a:lnTo>
                    <a:pt x="239122" y="0"/>
                  </a:lnTo>
                  <a:lnTo>
                    <a:pt x="234162" y="3693"/>
                  </a:lnTo>
                  <a:lnTo>
                    <a:pt x="223435" y="27189"/>
                  </a:lnTo>
                  <a:lnTo>
                    <a:pt x="211320" y="74446"/>
                  </a:lnTo>
                  <a:lnTo>
                    <a:pt x="201108" y="116743"/>
                  </a:lnTo>
                  <a:lnTo>
                    <a:pt x="190926" y="163058"/>
                  </a:lnTo>
                  <a:lnTo>
                    <a:pt x="184048" y="209513"/>
                  </a:lnTo>
                  <a:lnTo>
                    <a:pt x="178640" y="252267"/>
                  </a:lnTo>
                  <a:lnTo>
                    <a:pt x="176001" y="289614"/>
                  </a:lnTo>
                  <a:lnTo>
                    <a:pt x="182449" y="328355"/>
                  </a:lnTo>
                  <a:lnTo>
                    <a:pt x="189453" y="343656"/>
                  </a:lnTo>
                  <a:lnTo>
                    <a:pt x="201032" y="353279"/>
                  </a:lnTo>
                  <a:lnTo>
                    <a:pt x="208071" y="356832"/>
                  </a:lnTo>
                  <a:lnTo>
                    <a:pt x="214881" y="357085"/>
                  </a:lnTo>
                  <a:lnTo>
                    <a:pt x="228091" y="351721"/>
                  </a:lnTo>
                  <a:lnTo>
                    <a:pt x="239137" y="338519"/>
                  </a:lnTo>
                  <a:lnTo>
                    <a:pt x="253900" y="313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SMARTInkShape-4527">
            <a:extLst>
              <a:ext uri="{FF2B5EF4-FFF2-40B4-BE49-F238E27FC236}">
                <a16:creationId xmlns:a16="http://schemas.microsoft.com/office/drawing/2014/main" xmlns="" id="{348D6E5A-D6DC-45C7-9EED-546A33E5962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46200" y="3576872"/>
            <a:ext cx="4972051" cy="175979"/>
          </a:xfrm>
          <a:custGeom>
            <a:avLst/>
            <a:gdLst/>
            <a:ahLst/>
            <a:cxnLst/>
            <a:rect l="0" t="0" r="0" b="0"/>
            <a:pathLst>
              <a:path w="4972051" h="175979">
                <a:moveTo>
                  <a:pt x="0" y="175978"/>
                </a:moveTo>
                <a:lnTo>
                  <a:pt x="0" y="175978"/>
                </a:lnTo>
                <a:lnTo>
                  <a:pt x="42063" y="167189"/>
                </a:lnTo>
                <a:lnTo>
                  <a:pt x="77256" y="160077"/>
                </a:lnTo>
                <a:lnTo>
                  <a:pt x="123471" y="152213"/>
                </a:lnTo>
                <a:lnTo>
                  <a:pt x="152164" y="147434"/>
                </a:lnTo>
                <a:lnTo>
                  <a:pt x="183993" y="142132"/>
                </a:lnTo>
                <a:lnTo>
                  <a:pt x="217912" y="136481"/>
                </a:lnTo>
                <a:lnTo>
                  <a:pt x="257458" y="131302"/>
                </a:lnTo>
                <a:lnTo>
                  <a:pt x="300755" y="126438"/>
                </a:lnTo>
                <a:lnTo>
                  <a:pt x="346553" y="121785"/>
                </a:lnTo>
                <a:lnTo>
                  <a:pt x="398958" y="115860"/>
                </a:lnTo>
                <a:lnTo>
                  <a:pt x="455766" y="109088"/>
                </a:lnTo>
                <a:lnTo>
                  <a:pt x="515511" y="101752"/>
                </a:lnTo>
                <a:lnTo>
                  <a:pt x="582857" y="94038"/>
                </a:lnTo>
                <a:lnTo>
                  <a:pt x="655271" y="86073"/>
                </a:lnTo>
                <a:lnTo>
                  <a:pt x="731064" y="77941"/>
                </a:lnTo>
                <a:lnTo>
                  <a:pt x="814754" y="70403"/>
                </a:lnTo>
                <a:lnTo>
                  <a:pt x="903708" y="63262"/>
                </a:lnTo>
                <a:lnTo>
                  <a:pt x="996172" y="56384"/>
                </a:lnTo>
                <a:lnTo>
                  <a:pt x="1095209" y="48976"/>
                </a:lnTo>
                <a:lnTo>
                  <a:pt x="1198628" y="41215"/>
                </a:lnTo>
                <a:lnTo>
                  <a:pt x="1304969" y="33220"/>
                </a:lnTo>
                <a:lnTo>
                  <a:pt x="1418902" y="26478"/>
                </a:lnTo>
                <a:lnTo>
                  <a:pt x="1537895" y="20572"/>
                </a:lnTo>
                <a:lnTo>
                  <a:pt x="1660264" y="15224"/>
                </a:lnTo>
                <a:lnTo>
                  <a:pt x="1785587" y="10953"/>
                </a:lnTo>
                <a:lnTo>
                  <a:pt x="1912880" y="7400"/>
                </a:lnTo>
                <a:lnTo>
                  <a:pt x="2041487" y="4326"/>
                </a:lnTo>
                <a:lnTo>
                  <a:pt x="2172380" y="2277"/>
                </a:lnTo>
                <a:lnTo>
                  <a:pt x="2304797" y="910"/>
                </a:lnTo>
                <a:lnTo>
                  <a:pt x="2438232" y="0"/>
                </a:lnTo>
                <a:lnTo>
                  <a:pt x="2574460" y="803"/>
                </a:lnTo>
                <a:lnTo>
                  <a:pt x="2712551" y="2750"/>
                </a:lnTo>
                <a:lnTo>
                  <a:pt x="2851884" y="5459"/>
                </a:lnTo>
                <a:lnTo>
                  <a:pt x="2992045" y="8677"/>
                </a:lnTo>
                <a:lnTo>
                  <a:pt x="3132758" y="12233"/>
                </a:lnTo>
                <a:lnTo>
                  <a:pt x="3273839" y="16015"/>
                </a:lnTo>
                <a:lnTo>
                  <a:pt x="3410226" y="20652"/>
                </a:lnTo>
                <a:lnTo>
                  <a:pt x="3543484" y="25861"/>
                </a:lnTo>
                <a:lnTo>
                  <a:pt x="3674656" y="31450"/>
                </a:lnTo>
                <a:lnTo>
                  <a:pt x="3799499" y="36587"/>
                </a:lnTo>
                <a:lnTo>
                  <a:pt x="3920121" y="41423"/>
                </a:lnTo>
                <a:lnTo>
                  <a:pt x="4037931" y="46058"/>
                </a:lnTo>
                <a:lnTo>
                  <a:pt x="4151042" y="49853"/>
                </a:lnTo>
                <a:lnTo>
                  <a:pt x="4261023" y="53089"/>
                </a:lnTo>
                <a:lnTo>
                  <a:pt x="4368915" y="55952"/>
                </a:lnTo>
                <a:lnTo>
                  <a:pt x="4466243" y="57861"/>
                </a:lnTo>
                <a:lnTo>
                  <a:pt x="4556530" y="59133"/>
                </a:lnTo>
                <a:lnTo>
                  <a:pt x="4642119" y="59982"/>
                </a:lnTo>
                <a:lnTo>
                  <a:pt x="4716818" y="59136"/>
                </a:lnTo>
                <a:lnTo>
                  <a:pt x="4784257" y="57161"/>
                </a:lnTo>
                <a:lnTo>
                  <a:pt x="4846855" y="54433"/>
                </a:lnTo>
                <a:lnTo>
                  <a:pt x="4888587" y="52615"/>
                </a:lnTo>
                <a:lnTo>
                  <a:pt x="4972050" y="489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SMARTInkShape-Group862">
            <a:extLst>
              <a:ext uri="{FF2B5EF4-FFF2-40B4-BE49-F238E27FC236}">
                <a16:creationId xmlns:a16="http://schemas.microsoft.com/office/drawing/2014/main" xmlns="" id="{A3B774BA-6D25-4A5B-9443-8AE9FDC5E0C0}"/>
              </a:ext>
            </a:extLst>
          </p:cNvPr>
          <p:cNvGrpSpPr/>
          <p:nvPr/>
        </p:nvGrpSpPr>
        <p:grpSpPr>
          <a:xfrm>
            <a:off x="3399941" y="4216661"/>
            <a:ext cx="670410" cy="450590"/>
            <a:chOff x="3399941" y="4216661"/>
            <a:chExt cx="670410" cy="450590"/>
          </a:xfrm>
        </p:grpSpPr>
        <p:sp>
          <p:nvSpPr>
            <p:cNvPr id="133" name="SMARTInkShape-4528">
              <a:extLst>
                <a:ext uri="{FF2B5EF4-FFF2-40B4-BE49-F238E27FC236}">
                  <a16:creationId xmlns:a16="http://schemas.microsoft.com/office/drawing/2014/main" xmlns="" id="{CDE4804E-6755-4F7E-B2CB-F9BD58141F8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895242" y="4552950"/>
              <a:ext cx="175109" cy="33978"/>
            </a:xfrm>
            <a:custGeom>
              <a:avLst/>
              <a:gdLst/>
              <a:ahLst/>
              <a:cxnLst/>
              <a:rect l="0" t="0" r="0" b="0"/>
              <a:pathLst>
                <a:path w="175109" h="33978">
                  <a:moveTo>
                    <a:pt x="3658" y="19050"/>
                  </a:moveTo>
                  <a:lnTo>
                    <a:pt x="3658" y="19050"/>
                  </a:lnTo>
                  <a:lnTo>
                    <a:pt x="287" y="22421"/>
                  </a:lnTo>
                  <a:lnTo>
                    <a:pt x="0" y="24119"/>
                  </a:lnTo>
                  <a:lnTo>
                    <a:pt x="514" y="25958"/>
                  </a:lnTo>
                  <a:lnTo>
                    <a:pt x="1562" y="27888"/>
                  </a:lnTo>
                  <a:lnTo>
                    <a:pt x="19892" y="33977"/>
                  </a:lnTo>
                  <a:lnTo>
                    <a:pt x="61149" y="26765"/>
                  </a:lnTo>
                  <a:lnTo>
                    <a:pt x="103477" y="17965"/>
                  </a:lnTo>
                  <a:lnTo>
                    <a:pt x="144862" y="8670"/>
                  </a:lnTo>
                  <a:lnTo>
                    <a:pt x="175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529">
              <a:extLst>
                <a:ext uri="{FF2B5EF4-FFF2-40B4-BE49-F238E27FC236}">
                  <a16:creationId xmlns:a16="http://schemas.microsoft.com/office/drawing/2014/main" xmlns="" id="{2B446708-DC6D-4123-9F65-6B722563766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860800" y="4459046"/>
              <a:ext cx="177801" cy="11355"/>
            </a:xfrm>
            <a:custGeom>
              <a:avLst/>
              <a:gdLst/>
              <a:ahLst/>
              <a:cxnLst/>
              <a:rect l="0" t="0" r="0" b="0"/>
              <a:pathLst>
                <a:path w="177801" h="11355">
                  <a:moveTo>
                    <a:pt x="0" y="11354"/>
                  </a:moveTo>
                  <a:lnTo>
                    <a:pt x="0" y="11354"/>
                  </a:lnTo>
                  <a:lnTo>
                    <a:pt x="3371" y="7983"/>
                  </a:lnTo>
                  <a:lnTo>
                    <a:pt x="8789" y="6328"/>
                  </a:lnTo>
                  <a:lnTo>
                    <a:pt x="49527" y="814"/>
                  </a:lnTo>
                  <a:lnTo>
                    <a:pt x="92365" y="0"/>
                  </a:lnTo>
                  <a:lnTo>
                    <a:pt x="131084" y="3208"/>
                  </a:lnTo>
                  <a:lnTo>
                    <a:pt x="177800" y="5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530">
              <a:extLst>
                <a:ext uri="{FF2B5EF4-FFF2-40B4-BE49-F238E27FC236}">
                  <a16:creationId xmlns:a16="http://schemas.microsoft.com/office/drawing/2014/main" xmlns="" id="{A94C39C3-DE7D-4F0F-9D02-C930B7018B6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601212" y="4226030"/>
              <a:ext cx="126239" cy="441221"/>
            </a:xfrm>
            <a:custGeom>
              <a:avLst/>
              <a:gdLst/>
              <a:ahLst/>
              <a:cxnLst/>
              <a:rect l="0" t="0" r="0" b="0"/>
              <a:pathLst>
                <a:path w="126239" h="441221">
                  <a:moveTo>
                    <a:pt x="126238" y="9420"/>
                  </a:moveTo>
                  <a:lnTo>
                    <a:pt x="126238" y="9420"/>
                  </a:lnTo>
                  <a:lnTo>
                    <a:pt x="126238" y="0"/>
                  </a:lnTo>
                  <a:lnTo>
                    <a:pt x="126238" y="1235"/>
                  </a:lnTo>
                  <a:lnTo>
                    <a:pt x="86692" y="44425"/>
                  </a:lnTo>
                  <a:lnTo>
                    <a:pt x="53986" y="84146"/>
                  </a:lnTo>
                  <a:lnTo>
                    <a:pt x="30487" y="125258"/>
                  </a:lnTo>
                  <a:lnTo>
                    <a:pt x="1810" y="171162"/>
                  </a:lnTo>
                  <a:lnTo>
                    <a:pt x="381" y="174910"/>
                  </a:lnTo>
                  <a:lnTo>
                    <a:pt x="0" y="176896"/>
                  </a:lnTo>
                  <a:lnTo>
                    <a:pt x="451" y="178221"/>
                  </a:lnTo>
                  <a:lnTo>
                    <a:pt x="1458" y="179104"/>
                  </a:lnTo>
                  <a:lnTo>
                    <a:pt x="4458" y="180791"/>
                  </a:lnTo>
                  <a:lnTo>
                    <a:pt x="14184" y="189605"/>
                  </a:lnTo>
                  <a:lnTo>
                    <a:pt x="16464" y="195571"/>
                  </a:lnTo>
                  <a:lnTo>
                    <a:pt x="20009" y="236723"/>
                  </a:lnTo>
                  <a:lnTo>
                    <a:pt x="23267" y="275031"/>
                  </a:lnTo>
                  <a:lnTo>
                    <a:pt x="24231" y="320247"/>
                  </a:lnTo>
                  <a:lnTo>
                    <a:pt x="24517" y="364924"/>
                  </a:lnTo>
                  <a:lnTo>
                    <a:pt x="24603" y="403797"/>
                  </a:lnTo>
                  <a:lnTo>
                    <a:pt x="26509" y="427545"/>
                  </a:lnTo>
                  <a:lnTo>
                    <a:pt x="30988" y="441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531">
              <a:extLst>
                <a:ext uri="{FF2B5EF4-FFF2-40B4-BE49-F238E27FC236}">
                  <a16:creationId xmlns:a16="http://schemas.microsoft.com/office/drawing/2014/main" xmlns="" id="{8A0B29BA-573C-40CE-9054-5AF5480166C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399941" y="4216661"/>
              <a:ext cx="219560" cy="228340"/>
            </a:xfrm>
            <a:custGeom>
              <a:avLst/>
              <a:gdLst/>
              <a:ahLst/>
              <a:cxnLst/>
              <a:rect l="0" t="0" r="0" b="0"/>
              <a:pathLst>
                <a:path w="219560" h="228340">
                  <a:moveTo>
                    <a:pt x="3659" y="6089"/>
                  </a:moveTo>
                  <a:lnTo>
                    <a:pt x="3659" y="6089"/>
                  </a:lnTo>
                  <a:lnTo>
                    <a:pt x="288" y="2718"/>
                  </a:lnTo>
                  <a:lnTo>
                    <a:pt x="0" y="1725"/>
                  </a:lnTo>
                  <a:lnTo>
                    <a:pt x="515" y="1063"/>
                  </a:lnTo>
                  <a:lnTo>
                    <a:pt x="3038" y="0"/>
                  </a:lnTo>
                  <a:lnTo>
                    <a:pt x="48092" y="38426"/>
                  </a:lnTo>
                  <a:lnTo>
                    <a:pt x="88923" y="80654"/>
                  </a:lnTo>
                  <a:lnTo>
                    <a:pt x="125113" y="119905"/>
                  </a:lnTo>
                  <a:lnTo>
                    <a:pt x="160766" y="156464"/>
                  </a:lnTo>
                  <a:lnTo>
                    <a:pt x="203559" y="200294"/>
                  </a:lnTo>
                  <a:lnTo>
                    <a:pt x="214505" y="215639"/>
                  </a:lnTo>
                  <a:lnTo>
                    <a:pt x="219559" y="228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863">
            <a:extLst>
              <a:ext uri="{FF2B5EF4-FFF2-40B4-BE49-F238E27FC236}">
                <a16:creationId xmlns:a16="http://schemas.microsoft.com/office/drawing/2014/main" xmlns="" id="{DE4D045C-AD43-4D7C-87E5-AC2F898BEC95}"/>
              </a:ext>
            </a:extLst>
          </p:cNvPr>
          <p:cNvGrpSpPr/>
          <p:nvPr/>
        </p:nvGrpSpPr>
        <p:grpSpPr>
          <a:xfrm>
            <a:off x="4479442" y="4206065"/>
            <a:ext cx="238609" cy="480236"/>
            <a:chOff x="4479442" y="4206065"/>
            <a:chExt cx="238609" cy="480236"/>
          </a:xfrm>
        </p:grpSpPr>
        <p:sp>
          <p:nvSpPr>
            <p:cNvPr id="138" name="SMARTInkShape-4532">
              <a:extLst>
                <a:ext uri="{FF2B5EF4-FFF2-40B4-BE49-F238E27FC236}">
                  <a16:creationId xmlns:a16="http://schemas.microsoft.com/office/drawing/2014/main" xmlns="" id="{A4F384DC-507E-4283-880E-F3EBD690C6C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479442" y="4483100"/>
              <a:ext cx="238609" cy="63501"/>
            </a:xfrm>
            <a:custGeom>
              <a:avLst/>
              <a:gdLst/>
              <a:ahLst/>
              <a:cxnLst/>
              <a:rect l="0" t="0" r="0" b="0"/>
              <a:pathLst>
                <a:path w="238609" h="63501">
                  <a:moveTo>
                    <a:pt x="3658" y="63500"/>
                  </a:moveTo>
                  <a:lnTo>
                    <a:pt x="3658" y="63500"/>
                  </a:lnTo>
                  <a:lnTo>
                    <a:pt x="287" y="63500"/>
                  </a:lnTo>
                  <a:lnTo>
                    <a:pt x="0" y="62794"/>
                  </a:lnTo>
                  <a:lnTo>
                    <a:pt x="1561" y="60129"/>
                  </a:lnTo>
                  <a:lnTo>
                    <a:pt x="25638" y="47599"/>
                  </a:lnTo>
                  <a:lnTo>
                    <a:pt x="64891" y="34956"/>
                  </a:lnTo>
                  <a:lnTo>
                    <a:pt x="103309" y="24003"/>
                  </a:lnTo>
                  <a:lnTo>
                    <a:pt x="140610" y="15842"/>
                  </a:lnTo>
                  <a:lnTo>
                    <a:pt x="175298" y="9863"/>
                  </a:lnTo>
                  <a:lnTo>
                    <a:pt x="217654" y="3235"/>
                  </a:lnTo>
                  <a:lnTo>
                    <a:pt x="238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533">
              <a:extLst>
                <a:ext uri="{FF2B5EF4-FFF2-40B4-BE49-F238E27FC236}">
                  <a16:creationId xmlns:a16="http://schemas.microsoft.com/office/drawing/2014/main" xmlns="" id="{424A6DAC-7F31-4F29-8BFA-C71C46C44DB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559561" y="4206065"/>
              <a:ext cx="133090" cy="480236"/>
            </a:xfrm>
            <a:custGeom>
              <a:avLst/>
              <a:gdLst/>
              <a:ahLst/>
              <a:cxnLst/>
              <a:rect l="0" t="0" r="0" b="0"/>
              <a:pathLst>
                <a:path w="133090" h="480236">
                  <a:moveTo>
                    <a:pt x="133089" y="48435"/>
                  </a:moveTo>
                  <a:lnTo>
                    <a:pt x="133089" y="48435"/>
                  </a:lnTo>
                  <a:lnTo>
                    <a:pt x="132383" y="38296"/>
                  </a:lnTo>
                  <a:lnTo>
                    <a:pt x="124250" y="18581"/>
                  </a:lnTo>
                  <a:lnTo>
                    <a:pt x="111420" y="6036"/>
                  </a:lnTo>
                  <a:lnTo>
                    <a:pt x="100175" y="1369"/>
                  </a:lnTo>
                  <a:lnTo>
                    <a:pt x="87416" y="0"/>
                  </a:lnTo>
                  <a:lnTo>
                    <a:pt x="72338" y="1743"/>
                  </a:lnTo>
                  <a:lnTo>
                    <a:pt x="56229" y="10515"/>
                  </a:lnTo>
                  <a:lnTo>
                    <a:pt x="22892" y="42512"/>
                  </a:lnTo>
                  <a:lnTo>
                    <a:pt x="4326" y="79214"/>
                  </a:lnTo>
                  <a:lnTo>
                    <a:pt x="0" y="124739"/>
                  </a:lnTo>
                  <a:lnTo>
                    <a:pt x="1737" y="159253"/>
                  </a:lnTo>
                  <a:lnTo>
                    <a:pt x="3449" y="197171"/>
                  </a:lnTo>
                  <a:lnTo>
                    <a:pt x="1858" y="239894"/>
                  </a:lnTo>
                  <a:lnTo>
                    <a:pt x="2562" y="280989"/>
                  </a:lnTo>
                  <a:lnTo>
                    <a:pt x="5227" y="319715"/>
                  </a:lnTo>
                  <a:lnTo>
                    <a:pt x="8763" y="355740"/>
                  </a:lnTo>
                  <a:lnTo>
                    <a:pt x="18092" y="401014"/>
                  </a:lnTo>
                  <a:lnTo>
                    <a:pt x="28111" y="443393"/>
                  </a:lnTo>
                  <a:lnTo>
                    <a:pt x="32703" y="469116"/>
                  </a:lnTo>
                  <a:lnTo>
                    <a:pt x="37839" y="480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864">
            <a:extLst>
              <a:ext uri="{FF2B5EF4-FFF2-40B4-BE49-F238E27FC236}">
                <a16:creationId xmlns:a16="http://schemas.microsoft.com/office/drawing/2014/main" xmlns="" id="{5B1A0035-0D80-44EC-B796-515D7E2F4525}"/>
              </a:ext>
            </a:extLst>
          </p:cNvPr>
          <p:cNvGrpSpPr/>
          <p:nvPr/>
        </p:nvGrpSpPr>
        <p:grpSpPr>
          <a:xfrm>
            <a:off x="5004989" y="4236333"/>
            <a:ext cx="1657445" cy="573485"/>
            <a:chOff x="5004989" y="4236333"/>
            <a:chExt cx="1657445" cy="573485"/>
          </a:xfrm>
        </p:grpSpPr>
        <p:sp>
          <p:nvSpPr>
            <p:cNvPr id="141" name="SMARTInkShape-4534">
              <a:extLst>
                <a:ext uri="{FF2B5EF4-FFF2-40B4-BE49-F238E27FC236}">
                  <a16:creationId xmlns:a16="http://schemas.microsoft.com/office/drawing/2014/main" xmlns="" id="{327355B2-0060-490E-BC51-7697EAC9C41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664200" y="4543229"/>
              <a:ext cx="101601" cy="168472"/>
            </a:xfrm>
            <a:custGeom>
              <a:avLst/>
              <a:gdLst/>
              <a:ahLst/>
              <a:cxnLst/>
              <a:rect l="0" t="0" r="0" b="0"/>
              <a:pathLst>
                <a:path w="101601" h="168472">
                  <a:moveTo>
                    <a:pt x="101600" y="3371"/>
                  </a:moveTo>
                  <a:lnTo>
                    <a:pt x="101600" y="3371"/>
                  </a:lnTo>
                  <a:lnTo>
                    <a:pt x="98229" y="0"/>
                  </a:lnTo>
                  <a:lnTo>
                    <a:pt x="96531" y="418"/>
                  </a:lnTo>
                  <a:lnTo>
                    <a:pt x="86853" y="13110"/>
                  </a:lnTo>
                  <a:lnTo>
                    <a:pt x="66758" y="52761"/>
                  </a:lnTo>
                  <a:lnTo>
                    <a:pt x="40077" y="99597"/>
                  </a:lnTo>
                  <a:lnTo>
                    <a:pt x="7577" y="146335"/>
                  </a:lnTo>
                  <a:lnTo>
                    <a:pt x="0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535">
              <a:extLst>
                <a:ext uri="{FF2B5EF4-FFF2-40B4-BE49-F238E27FC236}">
                  <a16:creationId xmlns:a16="http://schemas.microsoft.com/office/drawing/2014/main" xmlns="" id="{68757BEB-08FC-43D5-867C-4F69D4B4445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638800" y="4552950"/>
              <a:ext cx="120651" cy="127001"/>
            </a:xfrm>
            <a:custGeom>
              <a:avLst/>
              <a:gdLst/>
              <a:ahLst/>
              <a:cxnLst/>
              <a:rect l="0" t="0" r="0" b="0"/>
              <a:pathLst>
                <a:path w="120651" h="12700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26515" y="15580"/>
                  </a:lnTo>
                  <a:lnTo>
                    <a:pt x="67349" y="61789"/>
                  </a:lnTo>
                  <a:lnTo>
                    <a:pt x="100565" y="104197"/>
                  </a:lnTo>
                  <a:lnTo>
                    <a:pt x="1206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536">
              <a:extLst>
                <a:ext uri="{FF2B5EF4-FFF2-40B4-BE49-F238E27FC236}">
                  <a16:creationId xmlns:a16="http://schemas.microsoft.com/office/drawing/2014/main" xmlns="" id="{27965959-0D67-4DC8-9E5B-5B6133E0BE1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414061" y="4352807"/>
              <a:ext cx="158479" cy="457011"/>
            </a:xfrm>
            <a:custGeom>
              <a:avLst/>
              <a:gdLst/>
              <a:ahLst/>
              <a:cxnLst/>
              <a:rect l="0" t="0" r="0" b="0"/>
              <a:pathLst>
                <a:path w="158479" h="457011">
                  <a:moveTo>
                    <a:pt x="8839" y="130293"/>
                  </a:moveTo>
                  <a:lnTo>
                    <a:pt x="8839" y="130293"/>
                  </a:lnTo>
                  <a:lnTo>
                    <a:pt x="5468" y="130293"/>
                  </a:lnTo>
                  <a:lnTo>
                    <a:pt x="1932" y="134056"/>
                  </a:lnTo>
                  <a:lnTo>
                    <a:pt x="0" y="137035"/>
                  </a:lnTo>
                  <a:lnTo>
                    <a:pt x="1971" y="169280"/>
                  </a:lnTo>
                  <a:lnTo>
                    <a:pt x="6490" y="214830"/>
                  </a:lnTo>
                  <a:lnTo>
                    <a:pt x="7795" y="257471"/>
                  </a:lnTo>
                  <a:lnTo>
                    <a:pt x="10257" y="302762"/>
                  </a:lnTo>
                  <a:lnTo>
                    <a:pt x="14408" y="346646"/>
                  </a:lnTo>
                  <a:lnTo>
                    <a:pt x="20956" y="384965"/>
                  </a:lnTo>
                  <a:lnTo>
                    <a:pt x="29206" y="428158"/>
                  </a:lnTo>
                  <a:lnTo>
                    <a:pt x="29377" y="453186"/>
                  </a:lnTo>
                  <a:lnTo>
                    <a:pt x="28881" y="456327"/>
                  </a:lnTo>
                  <a:lnTo>
                    <a:pt x="28550" y="457010"/>
                  </a:lnTo>
                  <a:lnTo>
                    <a:pt x="22201" y="419870"/>
                  </a:lnTo>
                  <a:lnTo>
                    <a:pt x="15718" y="381055"/>
                  </a:lnTo>
                  <a:lnTo>
                    <a:pt x="14131" y="357439"/>
                  </a:lnTo>
                  <a:lnTo>
                    <a:pt x="13777" y="331819"/>
                  </a:lnTo>
                  <a:lnTo>
                    <a:pt x="14248" y="304860"/>
                  </a:lnTo>
                  <a:lnTo>
                    <a:pt x="14562" y="277010"/>
                  </a:lnTo>
                  <a:lnTo>
                    <a:pt x="14771" y="248565"/>
                  </a:lnTo>
                  <a:lnTo>
                    <a:pt x="14910" y="219724"/>
                  </a:lnTo>
                  <a:lnTo>
                    <a:pt x="16415" y="191325"/>
                  </a:lnTo>
                  <a:lnTo>
                    <a:pt x="18828" y="163220"/>
                  </a:lnTo>
                  <a:lnTo>
                    <a:pt x="21848" y="135311"/>
                  </a:lnTo>
                  <a:lnTo>
                    <a:pt x="32730" y="89249"/>
                  </a:lnTo>
                  <a:lnTo>
                    <a:pt x="46268" y="52079"/>
                  </a:lnTo>
                  <a:lnTo>
                    <a:pt x="66496" y="14142"/>
                  </a:lnTo>
                  <a:lnTo>
                    <a:pt x="81971" y="1530"/>
                  </a:lnTo>
                  <a:lnTo>
                    <a:pt x="90755" y="0"/>
                  </a:lnTo>
                  <a:lnTo>
                    <a:pt x="109922" y="3946"/>
                  </a:lnTo>
                  <a:lnTo>
                    <a:pt x="130200" y="20281"/>
                  </a:lnTo>
                  <a:lnTo>
                    <a:pt x="148149" y="44710"/>
                  </a:lnTo>
                  <a:lnTo>
                    <a:pt x="158478" y="74382"/>
                  </a:lnTo>
                  <a:lnTo>
                    <a:pt x="157895" y="104503"/>
                  </a:lnTo>
                  <a:lnTo>
                    <a:pt x="149170" y="133647"/>
                  </a:lnTo>
                  <a:lnTo>
                    <a:pt x="133532" y="160711"/>
                  </a:lnTo>
                  <a:lnTo>
                    <a:pt x="112942" y="179326"/>
                  </a:lnTo>
                  <a:lnTo>
                    <a:pt x="89679" y="190891"/>
                  </a:lnTo>
                  <a:lnTo>
                    <a:pt x="47777" y="198315"/>
                  </a:lnTo>
                  <a:lnTo>
                    <a:pt x="26490" y="199982"/>
                  </a:lnTo>
                  <a:lnTo>
                    <a:pt x="27889" y="200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537">
              <a:extLst>
                <a:ext uri="{FF2B5EF4-FFF2-40B4-BE49-F238E27FC236}">
                  <a16:creationId xmlns:a16="http://schemas.microsoft.com/office/drawing/2014/main" xmlns="" id="{3F63881B-7913-4E56-9B13-CE4AACB07E1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004989" y="4236333"/>
              <a:ext cx="132162" cy="469018"/>
            </a:xfrm>
            <a:custGeom>
              <a:avLst/>
              <a:gdLst/>
              <a:ahLst/>
              <a:cxnLst/>
              <a:rect l="0" t="0" r="0" b="0"/>
              <a:pathLst>
                <a:path w="132162" h="469018">
                  <a:moveTo>
                    <a:pt x="113111" y="5467"/>
                  </a:moveTo>
                  <a:lnTo>
                    <a:pt x="113111" y="5467"/>
                  </a:lnTo>
                  <a:lnTo>
                    <a:pt x="109740" y="2096"/>
                  </a:lnTo>
                  <a:lnTo>
                    <a:pt x="104322" y="441"/>
                  </a:lnTo>
                  <a:lnTo>
                    <a:pt x="100902" y="0"/>
                  </a:lnTo>
                  <a:lnTo>
                    <a:pt x="89346" y="2749"/>
                  </a:lnTo>
                  <a:lnTo>
                    <a:pt x="73614" y="14775"/>
                  </a:lnTo>
                  <a:lnTo>
                    <a:pt x="48629" y="59491"/>
                  </a:lnTo>
                  <a:lnTo>
                    <a:pt x="33417" y="92272"/>
                  </a:lnTo>
                  <a:lnTo>
                    <a:pt x="19130" y="129890"/>
                  </a:lnTo>
                  <a:lnTo>
                    <a:pt x="7841" y="171538"/>
                  </a:lnTo>
                  <a:lnTo>
                    <a:pt x="2824" y="218271"/>
                  </a:lnTo>
                  <a:lnTo>
                    <a:pt x="1487" y="242586"/>
                  </a:lnTo>
                  <a:lnTo>
                    <a:pt x="595" y="267263"/>
                  </a:lnTo>
                  <a:lnTo>
                    <a:pt x="0" y="292181"/>
                  </a:lnTo>
                  <a:lnTo>
                    <a:pt x="6866" y="336801"/>
                  </a:lnTo>
                  <a:lnTo>
                    <a:pt x="20030" y="375682"/>
                  </a:lnTo>
                  <a:lnTo>
                    <a:pt x="47980" y="419961"/>
                  </a:lnTo>
                  <a:lnTo>
                    <a:pt x="70758" y="441805"/>
                  </a:lnTo>
                  <a:lnTo>
                    <a:pt x="115642" y="462910"/>
                  </a:lnTo>
                  <a:lnTo>
                    <a:pt x="132161" y="46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538">
              <a:extLst>
                <a:ext uri="{FF2B5EF4-FFF2-40B4-BE49-F238E27FC236}">
                  <a16:creationId xmlns:a16="http://schemas.microsoft.com/office/drawing/2014/main" xmlns="" id="{92D51FDE-B9F1-4F6A-88F5-9EFC204E198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926628" y="4369944"/>
              <a:ext cx="112223" cy="271907"/>
            </a:xfrm>
            <a:custGeom>
              <a:avLst/>
              <a:gdLst/>
              <a:ahLst/>
              <a:cxnLst/>
              <a:rect l="0" t="0" r="0" b="0"/>
              <a:pathLst>
                <a:path w="112223" h="271907">
                  <a:moveTo>
                    <a:pt x="93172" y="11556"/>
                  </a:moveTo>
                  <a:lnTo>
                    <a:pt x="93172" y="11556"/>
                  </a:lnTo>
                  <a:lnTo>
                    <a:pt x="89801" y="8185"/>
                  </a:lnTo>
                  <a:lnTo>
                    <a:pt x="88146" y="4648"/>
                  </a:lnTo>
                  <a:lnTo>
                    <a:pt x="87705" y="2717"/>
                  </a:lnTo>
                  <a:lnTo>
                    <a:pt x="86705" y="1430"/>
                  </a:lnTo>
                  <a:lnTo>
                    <a:pt x="83712" y="0"/>
                  </a:lnTo>
                  <a:lnTo>
                    <a:pt x="81927" y="324"/>
                  </a:lnTo>
                  <a:lnTo>
                    <a:pt x="61805" y="14536"/>
                  </a:lnTo>
                  <a:lnTo>
                    <a:pt x="39114" y="41602"/>
                  </a:lnTo>
                  <a:lnTo>
                    <a:pt x="17888" y="83174"/>
                  </a:lnTo>
                  <a:lnTo>
                    <a:pt x="8442" y="114883"/>
                  </a:lnTo>
                  <a:lnTo>
                    <a:pt x="1040" y="160704"/>
                  </a:lnTo>
                  <a:lnTo>
                    <a:pt x="0" y="174488"/>
                  </a:lnTo>
                  <a:lnTo>
                    <a:pt x="6371" y="199211"/>
                  </a:lnTo>
                  <a:lnTo>
                    <a:pt x="25825" y="231081"/>
                  </a:lnTo>
                  <a:lnTo>
                    <a:pt x="42073" y="248117"/>
                  </a:lnTo>
                  <a:lnTo>
                    <a:pt x="61054" y="260392"/>
                  </a:lnTo>
                  <a:lnTo>
                    <a:pt x="112222" y="27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539">
              <a:extLst>
                <a:ext uri="{FF2B5EF4-FFF2-40B4-BE49-F238E27FC236}">
                  <a16:creationId xmlns:a16="http://schemas.microsoft.com/office/drawing/2014/main" xmlns="" id="{B7AD927F-3D54-4BA6-B2D6-66655D26642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084049" y="4436829"/>
              <a:ext cx="189752" cy="217722"/>
            </a:xfrm>
            <a:custGeom>
              <a:avLst/>
              <a:gdLst/>
              <a:ahLst/>
              <a:cxnLst/>
              <a:rect l="0" t="0" r="0" b="0"/>
              <a:pathLst>
                <a:path w="189752" h="217722">
                  <a:moveTo>
                    <a:pt x="138951" y="8171"/>
                  </a:moveTo>
                  <a:lnTo>
                    <a:pt x="138951" y="8171"/>
                  </a:lnTo>
                  <a:lnTo>
                    <a:pt x="142322" y="1429"/>
                  </a:lnTo>
                  <a:lnTo>
                    <a:pt x="144020" y="148"/>
                  </a:lnTo>
                  <a:lnTo>
                    <a:pt x="145858" y="0"/>
                  </a:lnTo>
                  <a:lnTo>
                    <a:pt x="147790" y="607"/>
                  </a:lnTo>
                  <a:lnTo>
                    <a:pt x="149077" y="2423"/>
                  </a:lnTo>
                  <a:lnTo>
                    <a:pt x="150507" y="8203"/>
                  </a:lnTo>
                  <a:lnTo>
                    <a:pt x="149619" y="50108"/>
                  </a:lnTo>
                  <a:lnTo>
                    <a:pt x="143692" y="74082"/>
                  </a:lnTo>
                  <a:lnTo>
                    <a:pt x="120523" y="113934"/>
                  </a:lnTo>
                  <a:lnTo>
                    <a:pt x="81087" y="155958"/>
                  </a:lnTo>
                  <a:lnTo>
                    <a:pt x="70742" y="163846"/>
                  </a:lnTo>
                  <a:lnTo>
                    <a:pt x="49839" y="170728"/>
                  </a:lnTo>
                  <a:lnTo>
                    <a:pt x="39327" y="171576"/>
                  </a:lnTo>
                  <a:lnTo>
                    <a:pt x="22002" y="166873"/>
                  </a:lnTo>
                  <a:lnTo>
                    <a:pt x="14418" y="162656"/>
                  </a:lnTo>
                  <a:lnTo>
                    <a:pt x="4110" y="146681"/>
                  </a:lnTo>
                  <a:lnTo>
                    <a:pt x="374" y="136494"/>
                  </a:lnTo>
                  <a:lnTo>
                    <a:pt x="0" y="127586"/>
                  </a:lnTo>
                  <a:lnTo>
                    <a:pt x="5228" y="112045"/>
                  </a:lnTo>
                  <a:lnTo>
                    <a:pt x="14608" y="101844"/>
                  </a:lnTo>
                  <a:lnTo>
                    <a:pt x="20072" y="98136"/>
                  </a:lnTo>
                  <a:lnTo>
                    <a:pt x="39315" y="95898"/>
                  </a:lnTo>
                  <a:lnTo>
                    <a:pt x="51360" y="96289"/>
                  </a:lnTo>
                  <a:lnTo>
                    <a:pt x="76033" y="106131"/>
                  </a:lnTo>
                  <a:lnTo>
                    <a:pt x="122995" y="141194"/>
                  </a:lnTo>
                  <a:lnTo>
                    <a:pt x="161205" y="183768"/>
                  </a:lnTo>
                  <a:lnTo>
                    <a:pt x="189751" y="217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540">
              <a:extLst>
                <a:ext uri="{FF2B5EF4-FFF2-40B4-BE49-F238E27FC236}">
                  <a16:creationId xmlns:a16="http://schemas.microsoft.com/office/drawing/2014/main" xmlns="" id="{7C75EF96-BD38-46E8-BED9-F8B44BB5E06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337300" y="4377842"/>
              <a:ext cx="104003" cy="308459"/>
            </a:xfrm>
            <a:custGeom>
              <a:avLst/>
              <a:gdLst/>
              <a:ahLst/>
              <a:cxnLst/>
              <a:rect l="0" t="0" r="0" b="0"/>
              <a:pathLst>
                <a:path w="104003" h="308459">
                  <a:moveTo>
                    <a:pt x="44450" y="3658"/>
                  </a:moveTo>
                  <a:lnTo>
                    <a:pt x="44450" y="3658"/>
                  </a:lnTo>
                  <a:lnTo>
                    <a:pt x="44450" y="287"/>
                  </a:lnTo>
                  <a:lnTo>
                    <a:pt x="45155" y="0"/>
                  </a:lnTo>
                  <a:lnTo>
                    <a:pt x="47821" y="1562"/>
                  </a:lnTo>
                  <a:lnTo>
                    <a:pt x="73011" y="41682"/>
                  </a:lnTo>
                  <a:lnTo>
                    <a:pt x="94305" y="83598"/>
                  </a:lnTo>
                  <a:lnTo>
                    <a:pt x="104002" y="116093"/>
                  </a:lnTo>
                  <a:lnTo>
                    <a:pt x="103608" y="151701"/>
                  </a:lnTo>
                  <a:lnTo>
                    <a:pt x="96848" y="186812"/>
                  </a:lnTo>
                  <a:lnTo>
                    <a:pt x="85376" y="220526"/>
                  </a:lnTo>
                  <a:lnTo>
                    <a:pt x="59084" y="265157"/>
                  </a:lnTo>
                  <a:lnTo>
                    <a:pt x="30364" y="294373"/>
                  </a:lnTo>
                  <a:lnTo>
                    <a:pt x="0" y="30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541">
              <a:extLst>
                <a:ext uri="{FF2B5EF4-FFF2-40B4-BE49-F238E27FC236}">
                  <a16:creationId xmlns:a16="http://schemas.microsoft.com/office/drawing/2014/main" xmlns="" id="{BEA72831-A582-4F29-A7EC-CDAC1710217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527800" y="4316224"/>
              <a:ext cx="134634" cy="446277"/>
            </a:xfrm>
            <a:custGeom>
              <a:avLst/>
              <a:gdLst/>
              <a:ahLst/>
              <a:cxnLst/>
              <a:rect l="0" t="0" r="0" b="0"/>
              <a:pathLst>
                <a:path w="134634" h="446277">
                  <a:moveTo>
                    <a:pt x="12700" y="14476"/>
                  </a:moveTo>
                  <a:lnTo>
                    <a:pt x="12700" y="14476"/>
                  </a:lnTo>
                  <a:lnTo>
                    <a:pt x="27005" y="171"/>
                  </a:lnTo>
                  <a:lnTo>
                    <a:pt x="31409" y="0"/>
                  </a:lnTo>
                  <a:lnTo>
                    <a:pt x="43828" y="3574"/>
                  </a:lnTo>
                  <a:lnTo>
                    <a:pt x="70058" y="30374"/>
                  </a:lnTo>
                  <a:lnTo>
                    <a:pt x="88052" y="65286"/>
                  </a:lnTo>
                  <a:lnTo>
                    <a:pt x="105456" y="111142"/>
                  </a:lnTo>
                  <a:lnTo>
                    <a:pt x="114048" y="138186"/>
                  </a:lnTo>
                  <a:lnTo>
                    <a:pt x="122599" y="166799"/>
                  </a:lnTo>
                  <a:lnTo>
                    <a:pt x="128299" y="195047"/>
                  </a:lnTo>
                  <a:lnTo>
                    <a:pt x="132099" y="223051"/>
                  </a:lnTo>
                  <a:lnTo>
                    <a:pt x="134633" y="250893"/>
                  </a:lnTo>
                  <a:lnTo>
                    <a:pt x="132793" y="277920"/>
                  </a:lnTo>
                  <a:lnTo>
                    <a:pt x="128040" y="304406"/>
                  </a:lnTo>
                  <a:lnTo>
                    <a:pt x="121343" y="330529"/>
                  </a:lnTo>
                  <a:lnTo>
                    <a:pt x="100733" y="374607"/>
                  </a:lnTo>
                  <a:lnTo>
                    <a:pt x="75109" y="409484"/>
                  </a:lnTo>
                  <a:lnTo>
                    <a:pt x="47257" y="432041"/>
                  </a:lnTo>
                  <a:lnTo>
                    <a:pt x="25942" y="441596"/>
                  </a:lnTo>
                  <a:lnTo>
                    <a:pt x="0" y="446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865">
            <a:extLst>
              <a:ext uri="{FF2B5EF4-FFF2-40B4-BE49-F238E27FC236}">
                <a16:creationId xmlns:a16="http://schemas.microsoft.com/office/drawing/2014/main" xmlns="" id="{17D03A42-F82B-483F-BCEB-DF338C54158C}"/>
              </a:ext>
            </a:extLst>
          </p:cNvPr>
          <p:cNvGrpSpPr/>
          <p:nvPr/>
        </p:nvGrpSpPr>
        <p:grpSpPr>
          <a:xfrm>
            <a:off x="3282950" y="5103230"/>
            <a:ext cx="374651" cy="630821"/>
            <a:chOff x="3282950" y="5103230"/>
            <a:chExt cx="374651" cy="630821"/>
          </a:xfrm>
        </p:grpSpPr>
        <p:sp>
          <p:nvSpPr>
            <p:cNvPr id="150" name="SMARTInkShape-4542">
              <a:extLst>
                <a:ext uri="{FF2B5EF4-FFF2-40B4-BE49-F238E27FC236}">
                  <a16:creationId xmlns:a16="http://schemas.microsoft.com/office/drawing/2014/main" xmlns="" id="{A81B65EA-35D2-4ED1-A0DC-FB97CAA8AFF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391609" y="5103230"/>
              <a:ext cx="145342" cy="154571"/>
            </a:xfrm>
            <a:custGeom>
              <a:avLst/>
              <a:gdLst/>
              <a:ahLst/>
              <a:cxnLst/>
              <a:rect l="0" t="0" r="0" b="0"/>
              <a:pathLst>
                <a:path w="145342" h="154571">
                  <a:moveTo>
                    <a:pt x="43741" y="40270"/>
                  </a:moveTo>
                  <a:lnTo>
                    <a:pt x="43741" y="40270"/>
                  </a:lnTo>
                  <a:lnTo>
                    <a:pt x="40370" y="43641"/>
                  </a:lnTo>
                  <a:lnTo>
                    <a:pt x="30876" y="77620"/>
                  </a:lnTo>
                  <a:lnTo>
                    <a:pt x="19170" y="117184"/>
                  </a:lnTo>
                  <a:lnTo>
                    <a:pt x="1687" y="150312"/>
                  </a:lnTo>
                  <a:lnTo>
                    <a:pt x="888" y="150320"/>
                  </a:lnTo>
                  <a:lnTo>
                    <a:pt x="0" y="146566"/>
                  </a:lnTo>
                  <a:lnTo>
                    <a:pt x="6617" y="110264"/>
                  </a:lnTo>
                  <a:lnTo>
                    <a:pt x="24667" y="64066"/>
                  </a:lnTo>
                  <a:lnTo>
                    <a:pt x="44439" y="25449"/>
                  </a:lnTo>
                  <a:lnTo>
                    <a:pt x="59809" y="9929"/>
                  </a:lnTo>
                  <a:lnTo>
                    <a:pt x="72284" y="2091"/>
                  </a:lnTo>
                  <a:lnTo>
                    <a:pt x="77586" y="0"/>
                  </a:lnTo>
                  <a:lnTo>
                    <a:pt x="83943" y="724"/>
                  </a:lnTo>
                  <a:lnTo>
                    <a:pt x="98533" y="7172"/>
                  </a:lnTo>
                  <a:lnTo>
                    <a:pt x="119242" y="26073"/>
                  </a:lnTo>
                  <a:lnTo>
                    <a:pt x="132042" y="59660"/>
                  </a:lnTo>
                  <a:lnTo>
                    <a:pt x="137619" y="104412"/>
                  </a:lnTo>
                  <a:lnTo>
                    <a:pt x="145341" y="154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543">
              <a:extLst>
                <a:ext uri="{FF2B5EF4-FFF2-40B4-BE49-F238E27FC236}">
                  <a16:creationId xmlns:a16="http://schemas.microsoft.com/office/drawing/2014/main" xmlns="" id="{5AA9DD6D-2FF3-4ACA-B88B-C833AE83E1A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503225" y="5333621"/>
              <a:ext cx="154376" cy="400430"/>
            </a:xfrm>
            <a:custGeom>
              <a:avLst/>
              <a:gdLst/>
              <a:ahLst/>
              <a:cxnLst/>
              <a:rect l="0" t="0" r="0" b="0"/>
              <a:pathLst>
                <a:path w="154376" h="400430">
                  <a:moveTo>
                    <a:pt x="154375" y="13079"/>
                  </a:moveTo>
                  <a:lnTo>
                    <a:pt x="154375" y="13079"/>
                  </a:lnTo>
                  <a:lnTo>
                    <a:pt x="149306" y="7304"/>
                  </a:lnTo>
                  <a:lnTo>
                    <a:pt x="145537" y="870"/>
                  </a:lnTo>
                  <a:lnTo>
                    <a:pt x="141427" y="0"/>
                  </a:lnTo>
                  <a:lnTo>
                    <a:pt x="129335" y="2798"/>
                  </a:lnTo>
                  <a:lnTo>
                    <a:pt x="88438" y="32006"/>
                  </a:lnTo>
                  <a:lnTo>
                    <a:pt x="47120" y="72164"/>
                  </a:lnTo>
                  <a:lnTo>
                    <a:pt x="15294" y="119317"/>
                  </a:lnTo>
                  <a:lnTo>
                    <a:pt x="1235" y="142720"/>
                  </a:lnTo>
                  <a:lnTo>
                    <a:pt x="70" y="146073"/>
                  </a:lnTo>
                  <a:lnTo>
                    <a:pt x="0" y="148308"/>
                  </a:lnTo>
                  <a:lnTo>
                    <a:pt x="658" y="149798"/>
                  </a:lnTo>
                  <a:lnTo>
                    <a:pt x="1803" y="150792"/>
                  </a:lnTo>
                  <a:lnTo>
                    <a:pt x="14068" y="155888"/>
                  </a:lnTo>
                  <a:lnTo>
                    <a:pt x="19815" y="161451"/>
                  </a:lnTo>
                  <a:lnTo>
                    <a:pt x="25426" y="171450"/>
                  </a:lnTo>
                  <a:lnTo>
                    <a:pt x="35107" y="202996"/>
                  </a:lnTo>
                  <a:lnTo>
                    <a:pt x="37867" y="234365"/>
                  </a:lnTo>
                  <a:lnTo>
                    <a:pt x="40975" y="269472"/>
                  </a:lnTo>
                  <a:lnTo>
                    <a:pt x="43297" y="304832"/>
                  </a:lnTo>
                  <a:lnTo>
                    <a:pt x="40638" y="350389"/>
                  </a:lnTo>
                  <a:lnTo>
                    <a:pt x="33725" y="400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544">
              <a:extLst>
                <a:ext uri="{FF2B5EF4-FFF2-40B4-BE49-F238E27FC236}">
                  <a16:creationId xmlns:a16="http://schemas.microsoft.com/office/drawing/2014/main" xmlns="" id="{1890DC5D-41FA-4B38-8455-ABA02C4A8B3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282950" y="5378450"/>
              <a:ext cx="234951" cy="146051"/>
            </a:xfrm>
            <a:custGeom>
              <a:avLst/>
              <a:gdLst/>
              <a:ahLst/>
              <a:cxnLst/>
              <a:rect l="0" t="0" r="0" b="0"/>
              <a:pathLst>
                <a:path w="234951" h="146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8724" y="27136"/>
                  </a:lnTo>
                  <a:lnTo>
                    <a:pt x="75287" y="48335"/>
                  </a:lnTo>
                  <a:lnTo>
                    <a:pt x="117401" y="72491"/>
                  </a:lnTo>
                  <a:lnTo>
                    <a:pt x="161158" y="97522"/>
                  </a:lnTo>
                  <a:lnTo>
                    <a:pt x="204277" y="125488"/>
                  </a:lnTo>
                  <a:lnTo>
                    <a:pt x="2349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866">
            <a:extLst>
              <a:ext uri="{FF2B5EF4-FFF2-40B4-BE49-F238E27FC236}">
                <a16:creationId xmlns:a16="http://schemas.microsoft.com/office/drawing/2014/main" xmlns="" id="{0ABF62B1-D1C5-4193-B98E-85B0DA0BE6F5}"/>
              </a:ext>
            </a:extLst>
          </p:cNvPr>
          <p:cNvGrpSpPr/>
          <p:nvPr/>
        </p:nvGrpSpPr>
        <p:grpSpPr>
          <a:xfrm>
            <a:off x="3962400" y="5316757"/>
            <a:ext cx="520830" cy="429994"/>
            <a:chOff x="3962400" y="5316757"/>
            <a:chExt cx="520830" cy="429994"/>
          </a:xfrm>
        </p:grpSpPr>
        <p:sp>
          <p:nvSpPr>
            <p:cNvPr id="154" name="SMARTInkShape-4545">
              <a:extLst>
                <a:ext uri="{FF2B5EF4-FFF2-40B4-BE49-F238E27FC236}">
                  <a16:creationId xmlns:a16="http://schemas.microsoft.com/office/drawing/2014/main" xmlns="" id="{EF762F26-DF82-4ADB-A6A2-70A3B86AA1C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441342" y="574040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36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546">
              <a:extLst>
                <a:ext uri="{FF2B5EF4-FFF2-40B4-BE49-F238E27FC236}">
                  <a16:creationId xmlns:a16="http://schemas.microsoft.com/office/drawing/2014/main" xmlns="" id="{6C64D118-E398-484D-859E-002FE2EC871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311650" y="5316757"/>
              <a:ext cx="171580" cy="245844"/>
            </a:xfrm>
            <a:custGeom>
              <a:avLst/>
              <a:gdLst/>
              <a:ahLst/>
              <a:cxnLst/>
              <a:rect l="0" t="0" r="0" b="0"/>
              <a:pathLst>
                <a:path w="171580" h="245844">
                  <a:moveTo>
                    <a:pt x="0" y="68043"/>
                  </a:moveTo>
                  <a:lnTo>
                    <a:pt x="0" y="68043"/>
                  </a:lnTo>
                  <a:lnTo>
                    <a:pt x="3371" y="32690"/>
                  </a:lnTo>
                  <a:lnTo>
                    <a:pt x="12552" y="20345"/>
                  </a:lnTo>
                  <a:lnTo>
                    <a:pt x="18951" y="15078"/>
                  </a:lnTo>
                  <a:lnTo>
                    <a:pt x="51555" y="4294"/>
                  </a:lnTo>
                  <a:lnTo>
                    <a:pt x="92494" y="0"/>
                  </a:lnTo>
                  <a:lnTo>
                    <a:pt x="117544" y="4641"/>
                  </a:lnTo>
                  <a:lnTo>
                    <a:pt x="138319" y="14464"/>
                  </a:lnTo>
                  <a:lnTo>
                    <a:pt x="157949" y="35862"/>
                  </a:lnTo>
                  <a:lnTo>
                    <a:pt x="168037" y="51859"/>
                  </a:lnTo>
                  <a:lnTo>
                    <a:pt x="171579" y="72140"/>
                  </a:lnTo>
                  <a:lnTo>
                    <a:pt x="169390" y="94558"/>
                  </a:lnTo>
                  <a:lnTo>
                    <a:pt x="155553" y="127013"/>
                  </a:lnTo>
                  <a:lnTo>
                    <a:pt x="127831" y="167702"/>
                  </a:lnTo>
                  <a:lnTo>
                    <a:pt x="108506" y="196384"/>
                  </a:lnTo>
                  <a:lnTo>
                    <a:pt x="106550" y="208339"/>
                  </a:lnTo>
                  <a:lnTo>
                    <a:pt x="108739" y="220707"/>
                  </a:lnTo>
                  <a:lnTo>
                    <a:pt x="120650" y="245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547">
              <a:extLst>
                <a:ext uri="{FF2B5EF4-FFF2-40B4-BE49-F238E27FC236}">
                  <a16:creationId xmlns:a16="http://schemas.microsoft.com/office/drawing/2014/main" xmlns="" id="{3F36C816-3382-4D18-A3F9-B6A12218E13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992330" y="5638800"/>
              <a:ext cx="154221" cy="23636"/>
            </a:xfrm>
            <a:custGeom>
              <a:avLst/>
              <a:gdLst/>
              <a:ahLst/>
              <a:cxnLst/>
              <a:rect l="0" t="0" r="0" b="0"/>
              <a:pathLst>
                <a:path w="154221" h="23636">
                  <a:moveTo>
                    <a:pt x="8170" y="12700"/>
                  </a:moveTo>
                  <a:lnTo>
                    <a:pt x="8170" y="12700"/>
                  </a:lnTo>
                  <a:lnTo>
                    <a:pt x="1428" y="12700"/>
                  </a:lnTo>
                  <a:lnTo>
                    <a:pt x="147" y="14111"/>
                  </a:lnTo>
                  <a:lnTo>
                    <a:pt x="0" y="16463"/>
                  </a:lnTo>
                  <a:lnTo>
                    <a:pt x="606" y="19442"/>
                  </a:lnTo>
                  <a:lnTo>
                    <a:pt x="3833" y="21428"/>
                  </a:lnTo>
                  <a:lnTo>
                    <a:pt x="14944" y="23635"/>
                  </a:lnTo>
                  <a:lnTo>
                    <a:pt x="57293" y="18135"/>
                  </a:lnTo>
                  <a:lnTo>
                    <a:pt x="94678" y="11353"/>
                  </a:lnTo>
                  <a:lnTo>
                    <a:pt x="1542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548">
              <a:extLst>
                <a:ext uri="{FF2B5EF4-FFF2-40B4-BE49-F238E27FC236}">
                  <a16:creationId xmlns:a16="http://schemas.microsoft.com/office/drawing/2014/main" xmlns="" id="{9E85B515-F1B7-4153-9531-F321B2A7590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962400" y="554355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6350"/>
                  </a:moveTo>
                  <a:lnTo>
                    <a:pt x="0" y="6350"/>
                  </a:lnTo>
                  <a:lnTo>
                    <a:pt x="36628" y="6350"/>
                  </a:lnTo>
                  <a:lnTo>
                    <a:pt x="81408" y="2979"/>
                  </a:lnTo>
                  <a:lnTo>
                    <a:pt x="114733" y="132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867">
            <a:extLst>
              <a:ext uri="{FF2B5EF4-FFF2-40B4-BE49-F238E27FC236}">
                <a16:creationId xmlns:a16="http://schemas.microsoft.com/office/drawing/2014/main" xmlns="" id="{8115B32B-BC20-4EB9-9170-B972767AE763}"/>
              </a:ext>
            </a:extLst>
          </p:cNvPr>
          <p:cNvGrpSpPr/>
          <p:nvPr/>
        </p:nvGrpSpPr>
        <p:grpSpPr>
          <a:xfrm>
            <a:off x="5538083" y="5601583"/>
            <a:ext cx="640921" cy="284868"/>
            <a:chOff x="5538083" y="5601583"/>
            <a:chExt cx="640921" cy="284868"/>
          </a:xfrm>
        </p:grpSpPr>
        <p:sp>
          <p:nvSpPr>
            <p:cNvPr id="159" name="SMARTInkShape-4549">
              <a:extLst>
                <a:ext uri="{FF2B5EF4-FFF2-40B4-BE49-F238E27FC236}">
                  <a16:creationId xmlns:a16="http://schemas.microsoft.com/office/drawing/2014/main" xmlns="" id="{B21A6015-ABAC-4D71-A129-7644C888550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013058" y="5601583"/>
              <a:ext cx="165946" cy="284868"/>
            </a:xfrm>
            <a:custGeom>
              <a:avLst/>
              <a:gdLst/>
              <a:ahLst/>
              <a:cxnLst/>
              <a:rect l="0" t="0" r="0" b="0"/>
              <a:pathLst>
                <a:path w="165946" h="284868">
                  <a:moveTo>
                    <a:pt x="6742" y="5467"/>
                  </a:moveTo>
                  <a:lnTo>
                    <a:pt x="6742" y="5467"/>
                  </a:lnTo>
                  <a:lnTo>
                    <a:pt x="0" y="2096"/>
                  </a:lnTo>
                  <a:lnTo>
                    <a:pt x="131" y="1103"/>
                  </a:lnTo>
                  <a:lnTo>
                    <a:pt x="5921" y="0"/>
                  </a:lnTo>
                  <a:lnTo>
                    <a:pt x="47867" y="10135"/>
                  </a:lnTo>
                  <a:lnTo>
                    <a:pt x="92149" y="26606"/>
                  </a:lnTo>
                  <a:lnTo>
                    <a:pt x="131295" y="50457"/>
                  </a:lnTo>
                  <a:lnTo>
                    <a:pt x="151941" y="72029"/>
                  </a:lnTo>
                  <a:lnTo>
                    <a:pt x="162997" y="95727"/>
                  </a:lnTo>
                  <a:lnTo>
                    <a:pt x="165945" y="107974"/>
                  </a:lnTo>
                  <a:lnTo>
                    <a:pt x="161695" y="132870"/>
                  </a:lnTo>
                  <a:lnTo>
                    <a:pt x="141554" y="170686"/>
                  </a:lnTo>
                  <a:lnTo>
                    <a:pt x="106514" y="218020"/>
                  </a:lnTo>
                  <a:lnTo>
                    <a:pt x="83967" y="255565"/>
                  </a:lnTo>
                  <a:lnTo>
                    <a:pt x="76592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550">
              <a:extLst>
                <a:ext uri="{FF2B5EF4-FFF2-40B4-BE49-F238E27FC236}">
                  <a16:creationId xmlns:a16="http://schemas.microsoft.com/office/drawing/2014/main" xmlns="" id="{4B57357C-57A1-4B20-9ED2-A65153D8EA8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620769" y="5765800"/>
              <a:ext cx="526032" cy="66444"/>
            </a:xfrm>
            <a:custGeom>
              <a:avLst/>
              <a:gdLst/>
              <a:ahLst/>
              <a:cxnLst/>
              <a:rect l="0" t="0" r="0" b="0"/>
              <a:pathLst>
                <a:path w="526032" h="66444">
                  <a:moveTo>
                    <a:pt x="11681" y="31750"/>
                  </a:moveTo>
                  <a:lnTo>
                    <a:pt x="11681" y="31750"/>
                  </a:lnTo>
                  <a:lnTo>
                    <a:pt x="1568" y="41863"/>
                  </a:lnTo>
                  <a:lnTo>
                    <a:pt x="0" y="46960"/>
                  </a:lnTo>
                  <a:lnTo>
                    <a:pt x="2021" y="58265"/>
                  </a:lnTo>
                  <a:lnTo>
                    <a:pt x="10180" y="62127"/>
                  </a:lnTo>
                  <a:lnTo>
                    <a:pt x="38060" y="66417"/>
                  </a:lnTo>
                  <a:lnTo>
                    <a:pt x="85258" y="66443"/>
                  </a:lnTo>
                  <a:lnTo>
                    <a:pt x="113649" y="65462"/>
                  </a:lnTo>
                  <a:lnTo>
                    <a:pt x="147393" y="62691"/>
                  </a:lnTo>
                  <a:lnTo>
                    <a:pt x="184705" y="58727"/>
                  </a:lnTo>
                  <a:lnTo>
                    <a:pt x="224398" y="53968"/>
                  </a:lnTo>
                  <a:lnTo>
                    <a:pt x="264264" y="48678"/>
                  </a:lnTo>
                  <a:lnTo>
                    <a:pt x="304248" y="43035"/>
                  </a:lnTo>
                  <a:lnTo>
                    <a:pt x="344309" y="37157"/>
                  </a:lnTo>
                  <a:lnTo>
                    <a:pt x="382305" y="30416"/>
                  </a:lnTo>
                  <a:lnTo>
                    <a:pt x="418925" y="23099"/>
                  </a:lnTo>
                  <a:lnTo>
                    <a:pt x="454626" y="15399"/>
                  </a:lnTo>
                  <a:lnTo>
                    <a:pt x="5260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551">
              <a:extLst>
                <a:ext uri="{FF2B5EF4-FFF2-40B4-BE49-F238E27FC236}">
                  <a16:creationId xmlns:a16="http://schemas.microsoft.com/office/drawing/2014/main" xmlns="" id="{8354D66B-820B-4157-8C59-C5F7F74D985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538083" y="5670550"/>
              <a:ext cx="615068" cy="24777"/>
            </a:xfrm>
            <a:custGeom>
              <a:avLst/>
              <a:gdLst/>
              <a:ahLst/>
              <a:cxnLst/>
              <a:rect l="0" t="0" r="0" b="0"/>
              <a:pathLst>
                <a:path w="615068" h="24777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1822" y="5069"/>
                  </a:lnTo>
                  <a:lnTo>
                    <a:pt x="18027" y="11537"/>
                  </a:lnTo>
                  <a:lnTo>
                    <a:pt x="61948" y="20665"/>
                  </a:lnTo>
                  <a:lnTo>
                    <a:pt x="85454" y="22244"/>
                  </a:lnTo>
                  <a:lnTo>
                    <a:pt x="111709" y="23295"/>
                  </a:lnTo>
                  <a:lnTo>
                    <a:pt x="143323" y="23997"/>
                  </a:lnTo>
                  <a:lnTo>
                    <a:pt x="178509" y="24464"/>
                  </a:lnTo>
                  <a:lnTo>
                    <a:pt x="216079" y="24776"/>
                  </a:lnTo>
                  <a:lnTo>
                    <a:pt x="257352" y="24278"/>
                  </a:lnTo>
                  <a:lnTo>
                    <a:pt x="301096" y="23241"/>
                  </a:lnTo>
                  <a:lnTo>
                    <a:pt x="346486" y="21844"/>
                  </a:lnTo>
                  <a:lnTo>
                    <a:pt x="388741" y="20913"/>
                  </a:lnTo>
                  <a:lnTo>
                    <a:pt x="428905" y="20292"/>
                  </a:lnTo>
                  <a:lnTo>
                    <a:pt x="467676" y="19878"/>
                  </a:lnTo>
                  <a:lnTo>
                    <a:pt x="501284" y="19602"/>
                  </a:lnTo>
                  <a:lnTo>
                    <a:pt x="531451" y="19418"/>
                  </a:lnTo>
                  <a:lnTo>
                    <a:pt x="577904" y="19214"/>
                  </a:lnTo>
                  <a:lnTo>
                    <a:pt x="61506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868">
            <a:extLst>
              <a:ext uri="{FF2B5EF4-FFF2-40B4-BE49-F238E27FC236}">
                <a16:creationId xmlns:a16="http://schemas.microsoft.com/office/drawing/2014/main" xmlns="" id="{0E2DD70B-863F-4143-B793-AE4995B42F7E}"/>
              </a:ext>
            </a:extLst>
          </p:cNvPr>
          <p:cNvGrpSpPr/>
          <p:nvPr/>
        </p:nvGrpSpPr>
        <p:grpSpPr>
          <a:xfrm>
            <a:off x="6826250" y="5173259"/>
            <a:ext cx="342901" cy="668742"/>
            <a:chOff x="6826250" y="5173259"/>
            <a:chExt cx="342901" cy="668742"/>
          </a:xfrm>
        </p:grpSpPr>
        <p:sp>
          <p:nvSpPr>
            <p:cNvPr id="163" name="SMARTInkShape-4552">
              <a:extLst>
                <a:ext uri="{FF2B5EF4-FFF2-40B4-BE49-F238E27FC236}">
                  <a16:creationId xmlns:a16="http://schemas.microsoft.com/office/drawing/2014/main" xmlns="" id="{A0CEB8C8-3E52-4C36-A018-75AAAAF04E6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877849" y="5173259"/>
              <a:ext cx="221452" cy="213555"/>
            </a:xfrm>
            <a:custGeom>
              <a:avLst/>
              <a:gdLst/>
              <a:ahLst/>
              <a:cxnLst/>
              <a:rect l="0" t="0" r="0" b="0"/>
              <a:pathLst>
                <a:path w="221452" h="213555">
                  <a:moveTo>
                    <a:pt x="88101" y="59141"/>
                  </a:moveTo>
                  <a:lnTo>
                    <a:pt x="88101" y="59141"/>
                  </a:lnTo>
                  <a:lnTo>
                    <a:pt x="88100" y="46964"/>
                  </a:lnTo>
                  <a:lnTo>
                    <a:pt x="75152" y="89810"/>
                  </a:lnTo>
                  <a:lnTo>
                    <a:pt x="48279" y="136382"/>
                  </a:lnTo>
                  <a:lnTo>
                    <a:pt x="22537" y="179605"/>
                  </a:lnTo>
                  <a:lnTo>
                    <a:pt x="1899" y="213554"/>
                  </a:lnTo>
                  <a:lnTo>
                    <a:pt x="1000" y="212883"/>
                  </a:lnTo>
                  <a:lnTo>
                    <a:pt x="0" y="206493"/>
                  </a:lnTo>
                  <a:lnTo>
                    <a:pt x="10909" y="164866"/>
                  </a:lnTo>
                  <a:lnTo>
                    <a:pt x="31049" y="124177"/>
                  </a:lnTo>
                  <a:lnTo>
                    <a:pt x="54184" y="84996"/>
                  </a:lnTo>
                  <a:lnTo>
                    <a:pt x="81323" y="37594"/>
                  </a:lnTo>
                  <a:lnTo>
                    <a:pt x="98793" y="15127"/>
                  </a:lnTo>
                  <a:lnTo>
                    <a:pt x="113966" y="1215"/>
                  </a:lnTo>
                  <a:lnTo>
                    <a:pt x="116633" y="62"/>
                  </a:lnTo>
                  <a:lnTo>
                    <a:pt x="119117" y="0"/>
                  </a:lnTo>
                  <a:lnTo>
                    <a:pt x="121478" y="664"/>
                  </a:lnTo>
                  <a:lnTo>
                    <a:pt x="125983" y="7046"/>
                  </a:lnTo>
                  <a:lnTo>
                    <a:pt x="147671" y="51206"/>
                  </a:lnTo>
                  <a:lnTo>
                    <a:pt x="167758" y="94811"/>
                  </a:lnTo>
                  <a:lnTo>
                    <a:pt x="191480" y="139210"/>
                  </a:lnTo>
                  <a:lnTo>
                    <a:pt x="203633" y="156243"/>
                  </a:lnTo>
                  <a:lnTo>
                    <a:pt x="205340" y="159859"/>
                  </a:lnTo>
                  <a:lnTo>
                    <a:pt x="210997" y="165758"/>
                  </a:lnTo>
                  <a:lnTo>
                    <a:pt x="221451" y="173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553">
              <a:extLst>
                <a:ext uri="{FF2B5EF4-FFF2-40B4-BE49-F238E27FC236}">
                  <a16:creationId xmlns:a16="http://schemas.microsoft.com/office/drawing/2014/main" xmlns="" id="{D6CD4D77-4434-4D1F-AF63-602D57450CE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013500" y="5452168"/>
              <a:ext cx="155651" cy="389833"/>
            </a:xfrm>
            <a:custGeom>
              <a:avLst/>
              <a:gdLst/>
              <a:ahLst/>
              <a:cxnLst/>
              <a:rect l="0" t="0" r="0" b="0"/>
              <a:pathLst>
                <a:path w="155651" h="389833">
                  <a:moveTo>
                    <a:pt x="155650" y="15182"/>
                  </a:moveTo>
                  <a:lnTo>
                    <a:pt x="155650" y="15182"/>
                  </a:lnTo>
                  <a:lnTo>
                    <a:pt x="155650" y="8440"/>
                  </a:lnTo>
                  <a:lnTo>
                    <a:pt x="153768" y="3249"/>
                  </a:lnTo>
                  <a:lnTo>
                    <a:pt x="152279" y="876"/>
                  </a:lnTo>
                  <a:lnTo>
                    <a:pt x="149170" y="0"/>
                  </a:lnTo>
                  <a:lnTo>
                    <a:pt x="140070" y="908"/>
                  </a:lnTo>
                  <a:lnTo>
                    <a:pt x="112933" y="12129"/>
                  </a:lnTo>
                  <a:lnTo>
                    <a:pt x="70908" y="44316"/>
                  </a:lnTo>
                  <a:lnTo>
                    <a:pt x="24798" y="83712"/>
                  </a:lnTo>
                  <a:lnTo>
                    <a:pt x="3874" y="109466"/>
                  </a:lnTo>
                  <a:lnTo>
                    <a:pt x="0" y="119645"/>
                  </a:lnTo>
                  <a:lnTo>
                    <a:pt x="159" y="130754"/>
                  </a:lnTo>
                  <a:lnTo>
                    <a:pt x="8536" y="177377"/>
                  </a:lnTo>
                  <a:lnTo>
                    <a:pt x="9389" y="221022"/>
                  </a:lnTo>
                  <a:lnTo>
                    <a:pt x="9537" y="262124"/>
                  </a:lnTo>
                  <a:lnTo>
                    <a:pt x="8876" y="304877"/>
                  </a:lnTo>
                  <a:lnTo>
                    <a:pt x="5230" y="343258"/>
                  </a:lnTo>
                  <a:lnTo>
                    <a:pt x="3250" y="389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554">
              <a:extLst>
                <a:ext uri="{FF2B5EF4-FFF2-40B4-BE49-F238E27FC236}">
                  <a16:creationId xmlns:a16="http://schemas.microsoft.com/office/drawing/2014/main" xmlns="" id="{F12110B9-6FEC-470E-8959-EB067A548E7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826250" y="5441950"/>
              <a:ext cx="209551" cy="215901"/>
            </a:xfrm>
            <a:custGeom>
              <a:avLst/>
              <a:gdLst/>
              <a:ahLst/>
              <a:cxnLst/>
              <a:rect l="0" t="0" r="0" b="0"/>
              <a:pathLst>
                <a:path w="209551" h="215901">
                  <a:moveTo>
                    <a:pt x="0" y="0"/>
                  </a:moveTo>
                  <a:lnTo>
                    <a:pt x="0" y="0"/>
                  </a:lnTo>
                  <a:lnTo>
                    <a:pt x="37576" y="32507"/>
                  </a:lnTo>
                  <a:lnTo>
                    <a:pt x="83700" y="74599"/>
                  </a:lnTo>
                  <a:lnTo>
                    <a:pt x="117228" y="113826"/>
                  </a:lnTo>
                  <a:lnTo>
                    <a:pt x="145035" y="150378"/>
                  </a:lnTo>
                  <a:lnTo>
                    <a:pt x="182474" y="197864"/>
                  </a:lnTo>
                  <a:lnTo>
                    <a:pt x="197138" y="210243"/>
                  </a:lnTo>
                  <a:lnTo>
                    <a:pt x="2095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869">
            <a:extLst>
              <a:ext uri="{FF2B5EF4-FFF2-40B4-BE49-F238E27FC236}">
                <a16:creationId xmlns:a16="http://schemas.microsoft.com/office/drawing/2014/main" xmlns="" id="{FE8BDAC2-9DA2-4F8E-8D86-D39A73725638}"/>
              </a:ext>
            </a:extLst>
          </p:cNvPr>
          <p:cNvGrpSpPr/>
          <p:nvPr/>
        </p:nvGrpSpPr>
        <p:grpSpPr>
          <a:xfrm>
            <a:off x="7432191" y="5715000"/>
            <a:ext cx="206860" cy="135954"/>
            <a:chOff x="7432191" y="5715000"/>
            <a:chExt cx="206860" cy="135954"/>
          </a:xfrm>
        </p:grpSpPr>
        <p:sp>
          <p:nvSpPr>
            <p:cNvPr id="167" name="SMARTInkShape-4555">
              <a:extLst>
                <a:ext uri="{FF2B5EF4-FFF2-40B4-BE49-F238E27FC236}">
                  <a16:creationId xmlns:a16="http://schemas.microsoft.com/office/drawing/2014/main" xmlns="" id="{E1E1A8C1-FAD5-425D-9660-9CCF3A2D895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443965" y="5829300"/>
              <a:ext cx="195086" cy="21654"/>
            </a:xfrm>
            <a:custGeom>
              <a:avLst/>
              <a:gdLst/>
              <a:ahLst/>
              <a:cxnLst/>
              <a:rect l="0" t="0" r="0" b="0"/>
              <a:pathLst>
                <a:path w="195086" h="21654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070"/>
                  </a:lnTo>
                  <a:lnTo>
                    <a:pt x="0" y="8839"/>
                  </a:lnTo>
                  <a:lnTo>
                    <a:pt x="822" y="10832"/>
                  </a:lnTo>
                  <a:lnTo>
                    <a:pt x="5500" y="14927"/>
                  </a:lnTo>
                  <a:lnTo>
                    <a:pt x="32921" y="21200"/>
                  </a:lnTo>
                  <a:lnTo>
                    <a:pt x="64216" y="21653"/>
                  </a:lnTo>
                  <a:lnTo>
                    <a:pt x="103053" y="18795"/>
                  </a:lnTo>
                  <a:lnTo>
                    <a:pt x="148537" y="12822"/>
                  </a:lnTo>
                  <a:lnTo>
                    <a:pt x="19508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556">
              <a:extLst>
                <a:ext uri="{FF2B5EF4-FFF2-40B4-BE49-F238E27FC236}">
                  <a16:creationId xmlns:a16="http://schemas.microsoft.com/office/drawing/2014/main" xmlns="" id="{16EBFA9F-8439-49F4-A7F9-B9ECD160F90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432191" y="5715000"/>
              <a:ext cx="194160" cy="1"/>
            </a:xfrm>
            <a:custGeom>
              <a:avLst/>
              <a:gdLst/>
              <a:ahLst/>
              <a:cxnLst/>
              <a:rect l="0" t="0" r="0" b="0"/>
              <a:pathLst>
                <a:path w="19416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66618" y="0"/>
                  </a:lnTo>
                  <a:lnTo>
                    <a:pt x="101491" y="0"/>
                  </a:lnTo>
                  <a:lnTo>
                    <a:pt x="136040" y="0"/>
                  </a:lnTo>
                  <a:lnTo>
                    <a:pt x="194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870">
            <a:extLst>
              <a:ext uri="{FF2B5EF4-FFF2-40B4-BE49-F238E27FC236}">
                <a16:creationId xmlns:a16="http://schemas.microsoft.com/office/drawing/2014/main" xmlns="" id="{F8F651B1-51F2-487C-900B-FA3C306E8430}"/>
              </a:ext>
            </a:extLst>
          </p:cNvPr>
          <p:cNvGrpSpPr/>
          <p:nvPr/>
        </p:nvGrpSpPr>
        <p:grpSpPr>
          <a:xfrm>
            <a:off x="7962403" y="5348619"/>
            <a:ext cx="1664093" cy="636822"/>
            <a:chOff x="7962403" y="5348619"/>
            <a:chExt cx="1664093" cy="636822"/>
          </a:xfrm>
        </p:grpSpPr>
        <p:sp>
          <p:nvSpPr>
            <p:cNvPr id="170" name="SMARTInkShape-4557">
              <a:extLst>
                <a:ext uri="{FF2B5EF4-FFF2-40B4-BE49-F238E27FC236}">
                  <a16:creationId xmlns:a16="http://schemas.microsoft.com/office/drawing/2014/main" xmlns="" id="{87AFB76B-907D-4753-8BBA-E94BD230C1B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962403" y="5676900"/>
              <a:ext cx="305298" cy="63501"/>
            </a:xfrm>
            <a:custGeom>
              <a:avLst/>
              <a:gdLst/>
              <a:ahLst/>
              <a:cxnLst/>
              <a:rect l="0" t="0" r="0" b="0"/>
              <a:pathLst>
                <a:path w="305298" h="63501">
                  <a:moveTo>
                    <a:pt x="13197" y="63500"/>
                  </a:moveTo>
                  <a:lnTo>
                    <a:pt x="13197" y="63500"/>
                  </a:lnTo>
                  <a:lnTo>
                    <a:pt x="810" y="54772"/>
                  </a:lnTo>
                  <a:lnTo>
                    <a:pt x="0" y="53448"/>
                  </a:lnTo>
                  <a:lnTo>
                    <a:pt x="166" y="52565"/>
                  </a:lnTo>
                  <a:lnTo>
                    <a:pt x="13883" y="47952"/>
                  </a:lnTo>
                  <a:lnTo>
                    <a:pt x="56047" y="42116"/>
                  </a:lnTo>
                  <a:lnTo>
                    <a:pt x="97152" y="36122"/>
                  </a:lnTo>
                  <a:lnTo>
                    <a:pt x="142233" y="29460"/>
                  </a:lnTo>
                  <a:lnTo>
                    <a:pt x="185786" y="24147"/>
                  </a:lnTo>
                  <a:lnTo>
                    <a:pt x="224900" y="19434"/>
                  </a:lnTo>
                  <a:lnTo>
                    <a:pt x="271128" y="10932"/>
                  </a:lnTo>
                  <a:lnTo>
                    <a:pt x="3052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558">
              <a:extLst>
                <a:ext uri="{FF2B5EF4-FFF2-40B4-BE49-F238E27FC236}">
                  <a16:creationId xmlns:a16="http://schemas.microsoft.com/office/drawing/2014/main" xmlns="" id="{356A7CE0-64C6-41A0-A389-A79E405DAE5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048861" y="5410917"/>
              <a:ext cx="123585" cy="456484"/>
            </a:xfrm>
            <a:custGeom>
              <a:avLst/>
              <a:gdLst/>
              <a:ahLst/>
              <a:cxnLst/>
              <a:rect l="0" t="0" r="0" b="0"/>
              <a:pathLst>
                <a:path w="123585" h="456484">
                  <a:moveTo>
                    <a:pt x="117239" y="75483"/>
                  </a:moveTo>
                  <a:lnTo>
                    <a:pt x="117239" y="75483"/>
                  </a:lnTo>
                  <a:lnTo>
                    <a:pt x="120609" y="72112"/>
                  </a:lnTo>
                  <a:lnTo>
                    <a:pt x="122265" y="68575"/>
                  </a:lnTo>
                  <a:lnTo>
                    <a:pt x="123584" y="44968"/>
                  </a:lnTo>
                  <a:lnTo>
                    <a:pt x="122883" y="15550"/>
                  </a:lnTo>
                  <a:lnTo>
                    <a:pt x="120218" y="7454"/>
                  </a:lnTo>
                  <a:lnTo>
                    <a:pt x="117814" y="4730"/>
                  </a:lnTo>
                  <a:lnTo>
                    <a:pt x="111380" y="1704"/>
                  </a:lnTo>
                  <a:lnTo>
                    <a:pt x="96453" y="0"/>
                  </a:lnTo>
                  <a:lnTo>
                    <a:pt x="71882" y="9608"/>
                  </a:lnTo>
                  <a:lnTo>
                    <a:pt x="45630" y="32603"/>
                  </a:lnTo>
                  <a:lnTo>
                    <a:pt x="23349" y="65129"/>
                  </a:lnTo>
                  <a:lnTo>
                    <a:pt x="6713" y="108321"/>
                  </a:lnTo>
                  <a:lnTo>
                    <a:pt x="1089" y="140407"/>
                  </a:lnTo>
                  <a:lnTo>
                    <a:pt x="0" y="174894"/>
                  </a:lnTo>
                  <a:lnTo>
                    <a:pt x="4220" y="213740"/>
                  </a:lnTo>
                  <a:lnTo>
                    <a:pt x="7036" y="250760"/>
                  </a:lnTo>
                  <a:lnTo>
                    <a:pt x="8993" y="286733"/>
                  </a:lnTo>
                  <a:lnTo>
                    <a:pt x="12214" y="323889"/>
                  </a:lnTo>
                  <a:lnTo>
                    <a:pt x="17995" y="370394"/>
                  </a:lnTo>
                  <a:lnTo>
                    <a:pt x="17434" y="410983"/>
                  </a:lnTo>
                  <a:lnTo>
                    <a:pt x="15639" y="456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559">
              <a:extLst>
                <a:ext uri="{FF2B5EF4-FFF2-40B4-BE49-F238E27FC236}">
                  <a16:creationId xmlns:a16="http://schemas.microsoft.com/office/drawing/2014/main" xmlns="" id="{F812212D-BE19-4FD3-B1C5-25334663A54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128000" y="5556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560">
              <a:extLst>
                <a:ext uri="{FF2B5EF4-FFF2-40B4-BE49-F238E27FC236}">
                  <a16:creationId xmlns:a16="http://schemas.microsoft.com/office/drawing/2014/main" xmlns="" id="{6FB75682-3D79-4F92-9E24-59D5A49A8F1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807955" y="5348619"/>
              <a:ext cx="183646" cy="172454"/>
            </a:xfrm>
            <a:custGeom>
              <a:avLst/>
              <a:gdLst/>
              <a:ahLst/>
              <a:cxnLst/>
              <a:rect l="0" t="0" r="0" b="0"/>
              <a:pathLst>
                <a:path w="183646" h="172454">
                  <a:moveTo>
                    <a:pt x="69345" y="55231"/>
                  </a:moveTo>
                  <a:lnTo>
                    <a:pt x="69345" y="55231"/>
                  </a:lnTo>
                  <a:lnTo>
                    <a:pt x="69345" y="49142"/>
                  </a:lnTo>
                  <a:lnTo>
                    <a:pt x="69345" y="55700"/>
                  </a:lnTo>
                  <a:lnTo>
                    <a:pt x="50504" y="102251"/>
                  </a:lnTo>
                  <a:lnTo>
                    <a:pt x="30032" y="144247"/>
                  </a:lnTo>
                  <a:lnTo>
                    <a:pt x="11381" y="168169"/>
                  </a:lnTo>
                  <a:lnTo>
                    <a:pt x="5248" y="172453"/>
                  </a:lnTo>
                  <a:lnTo>
                    <a:pt x="3330" y="172185"/>
                  </a:lnTo>
                  <a:lnTo>
                    <a:pt x="2051" y="170594"/>
                  </a:lnTo>
                  <a:lnTo>
                    <a:pt x="631" y="162947"/>
                  </a:lnTo>
                  <a:lnTo>
                    <a:pt x="0" y="147790"/>
                  </a:lnTo>
                  <a:lnTo>
                    <a:pt x="13128" y="109311"/>
                  </a:lnTo>
                  <a:lnTo>
                    <a:pt x="34892" y="68903"/>
                  </a:lnTo>
                  <a:lnTo>
                    <a:pt x="60199" y="22137"/>
                  </a:lnTo>
                  <a:lnTo>
                    <a:pt x="70910" y="4557"/>
                  </a:lnTo>
                  <a:lnTo>
                    <a:pt x="77331" y="959"/>
                  </a:lnTo>
                  <a:lnTo>
                    <a:pt x="81019" y="0"/>
                  </a:lnTo>
                  <a:lnTo>
                    <a:pt x="84184" y="65"/>
                  </a:lnTo>
                  <a:lnTo>
                    <a:pt x="89581" y="2021"/>
                  </a:lnTo>
                  <a:lnTo>
                    <a:pt x="91302" y="3530"/>
                  </a:lnTo>
                  <a:lnTo>
                    <a:pt x="100429" y="19998"/>
                  </a:lnTo>
                  <a:lnTo>
                    <a:pt x="110619" y="29426"/>
                  </a:lnTo>
                  <a:lnTo>
                    <a:pt x="146165" y="76077"/>
                  </a:lnTo>
                  <a:lnTo>
                    <a:pt x="177821" y="115977"/>
                  </a:lnTo>
                  <a:lnTo>
                    <a:pt x="183645" y="144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561">
              <a:extLst>
                <a:ext uri="{FF2B5EF4-FFF2-40B4-BE49-F238E27FC236}">
                  <a16:creationId xmlns:a16="http://schemas.microsoft.com/office/drawing/2014/main" xmlns="" id="{BDD6D481-0C08-4181-908D-51C685818E1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550400" y="5559229"/>
              <a:ext cx="76096" cy="365322"/>
            </a:xfrm>
            <a:custGeom>
              <a:avLst/>
              <a:gdLst/>
              <a:ahLst/>
              <a:cxnLst/>
              <a:rect l="0" t="0" r="0" b="0"/>
              <a:pathLst>
                <a:path w="76096" h="365322">
                  <a:moveTo>
                    <a:pt x="25400" y="3371"/>
                  </a:moveTo>
                  <a:lnTo>
                    <a:pt x="25400" y="3371"/>
                  </a:lnTo>
                  <a:lnTo>
                    <a:pt x="32141" y="0"/>
                  </a:lnTo>
                  <a:lnTo>
                    <a:pt x="39215" y="226"/>
                  </a:lnTo>
                  <a:lnTo>
                    <a:pt x="43076" y="1275"/>
                  </a:lnTo>
                  <a:lnTo>
                    <a:pt x="51130" y="8084"/>
                  </a:lnTo>
                  <a:lnTo>
                    <a:pt x="55253" y="12863"/>
                  </a:lnTo>
                  <a:lnTo>
                    <a:pt x="67645" y="59548"/>
                  </a:lnTo>
                  <a:lnTo>
                    <a:pt x="74985" y="100305"/>
                  </a:lnTo>
                  <a:lnTo>
                    <a:pt x="76095" y="123732"/>
                  </a:lnTo>
                  <a:lnTo>
                    <a:pt x="75424" y="148523"/>
                  </a:lnTo>
                  <a:lnTo>
                    <a:pt x="73566" y="174223"/>
                  </a:lnTo>
                  <a:lnTo>
                    <a:pt x="68800" y="199822"/>
                  </a:lnTo>
                  <a:lnTo>
                    <a:pt x="62095" y="225355"/>
                  </a:lnTo>
                  <a:lnTo>
                    <a:pt x="54096" y="250843"/>
                  </a:lnTo>
                  <a:lnTo>
                    <a:pt x="33920" y="297980"/>
                  </a:lnTo>
                  <a:lnTo>
                    <a:pt x="0" y="365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562">
              <a:extLst>
                <a:ext uri="{FF2B5EF4-FFF2-40B4-BE49-F238E27FC236}">
                  <a16:creationId xmlns:a16="http://schemas.microsoft.com/office/drawing/2014/main" xmlns="" id="{3B599887-052A-4514-B788-9774A7A254D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429750" y="5638800"/>
              <a:ext cx="46842" cy="241301"/>
            </a:xfrm>
            <a:custGeom>
              <a:avLst/>
              <a:gdLst/>
              <a:ahLst/>
              <a:cxnLst/>
              <a:rect l="0" t="0" r="0" b="0"/>
              <a:pathLst>
                <a:path w="46842" h="241301">
                  <a:moveTo>
                    <a:pt x="12700" y="0"/>
                  </a:moveTo>
                  <a:lnTo>
                    <a:pt x="12700" y="0"/>
                  </a:lnTo>
                  <a:lnTo>
                    <a:pt x="16070" y="0"/>
                  </a:lnTo>
                  <a:lnTo>
                    <a:pt x="35022" y="30339"/>
                  </a:lnTo>
                  <a:lnTo>
                    <a:pt x="43787" y="73456"/>
                  </a:lnTo>
                  <a:lnTo>
                    <a:pt x="46125" y="99771"/>
                  </a:lnTo>
                  <a:lnTo>
                    <a:pt x="46841" y="142180"/>
                  </a:lnTo>
                  <a:lnTo>
                    <a:pt x="44100" y="176080"/>
                  </a:lnTo>
                  <a:lnTo>
                    <a:pt x="33920" y="212882"/>
                  </a:lnTo>
                  <a:lnTo>
                    <a:pt x="23542" y="227729"/>
                  </a:lnTo>
                  <a:lnTo>
                    <a:pt x="13756" y="235268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563">
              <a:extLst>
                <a:ext uri="{FF2B5EF4-FFF2-40B4-BE49-F238E27FC236}">
                  <a16:creationId xmlns:a16="http://schemas.microsoft.com/office/drawing/2014/main" xmlns="" id="{8AFFA6D8-F2A3-4AEC-9400-8728A1B4F3F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201606" y="5676900"/>
              <a:ext cx="151945" cy="158751"/>
            </a:xfrm>
            <a:custGeom>
              <a:avLst/>
              <a:gdLst/>
              <a:ahLst/>
              <a:cxnLst/>
              <a:rect l="0" t="0" r="0" b="0"/>
              <a:pathLst>
                <a:path w="151945" h="158751">
                  <a:moveTo>
                    <a:pt x="151944" y="0"/>
                  </a:moveTo>
                  <a:lnTo>
                    <a:pt x="151944" y="0"/>
                  </a:lnTo>
                  <a:lnTo>
                    <a:pt x="151944" y="6742"/>
                  </a:lnTo>
                  <a:lnTo>
                    <a:pt x="140394" y="37576"/>
                  </a:lnTo>
                  <a:lnTo>
                    <a:pt x="110516" y="83701"/>
                  </a:lnTo>
                  <a:lnTo>
                    <a:pt x="70854" y="126835"/>
                  </a:lnTo>
                  <a:lnTo>
                    <a:pt x="26800" y="150983"/>
                  </a:lnTo>
                  <a:lnTo>
                    <a:pt x="12598" y="155298"/>
                  </a:lnTo>
                  <a:lnTo>
                    <a:pt x="7541" y="153626"/>
                  </a:lnTo>
                  <a:lnTo>
                    <a:pt x="3464" y="149690"/>
                  </a:lnTo>
                  <a:lnTo>
                    <a:pt x="41" y="144244"/>
                  </a:lnTo>
                  <a:lnTo>
                    <a:pt x="0" y="128784"/>
                  </a:lnTo>
                  <a:lnTo>
                    <a:pt x="5390" y="111565"/>
                  </a:lnTo>
                  <a:lnTo>
                    <a:pt x="14842" y="96857"/>
                  </a:lnTo>
                  <a:lnTo>
                    <a:pt x="26099" y="87027"/>
                  </a:lnTo>
                  <a:lnTo>
                    <a:pt x="32064" y="83418"/>
                  </a:lnTo>
                  <a:lnTo>
                    <a:pt x="49980" y="81290"/>
                  </a:lnTo>
                  <a:lnTo>
                    <a:pt x="70643" y="84106"/>
                  </a:lnTo>
                  <a:lnTo>
                    <a:pt x="89234" y="92414"/>
                  </a:lnTo>
                  <a:lnTo>
                    <a:pt x="126412" y="131745"/>
                  </a:lnTo>
                  <a:lnTo>
                    <a:pt x="145594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564">
              <a:extLst>
                <a:ext uri="{FF2B5EF4-FFF2-40B4-BE49-F238E27FC236}">
                  <a16:creationId xmlns:a16="http://schemas.microsoft.com/office/drawing/2014/main" xmlns="" id="{6D4757AF-4E8B-4C74-ACF3-0595D7ACA30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099722" y="5640206"/>
              <a:ext cx="88729" cy="221874"/>
            </a:xfrm>
            <a:custGeom>
              <a:avLst/>
              <a:gdLst/>
              <a:ahLst/>
              <a:cxnLst/>
              <a:rect l="0" t="0" r="0" b="0"/>
              <a:pathLst>
                <a:path w="88729" h="221874">
                  <a:moveTo>
                    <a:pt x="88728" y="17644"/>
                  </a:moveTo>
                  <a:lnTo>
                    <a:pt x="88728" y="17644"/>
                  </a:lnTo>
                  <a:lnTo>
                    <a:pt x="85357" y="10902"/>
                  </a:lnTo>
                  <a:lnTo>
                    <a:pt x="85069" y="8210"/>
                  </a:lnTo>
                  <a:lnTo>
                    <a:pt x="86624" y="1757"/>
                  </a:lnTo>
                  <a:lnTo>
                    <a:pt x="85915" y="703"/>
                  </a:lnTo>
                  <a:lnTo>
                    <a:pt x="84736" y="0"/>
                  </a:lnTo>
                  <a:lnTo>
                    <a:pt x="83950" y="236"/>
                  </a:lnTo>
                  <a:lnTo>
                    <a:pt x="83426" y="1100"/>
                  </a:lnTo>
                  <a:lnTo>
                    <a:pt x="78610" y="10997"/>
                  </a:lnTo>
                  <a:lnTo>
                    <a:pt x="52804" y="58086"/>
                  </a:lnTo>
                  <a:lnTo>
                    <a:pt x="32780" y="91827"/>
                  </a:lnTo>
                  <a:lnTo>
                    <a:pt x="11786" y="139185"/>
                  </a:lnTo>
                  <a:lnTo>
                    <a:pt x="0" y="177756"/>
                  </a:lnTo>
                  <a:lnTo>
                    <a:pt x="140" y="196754"/>
                  </a:lnTo>
                  <a:lnTo>
                    <a:pt x="2153" y="204785"/>
                  </a:lnTo>
                  <a:lnTo>
                    <a:pt x="5611" y="210843"/>
                  </a:lnTo>
                  <a:lnTo>
                    <a:pt x="15098" y="219456"/>
                  </a:lnTo>
                  <a:lnTo>
                    <a:pt x="28252" y="221873"/>
                  </a:lnTo>
                  <a:lnTo>
                    <a:pt x="50628" y="220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565">
              <a:extLst>
                <a:ext uri="{FF2B5EF4-FFF2-40B4-BE49-F238E27FC236}">
                  <a16:creationId xmlns:a16="http://schemas.microsoft.com/office/drawing/2014/main" xmlns="" id="{2F56EFAD-BCAD-419C-8E58-5FB8A3A1D5B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902700" y="5780265"/>
              <a:ext cx="120651" cy="150636"/>
            </a:xfrm>
            <a:custGeom>
              <a:avLst/>
              <a:gdLst/>
              <a:ahLst/>
              <a:cxnLst/>
              <a:rect l="0" t="0" r="0" b="0"/>
              <a:pathLst>
                <a:path w="120651" h="150636">
                  <a:moveTo>
                    <a:pt x="120650" y="10935"/>
                  </a:moveTo>
                  <a:lnTo>
                    <a:pt x="120650" y="10935"/>
                  </a:lnTo>
                  <a:lnTo>
                    <a:pt x="117279" y="4193"/>
                  </a:lnTo>
                  <a:lnTo>
                    <a:pt x="114875" y="2206"/>
                  </a:lnTo>
                  <a:lnTo>
                    <a:pt x="108441" y="0"/>
                  </a:lnTo>
                  <a:lnTo>
                    <a:pt x="105455" y="823"/>
                  </a:lnTo>
                  <a:lnTo>
                    <a:pt x="100255" y="5500"/>
                  </a:lnTo>
                  <a:lnTo>
                    <a:pt x="70161" y="44756"/>
                  </a:lnTo>
                  <a:lnTo>
                    <a:pt x="41140" y="85428"/>
                  </a:lnTo>
                  <a:lnTo>
                    <a:pt x="10513" y="132344"/>
                  </a:lnTo>
                  <a:lnTo>
                    <a:pt x="0" y="150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566">
              <a:extLst>
                <a:ext uri="{FF2B5EF4-FFF2-40B4-BE49-F238E27FC236}">
                  <a16:creationId xmlns:a16="http://schemas.microsoft.com/office/drawing/2014/main" xmlns="" id="{84557D9B-5B5D-4D26-9ED1-1EAF92A6C5D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892691" y="5787541"/>
              <a:ext cx="124310" cy="124310"/>
            </a:xfrm>
            <a:custGeom>
              <a:avLst/>
              <a:gdLst/>
              <a:ahLst/>
              <a:cxnLst/>
              <a:rect l="0" t="0" r="0" b="0"/>
              <a:pathLst>
                <a:path w="124310" h="124310">
                  <a:moveTo>
                    <a:pt x="3659" y="3659"/>
                  </a:moveTo>
                  <a:lnTo>
                    <a:pt x="3659" y="3659"/>
                  </a:lnTo>
                  <a:lnTo>
                    <a:pt x="0" y="0"/>
                  </a:lnTo>
                  <a:lnTo>
                    <a:pt x="1563" y="1563"/>
                  </a:lnTo>
                  <a:lnTo>
                    <a:pt x="24105" y="14054"/>
                  </a:lnTo>
                  <a:lnTo>
                    <a:pt x="64781" y="49478"/>
                  </a:lnTo>
                  <a:lnTo>
                    <a:pt x="99981" y="93326"/>
                  </a:lnTo>
                  <a:lnTo>
                    <a:pt x="124309" y="124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567">
              <a:extLst>
                <a:ext uri="{FF2B5EF4-FFF2-40B4-BE49-F238E27FC236}">
                  <a16:creationId xmlns:a16="http://schemas.microsoft.com/office/drawing/2014/main" xmlns="" id="{CBA1924D-B3AE-42C0-BBFD-43D5D64ABDB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756650" y="5538694"/>
              <a:ext cx="198456" cy="446747"/>
            </a:xfrm>
            <a:custGeom>
              <a:avLst/>
              <a:gdLst/>
              <a:ahLst/>
              <a:cxnLst/>
              <a:rect l="0" t="0" r="0" b="0"/>
              <a:pathLst>
                <a:path w="198456" h="446747">
                  <a:moveTo>
                    <a:pt x="0" y="189006"/>
                  </a:moveTo>
                  <a:lnTo>
                    <a:pt x="0" y="189006"/>
                  </a:lnTo>
                  <a:lnTo>
                    <a:pt x="3370" y="192377"/>
                  </a:lnTo>
                  <a:lnTo>
                    <a:pt x="5958" y="231382"/>
                  </a:lnTo>
                  <a:lnTo>
                    <a:pt x="8115" y="272118"/>
                  </a:lnTo>
                  <a:lnTo>
                    <a:pt x="10662" y="307789"/>
                  </a:lnTo>
                  <a:lnTo>
                    <a:pt x="11794" y="349513"/>
                  </a:lnTo>
                  <a:lnTo>
                    <a:pt x="10416" y="386402"/>
                  </a:lnTo>
                  <a:lnTo>
                    <a:pt x="7555" y="427409"/>
                  </a:lnTo>
                  <a:lnTo>
                    <a:pt x="6587" y="446746"/>
                  </a:lnTo>
                  <a:lnTo>
                    <a:pt x="9742" y="400290"/>
                  </a:lnTo>
                  <a:lnTo>
                    <a:pt x="15148" y="358874"/>
                  </a:lnTo>
                  <a:lnTo>
                    <a:pt x="18566" y="334001"/>
                  </a:lnTo>
                  <a:lnTo>
                    <a:pt x="23665" y="306131"/>
                  </a:lnTo>
                  <a:lnTo>
                    <a:pt x="29888" y="276261"/>
                  </a:lnTo>
                  <a:lnTo>
                    <a:pt x="36859" y="245060"/>
                  </a:lnTo>
                  <a:lnTo>
                    <a:pt x="43623" y="215086"/>
                  </a:lnTo>
                  <a:lnTo>
                    <a:pt x="50249" y="185931"/>
                  </a:lnTo>
                  <a:lnTo>
                    <a:pt x="56783" y="157323"/>
                  </a:lnTo>
                  <a:lnTo>
                    <a:pt x="63256" y="131901"/>
                  </a:lnTo>
                  <a:lnTo>
                    <a:pt x="76091" y="86720"/>
                  </a:lnTo>
                  <a:lnTo>
                    <a:pt x="88851" y="51118"/>
                  </a:lnTo>
                  <a:lnTo>
                    <a:pt x="102284" y="24005"/>
                  </a:lnTo>
                  <a:lnTo>
                    <a:pt x="117661" y="7252"/>
                  </a:lnTo>
                  <a:lnTo>
                    <a:pt x="126418" y="2926"/>
                  </a:lnTo>
                  <a:lnTo>
                    <a:pt x="145556" y="0"/>
                  </a:lnTo>
                  <a:lnTo>
                    <a:pt x="154187" y="3029"/>
                  </a:lnTo>
                  <a:lnTo>
                    <a:pt x="169421" y="15803"/>
                  </a:lnTo>
                  <a:lnTo>
                    <a:pt x="189899" y="56313"/>
                  </a:lnTo>
                  <a:lnTo>
                    <a:pt x="197288" y="90519"/>
                  </a:lnTo>
                  <a:lnTo>
                    <a:pt x="198455" y="125478"/>
                  </a:lnTo>
                  <a:lnTo>
                    <a:pt x="191919" y="157478"/>
                  </a:lnTo>
                  <a:lnTo>
                    <a:pt x="176314" y="182520"/>
                  </a:lnTo>
                  <a:lnTo>
                    <a:pt x="154562" y="201645"/>
                  </a:lnTo>
                  <a:lnTo>
                    <a:pt x="114548" y="218935"/>
                  </a:lnTo>
                  <a:lnTo>
                    <a:pt x="72825" y="224685"/>
                  </a:lnTo>
                  <a:lnTo>
                    <a:pt x="25600" y="226787"/>
                  </a:lnTo>
                  <a:lnTo>
                    <a:pt x="19893" y="227011"/>
                  </a:lnTo>
                  <a:lnTo>
                    <a:pt x="38100" y="233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568">
              <a:extLst>
                <a:ext uri="{FF2B5EF4-FFF2-40B4-BE49-F238E27FC236}">
                  <a16:creationId xmlns:a16="http://schemas.microsoft.com/office/drawing/2014/main" xmlns="" id="{C2DC9019-8C0E-4630-8D6C-493A3979FA6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393983" y="5424306"/>
              <a:ext cx="191218" cy="506595"/>
            </a:xfrm>
            <a:custGeom>
              <a:avLst/>
              <a:gdLst/>
              <a:ahLst/>
              <a:cxnLst/>
              <a:rect l="0" t="0" r="0" b="0"/>
              <a:pathLst>
                <a:path w="191218" h="506595">
                  <a:moveTo>
                    <a:pt x="191217" y="17644"/>
                  </a:moveTo>
                  <a:lnTo>
                    <a:pt x="191217" y="17644"/>
                  </a:lnTo>
                  <a:lnTo>
                    <a:pt x="182378" y="3339"/>
                  </a:lnTo>
                  <a:lnTo>
                    <a:pt x="178352" y="703"/>
                  </a:lnTo>
                  <a:lnTo>
                    <a:pt x="176289" y="0"/>
                  </a:lnTo>
                  <a:lnTo>
                    <a:pt x="168355" y="2982"/>
                  </a:lnTo>
                  <a:lnTo>
                    <a:pt x="163276" y="5752"/>
                  </a:lnTo>
                  <a:lnTo>
                    <a:pt x="132729" y="43439"/>
                  </a:lnTo>
                  <a:lnTo>
                    <a:pt x="108542" y="77321"/>
                  </a:lnTo>
                  <a:lnTo>
                    <a:pt x="95178" y="101173"/>
                  </a:lnTo>
                  <a:lnTo>
                    <a:pt x="81330" y="129069"/>
                  </a:lnTo>
                  <a:lnTo>
                    <a:pt x="67159" y="159661"/>
                  </a:lnTo>
                  <a:lnTo>
                    <a:pt x="53478" y="192755"/>
                  </a:lnTo>
                  <a:lnTo>
                    <a:pt x="40124" y="227518"/>
                  </a:lnTo>
                  <a:lnTo>
                    <a:pt x="26988" y="263393"/>
                  </a:lnTo>
                  <a:lnTo>
                    <a:pt x="16820" y="295777"/>
                  </a:lnTo>
                  <a:lnTo>
                    <a:pt x="8630" y="325833"/>
                  </a:lnTo>
                  <a:lnTo>
                    <a:pt x="1758" y="354337"/>
                  </a:lnTo>
                  <a:lnTo>
                    <a:pt x="0" y="379689"/>
                  </a:lnTo>
                  <a:lnTo>
                    <a:pt x="5572" y="424792"/>
                  </a:lnTo>
                  <a:lnTo>
                    <a:pt x="19338" y="458478"/>
                  </a:lnTo>
                  <a:lnTo>
                    <a:pt x="37214" y="482387"/>
                  </a:lnTo>
                  <a:lnTo>
                    <a:pt x="56920" y="495365"/>
                  </a:lnTo>
                  <a:lnTo>
                    <a:pt x="103515" y="504376"/>
                  </a:lnTo>
                  <a:lnTo>
                    <a:pt x="121367" y="506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8267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871">
            <a:extLst>
              <a:ext uri="{FF2B5EF4-FFF2-40B4-BE49-F238E27FC236}">
                <a16:creationId xmlns:a16="http://schemas.microsoft.com/office/drawing/2014/main" xmlns="" id="{03D53F12-7373-4CBE-95CE-5DE41B24C223}"/>
              </a:ext>
            </a:extLst>
          </p:cNvPr>
          <p:cNvGrpSpPr/>
          <p:nvPr/>
        </p:nvGrpSpPr>
        <p:grpSpPr>
          <a:xfrm>
            <a:off x="1126642" y="622300"/>
            <a:ext cx="797409" cy="419101"/>
            <a:chOff x="1126642" y="622300"/>
            <a:chExt cx="797409" cy="419101"/>
          </a:xfrm>
        </p:grpSpPr>
        <p:sp>
          <p:nvSpPr>
            <p:cNvPr id="2" name="SMARTInkShape-4569">
              <a:extLst>
                <a:ext uri="{FF2B5EF4-FFF2-40B4-BE49-F238E27FC236}">
                  <a16:creationId xmlns:a16="http://schemas.microsoft.com/office/drawing/2014/main" xmlns="" id="{1D6D551F-5E13-4B86-9FFD-AE88053E8C3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126642" y="622300"/>
              <a:ext cx="251309" cy="251655"/>
            </a:xfrm>
            <a:custGeom>
              <a:avLst/>
              <a:gdLst/>
              <a:ahLst/>
              <a:cxnLst/>
              <a:rect l="0" t="0" r="0" b="0"/>
              <a:pathLst>
                <a:path w="251309" h="251655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9779" y="15580"/>
                  </a:lnTo>
                  <a:lnTo>
                    <a:pt x="47592" y="40786"/>
                  </a:lnTo>
                  <a:lnTo>
                    <a:pt x="78923" y="61166"/>
                  </a:lnTo>
                  <a:lnTo>
                    <a:pt x="112133" y="86216"/>
                  </a:lnTo>
                  <a:lnTo>
                    <a:pt x="145003" y="115224"/>
                  </a:lnTo>
                  <a:lnTo>
                    <a:pt x="176074" y="149283"/>
                  </a:lnTo>
                  <a:lnTo>
                    <a:pt x="214592" y="194045"/>
                  </a:lnTo>
                  <a:lnTo>
                    <a:pt x="238933" y="239204"/>
                  </a:lnTo>
                  <a:lnTo>
                    <a:pt x="245338" y="250482"/>
                  </a:lnTo>
                  <a:lnTo>
                    <a:pt x="247328" y="251654"/>
                  </a:lnTo>
                  <a:lnTo>
                    <a:pt x="248655" y="250320"/>
                  </a:lnTo>
                  <a:lnTo>
                    <a:pt x="251308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570">
              <a:extLst>
                <a:ext uri="{FF2B5EF4-FFF2-40B4-BE49-F238E27FC236}">
                  <a16:creationId xmlns:a16="http://schemas.microsoft.com/office/drawing/2014/main" xmlns="" id="{E7429366-582E-4F9A-ABC4-326E327356F5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373087" y="649106"/>
              <a:ext cx="86531" cy="392295"/>
            </a:xfrm>
            <a:custGeom>
              <a:avLst/>
              <a:gdLst/>
              <a:ahLst/>
              <a:cxnLst/>
              <a:rect l="0" t="0" r="0" b="0"/>
              <a:pathLst>
                <a:path w="86531" h="392295">
                  <a:moveTo>
                    <a:pt x="81063" y="17644"/>
                  </a:moveTo>
                  <a:lnTo>
                    <a:pt x="81063" y="17644"/>
                  </a:lnTo>
                  <a:lnTo>
                    <a:pt x="86089" y="5710"/>
                  </a:lnTo>
                  <a:lnTo>
                    <a:pt x="86530" y="3338"/>
                  </a:lnTo>
                  <a:lnTo>
                    <a:pt x="86119" y="1757"/>
                  </a:lnTo>
                  <a:lnTo>
                    <a:pt x="85139" y="702"/>
                  </a:lnTo>
                  <a:lnTo>
                    <a:pt x="83780" y="0"/>
                  </a:lnTo>
                  <a:lnTo>
                    <a:pt x="78508" y="1100"/>
                  </a:lnTo>
                  <a:lnTo>
                    <a:pt x="75126" y="2381"/>
                  </a:lnTo>
                  <a:lnTo>
                    <a:pt x="44538" y="37976"/>
                  </a:lnTo>
                  <a:lnTo>
                    <a:pt x="19285" y="78287"/>
                  </a:lnTo>
                  <a:lnTo>
                    <a:pt x="6039" y="124403"/>
                  </a:lnTo>
                  <a:lnTo>
                    <a:pt x="0" y="164321"/>
                  </a:lnTo>
                  <a:lnTo>
                    <a:pt x="3735" y="207948"/>
                  </a:lnTo>
                  <a:lnTo>
                    <a:pt x="8011" y="248714"/>
                  </a:lnTo>
                  <a:lnTo>
                    <a:pt x="11286" y="292462"/>
                  </a:lnTo>
                  <a:lnTo>
                    <a:pt x="16597" y="338939"/>
                  </a:lnTo>
                  <a:lnTo>
                    <a:pt x="15554" y="376052"/>
                  </a:lnTo>
                  <a:lnTo>
                    <a:pt x="11213" y="392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571">
              <a:extLst>
                <a:ext uri="{FF2B5EF4-FFF2-40B4-BE49-F238E27FC236}">
                  <a16:creationId xmlns:a16="http://schemas.microsoft.com/office/drawing/2014/main" xmlns="" id="{9092B940-1271-4439-B360-841136061138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663700" y="864924"/>
              <a:ext cx="165101" cy="5027"/>
            </a:xfrm>
            <a:custGeom>
              <a:avLst/>
              <a:gdLst/>
              <a:ahLst/>
              <a:cxnLst/>
              <a:rect l="0" t="0" r="0" b="0"/>
              <a:pathLst>
                <a:path w="165101" h="5027">
                  <a:moveTo>
                    <a:pt x="0" y="5026"/>
                  </a:moveTo>
                  <a:lnTo>
                    <a:pt x="0" y="5026"/>
                  </a:lnTo>
                  <a:lnTo>
                    <a:pt x="44258" y="3145"/>
                  </a:lnTo>
                  <a:lnTo>
                    <a:pt x="84375" y="0"/>
                  </a:lnTo>
                  <a:lnTo>
                    <a:pt x="125659" y="950"/>
                  </a:lnTo>
                  <a:lnTo>
                    <a:pt x="165100" y="5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572">
              <a:extLst>
                <a:ext uri="{FF2B5EF4-FFF2-40B4-BE49-F238E27FC236}">
                  <a16:creationId xmlns:a16="http://schemas.microsoft.com/office/drawing/2014/main" xmlns="" id="{62E1A4B6-9374-4B65-A1B1-F6AF4A1A1878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671815" y="939800"/>
              <a:ext cx="252236" cy="49624"/>
            </a:xfrm>
            <a:custGeom>
              <a:avLst/>
              <a:gdLst/>
              <a:ahLst/>
              <a:cxnLst/>
              <a:rect l="0" t="0" r="0" b="0"/>
              <a:pathLst>
                <a:path w="252236" h="49624">
                  <a:moveTo>
                    <a:pt x="10935" y="38100"/>
                  </a:moveTo>
                  <a:lnTo>
                    <a:pt x="10935" y="38100"/>
                  </a:lnTo>
                  <a:lnTo>
                    <a:pt x="0" y="49035"/>
                  </a:lnTo>
                  <a:lnTo>
                    <a:pt x="1528" y="49623"/>
                  </a:lnTo>
                  <a:lnTo>
                    <a:pt x="28597" y="48686"/>
                  </a:lnTo>
                  <a:lnTo>
                    <a:pt x="73318" y="40061"/>
                  </a:lnTo>
                  <a:lnTo>
                    <a:pt x="109922" y="29799"/>
                  </a:lnTo>
                  <a:lnTo>
                    <a:pt x="152060" y="18183"/>
                  </a:lnTo>
                  <a:lnTo>
                    <a:pt x="192896" y="9728"/>
                  </a:lnTo>
                  <a:lnTo>
                    <a:pt x="252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872">
            <a:extLst>
              <a:ext uri="{FF2B5EF4-FFF2-40B4-BE49-F238E27FC236}">
                <a16:creationId xmlns:a16="http://schemas.microsoft.com/office/drawing/2014/main" xmlns="" id="{CECCC9CF-6197-4E1E-B55B-0127E64160B9}"/>
              </a:ext>
            </a:extLst>
          </p:cNvPr>
          <p:cNvGrpSpPr/>
          <p:nvPr/>
        </p:nvGrpSpPr>
        <p:grpSpPr>
          <a:xfrm>
            <a:off x="2262262" y="587911"/>
            <a:ext cx="928274" cy="419439"/>
            <a:chOff x="2262262" y="587911"/>
            <a:chExt cx="928274" cy="419439"/>
          </a:xfrm>
        </p:grpSpPr>
        <p:sp>
          <p:nvSpPr>
            <p:cNvPr id="7" name="SMARTInkShape-4573">
              <a:extLst>
                <a:ext uri="{FF2B5EF4-FFF2-40B4-BE49-F238E27FC236}">
                  <a16:creationId xmlns:a16="http://schemas.microsoft.com/office/drawing/2014/main" xmlns="" id="{CEE47D0B-1FB8-4E3F-9279-567E79335C4D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028950" y="587911"/>
              <a:ext cx="161586" cy="370940"/>
            </a:xfrm>
            <a:custGeom>
              <a:avLst/>
              <a:gdLst/>
              <a:ahLst/>
              <a:cxnLst/>
              <a:rect l="0" t="0" r="0" b="0"/>
              <a:pathLst>
                <a:path w="161586" h="370940">
                  <a:moveTo>
                    <a:pt x="25400" y="40739"/>
                  </a:moveTo>
                  <a:lnTo>
                    <a:pt x="25400" y="40739"/>
                  </a:lnTo>
                  <a:lnTo>
                    <a:pt x="28771" y="33997"/>
                  </a:lnTo>
                  <a:lnTo>
                    <a:pt x="36070" y="28806"/>
                  </a:lnTo>
                  <a:lnTo>
                    <a:pt x="74914" y="13193"/>
                  </a:lnTo>
                  <a:lnTo>
                    <a:pt x="119768" y="3051"/>
                  </a:lnTo>
                  <a:lnTo>
                    <a:pt x="139308" y="0"/>
                  </a:lnTo>
                  <a:lnTo>
                    <a:pt x="152696" y="996"/>
                  </a:lnTo>
                  <a:lnTo>
                    <a:pt x="156831" y="2955"/>
                  </a:lnTo>
                  <a:lnTo>
                    <a:pt x="159587" y="5672"/>
                  </a:lnTo>
                  <a:lnTo>
                    <a:pt x="161425" y="8894"/>
                  </a:lnTo>
                  <a:lnTo>
                    <a:pt x="161585" y="18119"/>
                  </a:lnTo>
                  <a:lnTo>
                    <a:pt x="149690" y="58300"/>
                  </a:lnTo>
                  <a:lnTo>
                    <a:pt x="142268" y="94390"/>
                  </a:lnTo>
                  <a:lnTo>
                    <a:pt x="136306" y="140205"/>
                  </a:lnTo>
                  <a:lnTo>
                    <a:pt x="134664" y="172905"/>
                  </a:lnTo>
                  <a:lnTo>
                    <a:pt x="137110" y="219678"/>
                  </a:lnTo>
                  <a:lnTo>
                    <a:pt x="142304" y="261445"/>
                  </a:lnTo>
                  <a:lnTo>
                    <a:pt x="148263" y="307709"/>
                  </a:lnTo>
                  <a:lnTo>
                    <a:pt x="137735" y="346742"/>
                  </a:lnTo>
                  <a:lnTo>
                    <a:pt x="129654" y="355011"/>
                  </a:lnTo>
                  <a:lnTo>
                    <a:pt x="107220" y="366068"/>
                  </a:lnTo>
                  <a:lnTo>
                    <a:pt x="65080" y="369977"/>
                  </a:lnTo>
                  <a:lnTo>
                    <a:pt x="22105" y="370654"/>
                  </a:lnTo>
                  <a:lnTo>
                    <a:pt x="0" y="370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574">
              <a:extLst>
                <a:ext uri="{FF2B5EF4-FFF2-40B4-BE49-F238E27FC236}">
                  <a16:creationId xmlns:a16="http://schemas.microsoft.com/office/drawing/2014/main" xmlns="" id="{FF1531E7-7C0A-4E77-8378-4779419A307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262262" y="674244"/>
              <a:ext cx="219706" cy="320751"/>
            </a:xfrm>
            <a:custGeom>
              <a:avLst/>
              <a:gdLst/>
              <a:ahLst/>
              <a:cxnLst/>
              <a:rect l="0" t="0" r="0" b="0"/>
              <a:pathLst>
                <a:path w="219706" h="320751">
                  <a:moveTo>
                    <a:pt x="214238" y="11556"/>
                  </a:moveTo>
                  <a:lnTo>
                    <a:pt x="214238" y="11556"/>
                  </a:lnTo>
                  <a:lnTo>
                    <a:pt x="217609" y="8185"/>
                  </a:lnTo>
                  <a:lnTo>
                    <a:pt x="219264" y="4648"/>
                  </a:lnTo>
                  <a:lnTo>
                    <a:pt x="219705" y="2718"/>
                  </a:lnTo>
                  <a:lnTo>
                    <a:pt x="218589" y="1430"/>
                  </a:lnTo>
                  <a:lnTo>
                    <a:pt x="213585" y="0"/>
                  </a:lnTo>
                  <a:lnTo>
                    <a:pt x="172219" y="888"/>
                  </a:lnTo>
                  <a:lnTo>
                    <a:pt x="134996" y="5808"/>
                  </a:lnTo>
                  <a:lnTo>
                    <a:pt x="88283" y="17163"/>
                  </a:lnTo>
                  <a:lnTo>
                    <a:pt x="53916" y="35638"/>
                  </a:lnTo>
                  <a:lnTo>
                    <a:pt x="38797" y="52833"/>
                  </a:lnTo>
                  <a:lnTo>
                    <a:pt x="30431" y="72235"/>
                  </a:lnTo>
                  <a:lnTo>
                    <a:pt x="23179" y="119079"/>
                  </a:lnTo>
                  <a:lnTo>
                    <a:pt x="19104" y="165711"/>
                  </a:lnTo>
                  <a:lnTo>
                    <a:pt x="16739" y="198603"/>
                  </a:lnTo>
                  <a:lnTo>
                    <a:pt x="10985" y="232036"/>
                  </a:lnTo>
                  <a:lnTo>
                    <a:pt x="3183" y="272479"/>
                  </a:lnTo>
                  <a:lnTo>
                    <a:pt x="0" y="302541"/>
                  </a:lnTo>
                  <a:lnTo>
                    <a:pt x="2134" y="312803"/>
                  </a:lnTo>
                  <a:lnTo>
                    <a:pt x="4397" y="316104"/>
                  </a:lnTo>
                  <a:lnTo>
                    <a:pt x="7316" y="318305"/>
                  </a:lnTo>
                  <a:lnTo>
                    <a:pt x="15734" y="320750"/>
                  </a:lnTo>
                  <a:lnTo>
                    <a:pt x="47896" y="320438"/>
                  </a:lnTo>
                  <a:lnTo>
                    <a:pt x="86165" y="313803"/>
                  </a:lnTo>
                  <a:lnTo>
                    <a:pt x="129488" y="304781"/>
                  </a:lnTo>
                  <a:lnTo>
                    <a:pt x="167255" y="299521"/>
                  </a:lnTo>
                  <a:lnTo>
                    <a:pt x="201538" y="297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575">
              <a:extLst>
                <a:ext uri="{FF2B5EF4-FFF2-40B4-BE49-F238E27FC236}">
                  <a16:creationId xmlns:a16="http://schemas.microsoft.com/office/drawing/2014/main" xmlns="" id="{B7B6F70D-2D38-48DE-AF82-DD7AC6D68FBC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282342" y="846543"/>
              <a:ext cx="162409" cy="36108"/>
            </a:xfrm>
            <a:custGeom>
              <a:avLst/>
              <a:gdLst/>
              <a:ahLst/>
              <a:cxnLst/>
              <a:rect l="0" t="0" r="0" b="0"/>
              <a:pathLst>
                <a:path w="162409" h="36108">
                  <a:moveTo>
                    <a:pt x="3658" y="36107"/>
                  </a:moveTo>
                  <a:lnTo>
                    <a:pt x="3658" y="36107"/>
                  </a:lnTo>
                  <a:lnTo>
                    <a:pt x="287" y="32736"/>
                  </a:lnTo>
                  <a:lnTo>
                    <a:pt x="0" y="31037"/>
                  </a:lnTo>
                  <a:lnTo>
                    <a:pt x="513" y="29199"/>
                  </a:lnTo>
                  <a:lnTo>
                    <a:pt x="6489" y="21360"/>
                  </a:lnTo>
                  <a:lnTo>
                    <a:pt x="14089" y="14736"/>
                  </a:lnTo>
                  <a:lnTo>
                    <a:pt x="31678" y="7040"/>
                  </a:lnTo>
                  <a:lnTo>
                    <a:pt x="70393" y="0"/>
                  </a:lnTo>
                  <a:lnTo>
                    <a:pt x="111861" y="479"/>
                  </a:lnTo>
                  <a:lnTo>
                    <a:pt x="162408" y="4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576">
              <a:extLst>
                <a:ext uri="{FF2B5EF4-FFF2-40B4-BE49-F238E27FC236}">
                  <a16:creationId xmlns:a16="http://schemas.microsoft.com/office/drawing/2014/main" xmlns="" id="{71CD9C53-0563-4D64-B0D5-545E1B42D81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554762" y="623180"/>
              <a:ext cx="251939" cy="384170"/>
            </a:xfrm>
            <a:custGeom>
              <a:avLst/>
              <a:gdLst/>
              <a:ahLst/>
              <a:cxnLst/>
              <a:rect l="0" t="0" r="0" b="0"/>
              <a:pathLst>
                <a:path w="251939" h="384170">
                  <a:moveTo>
                    <a:pt x="251938" y="5470"/>
                  </a:moveTo>
                  <a:lnTo>
                    <a:pt x="251938" y="5470"/>
                  </a:lnTo>
                  <a:lnTo>
                    <a:pt x="248567" y="2099"/>
                  </a:lnTo>
                  <a:lnTo>
                    <a:pt x="243149" y="444"/>
                  </a:lnTo>
                  <a:lnTo>
                    <a:pt x="213256" y="0"/>
                  </a:lnTo>
                  <a:lnTo>
                    <a:pt x="174787" y="7943"/>
                  </a:lnTo>
                  <a:lnTo>
                    <a:pt x="133217" y="19521"/>
                  </a:lnTo>
                  <a:lnTo>
                    <a:pt x="96403" y="38387"/>
                  </a:lnTo>
                  <a:lnTo>
                    <a:pt x="89208" y="45029"/>
                  </a:lnTo>
                  <a:lnTo>
                    <a:pt x="86301" y="48776"/>
                  </a:lnTo>
                  <a:lnTo>
                    <a:pt x="84953" y="60465"/>
                  </a:lnTo>
                  <a:lnTo>
                    <a:pt x="86465" y="97707"/>
                  </a:lnTo>
                  <a:lnTo>
                    <a:pt x="83357" y="140201"/>
                  </a:lnTo>
                  <a:lnTo>
                    <a:pt x="78000" y="174006"/>
                  </a:lnTo>
                  <a:lnTo>
                    <a:pt x="70210" y="210197"/>
                  </a:lnTo>
                  <a:lnTo>
                    <a:pt x="59692" y="247449"/>
                  </a:lnTo>
                  <a:lnTo>
                    <a:pt x="46080" y="281409"/>
                  </a:lnTo>
                  <a:lnTo>
                    <a:pt x="24432" y="324531"/>
                  </a:lnTo>
                  <a:lnTo>
                    <a:pt x="2577" y="370056"/>
                  </a:lnTo>
                  <a:lnTo>
                    <a:pt x="0" y="378704"/>
                  </a:lnTo>
                  <a:lnTo>
                    <a:pt x="1429" y="381293"/>
                  </a:lnTo>
                  <a:lnTo>
                    <a:pt x="4499" y="383019"/>
                  </a:lnTo>
                  <a:lnTo>
                    <a:pt x="8662" y="384169"/>
                  </a:lnTo>
                  <a:lnTo>
                    <a:pt x="47172" y="376582"/>
                  </a:lnTo>
                  <a:lnTo>
                    <a:pt x="91626" y="369743"/>
                  </a:lnTo>
                  <a:lnTo>
                    <a:pt x="134902" y="363953"/>
                  </a:lnTo>
                  <a:lnTo>
                    <a:pt x="156688" y="361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577">
              <a:extLst>
                <a:ext uri="{FF2B5EF4-FFF2-40B4-BE49-F238E27FC236}">
                  <a16:creationId xmlns:a16="http://schemas.microsoft.com/office/drawing/2014/main" xmlns="" id="{D6824B17-7C94-4AF0-816A-FDF8EE1BA3C7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844800" y="692150"/>
              <a:ext cx="165101" cy="248759"/>
            </a:xfrm>
            <a:custGeom>
              <a:avLst/>
              <a:gdLst/>
              <a:ahLst/>
              <a:cxnLst/>
              <a:rect l="0" t="0" r="0" b="0"/>
              <a:pathLst>
                <a:path w="165101" h="248759">
                  <a:moveTo>
                    <a:pt x="0" y="0"/>
                  </a:moveTo>
                  <a:lnTo>
                    <a:pt x="0" y="0"/>
                  </a:lnTo>
                  <a:lnTo>
                    <a:pt x="25417" y="43308"/>
                  </a:lnTo>
                  <a:lnTo>
                    <a:pt x="59270" y="89929"/>
                  </a:lnTo>
                  <a:lnTo>
                    <a:pt x="84668" y="134047"/>
                  </a:lnTo>
                  <a:lnTo>
                    <a:pt x="106696" y="172754"/>
                  </a:lnTo>
                  <a:lnTo>
                    <a:pt x="132397" y="216027"/>
                  </a:lnTo>
                  <a:lnTo>
                    <a:pt x="152858" y="246439"/>
                  </a:lnTo>
                  <a:lnTo>
                    <a:pt x="155528" y="248253"/>
                  </a:lnTo>
                  <a:lnTo>
                    <a:pt x="158013" y="248758"/>
                  </a:lnTo>
                  <a:lnTo>
                    <a:pt x="1651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578">
              <a:extLst>
                <a:ext uri="{FF2B5EF4-FFF2-40B4-BE49-F238E27FC236}">
                  <a16:creationId xmlns:a16="http://schemas.microsoft.com/office/drawing/2014/main" xmlns="" id="{BA137E91-3D9B-4A43-96A4-EA569C4401A2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844800" y="677674"/>
              <a:ext cx="190501" cy="243077"/>
            </a:xfrm>
            <a:custGeom>
              <a:avLst/>
              <a:gdLst/>
              <a:ahLst/>
              <a:cxnLst/>
              <a:rect l="0" t="0" r="0" b="0"/>
              <a:pathLst>
                <a:path w="190501" h="243077">
                  <a:moveTo>
                    <a:pt x="190500" y="14476"/>
                  </a:moveTo>
                  <a:lnTo>
                    <a:pt x="190500" y="14476"/>
                  </a:lnTo>
                  <a:lnTo>
                    <a:pt x="176195" y="170"/>
                  </a:lnTo>
                  <a:lnTo>
                    <a:pt x="172496" y="0"/>
                  </a:lnTo>
                  <a:lnTo>
                    <a:pt x="162743" y="3574"/>
                  </a:lnTo>
                  <a:lnTo>
                    <a:pt x="124251" y="43945"/>
                  </a:lnTo>
                  <a:lnTo>
                    <a:pt x="92554" y="84826"/>
                  </a:lnTo>
                  <a:lnTo>
                    <a:pt x="70063" y="117709"/>
                  </a:lnTo>
                  <a:lnTo>
                    <a:pt x="42240" y="163283"/>
                  </a:lnTo>
                  <a:lnTo>
                    <a:pt x="20982" y="202500"/>
                  </a:lnTo>
                  <a:lnTo>
                    <a:pt x="0" y="243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873">
            <a:extLst>
              <a:ext uri="{FF2B5EF4-FFF2-40B4-BE49-F238E27FC236}">
                <a16:creationId xmlns:a16="http://schemas.microsoft.com/office/drawing/2014/main" xmlns="" id="{06EF6063-4F0B-432D-A79D-A818BCB4A4B9}"/>
              </a:ext>
            </a:extLst>
          </p:cNvPr>
          <p:cNvGrpSpPr/>
          <p:nvPr/>
        </p:nvGrpSpPr>
        <p:grpSpPr>
          <a:xfrm>
            <a:off x="1632211" y="1459172"/>
            <a:ext cx="957550" cy="636329"/>
            <a:chOff x="1632211" y="1459172"/>
            <a:chExt cx="957550" cy="636329"/>
          </a:xfrm>
        </p:grpSpPr>
        <p:sp>
          <p:nvSpPr>
            <p:cNvPr id="14" name="SMARTInkShape-4579">
              <a:extLst>
                <a:ext uri="{FF2B5EF4-FFF2-40B4-BE49-F238E27FC236}">
                  <a16:creationId xmlns:a16="http://schemas.microsoft.com/office/drawing/2014/main" xmlns="" id="{522D31EA-EC13-4DA7-978F-666BC93DDF4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632211" y="1755292"/>
              <a:ext cx="190240" cy="162409"/>
            </a:xfrm>
            <a:custGeom>
              <a:avLst/>
              <a:gdLst/>
              <a:ahLst/>
              <a:cxnLst/>
              <a:rect l="0" t="0" r="0" b="0"/>
              <a:pathLst>
                <a:path w="190240" h="162409">
                  <a:moveTo>
                    <a:pt x="6089" y="3658"/>
                  </a:moveTo>
                  <a:lnTo>
                    <a:pt x="6089" y="3658"/>
                  </a:lnTo>
                  <a:lnTo>
                    <a:pt x="2718" y="287"/>
                  </a:lnTo>
                  <a:lnTo>
                    <a:pt x="1725" y="0"/>
                  </a:lnTo>
                  <a:lnTo>
                    <a:pt x="1063" y="513"/>
                  </a:lnTo>
                  <a:lnTo>
                    <a:pt x="0" y="3037"/>
                  </a:lnTo>
                  <a:lnTo>
                    <a:pt x="24181" y="24651"/>
                  </a:lnTo>
                  <a:lnTo>
                    <a:pt x="65558" y="54267"/>
                  </a:lnTo>
                  <a:lnTo>
                    <a:pt x="112616" y="91475"/>
                  </a:lnTo>
                  <a:lnTo>
                    <a:pt x="152720" y="126211"/>
                  </a:lnTo>
                  <a:lnTo>
                    <a:pt x="190239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580">
              <a:extLst>
                <a:ext uri="{FF2B5EF4-FFF2-40B4-BE49-F238E27FC236}">
                  <a16:creationId xmlns:a16="http://schemas.microsoft.com/office/drawing/2014/main" xmlns="" id="{74BCDF24-384B-469E-9686-6DAA045401A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803836" y="1728867"/>
              <a:ext cx="151965" cy="366634"/>
            </a:xfrm>
            <a:custGeom>
              <a:avLst/>
              <a:gdLst/>
              <a:ahLst/>
              <a:cxnLst/>
              <a:rect l="0" t="0" r="0" b="0"/>
              <a:pathLst>
                <a:path w="151965" h="366634">
                  <a:moveTo>
                    <a:pt x="151964" y="23733"/>
                  </a:moveTo>
                  <a:lnTo>
                    <a:pt x="151964" y="23733"/>
                  </a:lnTo>
                  <a:lnTo>
                    <a:pt x="151964" y="3960"/>
                  </a:lnTo>
                  <a:lnTo>
                    <a:pt x="151258" y="2084"/>
                  </a:lnTo>
                  <a:lnTo>
                    <a:pt x="150083" y="834"/>
                  </a:lnTo>
                  <a:lnTo>
                    <a:pt x="148593" y="0"/>
                  </a:lnTo>
                  <a:lnTo>
                    <a:pt x="136384" y="2198"/>
                  </a:lnTo>
                  <a:lnTo>
                    <a:pt x="95444" y="22141"/>
                  </a:lnTo>
                  <a:lnTo>
                    <a:pt x="60002" y="49760"/>
                  </a:lnTo>
                  <a:lnTo>
                    <a:pt x="21806" y="88152"/>
                  </a:lnTo>
                  <a:lnTo>
                    <a:pt x="16505" y="100342"/>
                  </a:lnTo>
                  <a:lnTo>
                    <a:pt x="7045" y="147778"/>
                  </a:lnTo>
                  <a:lnTo>
                    <a:pt x="1773" y="186394"/>
                  </a:lnTo>
                  <a:lnTo>
                    <a:pt x="0" y="232174"/>
                  </a:lnTo>
                  <a:lnTo>
                    <a:pt x="3021" y="275397"/>
                  </a:lnTo>
                  <a:lnTo>
                    <a:pt x="5343" y="317201"/>
                  </a:lnTo>
                  <a:lnTo>
                    <a:pt x="7682" y="347723"/>
                  </a:lnTo>
                  <a:lnTo>
                    <a:pt x="12366" y="362993"/>
                  </a:lnTo>
                  <a:lnTo>
                    <a:pt x="13743" y="364206"/>
                  </a:lnTo>
                  <a:lnTo>
                    <a:pt x="18614" y="366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581">
              <a:extLst>
                <a:ext uri="{FF2B5EF4-FFF2-40B4-BE49-F238E27FC236}">
                  <a16:creationId xmlns:a16="http://schemas.microsoft.com/office/drawing/2014/main" xmlns="" id="{C80F7274-0A50-4E1F-B742-33659A7CBD8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663919" y="1459172"/>
              <a:ext cx="202982" cy="173683"/>
            </a:xfrm>
            <a:custGeom>
              <a:avLst/>
              <a:gdLst/>
              <a:ahLst/>
              <a:cxnLst/>
              <a:rect l="0" t="0" r="0" b="0"/>
              <a:pathLst>
                <a:path w="202982" h="173683">
                  <a:moveTo>
                    <a:pt x="44231" y="64828"/>
                  </a:moveTo>
                  <a:lnTo>
                    <a:pt x="44231" y="64828"/>
                  </a:lnTo>
                  <a:lnTo>
                    <a:pt x="40860" y="104173"/>
                  </a:lnTo>
                  <a:lnTo>
                    <a:pt x="19432" y="147263"/>
                  </a:lnTo>
                  <a:lnTo>
                    <a:pt x="5387" y="171109"/>
                  </a:lnTo>
                  <a:lnTo>
                    <a:pt x="3519" y="173076"/>
                  </a:lnTo>
                  <a:lnTo>
                    <a:pt x="2273" y="173682"/>
                  </a:lnTo>
                  <a:lnTo>
                    <a:pt x="1442" y="173381"/>
                  </a:lnTo>
                  <a:lnTo>
                    <a:pt x="0" y="137702"/>
                  </a:lnTo>
                  <a:lnTo>
                    <a:pt x="2700" y="109916"/>
                  </a:lnTo>
                  <a:lnTo>
                    <a:pt x="19382" y="67212"/>
                  </a:lnTo>
                  <a:lnTo>
                    <a:pt x="38044" y="30257"/>
                  </a:lnTo>
                  <a:lnTo>
                    <a:pt x="56979" y="9821"/>
                  </a:lnTo>
                  <a:lnTo>
                    <a:pt x="69653" y="2045"/>
                  </a:lnTo>
                  <a:lnTo>
                    <a:pt x="80459" y="0"/>
                  </a:lnTo>
                  <a:lnTo>
                    <a:pt x="85316" y="443"/>
                  </a:lnTo>
                  <a:lnTo>
                    <a:pt x="98239" y="10342"/>
                  </a:lnTo>
                  <a:lnTo>
                    <a:pt x="119500" y="37630"/>
                  </a:lnTo>
                  <a:lnTo>
                    <a:pt x="142276" y="84777"/>
                  </a:lnTo>
                  <a:lnTo>
                    <a:pt x="161069" y="129080"/>
                  </a:lnTo>
                  <a:lnTo>
                    <a:pt x="178333" y="154813"/>
                  </a:lnTo>
                  <a:lnTo>
                    <a:pt x="202981" y="172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582">
              <a:extLst>
                <a:ext uri="{FF2B5EF4-FFF2-40B4-BE49-F238E27FC236}">
                  <a16:creationId xmlns:a16="http://schemas.microsoft.com/office/drawing/2014/main" xmlns="" id="{A0C4C16F-AB6C-4E8D-BD51-C44BB39C17F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101850" y="190500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38987" y="6350"/>
                  </a:lnTo>
                  <a:lnTo>
                    <a:pt x="83127" y="5644"/>
                  </a:lnTo>
                  <a:lnTo>
                    <a:pt x="120436" y="297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583">
              <a:extLst>
                <a:ext uri="{FF2B5EF4-FFF2-40B4-BE49-F238E27FC236}">
                  <a16:creationId xmlns:a16="http://schemas.microsoft.com/office/drawing/2014/main" xmlns="" id="{AC6B3D35-06F1-4ECA-8824-D83503802400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136292" y="1968500"/>
              <a:ext cx="149709" cy="49918"/>
            </a:xfrm>
            <a:custGeom>
              <a:avLst/>
              <a:gdLst/>
              <a:ahLst/>
              <a:cxnLst/>
              <a:rect l="0" t="0" r="0" b="0"/>
              <a:pathLst>
                <a:path w="149709" h="49918">
                  <a:moveTo>
                    <a:pt x="3658" y="44450"/>
                  </a:moveTo>
                  <a:lnTo>
                    <a:pt x="3658" y="44450"/>
                  </a:lnTo>
                  <a:lnTo>
                    <a:pt x="287" y="47821"/>
                  </a:lnTo>
                  <a:lnTo>
                    <a:pt x="0" y="48814"/>
                  </a:lnTo>
                  <a:lnTo>
                    <a:pt x="513" y="49476"/>
                  </a:lnTo>
                  <a:lnTo>
                    <a:pt x="1562" y="49917"/>
                  </a:lnTo>
                  <a:lnTo>
                    <a:pt x="38538" y="40013"/>
                  </a:lnTo>
                  <a:lnTo>
                    <a:pt x="69254" y="29072"/>
                  </a:lnTo>
                  <a:lnTo>
                    <a:pt x="108777" y="14802"/>
                  </a:lnTo>
                  <a:lnTo>
                    <a:pt x="149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584">
              <a:extLst>
                <a:ext uri="{FF2B5EF4-FFF2-40B4-BE49-F238E27FC236}">
                  <a16:creationId xmlns:a16="http://schemas.microsoft.com/office/drawing/2014/main" xmlns="" id="{866BF39E-F949-426C-B876-22400F552801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464944" y="1668722"/>
              <a:ext cx="124817" cy="198179"/>
            </a:xfrm>
            <a:custGeom>
              <a:avLst/>
              <a:gdLst/>
              <a:ahLst/>
              <a:cxnLst/>
              <a:rect l="0" t="0" r="0" b="0"/>
              <a:pathLst>
                <a:path w="124817" h="198179">
                  <a:moveTo>
                    <a:pt x="11556" y="77528"/>
                  </a:moveTo>
                  <a:lnTo>
                    <a:pt x="11556" y="77528"/>
                  </a:lnTo>
                  <a:lnTo>
                    <a:pt x="0" y="30030"/>
                  </a:lnTo>
                  <a:lnTo>
                    <a:pt x="5009" y="19023"/>
                  </a:lnTo>
                  <a:lnTo>
                    <a:pt x="9308" y="13125"/>
                  </a:lnTo>
                  <a:lnTo>
                    <a:pt x="23492" y="4690"/>
                  </a:lnTo>
                  <a:lnTo>
                    <a:pt x="42261" y="0"/>
                  </a:lnTo>
                  <a:lnTo>
                    <a:pt x="64714" y="267"/>
                  </a:lnTo>
                  <a:lnTo>
                    <a:pt x="97783" y="11126"/>
                  </a:lnTo>
                  <a:lnTo>
                    <a:pt x="113614" y="25674"/>
                  </a:lnTo>
                  <a:lnTo>
                    <a:pt x="119812" y="34492"/>
                  </a:lnTo>
                  <a:lnTo>
                    <a:pt x="124816" y="53697"/>
                  </a:lnTo>
                  <a:lnTo>
                    <a:pt x="123277" y="73992"/>
                  </a:lnTo>
                  <a:lnTo>
                    <a:pt x="109805" y="104546"/>
                  </a:lnTo>
                  <a:lnTo>
                    <a:pt x="74837" y="151957"/>
                  </a:lnTo>
                  <a:lnTo>
                    <a:pt x="66368" y="167393"/>
                  </a:lnTo>
                  <a:lnTo>
                    <a:pt x="64139" y="176499"/>
                  </a:lnTo>
                  <a:lnTo>
                    <a:pt x="65030" y="185250"/>
                  </a:lnTo>
                  <a:lnTo>
                    <a:pt x="68706" y="198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585">
              <a:extLst>
                <a:ext uri="{FF2B5EF4-FFF2-40B4-BE49-F238E27FC236}">
                  <a16:creationId xmlns:a16="http://schemas.microsoft.com/office/drawing/2014/main" xmlns="" id="{CEF1C367-AC95-4F35-9352-32C95BB55E2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496772" y="2039233"/>
              <a:ext cx="38778" cy="35691"/>
            </a:xfrm>
            <a:custGeom>
              <a:avLst/>
              <a:gdLst/>
              <a:ahLst/>
              <a:cxnLst/>
              <a:rect l="0" t="0" r="0" b="0"/>
              <a:pathLst>
                <a:path w="38778" h="35691">
                  <a:moveTo>
                    <a:pt x="17828" y="5467"/>
                  </a:moveTo>
                  <a:lnTo>
                    <a:pt x="17828" y="5467"/>
                  </a:lnTo>
                  <a:lnTo>
                    <a:pt x="14457" y="2096"/>
                  </a:lnTo>
                  <a:lnTo>
                    <a:pt x="10920" y="441"/>
                  </a:lnTo>
                  <a:lnTo>
                    <a:pt x="8990" y="0"/>
                  </a:lnTo>
                  <a:lnTo>
                    <a:pt x="6997" y="1116"/>
                  </a:lnTo>
                  <a:lnTo>
                    <a:pt x="2901" y="6120"/>
                  </a:lnTo>
                  <a:lnTo>
                    <a:pt x="610" y="11167"/>
                  </a:lnTo>
                  <a:lnTo>
                    <a:pt x="0" y="13500"/>
                  </a:lnTo>
                  <a:lnTo>
                    <a:pt x="1202" y="19856"/>
                  </a:lnTo>
                  <a:lnTo>
                    <a:pt x="2511" y="23526"/>
                  </a:lnTo>
                  <a:lnTo>
                    <a:pt x="7728" y="29486"/>
                  </a:lnTo>
                  <a:lnTo>
                    <a:pt x="14750" y="33781"/>
                  </a:lnTo>
                  <a:lnTo>
                    <a:pt x="22575" y="35690"/>
                  </a:lnTo>
                  <a:lnTo>
                    <a:pt x="28875" y="34657"/>
                  </a:lnTo>
                  <a:lnTo>
                    <a:pt x="36388" y="30109"/>
                  </a:lnTo>
                  <a:lnTo>
                    <a:pt x="38668" y="28244"/>
                  </a:lnTo>
                  <a:lnTo>
                    <a:pt x="38777" y="26296"/>
                  </a:lnTo>
                  <a:lnTo>
                    <a:pt x="37438" y="24292"/>
                  </a:lnTo>
                  <a:lnTo>
                    <a:pt x="17828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874">
            <a:extLst>
              <a:ext uri="{FF2B5EF4-FFF2-40B4-BE49-F238E27FC236}">
                <a16:creationId xmlns:a16="http://schemas.microsoft.com/office/drawing/2014/main" xmlns="" id="{0FBC4E25-8BEC-455F-9F1D-978EB6147DED}"/>
              </a:ext>
            </a:extLst>
          </p:cNvPr>
          <p:cNvGrpSpPr/>
          <p:nvPr/>
        </p:nvGrpSpPr>
        <p:grpSpPr>
          <a:xfrm>
            <a:off x="5430471" y="897354"/>
            <a:ext cx="1294180" cy="408010"/>
            <a:chOff x="5430471" y="897354"/>
            <a:chExt cx="1294180" cy="408010"/>
          </a:xfrm>
        </p:grpSpPr>
        <p:sp>
          <p:nvSpPr>
            <p:cNvPr id="22" name="SMARTInkShape-4586">
              <a:extLst>
                <a:ext uri="{FF2B5EF4-FFF2-40B4-BE49-F238E27FC236}">
                  <a16:creationId xmlns:a16="http://schemas.microsoft.com/office/drawing/2014/main" xmlns="" id="{EB88D223-64C2-4763-9771-D1DC0F6D136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430471" y="914523"/>
              <a:ext cx="239819" cy="365836"/>
            </a:xfrm>
            <a:custGeom>
              <a:avLst/>
              <a:gdLst/>
              <a:ahLst/>
              <a:cxnLst/>
              <a:rect l="0" t="0" r="0" b="0"/>
              <a:pathLst>
                <a:path w="239819" h="365836">
                  <a:moveTo>
                    <a:pt x="233729" y="18927"/>
                  </a:moveTo>
                  <a:lnTo>
                    <a:pt x="233729" y="18927"/>
                  </a:lnTo>
                  <a:lnTo>
                    <a:pt x="233729" y="12185"/>
                  </a:lnTo>
                  <a:lnTo>
                    <a:pt x="235610" y="6993"/>
                  </a:lnTo>
                  <a:lnTo>
                    <a:pt x="239818" y="294"/>
                  </a:lnTo>
                  <a:lnTo>
                    <a:pt x="236630" y="0"/>
                  </a:lnTo>
                  <a:lnTo>
                    <a:pt x="197356" y="8726"/>
                  </a:lnTo>
                  <a:lnTo>
                    <a:pt x="155767" y="18178"/>
                  </a:lnTo>
                  <a:lnTo>
                    <a:pt x="111067" y="29916"/>
                  </a:lnTo>
                  <a:lnTo>
                    <a:pt x="69914" y="38959"/>
                  </a:lnTo>
                  <a:lnTo>
                    <a:pt x="22428" y="58161"/>
                  </a:lnTo>
                  <a:lnTo>
                    <a:pt x="18778" y="61311"/>
                  </a:lnTo>
                  <a:lnTo>
                    <a:pt x="14723" y="68574"/>
                  </a:lnTo>
                  <a:lnTo>
                    <a:pt x="12440" y="80596"/>
                  </a:lnTo>
                  <a:lnTo>
                    <a:pt x="16631" y="124118"/>
                  </a:lnTo>
                  <a:lnTo>
                    <a:pt x="17474" y="163454"/>
                  </a:lnTo>
                  <a:lnTo>
                    <a:pt x="17724" y="210857"/>
                  </a:lnTo>
                  <a:lnTo>
                    <a:pt x="17077" y="243224"/>
                  </a:lnTo>
                  <a:lnTo>
                    <a:pt x="12746" y="287801"/>
                  </a:lnTo>
                  <a:lnTo>
                    <a:pt x="4961" y="331421"/>
                  </a:lnTo>
                  <a:lnTo>
                    <a:pt x="0" y="354096"/>
                  </a:lnTo>
                  <a:lnTo>
                    <a:pt x="1004" y="357379"/>
                  </a:lnTo>
                  <a:lnTo>
                    <a:pt x="5882" y="362907"/>
                  </a:lnTo>
                  <a:lnTo>
                    <a:pt x="16518" y="365835"/>
                  </a:lnTo>
                  <a:lnTo>
                    <a:pt x="56454" y="364343"/>
                  </a:lnTo>
                  <a:lnTo>
                    <a:pt x="94185" y="359202"/>
                  </a:lnTo>
                  <a:lnTo>
                    <a:pt x="139084" y="355507"/>
                  </a:lnTo>
                  <a:lnTo>
                    <a:pt x="176579" y="349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587">
              <a:extLst>
                <a:ext uri="{FF2B5EF4-FFF2-40B4-BE49-F238E27FC236}">
                  <a16:creationId xmlns:a16="http://schemas.microsoft.com/office/drawing/2014/main" xmlns="" id="{5942E58C-D19F-4EE5-BE45-1B1F02F6C7E5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450065" y="1123950"/>
              <a:ext cx="137936" cy="44451"/>
            </a:xfrm>
            <a:custGeom>
              <a:avLst/>
              <a:gdLst/>
              <a:ahLst/>
              <a:cxnLst/>
              <a:rect l="0" t="0" r="0" b="0"/>
              <a:pathLst>
                <a:path w="137936" h="44451">
                  <a:moveTo>
                    <a:pt x="10935" y="44450"/>
                  </a:moveTo>
                  <a:lnTo>
                    <a:pt x="10935" y="44450"/>
                  </a:lnTo>
                  <a:lnTo>
                    <a:pt x="4193" y="44450"/>
                  </a:lnTo>
                  <a:lnTo>
                    <a:pt x="2207" y="43744"/>
                  </a:lnTo>
                  <a:lnTo>
                    <a:pt x="884" y="42568"/>
                  </a:lnTo>
                  <a:lnTo>
                    <a:pt x="0" y="41079"/>
                  </a:lnTo>
                  <a:lnTo>
                    <a:pt x="823" y="39380"/>
                  </a:lnTo>
                  <a:lnTo>
                    <a:pt x="5500" y="35612"/>
                  </a:lnTo>
                  <a:lnTo>
                    <a:pt x="45374" y="23469"/>
                  </a:lnTo>
                  <a:lnTo>
                    <a:pt x="89813" y="12128"/>
                  </a:lnTo>
                  <a:lnTo>
                    <a:pt x="137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588">
              <a:extLst>
                <a:ext uri="{FF2B5EF4-FFF2-40B4-BE49-F238E27FC236}">
                  <a16:creationId xmlns:a16="http://schemas.microsoft.com/office/drawing/2014/main" xmlns="" id="{FA08ECBB-2D59-4016-B30A-D32432D9614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748637" y="903686"/>
              <a:ext cx="271164" cy="366262"/>
            </a:xfrm>
            <a:custGeom>
              <a:avLst/>
              <a:gdLst/>
              <a:ahLst/>
              <a:cxnLst/>
              <a:rect l="0" t="0" r="0" b="0"/>
              <a:pathLst>
                <a:path w="271164" h="366262">
                  <a:moveTo>
                    <a:pt x="271163" y="4364"/>
                  </a:moveTo>
                  <a:lnTo>
                    <a:pt x="271163" y="4364"/>
                  </a:lnTo>
                  <a:lnTo>
                    <a:pt x="261024" y="3658"/>
                  </a:lnTo>
                  <a:lnTo>
                    <a:pt x="246679" y="0"/>
                  </a:lnTo>
                  <a:lnTo>
                    <a:pt x="207217" y="288"/>
                  </a:lnTo>
                  <a:lnTo>
                    <a:pt x="164121" y="3827"/>
                  </a:lnTo>
                  <a:lnTo>
                    <a:pt x="134987" y="2376"/>
                  </a:lnTo>
                  <a:lnTo>
                    <a:pt x="123857" y="658"/>
                  </a:lnTo>
                  <a:lnTo>
                    <a:pt x="107102" y="3658"/>
                  </a:lnTo>
                  <a:lnTo>
                    <a:pt x="99940" y="7108"/>
                  </a:lnTo>
                  <a:lnTo>
                    <a:pt x="94404" y="12874"/>
                  </a:lnTo>
                  <a:lnTo>
                    <a:pt x="91941" y="16387"/>
                  </a:lnTo>
                  <a:lnTo>
                    <a:pt x="88473" y="38187"/>
                  </a:lnTo>
                  <a:lnTo>
                    <a:pt x="87446" y="73731"/>
                  </a:lnTo>
                  <a:lnTo>
                    <a:pt x="89087" y="105044"/>
                  </a:lnTo>
                  <a:lnTo>
                    <a:pt x="88640" y="140127"/>
                  </a:lnTo>
                  <a:lnTo>
                    <a:pt x="79034" y="176886"/>
                  </a:lnTo>
                  <a:lnTo>
                    <a:pt x="67239" y="214391"/>
                  </a:lnTo>
                  <a:lnTo>
                    <a:pt x="53530" y="250815"/>
                  </a:lnTo>
                  <a:lnTo>
                    <a:pt x="28095" y="297677"/>
                  </a:lnTo>
                  <a:lnTo>
                    <a:pt x="7667" y="340187"/>
                  </a:lnTo>
                  <a:lnTo>
                    <a:pt x="0" y="359428"/>
                  </a:lnTo>
                  <a:lnTo>
                    <a:pt x="782" y="361723"/>
                  </a:lnTo>
                  <a:lnTo>
                    <a:pt x="2715" y="363254"/>
                  </a:lnTo>
                  <a:lnTo>
                    <a:pt x="10036" y="364954"/>
                  </a:lnTo>
                  <a:lnTo>
                    <a:pt x="49063" y="366135"/>
                  </a:lnTo>
                  <a:lnTo>
                    <a:pt x="85960" y="366261"/>
                  </a:lnTo>
                  <a:lnTo>
                    <a:pt x="133371" y="361939"/>
                  </a:lnTo>
                  <a:lnTo>
                    <a:pt x="150513" y="359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589">
              <a:extLst>
                <a:ext uri="{FF2B5EF4-FFF2-40B4-BE49-F238E27FC236}">
                  <a16:creationId xmlns:a16="http://schemas.microsoft.com/office/drawing/2014/main" xmlns="" id="{EB02A942-5574-45B1-BC90-E3D6322E262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003442" y="1007162"/>
              <a:ext cx="143359" cy="256489"/>
            </a:xfrm>
            <a:custGeom>
              <a:avLst/>
              <a:gdLst/>
              <a:ahLst/>
              <a:cxnLst/>
              <a:rect l="0" t="0" r="0" b="0"/>
              <a:pathLst>
                <a:path w="143359" h="256489">
                  <a:moveTo>
                    <a:pt x="3658" y="8838"/>
                  </a:moveTo>
                  <a:lnTo>
                    <a:pt x="3658" y="8838"/>
                  </a:lnTo>
                  <a:lnTo>
                    <a:pt x="287" y="5467"/>
                  </a:lnTo>
                  <a:lnTo>
                    <a:pt x="0" y="3768"/>
                  </a:lnTo>
                  <a:lnTo>
                    <a:pt x="513" y="1930"/>
                  </a:lnTo>
                  <a:lnTo>
                    <a:pt x="1561" y="0"/>
                  </a:lnTo>
                  <a:lnTo>
                    <a:pt x="2966" y="124"/>
                  </a:lnTo>
                  <a:lnTo>
                    <a:pt x="6408" y="4024"/>
                  </a:lnTo>
                  <a:lnTo>
                    <a:pt x="32138" y="44623"/>
                  </a:lnTo>
                  <a:lnTo>
                    <a:pt x="55371" y="81765"/>
                  </a:lnTo>
                  <a:lnTo>
                    <a:pt x="80129" y="124050"/>
                  </a:lnTo>
                  <a:lnTo>
                    <a:pt x="103457" y="165977"/>
                  </a:lnTo>
                  <a:lnTo>
                    <a:pt x="121892" y="205211"/>
                  </a:lnTo>
                  <a:lnTo>
                    <a:pt x="137563" y="250453"/>
                  </a:lnTo>
                  <a:lnTo>
                    <a:pt x="143358" y="256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590">
              <a:extLst>
                <a:ext uri="{FF2B5EF4-FFF2-40B4-BE49-F238E27FC236}">
                  <a16:creationId xmlns:a16="http://schemas.microsoft.com/office/drawing/2014/main" xmlns="" id="{2E5738E9-5CCA-41A2-8583-4E465E4871F9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969000" y="1041400"/>
              <a:ext cx="241301" cy="215901"/>
            </a:xfrm>
            <a:custGeom>
              <a:avLst/>
              <a:gdLst/>
              <a:ahLst/>
              <a:cxnLst/>
              <a:rect l="0" t="0" r="0" b="0"/>
              <a:pathLst>
                <a:path w="241301" h="215901">
                  <a:moveTo>
                    <a:pt x="241300" y="0"/>
                  </a:moveTo>
                  <a:lnTo>
                    <a:pt x="241300" y="0"/>
                  </a:lnTo>
                  <a:lnTo>
                    <a:pt x="216881" y="3371"/>
                  </a:lnTo>
                  <a:lnTo>
                    <a:pt x="178438" y="31815"/>
                  </a:lnTo>
                  <a:lnTo>
                    <a:pt x="134636" y="65401"/>
                  </a:lnTo>
                  <a:lnTo>
                    <a:pt x="87321" y="102869"/>
                  </a:lnTo>
                  <a:lnTo>
                    <a:pt x="47275" y="143525"/>
                  </a:lnTo>
                  <a:lnTo>
                    <a:pt x="11507" y="185820"/>
                  </a:lnTo>
                  <a:lnTo>
                    <a:pt x="2292" y="199709"/>
                  </a:lnTo>
                  <a:lnTo>
                    <a:pt x="823" y="204400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591">
              <a:extLst>
                <a:ext uri="{FF2B5EF4-FFF2-40B4-BE49-F238E27FC236}">
                  <a16:creationId xmlns:a16="http://schemas.microsoft.com/office/drawing/2014/main" xmlns="" id="{171D80AB-32AA-4E6D-A5C4-E26201D48E0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216650" y="897354"/>
              <a:ext cx="162957" cy="408010"/>
            </a:xfrm>
            <a:custGeom>
              <a:avLst/>
              <a:gdLst/>
              <a:ahLst/>
              <a:cxnLst/>
              <a:rect l="0" t="0" r="0" b="0"/>
              <a:pathLst>
                <a:path w="162957" h="408010">
                  <a:moveTo>
                    <a:pt x="0" y="42446"/>
                  </a:moveTo>
                  <a:lnTo>
                    <a:pt x="0" y="42446"/>
                  </a:lnTo>
                  <a:lnTo>
                    <a:pt x="0" y="35704"/>
                  </a:lnTo>
                  <a:lnTo>
                    <a:pt x="2117" y="33012"/>
                  </a:lnTo>
                  <a:lnTo>
                    <a:pt x="29886" y="18060"/>
                  </a:lnTo>
                  <a:lnTo>
                    <a:pt x="71991" y="7081"/>
                  </a:lnTo>
                  <a:lnTo>
                    <a:pt x="119191" y="0"/>
                  </a:lnTo>
                  <a:lnTo>
                    <a:pt x="139052" y="298"/>
                  </a:lnTo>
                  <a:lnTo>
                    <a:pt x="152582" y="5134"/>
                  </a:lnTo>
                  <a:lnTo>
                    <a:pt x="156755" y="10516"/>
                  </a:lnTo>
                  <a:lnTo>
                    <a:pt x="161391" y="25903"/>
                  </a:lnTo>
                  <a:lnTo>
                    <a:pt x="162956" y="66643"/>
                  </a:lnTo>
                  <a:lnTo>
                    <a:pt x="154743" y="110842"/>
                  </a:lnTo>
                  <a:lnTo>
                    <a:pt x="147327" y="143164"/>
                  </a:lnTo>
                  <a:lnTo>
                    <a:pt x="139326" y="176345"/>
                  </a:lnTo>
                  <a:lnTo>
                    <a:pt x="131067" y="209907"/>
                  </a:lnTo>
                  <a:lnTo>
                    <a:pt x="122692" y="243638"/>
                  </a:lnTo>
                  <a:lnTo>
                    <a:pt x="116787" y="284249"/>
                  </a:lnTo>
                  <a:lnTo>
                    <a:pt x="121535" y="331616"/>
                  </a:lnTo>
                  <a:lnTo>
                    <a:pt x="129939" y="365204"/>
                  </a:lnTo>
                  <a:lnTo>
                    <a:pt x="128775" y="375453"/>
                  </a:lnTo>
                  <a:lnTo>
                    <a:pt x="116501" y="386594"/>
                  </a:lnTo>
                  <a:lnTo>
                    <a:pt x="87670" y="401003"/>
                  </a:lnTo>
                  <a:lnTo>
                    <a:pt x="54904" y="407859"/>
                  </a:lnTo>
                  <a:lnTo>
                    <a:pt x="24030" y="408009"/>
                  </a:lnTo>
                  <a:lnTo>
                    <a:pt x="0" y="404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592">
              <a:extLst>
                <a:ext uri="{FF2B5EF4-FFF2-40B4-BE49-F238E27FC236}">
                  <a16:creationId xmlns:a16="http://schemas.microsoft.com/office/drawing/2014/main" xmlns="" id="{5461EA40-AD85-44B7-B868-1513FFA908CE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585212" y="1117600"/>
              <a:ext cx="139439" cy="12701"/>
            </a:xfrm>
            <a:custGeom>
              <a:avLst/>
              <a:gdLst/>
              <a:ahLst/>
              <a:cxnLst/>
              <a:rect l="0" t="0" r="0" b="0"/>
              <a:pathLst>
                <a:path w="139439" h="12701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6558" y="3371"/>
                  </a:lnTo>
                  <a:lnTo>
                    <a:pt x="51846" y="5958"/>
                  </a:lnTo>
                  <a:lnTo>
                    <a:pt x="95375" y="8115"/>
                  </a:lnTo>
                  <a:lnTo>
                    <a:pt x="13943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593">
              <a:extLst>
                <a:ext uri="{FF2B5EF4-FFF2-40B4-BE49-F238E27FC236}">
                  <a16:creationId xmlns:a16="http://schemas.microsoft.com/office/drawing/2014/main" xmlns="" id="{131A87F6-C7F8-49A2-BD60-5E1A22571B88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546849" y="1257300"/>
              <a:ext cx="152402" cy="6090"/>
            </a:xfrm>
            <a:custGeom>
              <a:avLst/>
              <a:gdLst/>
              <a:ahLst/>
              <a:cxnLst/>
              <a:rect l="0" t="0" r="0" b="0"/>
              <a:pathLst>
                <a:path w="152402" h="6090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2117" y="4364"/>
                  </a:lnTo>
                  <a:lnTo>
                    <a:pt x="36629" y="6089"/>
                  </a:lnTo>
                  <a:lnTo>
                    <a:pt x="78037" y="2902"/>
                  </a:lnTo>
                  <a:lnTo>
                    <a:pt x="122685" y="860"/>
                  </a:lnTo>
                  <a:lnTo>
                    <a:pt x="152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875">
            <a:extLst>
              <a:ext uri="{FF2B5EF4-FFF2-40B4-BE49-F238E27FC236}">
                <a16:creationId xmlns:a16="http://schemas.microsoft.com/office/drawing/2014/main" xmlns="" id="{D262C33C-A332-45B1-B390-68B0D980BE7E}"/>
              </a:ext>
            </a:extLst>
          </p:cNvPr>
          <p:cNvGrpSpPr/>
          <p:nvPr/>
        </p:nvGrpSpPr>
        <p:grpSpPr>
          <a:xfrm>
            <a:off x="8045450" y="1091041"/>
            <a:ext cx="844750" cy="526507"/>
            <a:chOff x="8045450" y="1091041"/>
            <a:chExt cx="844750" cy="526507"/>
          </a:xfrm>
        </p:grpSpPr>
        <p:sp>
          <p:nvSpPr>
            <p:cNvPr id="31" name="SMARTInkShape-4594">
              <a:extLst>
                <a:ext uri="{FF2B5EF4-FFF2-40B4-BE49-F238E27FC236}">
                  <a16:creationId xmlns:a16="http://schemas.microsoft.com/office/drawing/2014/main" xmlns="" id="{A3B09622-CF3C-4F13-AEBE-D7C208143C4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775700" y="1117600"/>
              <a:ext cx="114500" cy="285751"/>
            </a:xfrm>
            <a:custGeom>
              <a:avLst/>
              <a:gdLst/>
              <a:ahLst/>
              <a:cxnLst/>
              <a:rect l="0" t="0" r="0" b="0"/>
              <a:pathLst>
                <a:path w="114500" h="285751">
                  <a:moveTo>
                    <a:pt x="82550" y="0"/>
                  </a:moveTo>
                  <a:lnTo>
                    <a:pt x="82550" y="0"/>
                  </a:lnTo>
                  <a:lnTo>
                    <a:pt x="89291" y="3371"/>
                  </a:lnTo>
                  <a:lnTo>
                    <a:pt x="103598" y="22322"/>
                  </a:lnTo>
                  <a:lnTo>
                    <a:pt x="114499" y="63764"/>
                  </a:lnTo>
                  <a:lnTo>
                    <a:pt x="114153" y="100071"/>
                  </a:lnTo>
                  <a:lnTo>
                    <a:pt x="107884" y="139020"/>
                  </a:lnTo>
                  <a:lnTo>
                    <a:pt x="95691" y="177498"/>
                  </a:lnTo>
                  <a:lnTo>
                    <a:pt x="72959" y="221377"/>
                  </a:lnTo>
                  <a:lnTo>
                    <a:pt x="48350" y="253349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595">
              <a:extLst>
                <a:ext uri="{FF2B5EF4-FFF2-40B4-BE49-F238E27FC236}">
                  <a16:creationId xmlns:a16="http://schemas.microsoft.com/office/drawing/2014/main" xmlns="" id="{5F653C05-6468-494B-A186-65A3A4E399F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577423" y="1162933"/>
              <a:ext cx="166528" cy="179522"/>
            </a:xfrm>
            <a:custGeom>
              <a:avLst/>
              <a:gdLst/>
              <a:ahLst/>
              <a:cxnLst/>
              <a:rect l="0" t="0" r="0" b="0"/>
              <a:pathLst>
                <a:path w="166528" h="179522">
                  <a:moveTo>
                    <a:pt x="166527" y="5467"/>
                  </a:moveTo>
                  <a:lnTo>
                    <a:pt x="166527" y="5467"/>
                  </a:lnTo>
                  <a:lnTo>
                    <a:pt x="166527" y="0"/>
                  </a:lnTo>
                  <a:lnTo>
                    <a:pt x="156388" y="16617"/>
                  </a:lnTo>
                  <a:lnTo>
                    <a:pt x="137033" y="60351"/>
                  </a:lnTo>
                  <a:lnTo>
                    <a:pt x="114514" y="100046"/>
                  </a:lnTo>
                  <a:lnTo>
                    <a:pt x="89967" y="136737"/>
                  </a:lnTo>
                  <a:lnTo>
                    <a:pt x="71823" y="156942"/>
                  </a:lnTo>
                  <a:lnTo>
                    <a:pt x="39923" y="174840"/>
                  </a:lnTo>
                  <a:lnTo>
                    <a:pt x="23475" y="179521"/>
                  </a:lnTo>
                  <a:lnTo>
                    <a:pt x="17537" y="177948"/>
                  </a:lnTo>
                  <a:lnTo>
                    <a:pt x="12873" y="174076"/>
                  </a:lnTo>
                  <a:lnTo>
                    <a:pt x="5808" y="161543"/>
                  </a:lnTo>
                  <a:lnTo>
                    <a:pt x="316" y="144214"/>
                  </a:lnTo>
                  <a:lnTo>
                    <a:pt x="0" y="114624"/>
                  </a:lnTo>
                  <a:lnTo>
                    <a:pt x="6437" y="97726"/>
                  </a:lnTo>
                  <a:lnTo>
                    <a:pt x="11117" y="90256"/>
                  </a:lnTo>
                  <a:lnTo>
                    <a:pt x="17059" y="85982"/>
                  </a:lnTo>
                  <a:lnTo>
                    <a:pt x="31187" y="83114"/>
                  </a:lnTo>
                  <a:lnTo>
                    <a:pt x="44993" y="87955"/>
                  </a:lnTo>
                  <a:lnTo>
                    <a:pt x="86239" y="114950"/>
                  </a:lnTo>
                  <a:lnTo>
                    <a:pt x="113039" y="145888"/>
                  </a:lnTo>
                  <a:lnTo>
                    <a:pt x="134777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596">
              <a:extLst>
                <a:ext uri="{FF2B5EF4-FFF2-40B4-BE49-F238E27FC236}">
                  <a16:creationId xmlns:a16="http://schemas.microsoft.com/office/drawing/2014/main" xmlns="" id="{6FC40DB4-028B-4336-B2E5-602B08FC5A6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428265" y="1131967"/>
              <a:ext cx="99786" cy="260183"/>
            </a:xfrm>
            <a:custGeom>
              <a:avLst/>
              <a:gdLst/>
              <a:ahLst/>
              <a:cxnLst/>
              <a:rect l="0" t="0" r="0" b="0"/>
              <a:pathLst>
                <a:path w="99786" h="260183">
                  <a:moveTo>
                    <a:pt x="99785" y="23733"/>
                  </a:moveTo>
                  <a:lnTo>
                    <a:pt x="99785" y="23733"/>
                  </a:lnTo>
                  <a:lnTo>
                    <a:pt x="99080" y="9935"/>
                  </a:lnTo>
                  <a:lnTo>
                    <a:pt x="96414" y="3960"/>
                  </a:lnTo>
                  <a:lnTo>
                    <a:pt x="94716" y="2084"/>
                  </a:lnTo>
                  <a:lnTo>
                    <a:pt x="90946" y="0"/>
                  </a:lnTo>
                  <a:lnTo>
                    <a:pt x="74744" y="8940"/>
                  </a:lnTo>
                  <a:lnTo>
                    <a:pt x="55440" y="35107"/>
                  </a:lnTo>
                  <a:lnTo>
                    <a:pt x="32945" y="76414"/>
                  </a:lnTo>
                  <a:lnTo>
                    <a:pt x="20454" y="109941"/>
                  </a:lnTo>
                  <a:lnTo>
                    <a:pt x="10904" y="145303"/>
                  </a:lnTo>
                  <a:lnTo>
                    <a:pt x="4308" y="179835"/>
                  </a:lnTo>
                  <a:lnTo>
                    <a:pt x="0" y="220896"/>
                  </a:lnTo>
                  <a:lnTo>
                    <a:pt x="2217" y="231375"/>
                  </a:lnTo>
                  <a:lnTo>
                    <a:pt x="12206" y="248663"/>
                  </a:lnTo>
                  <a:lnTo>
                    <a:pt x="19526" y="254119"/>
                  </a:lnTo>
                  <a:lnTo>
                    <a:pt x="37068" y="260182"/>
                  </a:lnTo>
                  <a:lnTo>
                    <a:pt x="93435" y="258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597">
              <a:extLst>
                <a:ext uri="{FF2B5EF4-FFF2-40B4-BE49-F238E27FC236}">
                  <a16:creationId xmlns:a16="http://schemas.microsoft.com/office/drawing/2014/main" xmlns="" id="{86DD2484-950D-4FDA-8560-544C4DEDDD4D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210638" y="1327150"/>
              <a:ext cx="133263" cy="158751"/>
            </a:xfrm>
            <a:custGeom>
              <a:avLst/>
              <a:gdLst/>
              <a:ahLst/>
              <a:cxnLst/>
              <a:rect l="0" t="0" r="0" b="0"/>
              <a:pathLst>
                <a:path w="133263" h="158751">
                  <a:moveTo>
                    <a:pt x="133262" y="0"/>
                  </a:moveTo>
                  <a:lnTo>
                    <a:pt x="133262" y="0"/>
                  </a:lnTo>
                  <a:lnTo>
                    <a:pt x="127487" y="5070"/>
                  </a:lnTo>
                  <a:lnTo>
                    <a:pt x="90921" y="29263"/>
                  </a:lnTo>
                  <a:lnTo>
                    <a:pt x="55179" y="69986"/>
                  </a:lnTo>
                  <a:lnTo>
                    <a:pt x="21098" y="112210"/>
                  </a:lnTo>
                  <a:lnTo>
                    <a:pt x="1170" y="142972"/>
                  </a:lnTo>
                  <a:lnTo>
                    <a:pt x="45" y="147526"/>
                  </a:lnTo>
                  <a:lnTo>
                    <a:pt x="0" y="151267"/>
                  </a:lnTo>
                  <a:lnTo>
                    <a:pt x="2087" y="153761"/>
                  </a:lnTo>
                  <a:lnTo>
                    <a:pt x="18962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598">
              <a:extLst>
                <a:ext uri="{FF2B5EF4-FFF2-40B4-BE49-F238E27FC236}">
                  <a16:creationId xmlns:a16="http://schemas.microsoft.com/office/drawing/2014/main" xmlns="" id="{1E466CFA-D706-4172-9E3D-5881D8D8F9F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045450" y="1091041"/>
              <a:ext cx="184232" cy="526507"/>
            </a:xfrm>
            <a:custGeom>
              <a:avLst/>
              <a:gdLst/>
              <a:ahLst/>
              <a:cxnLst/>
              <a:rect l="0" t="0" r="0" b="0"/>
              <a:pathLst>
                <a:path w="184232" h="526507">
                  <a:moveTo>
                    <a:pt x="0" y="134509"/>
                  </a:moveTo>
                  <a:lnTo>
                    <a:pt x="0" y="134509"/>
                  </a:lnTo>
                  <a:lnTo>
                    <a:pt x="0" y="129042"/>
                  </a:lnTo>
                  <a:lnTo>
                    <a:pt x="1881" y="176214"/>
                  </a:lnTo>
                  <a:lnTo>
                    <a:pt x="5069" y="210900"/>
                  </a:lnTo>
                  <a:lnTo>
                    <a:pt x="8838" y="254538"/>
                  </a:lnTo>
                  <a:lnTo>
                    <a:pt x="12865" y="300274"/>
                  </a:lnTo>
                  <a:lnTo>
                    <a:pt x="14890" y="347177"/>
                  </a:lnTo>
                  <a:lnTo>
                    <a:pt x="13454" y="371538"/>
                  </a:lnTo>
                  <a:lnTo>
                    <a:pt x="8802" y="419066"/>
                  </a:lnTo>
                  <a:lnTo>
                    <a:pt x="4382" y="461357"/>
                  </a:lnTo>
                  <a:lnTo>
                    <a:pt x="1298" y="507382"/>
                  </a:lnTo>
                  <a:lnTo>
                    <a:pt x="384" y="526506"/>
                  </a:lnTo>
                  <a:lnTo>
                    <a:pt x="257" y="526368"/>
                  </a:lnTo>
                  <a:lnTo>
                    <a:pt x="50" y="494580"/>
                  </a:lnTo>
                  <a:lnTo>
                    <a:pt x="727" y="457524"/>
                  </a:lnTo>
                  <a:lnTo>
                    <a:pt x="1896" y="433813"/>
                  </a:lnTo>
                  <a:lnTo>
                    <a:pt x="3380" y="408128"/>
                  </a:lnTo>
                  <a:lnTo>
                    <a:pt x="5781" y="380422"/>
                  </a:lnTo>
                  <a:lnTo>
                    <a:pt x="8793" y="351368"/>
                  </a:lnTo>
                  <a:lnTo>
                    <a:pt x="12212" y="321415"/>
                  </a:lnTo>
                  <a:lnTo>
                    <a:pt x="15902" y="290863"/>
                  </a:lnTo>
                  <a:lnTo>
                    <a:pt x="19774" y="259912"/>
                  </a:lnTo>
                  <a:lnTo>
                    <a:pt x="23765" y="228694"/>
                  </a:lnTo>
                  <a:lnTo>
                    <a:pt x="28543" y="199416"/>
                  </a:lnTo>
                  <a:lnTo>
                    <a:pt x="33845" y="171430"/>
                  </a:lnTo>
                  <a:lnTo>
                    <a:pt x="39497" y="144306"/>
                  </a:lnTo>
                  <a:lnTo>
                    <a:pt x="51421" y="97236"/>
                  </a:lnTo>
                  <a:lnTo>
                    <a:pt x="64481" y="57971"/>
                  </a:lnTo>
                  <a:lnTo>
                    <a:pt x="87701" y="18149"/>
                  </a:lnTo>
                  <a:lnTo>
                    <a:pt x="104125" y="2595"/>
                  </a:lnTo>
                  <a:lnTo>
                    <a:pt x="112455" y="0"/>
                  </a:lnTo>
                  <a:lnTo>
                    <a:pt x="120831" y="386"/>
                  </a:lnTo>
                  <a:lnTo>
                    <a:pt x="129237" y="2760"/>
                  </a:lnTo>
                  <a:lnTo>
                    <a:pt x="146103" y="16687"/>
                  </a:lnTo>
                  <a:lnTo>
                    <a:pt x="161596" y="39105"/>
                  </a:lnTo>
                  <a:lnTo>
                    <a:pt x="173185" y="70235"/>
                  </a:lnTo>
                  <a:lnTo>
                    <a:pt x="181157" y="105237"/>
                  </a:lnTo>
                  <a:lnTo>
                    <a:pt x="184231" y="139844"/>
                  </a:lnTo>
                  <a:lnTo>
                    <a:pt x="178541" y="169336"/>
                  </a:lnTo>
                  <a:lnTo>
                    <a:pt x="165195" y="192791"/>
                  </a:lnTo>
                  <a:lnTo>
                    <a:pt x="156696" y="202997"/>
                  </a:lnTo>
                  <a:lnTo>
                    <a:pt x="132202" y="218100"/>
                  </a:lnTo>
                  <a:lnTo>
                    <a:pt x="103912" y="227399"/>
                  </a:lnTo>
                  <a:lnTo>
                    <a:pt x="65596" y="228668"/>
                  </a:lnTo>
                  <a:lnTo>
                    <a:pt x="24509" y="220870"/>
                  </a:lnTo>
                  <a:lnTo>
                    <a:pt x="23395" y="219600"/>
                  </a:lnTo>
                  <a:lnTo>
                    <a:pt x="25474" y="218753"/>
                  </a:lnTo>
                  <a:lnTo>
                    <a:pt x="38100" y="217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599">
              <a:extLst>
                <a:ext uri="{FF2B5EF4-FFF2-40B4-BE49-F238E27FC236}">
                  <a16:creationId xmlns:a16="http://schemas.microsoft.com/office/drawing/2014/main" xmlns="" id="{2B643071-D206-4457-A246-0C740E2FD1F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208729" y="1339850"/>
              <a:ext cx="122472" cy="127001"/>
            </a:xfrm>
            <a:custGeom>
              <a:avLst/>
              <a:gdLst/>
              <a:ahLst/>
              <a:cxnLst/>
              <a:rect l="0" t="0" r="0" b="0"/>
              <a:pathLst>
                <a:path w="122472" h="127001">
                  <a:moveTo>
                    <a:pt x="8171" y="0"/>
                  </a:moveTo>
                  <a:lnTo>
                    <a:pt x="8171" y="0"/>
                  </a:lnTo>
                  <a:lnTo>
                    <a:pt x="0" y="0"/>
                  </a:lnTo>
                  <a:lnTo>
                    <a:pt x="4832" y="0"/>
                  </a:lnTo>
                  <a:lnTo>
                    <a:pt x="45538" y="37563"/>
                  </a:lnTo>
                  <a:lnTo>
                    <a:pt x="83299" y="81896"/>
                  </a:lnTo>
                  <a:lnTo>
                    <a:pt x="115361" y="112820"/>
                  </a:lnTo>
                  <a:lnTo>
                    <a:pt x="122471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876">
            <a:extLst>
              <a:ext uri="{FF2B5EF4-FFF2-40B4-BE49-F238E27FC236}">
                <a16:creationId xmlns:a16="http://schemas.microsoft.com/office/drawing/2014/main" xmlns="" id="{76DB6BAC-7EAF-4456-9DC2-8F6E0408A0CF}"/>
              </a:ext>
            </a:extLst>
          </p:cNvPr>
          <p:cNvGrpSpPr/>
          <p:nvPr/>
        </p:nvGrpSpPr>
        <p:grpSpPr>
          <a:xfrm>
            <a:off x="6792169" y="901700"/>
            <a:ext cx="904032" cy="1047751"/>
            <a:chOff x="6792169" y="901700"/>
            <a:chExt cx="904032" cy="1047751"/>
          </a:xfrm>
        </p:grpSpPr>
        <p:sp>
          <p:nvSpPr>
            <p:cNvPr id="38" name="SMARTInkShape-4600">
              <a:extLst>
                <a:ext uri="{FF2B5EF4-FFF2-40B4-BE49-F238E27FC236}">
                  <a16:creationId xmlns:a16="http://schemas.microsoft.com/office/drawing/2014/main" xmlns="" id="{FC1BBF8E-130D-4A50-B3F5-4A2DC0B4DEE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316261" y="1073150"/>
              <a:ext cx="379940" cy="381001"/>
            </a:xfrm>
            <a:custGeom>
              <a:avLst/>
              <a:gdLst/>
              <a:ahLst/>
              <a:cxnLst/>
              <a:rect l="0" t="0" r="0" b="0"/>
              <a:pathLst>
                <a:path w="379940" h="381001">
                  <a:moveTo>
                    <a:pt x="291039" y="0"/>
                  </a:moveTo>
                  <a:lnTo>
                    <a:pt x="291039" y="0"/>
                  </a:lnTo>
                  <a:lnTo>
                    <a:pt x="297781" y="0"/>
                  </a:lnTo>
                  <a:lnTo>
                    <a:pt x="299767" y="705"/>
                  </a:lnTo>
                  <a:lnTo>
                    <a:pt x="301090" y="1881"/>
                  </a:lnTo>
                  <a:lnTo>
                    <a:pt x="301974" y="3371"/>
                  </a:lnTo>
                  <a:lnTo>
                    <a:pt x="303216" y="12209"/>
                  </a:lnTo>
                  <a:lnTo>
                    <a:pt x="292085" y="44458"/>
                  </a:lnTo>
                  <a:lnTo>
                    <a:pt x="270496" y="83650"/>
                  </a:lnTo>
                  <a:lnTo>
                    <a:pt x="239326" y="130697"/>
                  </a:lnTo>
                  <a:lnTo>
                    <a:pt x="209473" y="178268"/>
                  </a:lnTo>
                  <a:lnTo>
                    <a:pt x="170289" y="214941"/>
                  </a:lnTo>
                  <a:lnTo>
                    <a:pt x="127399" y="242584"/>
                  </a:lnTo>
                  <a:lnTo>
                    <a:pt x="84822" y="258222"/>
                  </a:lnTo>
                  <a:lnTo>
                    <a:pt x="60628" y="259874"/>
                  </a:lnTo>
                  <a:lnTo>
                    <a:pt x="38116" y="252613"/>
                  </a:lnTo>
                  <a:lnTo>
                    <a:pt x="18467" y="239272"/>
                  </a:lnTo>
                  <a:lnTo>
                    <a:pt x="5031" y="221584"/>
                  </a:lnTo>
                  <a:lnTo>
                    <a:pt x="0" y="205726"/>
                  </a:lnTo>
                  <a:lnTo>
                    <a:pt x="1135" y="184899"/>
                  </a:lnTo>
                  <a:lnTo>
                    <a:pt x="4853" y="173194"/>
                  </a:lnTo>
                  <a:lnTo>
                    <a:pt x="11210" y="165640"/>
                  </a:lnTo>
                  <a:lnTo>
                    <a:pt x="32835" y="157420"/>
                  </a:lnTo>
                  <a:lnTo>
                    <a:pt x="64956" y="160629"/>
                  </a:lnTo>
                  <a:lnTo>
                    <a:pt x="101284" y="173888"/>
                  </a:lnTo>
                  <a:lnTo>
                    <a:pt x="145602" y="197964"/>
                  </a:lnTo>
                  <a:lnTo>
                    <a:pt x="191110" y="230812"/>
                  </a:lnTo>
                  <a:lnTo>
                    <a:pt x="235873" y="267355"/>
                  </a:lnTo>
                  <a:lnTo>
                    <a:pt x="280416" y="301623"/>
                  </a:lnTo>
                  <a:lnTo>
                    <a:pt x="321523" y="334119"/>
                  </a:lnTo>
                  <a:lnTo>
                    <a:pt x="379939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601">
              <a:extLst>
                <a:ext uri="{FF2B5EF4-FFF2-40B4-BE49-F238E27FC236}">
                  <a16:creationId xmlns:a16="http://schemas.microsoft.com/office/drawing/2014/main" xmlns="" id="{FDCC5934-2CDA-4360-9959-8FAAA2B9D41C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792169" y="901700"/>
              <a:ext cx="605582" cy="666751"/>
            </a:xfrm>
            <a:custGeom>
              <a:avLst/>
              <a:gdLst/>
              <a:ahLst/>
              <a:cxnLst/>
              <a:rect l="0" t="0" r="0" b="0"/>
              <a:pathLst>
                <a:path w="605582" h="666751">
                  <a:moveTo>
                    <a:pt x="453181" y="0"/>
                  </a:moveTo>
                  <a:lnTo>
                    <a:pt x="453181" y="0"/>
                  </a:lnTo>
                  <a:lnTo>
                    <a:pt x="437280" y="705"/>
                  </a:lnTo>
                  <a:lnTo>
                    <a:pt x="396955" y="20970"/>
                  </a:lnTo>
                  <a:lnTo>
                    <a:pt x="359850" y="40080"/>
                  </a:lnTo>
                  <a:lnTo>
                    <a:pt x="324683" y="57795"/>
                  </a:lnTo>
                  <a:lnTo>
                    <a:pt x="283652" y="79309"/>
                  </a:lnTo>
                  <a:lnTo>
                    <a:pt x="240251" y="102982"/>
                  </a:lnTo>
                  <a:lnTo>
                    <a:pt x="197443" y="127614"/>
                  </a:lnTo>
                  <a:lnTo>
                    <a:pt x="154899" y="152673"/>
                  </a:lnTo>
                  <a:lnTo>
                    <a:pt x="113884" y="177921"/>
                  </a:lnTo>
                  <a:lnTo>
                    <a:pt x="76840" y="203254"/>
                  </a:lnTo>
                  <a:lnTo>
                    <a:pt x="34363" y="237945"/>
                  </a:lnTo>
                  <a:lnTo>
                    <a:pt x="9548" y="267195"/>
                  </a:lnTo>
                  <a:lnTo>
                    <a:pt x="2011" y="285030"/>
                  </a:lnTo>
                  <a:lnTo>
                    <a:pt x="0" y="293736"/>
                  </a:lnTo>
                  <a:lnTo>
                    <a:pt x="2188" y="301658"/>
                  </a:lnTo>
                  <a:lnTo>
                    <a:pt x="14027" y="316103"/>
                  </a:lnTo>
                  <a:lnTo>
                    <a:pt x="54010" y="336136"/>
                  </a:lnTo>
                  <a:lnTo>
                    <a:pt x="89975" y="347185"/>
                  </a:lnTo>
                  <a:lnTo>
                    <a:pt x="129478" y="356093"/>
                  </a:lnTo>
                  <a:lnTo>
                    <a:pt x="170553" y="362404"/>
                  </a:lnTo>
                  <a:lnTo>
                    <a:pt x="212327" y="367561"/>
                  </a:lnTo>
                  <a:lnTo>
                    <a:pt x="251590" y="372205"/>
                  </a:lnTo>
                  <a:lnTo>
                    <a:pt x="296084" y="378786"/>
                  </a:lnTo>
                  <a:lnTo>
                    <a:pt x="324945" y="385910"/>
                  </a:lnTo>
                  <a:lnTo>
                    <a:pt x="329591" y="389212"/>
                  </a:lnTo>
                  <a:lnTo>
                    <a:pt x="332688" y="392825"/>
                  </a:lnTo>
                  <a:lnTo>
                    <a:pt x="331930" y="397350"/>
                  </a:lnTo>
                  <a:lnTo>
                    <a:pt x="323562" y="408022"/>
                  </a:lnTo>
                  <a:lnTo>
                    <a:pt x="289500" y="429302"/>
                  </a:lnTo>
                  <a:lnTo>
                    <a:pt x="257667" y="447153"/>
                  </a:lnTo>
                  <a:lnTo>
                    <a:pt x="220942" y="467551"/>
                  </a:lnTo>
                  <a:lnTo>
                    <a:pt x="178749" y="490728"/>
                  </a:lnTo>
                  <a:lnTo>
                    <a:pt x="137889" y="517022"/>
                  </a:lnTo>
                  <a:lnTo>
                    <a:pt x="100678" y="543760"/>
                  </a:lnTo>
                  <a:lnTo>
                    <a:pt x="58047" y="577940"/>
                  </a:lnTo>
                  <a:lnTo>
                    <a:pt x="39088" y="597175"/>
                  </a:lnTo>
                  <a:lnTo>
                    <a:pt x="31133" y="615132"/>
                  </a:lnTo>
                  <a:lnTo>
                    <a:pt x="29999" y="623871"/>
                  </a:lnTo>
                  <a:lnTo>
                    <a:pt x="32770" y="631108"/>
                  </a:lnTo>
                  <a:lnTo>
                    <a:pt x="45258" y="642913"/>
                  </a:lnTo>
                  <a:lnTo>
                    <a:pt x="88976" y="654121"/>
                  </a:lnTo>
                  <a:lnTo>
                    <a:pt x="132327" y="655728"/>
                  </a:lnTo>
                  <a:lnTo>
                    <a:pt x="156728" y="655169"/>
                  </a:lnTo>
                  <a:lnTo>
                    <a:pt x="184284" y="654090"/>
                  </a:lnTo>
                  <a:lnTo>
                    <a:pt x="213945" y="652666"/>
                  </a:lnTo>
                  <a:lnTo>
                    <a:pt x="245006" y="651010"/>
                  </a:lnTo>
                  <a:lnTo>
                    <a:pt x="277004" y="649201"/>
                  </a:lnTo>
                  <a:lnTo>
                    <a:pt x="309623" y="647290"/>
                  </a:lnTo>
                  <a:lnTo>
                    <a:pt x="342659" y="645310"/>
                  </a:lnTo>
                  <a:lnTo>
                    <a:pt x="374561" y="643284"/>
                  </a:lnTo>
                  <a:lnTo>
                    <a:pt x="405706" y="641229"/>
                  </a:lnTo>
                  <a:lnTo>
                    <a:pt x="436348" y="639152"/>
                  </a:lnTo>
                  <a:lnTo>
                    <a:pt x="463831" y="638474"/>
                  </a:lnTo>
                  <a:lnTo>
                    <a:pt x="489209" y="638727"/>
                  </a:lnTo>
                  <a:lnTo>
                    <a:pt x="531988" y="641595"/>
                  </a:lnTo>
                  <a:lnTo>
                    <a:pt x="571233" y="651144"/>
                  </a:lnTo>
                  <a:lnTo>
                    <a:pt x="605581" y="666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602">
              <a:extLst>
                <a:ext uri="{FF2B5EF4-FFF2-40B4-BE49-F238E27FC236}">
                  <a16:creationId xmlns:a16="http://schemas.microsoft.com/office/drawing/2014/main" xmlns="" id="{94F2E7E4-6893-482B-9D1E-F965BAB3378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978851" y="1768580"/>
              <a:ext cx="107750" cy="170379"/>
            </a:xfrm>
            <a:custGeom>
              <a:avLst/>
              <a:gdLst/>
              <a:ahLst/>
              <a:cxnLst/>
              <a:rect l="0" t="0" r="0" b="0"/>
              <a:pathLst>
                <a:path w="107750" h="170379">
                  <a:moveTo>
                    <a:pt x="107749" y="9420"/>
                  </a:moveTo>
                  <a:lnTo>
                    <a:pt x="107749" y="9420"/>
                  </a:lnTo>
                  <a:lnTo>
                    <a:pt x="98910" y="582"/>
                  </a:lnTo>
                  <a:lnTo>
                    <a:pt x="95506" y="0"/>
                  </a:lnTo>
                  <a:lnTo>
                    <a:pt x="86080" y="1235"/>
                  </a:lnTo>
                  <a:lnTo>
                    <a:pt x="46998" y="29424"/>
                  </a:lnTo>
                  <a:lnTo>
                    <a:pt x="11857" y="75492"/>
                  </a:lnTo>
                  <a:lnTo>
                    <a:pt x="0" y="100572"/>
                  </a:lnTo>
                  <a:lnTo>
                    <a:pt x="123" y="117430"/>
                  </a:lnTo>
                  <a:lnTo>
                    <a:pt x="2132" y="125876"/>
                  </a:lnTo>
                  <a:lnTo>
                    <a:pt x="11890" y="140906"/>
                  </a:lnTo>
                  <a:lnTo>
                    <a:pt x="26338" y="153231"/>
                  </a:lnTo>
                  <a:lnTo>
                    <a:pt x="71219" y="169434"/>
                  </a:lnTo>
                  <a:lnTo>
                    <a:pt x="86574" y="170378"/>
                  </a:lnTo>
                  <a:lnTo>
                    <a:pt x="107749" y="16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603">
              <a:extLst>
                <a:ext uri="{FF2B5EF4-FFF2-40B4-BE49-F238E27FC236}">
                  <a16:creationId xmlns:a16="http://schemas.microsoft.com/office/drawing/2014/main" xmlns="" id="{656816ED-24B7-4ACC-880A-D0F539097F6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962579" y="1858062"/>
              <a:ext cx="124022" cy="8839"/>
            </a:xfrm>
            <a:custGeom>
              <a:avLst/>
              <a:gdLst/>
              <a:ahLst/>
              <a:cxnLst/>
              <a:rect l="0" t="0" r="0" b="0"/>
              <a:pathLst>
                <a:path w="124022" h="8839">
                  <a:moveTo>
                    <a:pt x="3371" y="8838"/>
                  </a:moveTo>
                  <a:lnTo>
                    <a:pt x="3371" y="8838"/>
                  </a:lnTo>
                  <a:lnTo>
                    <a:pt x="0" y="5467"/>
                  </a:lnTo>
                  <a:lnTo>
                    <a:pt x="1829" y="3768"/>
                  </a:lnTo>
                  <a:lnTo>
                    <a:pt x="11388" y="0"/>
                  </a:lnTo>
                  <a:lnTo>
                    <a:pt x="52361" y="1673"/>
                  </a:lnTo>
                  <a:lnTo>
                    <a:pt x="99518" y="5698"/>
                  </a:lnTo>
                  <a:lnTo>
                    <a:pt x="124021" y="8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604">
              <a:extLst>
                <a:ext uri="{FF2B5EF4-FFF2-40B4-BE49-F238E27FC236}">
                  <a16:creationId xmlns:a16="http://schemas.microsoft.com/office/drawing/2014/main" xmlns="" id="{964D495F-8CDD-434A-88BA-909C160392F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156450" y="1712829"/>
              <a:ext cx="342901" cy="236622"/>
            </a:xfrm>
            <a:custGeom>
              <a:avLst/>
              <a:gdLst/>
              <a:ahLst/>
              <a:cxnLst/>
              <a:rect l="0" t="0" r="0" b="0"/>
              <a:pathLst>
                <a:path w="342901" h="236622">
                  <a:moveTo>
                    <a:pt x="0" y="236621"/>
                  </a:moveTo>
                  <a:lnTo>
                    <a:pt x="0" y="236621"/>
                  </a:lnTo>
                  <a:lnTo>
                    <a:pt x="45503" y="234739"/>
                  </a:lnTo>
                  <a:lnTo>
                    <a:pt x="86216" y="230859"/>
                  </a:lnTo>
                  <a:lnTo>
                    <a:pt x="111888" y="228506"/>
                  </a:lnTo>
                  <a:lnTo>
                    <a:pt x="127385" y="224827"/>
                  </a:lnTo>
                  <a:lnTo>
                    <a:pt x="128668" y="223819"/>
                  </a:lnTo>
                  <a:lnTo>
                    <a:pt x="128818" y="222442"/>
                  </a:lnTo>
                  <a:lnTo>
                    <a:pt x="111875" y="183151"/>
                  </a:lnTo>
                  <a:lnTo>
                    <a:pt x="101957" y="139589"/>
                  </a:lnTo>
                  <a:lnTo>
                    <a:pt x="99119" y="102743"/>
                  </a:lnTo>
                  <a:lnTo>
                    <a:pt x="102614" y="79047"/>
                  </a:lnTo>
                  <a:lnTo>
                    <a:pt x="124599" y="32017"/>
                  </a:lnTo>
                  <a:lnTo>
                    <a:pt x="138868" y="18451"/>
                  </a:lnTo>
                  <a:lnTo>
                    <a:pt x="170031" y="1614"/>
                  </a:lnTo>
                  <a:lnTo>
                    <a:pt x="181639" y="0"/>
                  </a:lnTo>
                  <a:lnTo>
                    <a:pt x="186709" y="557"/>
                  </a:lnTo>
                  <a:lnTo>
                    <a:pt x="196106" y="6820"/>
                  </a:lnTo>
                  <a:lnTo>
                    <a:pt x="204280" y="16660"/>
                  </a:lnTo>
                  <a:lnTo>
                    <a:pt x="210265" y="28088"/>
                  </a:lnTo>
                  <a:lnTo>
                    <a:pt x="214230" y="49793"/>
                  </a:lnTo>
                  <a:lnTo>
                    <a:pt x="206136" y="91845"/>
                  </a:lnTo>
                  <a:lnTo>
                    <a:pt x="195130" y="132973"/>
                  </a:lnTo>
                  <a:lnTo>
                    <a:pt x="181232" y="175674"/>
                  </a:lnTo>
                  <a:lnTo>
                    <a:pt x="179325" y="187426"/>
                  </a:lnTo>
                  <a:lnTo>
                    <a:pt x="180228" y="191830"/>
                  </a:lnTo>
                  <a:lnTo>
                    <a:pt x="184994" y="198604"/>
                  </a:lnTo>
                  <a:lnTo>
                    <a:pt x="205723" y="209756"/>
                  </a:lnTo>
                  <a:lnTo>
                    <a:pt x="253061" y="216027"/>
                  </a:lnTo>
                  <a:lnTo>
                    <a:pt x="295965" y="219147"/>
                  </a:lnTo>
                  <a:lnTo>
                    <a:pt x="342900" y="223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SMARTInkShape-4605">
            <a:extLst>
              <a:ext uri="{FF2B5EF4-FFF2-40B4-BE49-F238E27FC236}">
                <a16:creationId xmlns:a16="http://schemas.microsoft.com/office/drawing/2014/main" xmlns="" id="{21043E29-469D-4666-A732-0C7392B907A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89643" y="1797050"/>
            <a:ext cx="212808" cy="127001"/>
          </a:xfrm>
          <a:custGeom>
            <a:avLst/>
            <a:gdLst/>
            <a:ahLst/>
            <a:cxnLst/>
            <a:rect l="0" t="0" r="0" b="0"/>
            <a:pathLst>
              <a:path w="212808" h="127001">
                <a:moveTo>
                  <a:pt x="149307" y="0"/>
                </a:moveTo>
                <a:lnTo>
                  <a:pt x="149307" y="0"/>
                </a:lnTo>
                <a:lnTo>
                  <a:pt x="152677" y="0"/>
                </a:lnTo>
                <a:lnTo>
                  <a:pt x="153670" y="1411"/>
                </a:lnTo>
                <a:lnTo>
                  <a:pt x="154774" y="6742"/>
                </a:lnTo>
                <a:lnTo>
                  <a:pt x="148654" y="24418"/>
                </a:lnTo>
                <a:lnTo>
                  <a:pt x="127462" y="55676"/>
                </a:lnTo>
                <a:lnTo>
                  <a:pt x="100657" y="79213"/>
                </a:lnTo>
                <a:lnTo>
                  <a:pt x="80648" y="90709"/>
                </a:lnTo>
                <a:lnTo>
                  <a:pt x="59995" y="94878"/>
                </a:lnTo>
                <a:lnTo>
                  <a:pt x="49550" y="95002"/>
                </a:lnTo>
                <a:lnTo>
                  <a:pt x="32298" y="89495"/>
                </a:lnTo>
                <a:lnTo>
                  <a:pt x="24734" y="85064"/>
                </a:lnTo>
                <a:lnTo>
                  <a:pt x="12567" y="70732"/>
                </a:lnTo>
                <a:lnTo>
                  <a:pt x="3867" y="52603"/>
                </a:lnTo>
                <a:lnTo>
                  <a:pt x="0" y="32787"/>
                </a:lnTo>
                <a:lnTo>
                  <a:pt x="2045" y="17864"/>
                </a:lnTo>
                <a:lnTo>
                  <a:pt x="4566" y="11910"/>
                </a:lnTo>
                <a:lnTo>
                  <a:pt x="7658" y="7940"/>
                </a:lnTo>
                <a:lnTo>
                  <a:pt x="14855" y="3529"/>
                </a:lnTo>
                <a:lnTo>
                  <a:pt x="28402" y="7213"/>
                </a:lnTo>
                <a:lnTo>
                  <a:pt x="69215" y="30196"/>
                </a:lnTo>
                <a:lnTo>
                  <a:pt x="105585" y="50339"/>
                </a:lnTo>
                <a:lnTo>
                  <a:pt x="143172" y="73084"/>
                </a:lnTo>
                <a:lnTo>
                  <a:pt x="188907" y="105658"/>
                </a:lnTo>
                <a:lnTo>
                  <a:pt x="212807" y="127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SMARTInkShape-Group878">
            <a:extLst>
              <a:ext uri="{FF2B5EF4-FFF2-40B4-BE49-F238E27FC236}">
                <a16:creationId xmlns:a16="http://schemas.microsoft.com/office/drawing/2014/main" xmlns="" id="{E9B5578E-ECA8-4168-A48B-35723C697BEB}"/>
              </a:ext>
            </a:extLst>
          </p:cNvPr>
          <p:cNvGrpSpPr/>
          <p:nvPr/>
        </p:nvGrpSpPr>
        <p:grpSpPr>
          <a:xfrm>
            <a:off x="3981450" y="2580345"/>
            <a:ext cx="399168" cy="716865"/>
            <a:chOff x="3981450" y="2580345"/>
            <a:chExt cx="399168" cy="716865"/>
          </a:xfrm>
        </p:grpSpPr>
        <p:sp>
          <p:nvSpPr>
            <p:cNvPr id="45" name="SMARTInkShape-4606">
              <a:extLst>
                <a:ext uri="{FF2B5EF4-FFF2-40B4-BE49-F238E27FC236}">
                  <a16:creationId xmlns:a16="http://schemas.microsoft.com/office/drawing/2014/main" xmlns="" id="{8B1D9892-3972-4A27-BF58-8CC28269696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981450" y="2901950"/>
              <a:ext cx="241301" cy="196851"/>
            </a:xfrm>
            <a:custGeom>
              <a:avLst/>
              <a:gdLst/>
              <a:ahLst/>
              <a:cxnLst/>
              <a:rect l="0" t="0" r="0" b="0"/>
              <a:pathLst>
                <a:path w="241301" h="196851">
                  <a:moveTo>
                    <a:pt x="0" y="0"/>
                  </a:moveTo>
                  <a:lnTo>
                    <a:pt x="0" y="0"/>
                  </a:lnTo>
                  <a:lnTo>
                    <a:pt x="38282" y="17312"/>
                  </a:lnTo>
                  <a:lnTo>
                    <a:pt x="78057" y="39388"/>
                  </a:lnTo>
                  <a:lnTo>
                    <a:pt x="111597" y="60545"/>
                  </a:lnTo>
                  <a:lnTo>
                    <a:pt x="156067" y="92885"/>
                  </a:lnTo>
                  <a:lnTo>
                    <a:pt x="198176" y="139076"/>
                  </a:lnTo>
                  <a:lnTo>
                    <a:pt x="234378" y="183462"/>
                  </a:lnTo>
                  <a:lnTo>
                    <a:pt x="2413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607">
              <a:extLst>
                <a:ext uri="{FF2B5EF4-FFF2-40B4-BE49-F238E27FC236}">
                  <a16:creationId xmlns:a16="http://schemas.microsoft.com/office/drawing/2014/main" xmlns="" id="{0B008C9D-A347-4EF4-BE51-5D2E153649E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235550" y="2873964"/>
              <a:ext cx="145068" cy="423246"/>
            </a:xfrm>
            <a:custGeom>
              <a:avLst/>
              <a:gdLst/>
              <a:ahLst/>
              <a:cxnLst/>
              <a:rect l="0" t="0" r="0" b="0"/>
              <a:pathLst>
                <a:path w="145068" h="423246">
                  <a:moveTo>
                    <a:pt x="139600" y="21636"/>
                  </a:moveTo>
                  <a:lnTo>
                    <a:pt x="139600" y="21636"/>
                  </a:lnTo>
                  <a:lnTo>
                    <a:pt x="145067" y="5234"/>
                  </a:lnTo>
                  <a:lnTo>
                    <a:pt x="144656" y="3646"/>
                  </a:lnTo>
                  <a:lnTo>
                    <a:pt x="142317" y="0"/>
                  </a:lnTo>
                  <a:lnTo>
                    <a:pt x="131401" y="5435"/>
                  </a:lnTo>
                  <a:lnTo>
                    <a:pt x="85603" y="45556"/>
                  </a:lnTo>
                  <a:lnTo>
                    <a:pt x="46018" y="90566"/>
                  </a:lnTo>
                  <a:lnTo>
                    <a:pt x="25089" y="121082"/>
                  </a:lnTo>
                  <a:lnTo>
                    <a:pt x="10586" y="154441"/>
                  </a:lnTo>
                  <a:lnTo>
                    <a:pt x="12589" y="183369"/>
                  </a:lnTo>
                  <a:lnTo>
                    <a:pt x="1616" y="228032"/>
                  </a:lnTo>
                  <a:lnTo>
                    <a:pt x="239" y="271172"/>
                  </a:lnTo>
                  <a:lnTo>
                    <a:pt x="0" y="311315"/>
                  </a:lnTo>
                  <a:lnTo>
                    <a:pt x="3301" y="354490"/>
                  </a:lnTo>
                  <a:lnTo>
                    <a:pt x="5667" y="396706"/>
                  </a:lnTo>
                  <a:lnTo>
                    <a:pt x="6216" y="423245"/>
                  </a:lnTo>
                  <a:lnTo>
                    <a:pt x="6227" y="422725"/>
                  </a:lnTo>
                  <a:lnTo>
                    <a:pt x="18950" y="415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608">
              <a:extLst>
                <a:ext uri="{FF2B5EF4-FFF2-40B4-BE49-F238E27FC236}">
                  <a16:creationId xmlns:a16="http://schemas.microsoft.com/office/drawing/2014/main" xmlns="" id="{439D443A-50B5-40B0-8F5B-A4C778493EE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101236" y="2580345"/>
              <a:ext cx="229465" cy="200956"/>
            </a:xfrm>
            <a:custGeom>
              <a:avLst/>
              <a:gdLst/>
              <a:ahLst/>
              <a:cxnLst/>
              <a:rect l="0" t="0" r="0" b="0"/>
              <a:pathLst>
                <a:path w="229465" h="200956">
                  <a:moveTo>
                    <a:pt x="83414" y="61255"/>
                  </a:moveTo>
                  <a:lnTo>
                    <a:pt x="83414" y="61255"/>
                  </a:lnTo>
                  <a:lnTo>
                    <a:pt x="83414" y="55166"/>
                  </a:lnTo>
                  <a:lnTo>
                    <a:pt x="80043" y="58353"/>
                  </a:lnTo>
                  <a:lnTo>
                    <a:pt x="59649" y="99725"/>
                  </a:lnTo>
                  <a:lnTo>
                    <a:pt x="43102" y="139357"/>
                  </a:lnTo>
                  <a:lnTo>
                    <a:pt x="30469" y="164281"/>
                  </a:lnTo>
                  <a:lnTo>
                    <a:pt x="22018" y="173602"/>
                  </a:lnTo>
                  <a:lnTo>
                    <a:pt x="13558" y="178215"/>
                  </a:lnTo>
                  <a:lnTo>
                    <a:pt x="9327" y="179445"/>
                  </a:lnTo>
                  <a:lnTo>
                    <a:pt x="5801" y="178148"/>
                  </a:lnTo>
                  <a:lnTo>
                    <a:pt x="0" y="171063"/>
                  </a:lnTo>
                  <a:lnTo>
                    <a:pt x="715" y="157095"/>
                  </a:lnTo>
                  <a:lnTo>
                    <a:pt x="16043" y="116013"/>
                  </a:lnTo>
                  <a:lnTo>
                    <a:pt x="40090" y="79596"/>
                  </a:lnTo>
                  <a:lnTo>
                    <a:pt x="73341" y="35846"/>
                  </a:lnTo>
                  <a:lnTo>
                    <a:pt x="100610" y="0"/>
                  </a:lnTo>
                  <a:lnTo>
                    <a:pt x="102639" y="1368"/>
                  </a:lnTo>
                  <a:lnTo>
                    <a:pt x="123349" y="27838"/>
                  </a:lnTo>
                  <a:lnTo>
                    <a:pt x="142912" y="69784"/>
                  </a:lnTo>
                  <a:lnTo>
                    <a:pt x="166428" y="115073"/>
                  </a:lnTo>
                  <a:lnTo>
                    <a:pt x="192000" y="159594"/>
                  </a:lnTo>
                  <a:lnTo>
                    <a:pt x="201587" y="179527"/>
                  </a:lnTo>
                  <a:lnTo>
                    <a:pt x="209078" y="187433"/>
                  </a:lnTo>
                  <a:lnTo>
                    <a:pt x="215230" y="191418"/>
                  </a:lnTo>
                  <a:lnTo>
                    <a:pt x="220315" y="193894"/>
                  </a:lnTo>
                  <a:lnTo>
                    <a:pt x="229464" y="200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879">
            <a:extLst>
              <a:ext uri="{FF2B5EF4-FFF2-40B4-BE49-F238E27FC236}">
                <a16:creationId xmlns:a16="http://schemas.microsoft.com/office/drawing/2014/main" xmlns="" id="{821A2FFE-F7B2-42BA-86BF-DEB304339868}"/>
              </a:ext>
            </a:extLst>
          </p:cNvPr>
          <p:cNvGrpSpPr/>
          <p:nvPr/>
        </p:nvGrpSpPr>
        <p:grpSpPr>
          <a:xfrm>
            <a:off x="4705350" y="3048000"/>
            <a:ext cx="222251" cy="174203"/>
            <a:chOff x="4705350" y="3048000"/>
            <a:chExt cx="222251" cy="174203"/>
          </a:xfrm>
        </p:grpSpPr>
        <p:sp>
          <p:nvSpPr>
            <p:cNvPr id="49" name="SMARTInkShape-4609">
              <a:extLst>
                <a:ext uri="{FF2B5EF4-FFF2-40B4-BE49-F238E27FC236}">
                  <a16:creationId xmlns:a16="http://schemas.microsoft.com/office/drawing/2014/main" xmlns="" id="{D2167DEE-1BD6-44C7-A95C-11D492B175DB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705350" y="3048000"/>
              <a:ext cx="196851" cy="31751"/>
            </a:xfrm>
            <a:custGeom>
              <a:avLst/>
              <a:gdLst/>
              <a:ahLst/>
              <a:cxnLst/>
              <a:rect l="0" t="0" r="0" b="0"/>
              <a:pathLst>
                <a:path w="196851" h="31751">
                  <a:moveTo>
                    <a:pt x="0" y="31750"/>
                  </a:moveTo>
                  <a:lnTo>
                    <a:pt x="0" y="31750"/>
                  </a:lnTo>
                  <a:lnTo>
                    <a:pt x="10113" y="25008"/>
                  </a:lnTo>
                  <a:lnTo>
                    <a:pt x="54292" y="16072"/>
                  </a:lnTo>
                  <a:lnTo>
                    <a:pt x="97460" y="7349"/>
                  </a:lnTo>
                  <a:lnTo>
                    <a:pt x="132921" y="3266"/>
                  </a:lnTo>
                  <a:lnTo>
                    <a:pt x="175713" y="968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610">
              <a:extLst>
                <a:ext uri="{FF2B5EF4-FFF2-40B4-BE49-F238E27FC236}">
                  <a16:creationId xmlns:a16="http://schemas.microsoft.com/office/drawing/2014/main" xmlns="" id="{556583D1-7D5D-4537-B3A7-A0795E9371F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727092" y="3194050"/>
              <a:ext cx="200509" cy="28153"/>
            </a:xfrm>
            <a:custGeom>
              <a:avLst/>
              <a:gdLst/>
              <a:ahLst/>
              <a:cxnLst/>
              <a:rect l="0" t="0" r="0" b="0"/>
              <a:pathLst>
                <a:path w="200509" h="28153">
                  <a:moveTo>
                    <a:pt x="3658" y="19050"/>
                  </a:moveTo>
                  <a:lnTo>
                    <a:pt x="3658" y="19050"/>
                  </a:lnTo>
                  <a:lnTo>
                    <a:pt x="287" y="22421"/>
                  </a:lnTo>
                  <a:lnTo>
                    <a:pt x="0" y="24119"/>
                  </a:lnTo>
                  <a:lnTo>
                    <a:pt x="514" y="25957"/>
                  </a:lnTo>
                  <a:lnTo>
                    <a:pt x="1561" y="27888"/>
                  </a:lnTo>
                  <a:lnTo>
                    <a:pt x="12134" y="28152"/>
                  </a:lnTo>
                  <a:lnTo>
                    <a:pt x="45445" y="24334"/>
                  </a:lnTo>
                  <a:lnTo>
                    <a:pt x="78675" y="19987"/>
                  </a:lnTo>
                  <a:lnTo>
                    <a:pt x="116962" y="13352"/>
                  </a:lnTo>
                  <a:lnTo>
                    <a:pt x="151852" y="7580"/>
                  </a:lnTo>
                  <a:lnTo>
                    <a:pt x="2005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880">
            <a:extLst>
              <a:ext uri="{FF2B5EF4-FFF2-40B4-BE49-F238E27FC236}">
                <a16:creationId xmlns:a16="http://schemas.microsoft.com/office/drawing/2014/main" xmlns="" id="{CDA342D0-5CE0-4AE8-B619-4C3C353E6428}"/>
              </a:ext>
            </a:extLst>
          </p:cNvPr>
          <p:cNvGrpSpPr/>
          <p:nvPr/>
        </p:nvGrpSpPr>
        <p:grpSpPr>
          <a:xfrm>
            <a:off x="5478785" y="2914673"/>
            <a:ext cx="960116" cy="386829"/>
            <a:chOff x="5478785" y="2914673"/>
            <a:chExt cx="960116" cy="386829"/>
          </a:xfrm>
        </p:grpSpPr>
        <p:sp>
          <p:nvSpPr>
            <p:cNvPr id="52" name="SMARTInkShape-4611">
              <a:extLst>
                <a:ext uri="{FF2B5EF4-FFF2-40B4-BE49-F238E27FC236}">
                  <a16:creationId xmlns:a16="http://schemas.microsoft.com/office/drawing/2014/main" xmlns="" id="{4A373AA5-3B8B-4239-80D5-ACF25DF4988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478785" y="2914673"/>
              <a:ext cx="464816" cy="386829"/>
            </a:xfrm>
            <a:custGeom>
              <a:avLst/>
              <a:gdLst/>
              <a:ahLst/>
              <a:cxnLst/>
              <a:rect l="0" t="0" r="0" b="0"/>
              <a:pathLst>
                <a:path w="464816" h="386829">
                  <a:moveTo>
                    <a:pt x="318765" y="6327"/>
                  </a:moveTo>
                  <a:lnTo>
                    <a:pt x="318765" y="6327"/>
                  </a:lnTo>
                  <a:lnTo>
                    <a:pt x="331309" y="55"/>
                  </a:lnTo>
                  <a:lnTo>
                    <a:pt x="328048" y="0"/>
                  </a:lnTo>
                  <a:lnTo>
                    <a:pt x="286648" y="21026"/>
                  </a:lnTo>
                  <a:lnTo>
                    <a:pt x="249904" y="38670"/>
                  </a:lnTo>
                  <a:lnTo>
                    <a:pt x="207737" y="57303"/>
                  </a:lnTo>
                  <a:lnTo>
                    <a:pt x="174875" y="73668"/>
                  </a:lnTo>
                  <a:lnTo>
                    <a:pt x="140514" y="92701"/>
                  </a:lnTo>
                  <a:lnTo>
                    <a:pt x="94814" y="121838"/>
                  </a:lnTo>
                  <a:lnTo>
                    <a:pt x="52696" y="149480"/>
                  </a:lnTo>
                  <a:lnTo>
                    <a:pt x="46136" y="154679"/>
                  </a:lnTo>
                  <a:lnTo>
                    <a:pt x="43173" y="158850"/>
                  </a:lnTo>
                  <a:lnTo>
                    <a:pt x="42609" y="162337"/>
                  </a:lnTo>
                  <a:lnTo>
                    <a:pt x="43645" y="165367"/>
                  </a:lnTo>
                  <a:lnTo>
                    <a:pt x="52321" y="170615"/>
                  </a:lnTo>
                  <a:lnTo>
                    <a:pt x="69112" y="174594"/>
                  </a:lnTo>
                  <a:lnTo>
                    <a:pt x="113560" y="177539"/>
                  </a:lnTo>
                  <a:lnTo>
                    <a:pt x="146188" y="180729"/>
                  </a:lnTo>
                  <a:lnTo>
                    <a:pt x="189550" y="186491"/>
                  </a:lnTo>
                  <a:lnTo>
                    <a:pt x="222466" y="192667"/>
                  </a:lnTo>
                  <a:lnTo>
                    <a:pt x="228460" y="195464"/>
                  </a:lnTo>
                  <a:lnTo>
                    <a:pt x="231751" y="198741"/>
                  </a:lnTo>
                  <a:lnTo>
                    <a:pt x="233239" y="202336"/>
                  </a:lnTo>
                  <a:lnTo>
                    <a:pt x="231129" y="213857"/>
                  </a:lnTo>
                  <a:lnTo>
                    <a:pt x="228591" y="220881"/>
                  </a:lnTo>
                  <a:lnTo>
                    <a:pt x="201422" y="244249"/>
                  </a:lnTo>
                  <a:lnTo>
                    <a:pt x="155350" y="275789"/>
                  </a:lnTo>
                  <a:lnTo>
                    <a:pt x="117960" y="295892"/>
                  </a:lnTo>
                  <a:lnTo>
                    <a:pt x="79941" y="314939"/>
                  </a:lnTo>
                  <a:lnTo>
                    <a:pt x="33592" y="344085"/>
                  </a:lnTo>
                  <a:lnTo>
                    <a:pt x="3182" y="369848"/>
                  </a:lnTo>
                  <a:lnTo>
                    <a:pt x="426" y="373558"/>
                  </a:lnTo>
                  <a:lnTo>
                    <a:pt x="0" y="377442"/>
                  </a:lnTo>
                  <a:lnTo>
                    <a:pt x="3290" y="385520"/>
                  </a:lnTo>
                  <a:lnTo>
                    <a:pt x="9671" y="386828"/>
                  </a:lnTo>
                  <a:lnTo>
                    <a:pt x="45775" y="382632"/>
                  </a:lnTo>
                  <a:lnTo>
                    <a:pt x="85958" y="378655"/>
                  </a:lnTo>
                  <a:lnTo>
                    <a:pt x="110644" y="375196"/>
                  </a:lnTo>
                  <a:lnTo>
                    <a:pt x="137684" y="370773"/>
                  </a:lnTo>
                  <a:lnTo>
                    <a:pt x="166295" y="365707"/>
                  </a:lnTo>
                  <a:lnTo>
                    <a:pt x="196657" y="361625"/>
                  </a:lnTo>
                  <a:lnTo>
                    <a:pt x="228188" y="358198"/>
                  </a:lnTo>
                  <a:lnTo>
                    <a:pt x="260496" y="355208"/>
                  </a:lnTo>
                  <a:lnTo>
                    <a:pt x="289797" y="352509"/>
                  </a:lnTo>
                  <a:lnTo>
                    <a:pt x="317091" y="350003"/>
                  </a:lnTo>
                  <a:lnTo>
                    <a:pt x="343050" y="347628"/>
                  </a:lnTo>
                  <a:lnTo>
                    <a:pt x="386943" y="344988"/>
                  </a:lnTo>
                  <a:lnTo>
                    <a:pt x="433981" y="345384"/>
                  </a:lnTo>
                  <a:lnTo>
                    <a:pt x="464815" y="349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612">
              <a:extLst>
                <a:ext uri="{FF2B5EF4-FFF2-40B4-BE49-F238E27FC236}">
                  <a16:creationId xmlns:a16="http://schemas.microsoft.com/office/drawing/2014/main" xmlns="" id="{E6EBBA1A-D857-44DB-94C3-0CA166831B8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107351" y="2927350"/>
              <a:ext cx="331550" cy="279401"/>
            </a:xfrm>
            <a:custGeom>
              <a:avLst/>
              <a:gdLst/>
              <a:ahLst/>
              <a:cxnLst/>
              <a:rect l="0" t="0" r="0" b="0"/>
              <a:pathLst>
                <a:path w="331550" h="279401">
                  <a:moveTo>
                    <a:pt x="287099" y="0"/>
                  </a:moveTo>
                  <a:lnTo>
                    <a:pt x="287099" y="0"/>
                  </a:lnTo>
                  <a:lnTo>
                    <a:pt x="290470" y="0"/>
                  </a:lnTo>
                  <a:lnTo>
                    <a:pt x="291463" y="706"/>
                  </a:lnTo>
                  <a:lnTo>
                    <a:pt x="292125" y="1882"/>
                  </a:lnTo>
                  <a:lnTo>
                    <a:pt x="292861" y="6481"/>
                  </a:lnTo>
                  <a:lnTo>
                    <a:pt x="291863" y="23087"/>
                  </a:lnTo>
                  <a:lnTo>
                    <a:pt x="279599" y="65552"/>
                  </a:lnTo>
                  <a:lnTo>
                    <a:pt x="268243" y="91223"/>
                  </a:lnTo>
                  <a:lnTo>
                    <a:pt x="234789" y="136704"/>
                  </a:lnTo>
                  <a:lnTo>
                    <a:pt x="197751" y="178951"/>
                  </a:lnTo>
                  <a:lnTo>
                    <a:pt x="158556" y="205422"/>
                  </a:lnTo>
                  <a:lnTo>
                    <a:pt x="127898" y="217358"/>
                  </a:lnTo>
                  <a:lnTo>
                    <a:pt x="97339" y="219840"/>
                  </a:lnTo>
                  <a:lnTo>
                    <a:pt x="68000" y="214829"/>
                  </a:lnTo>
                  <a:lnTo>
                    <a:pt x="40849" y="203195"/>
                  </a:lnTo>
                  <a:lnTo>
                    <a:pt x="20316" y="184853"/>
                  </a:lnTo>
                  <a:lnTo>
                    <a:pt x="6251" y="164001"/>
                  </a:lnTo>
                  <a:lnTo>
                    <a:pt x="0" y="145327"/>
                  </a:lnTo>
                  <a:lnTo>
                    <a:pt x="449" y="137101"/>
                  </a:lnTo>
                  <a:lnTo>
                    <a:pt x="6594" y="122317"/>
                  </a:lnTo>
                  <a:lnTo>
                    <a:pt x="18262" y="110573"/>
                  </a:lnTo>
                  <a:lnTo>
                    <a:pt x="25324" y="105465"/>
                  </a:lnTo>
                  <a:lnTo>
                    <a:pt x="58861" y="98277"/>
                  </a:lnTo>
                  <a:lnTo>
                    <a:pt x="103448" y="109631"/>
                  </a:lnTo>
                  <a:lnTo>
                    <a:pt x="137742" y="123279"/>
                  </a:lnTo>
                  <a:lnTo>
                    <a:pt x="174857" y="140163"/>
                  </a:lnTo>
                  <a:lnTo>
                    <a:pt x="214870" y="161778"/>
                  </a:lnTo>
                  <a:lnTo>
                    <a:pt x="250529" y="181733"/>
                  </a:lnTo>
                  <a:lnTo>
                    <a:pt x="292725" y="208834"/>
                  </a:lnTo>
                  <a:lnTo>
                    <a:pt x="311472" y="226165"/>
                  </a:lnTo>
                  <a:lnTo>
                    <a:pt x="322156" y="243275"/>
                  </a:lnTo>
                  <a:lnTo>
                    <a:pt x="325492" y="254643"/>
                  </a:lnTo>
                  <a:lnTo>
                    <a:pt x="326035" y="262752"/>
                  </a:lnTo>
                  <a:lnTo>
                    <a:pt x="331549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881">
            <a:extLst>
              <a:ext uri="{FF2B5EF4-FFF2-40B4-BE49-F238E27FC236}">
                <a16:creationId xmlns:a16="http://schemas.microsoft.com/office/drawing/2014/main" xmlns="" id="{BCD5C48F-4AC7-4AED-BF4E-13350E6B8C8D}"/>
              </a:ext>
            </a:extLst>
          </p:cNvPr>
          <p:cNvGrpSpPr/>
          <p:nvPr/>
        </p:nvGrpSpPr>
        <p:grpSpPr>
          <a:xfrm>
            <a:off x="6813549" y="2703722"/>
            <a:ext cx="872908" cy="691230"/>
            <a:chOff x="6813549" y="2703722"/>
            <a:chExt cx="872908" cy="691230"/>
          </a:xfrm>
        </p:grpSpPr>
        <p:sp>
          <p:nvSpPr>
            <p:cNvPr id="55" name="SMARTInkShape-4613">
              <a:extLst>
                <a:ext uri="{FF2B5EF4-FFF2-40B4-BE49-F238E27FC236}">
                  <a16:creationId xmlns:a16="http://schemas.microsoft.com/office/drawing/2014/main" xmlns="" id="{80F6B93F-340A-4DBF-BDD5-FE9D0F2799C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813549" y="2933814"/>
              <a:ext cx="173153" cy="461138"/>
            </a:xfrm>
            <a:custGeom>
              <a:avLst/>
              <a:gdLst/>
              <a:ahLst/>
              <a:cxnLst/>
              <a:rect l="0" t="0" r="0" b="0"/>
              <a:pathLst>
                <a:path w="173153" h="461138">
                  <a:moveTo>
                    <a:pt x="1" y="145936"/>
                  </a:moveTo>
                  <a:lnTo>
                    <a:pt x="1" y="145936"/>
                  </a:lnTo>
                  <a:lnTo>
                    <a:pt x="0" y="135001"/>
                  </a:lnTo>
                  <a:lnTo>
                    <a:pt x="3371" y="140501"/>
                  </a:lnTo>
                  <a:lnTo>
                    <a:pt x="15196" y="181055"/>
                  </a:lnTo>
                  <a:lnTo>
                    <a:pt x="20395" y="210698"/>
                  </a:lnTo>
                  <a:lnTo>
                    <a:pt x="25058" y="250214"/>
                  </a:lnTo>
                  <a:lnTo>
                    <a:pt x="28776" y="295293"/>
                  </a:lnTo>
                  <a:lnTo>
                    <a:pt x="30429" y="341199"/>
                  </a:lnTo>
                  <a:lnTo>
                    <a:pt x="29281" y="381827"/>
                  </a:lnTo>
                  <a:lnTo>
                    <a:pt x="24668" y="428907"/>
                  </a:lnTo>
                  <a:lnTo>
                    <a:pt x="20159" y="459987"/>
                  </a:lnTo>
                  <a:lnTo>
                    <a:pt x="20496" y="461137"/>
                  </a:lnTo>
                  <a:lnTo>
                    <a:pt x="22751" y="456770"/>
                  </a:lnTo>
                  <a:lnTo>
                    <a:pt x="21245" y="422185"/>
                  </a:lnTo>
                  <a:lnTo>
                    <a:pt x="20026" y="381837"/>
                  </a:lnTo>
                  <a:lnTo>
                    <a:pt x="19701" y="358237"/>
                  </a:lnTo>
                  <a:lnTo>
                    <a:pt x="20190" y="331214"/>
                  </a:lnTo>
                  <a:lnTo>
                    <a:pt x="21221" y="301910"/>
                  </a:lnTo>
                  <a:lnTo>
                    <a:pt x="22614" y="271085"/>
                  </a:lnTo>
                  <a:lnTo>
                    <a:pt x="24955" y="240658"/>
                  </a:lnTo>
                  <a:lnTo>
                    <a:pt x="27925" y="210495"/>
                  </a:lnTo>
                  <a:lnTo>
                    <a:pt x="31317" y="180509"/>
                  </a:lnTo>
                  <a:lnTo>
                    <a:pt x="35695" y="154167"/>
                  </a:lnTo>
                  <a:lnTo>
                    <a:pt x="46204" y="107967"/>
                  </a:lnTo>
                  <a:lnTo>
                    <a:pt x="59811" y="70030"/>
                  </a:lnTo>
                  <a:lnTo>
                    <a:pt x="83339" y="26549"/>
                  </a:lnTo>
                  <a:lnTo>
                    <a:pt x="99834" y="8208"/>
                  </a:lnTo>
                  <a:lnTo>
                    <a:pt x="116573" y="57"/>
                  </a:lnTo>
                  <a:lnTo>
                    <a:pt x="124988" y="0"/>
                  </a:lnTo>
                  <a:lnTo>
                    <a:pt x="141864" y="5581"/>
                  </a:lnTo>
                  <a:lnTo>
                    <a:pt x="155009" y="26406"/>
                  </a:lnTo>
                  <a:lnTo>
                    <a:pt x="168460" y="71949"/>
                  </a:lnTo>
                  <a:lnTo>
                    <a:pt x="173152" y="119310"/>
                  </a:lnTo>
                  <a:lnTo>
                    <a:pt x="172585" y="134536"/>
                  </a:lnTo>
                  <a:lnTo>
                    <a:pt x="160666" y="160860"/>
                  </a:lnTo>
                  <a:lnTo>
                    <a:pt x="140552" y="182202"/>
                  </a:lnTo>
                  <a:lnTo>
                    <a:pt x="115149" y="196391"/>
                  </a:lnTo>
                  <a:lnTo>
                    <a:pt x="73081" y="205571"/>
                  </a:lnTo>
                  <a:lnTo>
                    <a:pt x="36079" y="201549"/>
                  </a:lnTo>
                  <a:lnTo>
                    <a:pt x="16257" y="194791"/>
                  </a:lnTo>
                  <a:lnTo>
                    <a:pt x="15777" y="194028"/>
                  </a:lnTo>
                  <a:lnTo>
                    <a:pt x="31751" y="196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614">
              <a:extLst>
                <a:ext uri="{FF2B5EF4-FFF2-40B4-BE49-F238E27FC236}">
                  <a16:creationId xmlns:a16="http://schemas.microsoft.com/office/drawing/2014/main" xmlns="" id="{F66FFA32-8824-43EE-A09F-A10E713C258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975279" y="3171342"/>
              <a:ext cx="117672" cy="117959"/>
            </a:xfrm>
            <a:custGeom>
              <a:avLst/>
              <a:gdLst/>
              <a:ahLst/>
              <a:cxnLst/>
              <a:rect l="0" t="0" r="0" b="0"/>
              <a:pathLst>
                <a:path w="117672" h="117959">
                  <a:moveTo>
                    <a:pt x="3371" y="3658"/>
                  </a:moveTo>
                  <a:lnTo>
                    <a:pt x="3371" y="3658"/>
                  </a:lnTo>
                  <a:lnTo>
                    <a:pt x="0" y="287"/>
                  </a:lnTo>
                  <a:lnTo>
                    <a:pt x="418" y="0"/>
                  </a:lnTo>
                  <a:lnTo>
                    <a:pt x="16873" y="8371"/>
                  </a:lnTo>
                  <a:lnTo>
                    <a:pt x="56838" y="29989"/>
                  </a:lnTo>
                  <a:lnTo>
                    <a:pt x="86319" y="51755"/>
                  </a:lnTo>
                  <a:lnTo>
                    <a:pt x="106186" y="79449"/>
                  </a:lnTo>
                  <a:lnTo>
                    <a:pt x="117671" y="11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615">
              <a:extLst>
                <a:ext uri="{FF2B5EF4-FFF2-40B4-BE49-F238E27FC236}">
                  <a16:creationId xmlns:a16="http://schemas.microsoft.com/office/drawing/2014/main" xmlns="" id="{3DFF20EB-7B3C-4E55-A9A1-BEB142D4C0F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985000" y="3168650"/>
              <a:ext cx="127001" cy="177801"/>
            </a:xfrm>
            <a:custGeom>
              <a:avLst/>
              <a:gdLst/>
              <a:ahLst/>
              <a:cxnLst/>
              <a:rect l="0" t="0" r="0" b="0"/>
              <a:pathLst>
                <a:path w="127001" h="177801">
                  <a:moveTo>
                    <a:pt x="127000" y="0"/>
                  </a:moveTo>
                  <a:lnTo>
                    <a:pt x="127000" y="0"/>
                  </a:lnTo>
                  <a:lnTo>
                    <a:pt x="123629" y="0"/>
                  </a:lnTo>
                  <a:lnTo>
                    <a:pt x="85365" y="38974"/>
                  </a:lnTo>
                  <a:lnTo>
                    <a:pt x="55824" y="83977"/>
                  </a:lnTo>
                  <a:lnTo>
                    <a:pt x="23021" y="130261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616">
              <a:extLst>
                <a:ext uri="{FF2B5EF4-FFF2-40B4-BE49-F238E27FC236}">
                  <a16:creationId xmlns:a16="http://schemas.microsoft.com/office/drawing/2014/main" xmlns="" id="{00C97FC7-A389-4CC7-ACAA-D551826AD94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256918" y="3007419"/>
              <a:ext cx="109083" cy="250132"/>
            </a:xfrm>
            <a:custGeom>
              <a:avLst/>
              <a:gdLst/>
              <a:ahLst/>
              <a:cxnLst/>
              <a:rect l="0" t="0" r="0" b="0"/>
              <a:pathLst>
                <a:path w="109083" h="250132">
                  <a:moveTo>
                    <a:pt x="83682" y="15181"/>
                  </a:moveTo>
                  <a:lnTo>
                    <a:pt x="83682" y="15181"/>
                  </a:lnTo>
                  <a:lnTo>
                    <a:pt x="78655" y="3248"/>
                  </a:lnTo>
                  <a:lnTo>
                    <a:pt x="78214" y="876"/>
                  </a:lnTo>
                  <a:lnTo>
                    <a:pt x="76509" y="0"/>
                  </a:lnTo>
                  <a:lnTo>
                    <a:pt x="70851" y="908"/>
                  </a:lnTo>
                  <a:lnTo>
                    <a:pt x="52990" y="15498"/>
                  </a:lnTo>
                  <a:lnTo>
                    <a:pt x="26741" y="61627"/>
                  </a:lnTo>
                  <a:lnTo>
                    <a:pt x="8955" y="108043"/>
                  </a:lnTo>
                  <a:lnTo>
                    <a:pt x="0" y="155428"/>
                  </a:lnTo>
                  <a:lnTo>
                    <a:pt x="159" y="180994"/>
                  </a:lnTo>
                  <a:lnTo>
                    <a:pt x="10107" y="202235"/>
                  </a:lnTo>
                  <a:lnTo>
                    <a:pt x="26993" y="220377"/>
                  </a:lnTo>
                  <a:lnTo>
                    <a:pt x="48609" y="235496"/>
                  </a:lnTo>
                  <a:lnTo>
                    <a:pt x="92747" y="247240"/>
                  </a:lnTo>
                  <a:lnTo>
                    <a:pt x="109082" y="250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617">
              <a:extLst>
                <a:ext uri="{FF2B5EF4-FFF2-40B4-BE49-F238E27FC236}">
                  <a16:creationId xmlns:a16="http://schemas.microsoft.com/office/drawing/2014/main" xmlns="" id="{C8F03B65-F329-4010-8A41-BBE097B7597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398170" y="3048000"/>
              <a:ext cx="171031" cy="175135"/>
            </a:xfrm>
            <a:custGeom>
              <a:avLst/>
              <a:gdLst/>
              <a:ahLst/>
              <a:cxnLst/>
              <a:rect l="0" t="0" r="0" b="0"/>
              <a:pathLst>
                <a:path w="171031" h="175135">
                  <a:moveTo>
                    <a:pt x="151980" y="0"/>
                  </a:moveTo>
                  <a:lnTo>
                    <a:pt x="151980" y="0"/>
                  </a:lnTo>
                  <a:lnTo>
                    <a:pt x="141309" y="29511"/>
                  </a:lnTo>
                  <a:lnTo>
                    <a:pt x="132421" y="50511"/>
                  </a:lnTo>
                  <a:lnTo>
                    <a:pt x="121333" y="92656"/>
                  </a:lnTo>
                  <a:lnTo>
                    <a:pt x="101114" y="131170"/>
                  </a:lnTo>
                  <a:lnTo>
                    <a:pt x="85393" y="151666"/>
                  </a:lnTo>
                  <a:lnTo>
                    <a:pt x="53933" y="172330"/>
                  </a:lnTo>
                  <a:lnTo>
                    <a:pt x="33850" y="175134"/>
                  </a:lnTo>
                  <a:lnTo>
                    <a:pt x="24543" y="173906"/>
                  </a:lnTo>
                  <a:lnTo>
                    <a:pt x="16927" y="169559"/>
                  </a:lnTo>
                  <a:lnTo>
                    <a:pt x="4704" y="155323"/>
                  </a:lnTo>
                  <a:lnTo>
                    <a:pt x="211" y="137236"/>
                  </a:lnTo>
                  <a:lnTo>
                    <a:pt x="0" y="127474"/>
                  </a:lnTo>
                  <a:lnTo>
                    <a:pt x="1977" y="119555"/>
                  </a:lnTo>
                  <a:lnTo>
                    <a:pt x="9817" y="106993"/>
                  </a:lnTo>
                  <a:lnTo>
                    <a:pt x="20357" y="100469"/>
                  </a:lnTo>
                  <a:lnTo>
                    <a:pt x="26132" y="98730"/>
                  </a:lnTo>
                  <a:lnTo>
                    <a:pt x="66521" y="106076"/>
                  </a:lnTo>
                  <a:lnTo>
                    <a:pt x="104943" y="118527"/>
                  </a:lnTo>
                  <a:lnTo>
                    <a:pt x="149827" y="148610"/>
                  </a:lnTo>
                  <a:lnTo>
                    <a:pt x="17103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618">
              <a:extLst>
                <a:ext uri="{FF2B5EF4-FFF2-40B4-BE49-F238E27FC236}">
                  <a16:creationId xmlns:a16="http://schemas.microsoft.com/office/drawing/2014/main" xmlns="" id="{23BEB4EB-6FB7-4259-A210-07AA6813D2B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607300" y="3006529"/>
              <a:ext cx="79157" cy="282772"/>
            </a:xfrm>
            <a:custGeom>
              <a:avLst/>
              <a:gdLst/>
              <a:ahLst/>
              <a:cxnLst/>
              <a:rect l="0" t="0" r="0" b="0"/>
              <a:pathLst>
                <a:path w="79157" h="282772">
                  <a:moveTo>
                    <a:pt x="31750" y="3371"/>
                  </a:moveTo>
                  <a:lnTo>
                    <a:pt x="31750" y="3371"/>
                  </a:lnTo>
                  <a:lnTo>
                    <a:pt x="41863" y="0"/>
                  </a:lnTo>
                  <a:lnTo>
                    <a:pt x="46253" y="418"/>
                  </a:lnTo>
                  <a:lnTo>
                    <a:pt x="54894" y="4646"/>
                  </a:lnTo>
                  <a:lnTo>
                    <a:pt x="71062" y="25072"/>
                  </a:lnTo>
                  <a:lnTo>
                    <a:pt x="79146" y="66951"/>
                  </a:lnTo>
                  <a:lnTo>
                    <a:pt x="79156" y="99597"/>
                  </a:lnTo>
                  <a:lnTo>
                    <a:pt x="75397" y="133627"/>
                  </a:lnTo>
                  <a:lnTo>
                    <a:pt x="66671" y="169918"/>
                  </a:lnTo>
                  <a:lnTo>
                    <a:pt x="51974" y="203451"/>
                  </a:lnTo>
                  <a:lnTo>
                    <a:pt x="25748" y="246333"/>
                  </a:lnTo>
                  <a:lnTo>
                    <a:pt x="0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619">
              <a:extLst>
                <a:ext uri="{FF2B5EF4-FFF2-40B4-BE49-F238E27FC236}">
                  <a16:creationId xmlns:a16="http://schemas.microsoft.com/office/drawing/2014/main" xmlns="" id="{79399B31-3AD1-4CC5-A5DD-5B515B4A317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861664" y="2703722"/>
              <a:ext cx="231287" cy="155404"/>
            </a:xfrm>
            <a:custGeom>
              <a:avLst/>
              <a:gdLst/>
              <a:ahLst/>
              <a:cxnLst/>
              <a:rect l="0" t="0" r="0" b="0"/>
              <a:pathLst>
                <a:path w="231287" h="155404">
                  <a:moveTo>
                    <a:pt x="59836" y="20428"/>
                  </a:moveTo>
                  <a:lnTo>
                    <a:pt x="59836" y="20428"/>
                  </a:lnTo>
                  <a:lnTo>
                    <a:pt x="56465" y="59152"/>
                  </a:lnTo>
                  <a:lnTo>
                    <a:pt x="43229" y="102944"/>
                  </a:lnTo>
                  <a:lnTo>
                    <a:pt x="18126" y="146792"/>
                  </a:lnTo>
                  <a:lnTo>
                    <a:pt x="10489" y="153731"/>
                  </a:lnTo>
                  <a:lnTo>
                    <a:pt x="7888" y="155157"/>
                  </a:lnTo>
                  <a:lnTo>
                    <a:pt x="6154" y="155403"/>
                  </a:lnTo>
                  <a:lnTo>
                    <a:pt x="4998" y="154861"/>
                  </a:lnTo>
                  <a:lnTo>
                    <a:pt x="0" y="143986"/>
                  </a:lnTo>
                  <a:lnTo>
                    <a:pt x="792" y="120616"/>
                  </a:lnTo>
                  <a:lnTo>
                    <a:pt x="17521" y="81114"/>
                  </a:lnTo>
                  <a:lnTo>
                    <a:pt x="47417" y="35545"/>
                  </a:lnTo>
                  <a:lnTo>
                    <a:pt x="72592" y="9617"/>
                  </a:lnTo>
                  <a:lnTo>
                    <a:pt x="85261" y="1982"/>
                  </a:lnTo>
                  <a:lnTo>
                    <a:pt x="96065" y="0"/>
                  </a:lnTo>
                  <a:lnTo>
                    <a:pt x="100922" y="459"/>
                  </a:lnTo>
                  <a:lnTo>
                    <a:pt x="111963" y="6614"/>
                  </a:lnTo>
                  <a:lnTo>
                    <a:pt x="117870" y="11219"/>
                  </a:lnTo>
                  <a:lnTo>
                    <a:pt x="143827" y="58778"/>
                  </a:lnTo>
                  <a:lnTo>
                    <a:pt x="163744" y="86589"/>
                  </a:lnTo>
                  <a:lnTo>
                    <a:pt x="204267" y="131199"/>
                  </a:lnTo>
                  <a:lnTo>
                    <a:pt x="231286" y="147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882">
            <a:extLst>
              <a:ext uri="{FF2B5EF4-FFF2-40B4-BE49-F238E27FC236}">
                <a16:creationId xmlns:a16="http://schemas.microsoft.com/office/drawing/2014/main" xmlns="" id="{57BE6F5B-7D7C-4924-919E-AA2B3FCBD56B}"/>
              </a:ext>
            </a:extLst>
          </p:cNvPr>
          <p:cNvGrpSpPr/>
          <p:nvPr/>
        </p:nvGrpSpPr>
        <p:grpSpPr>
          <a:xfrm>
            <a:off x="5333373" y="3458609"/>
            <a:ext cx="807078" cy="287892"/>
            <a:chOff x="5333373" y="3458609"/>
            <a:chExt cx="807078" cy="287892"/>
          </a:xfrm>
        </p:grpSpPr>
        <p:sp>
          <p:nvSpPr>
            <p:cNvPr id="63" name="SMARTInkShape-4620">
              <a:extLst>
                <a:ext uri="{FF2B5EF4-FFF2-40B4-BE49-F238E27FC236}">
                  <a16:creationId xmlns:a16="http://schemas.microsoft.com/office/drawing/2014/main" xmlns="" id="{2C259930-427E-4C10-A785-8C7998F223C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333373" y="3530600"/>
              <a:ext cx="222878" cy="215901"/>
            </a:xfrm>
            <a:custGeom>
              <a:avLst/>
              <a:gdLst/>
              <a:ahLst/>
              <a:cxnLst/>
              <a:rect l="0" t="0" r="0" b="0"/>
              <a:pathLst>
                <a:path w="222878" h="215901">
                  <a:moveTo>
                    <a:pt x="203827" y="0"/>
                  </a:moveTo>
                  <a:lnTo>
                    <a:pt x="203827" y="0"/>
                  </a:lnTo>
                  <a:lnTo>
                    <a:pt x="200456" y="0"/>
                  </a:lnTo>
                  <a:lnTo>
                    <a:pt x="191618" y="13484"/>
                  </a:lnTo>
                  <a:lnTo>
                    <a:pt x="180353" y="52758"/>
                  </a:lnTo>
                  <a:lnTo>
                    <a:pt x="167160" y="84619"/>
                  </a:lnTo>
                  <a:lnTo>
                    <a:pt x="141144" y="115697"/>
                  </a:lnTo>
                  <a:lnTo>
                    <a:pt x="96666" y="148077"/>
                  </a:lnTo>
                  <a:lnTo>
                    <a:pt x="74355" y="157534"/>
                  </a:lnTo>
                  <a:lnTo>
                    <a:pt x="50329" y="161737"/>
                  </a:lnTo>
                  <a:lnTo>
                    <a:pt x="29302" y="157961"/>
                  </a:lnTo>
                  <a:lnTo>
                    <a:pt x="19743" y="153991"/>
                  </a:lnTo>
                  <a:lnTo>
                    <a:pt x="7242" y="142053"/>
                  </a:lnTo>
                  <a:lnTo>
                    <a:pt x="2920" y="134919"/>
                  </a:lnTo>
                  <a:lnTo>
                    <a:pt x="0" y="121347"/>
                  </a:lnTo>
                  <a:lnTo>
                    <a:pt x="209" y="114765"/>
                  </a:lnTo>
                  <a:lnTo>
                    <a:pt x="6085" y="101807"/>
                  </a:lnTo>
                  <a:lnTo>
                    <a:pt x="16459" y="89697"/>
                  </a:lnTo>
                  <a:lnTo>
                    <a:pt x="30476" y="79612"/>
                  </a:lnTo>
                  <a:lnTo>
                    <a:pt x="60976" y="72742"/>
                  </a:lnTo>
                  <a:lnTo>
                    <a:pt x="96825" y="77449"/>
                  </a:lnTo>
                  <a:lnTo>
                    <a:pt x="134258" y="94522"/>
                  </a:lnTo>
                  <a:lnTo>
                    <a:pt x="173988" y="126281"/>
                  </a:lnTo>
                  <a:lnTo>
                    <a:pt x="206221" y="172775"/>
                  </a:lnTo>
                  <a:lnTo>
                    <a:pt x="222877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621">
              <a:extLst>
                <a:ext uri="{FF2B5EF4-FFF2-40B4-BE49-F238E27FC236}">
                  <a16:creationId xmlns:a16="http://schemas.microsoft.com/office/drawing/2014/main" xmlns="" id="{D1E86AE0-E345-4814-8E75-48EC8FE1BAA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625069" y="3538355"/>
              <a:ext cx="140732" cy="191935"/>
            </a:xfrm>
            <a:custGeom>
              <a:avLst/>
              <a:gdLst/>
              <a:ahLst/>
              <a:cxnLst/>
              <a:rect l="0" t="0" r="0" b="0"/>
              <a:pathLst>
                <a:path w="140732" h="191935">
                  <a:moveTo>
                    <a:pt x="128031" y="17645"/>
                  </a:moveTo>
                  <a:lnTo>
                    <a:pt x="128031" y="17645"/>
                  </a:lnTo>
                  <a:lnTo>
                    <a:pt x="133057" y="5711"/>
                  </a:lnTo>
                  <a:lnTo>
                    <a:pt x="133498" y="3339"/>
                  </a:lnTo>
                  <a:lnTo>
                    <a:pt x="132381" y="1758"/>
                  </a:lnTo>
                  <a:lnTo>
                    <a:pt x="127378" y="0"/>
                  </a:lnTo>
                  <a:lnTo>
                    <a:pt x="113256" y="2382"/>
                  </a:lnTo>
                  <a:lnTo>
                    <a:pt x="95666" y="10928"/>
                  </a:lnTo>
                  <a:lnTo>
                    <a:pt x="50636" y="53179"/>
                  </a:lnTo>
                  <a:lnTo>
                    <a:pt x="21608" y="90498"/>
                  </a:lnTo>
                  <a:lnTo>
                    <a:pt x="6649" y="117052"/>
                  </a:lnTo>
                  <a:lnTo>
                    <a:pt x="0" y="140613"/>
                  </a:lnTo>
                  <a:lnTo>
                    <a:pt x="809" y="159081"/>
                  </a:lnTo>
                  <a:lnTo>
                    <a:pt x="2999" y="166969"/>
                  </a:lnTo>
                  <a:lnTo>
                    <a:pt x="12959" y="179496"/>
                  </a:lnTo>
                  <a:lnTo>
                    <a:pt x="19567" y="184813"/>
                  </a:lnTo>
                  <a:lnTo>
                    <a:pt x="38197" y="190719"/>
                  </a:lnTo>
                  <a:lnTo>
                    <a:pt x="61999" y="191934"/>
                  </a:lnTo>
                  <a:lnTo>
                    <a:pt x="103606" y="185389"/>
                  </a:lnTo>
                  <a:lnTo>
                    <a:pt x="140731" y="176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622">
              <a:extLst>
                <a:ext uri="{FF2B5EF4-FFF2-40B4-BE49-F238E27FC236}">
                  <a16:creationId xmlns:a16="http://schemas.microsoft.com/office/drawing/2014/main" xmlns="" id="{76545A10-CF79-4F4E-9E48-62EBBB8028F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681430" y="3638550"/>
              <a:ext cx="71671" cy="6351"/>
            </a:xfrm>
            <a:custGeom>
              <a:avLst/>
              <a:gdLst/>
              <a:ahLst/>
              <a:cxnLst/>
              <a:rect l="0" t="0" r="0" b="0"/>
              <a:pathLst>
                <a:path w="71671" h="6351">
                  <a:moveTo>
                    <a:pt x="8170" y="6350"/>
                  </a:moveTo>
                  <a:lnTo>
                    <a:pt x="8170" y="6350"/>
                  </a:lnTo>
                  <a:lnTo>
                    <a:pt x="0" y="6350"/>
                  </a:lnTo>
                  <a:lnTo>
                    <a:pt x="12425" y="5644"/>
                  </a:lnTo>
                  <a:lnTo>
                    <a:pt x="57619" y="588"/>
                  </a:lnTo>
                  <a:lnTo>
                    <a:pt x="71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623">
              <a:extLst>
                <a:ext uri="{FF2B5EF4-FFF2-40B4-BE49-F238E27FC236}">
                  <a16:creationId xmlns:a16="http://schemas.microsoft.com/office/drawing/2014/main" xmlns="" id="{BA1ED283-4BC7-4D83-A960-6F0A2BEFCCF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842883" y="3458609"/>
              <a:ext cx="297568" cy="256142"/>
            </a:xfrm>
            <a:custGeom>
              <a:avLst/>
              <a:gdLst/>
              <a:ahLst/>
              <a:cxnLst/>
              <a:rect l="0" t="0" r="0" b="0"/>
              <a:pathLst>
                <a:path w="297568" h="256142">
                  <a:moveTo>
                    <a:pt x="5467" y="256141"/>
                  </a:moveTo>
                  <a:lnTo>
                    <a:pt x="5467" y="256141"/>
                  </a:lnTo>
                  <a:lnTo>
                    <a:pt x="0" y="256141"/>
                  </a:lnTo>
                  <a:lnTo>
                    <a:pt x="23613" y="252770"/>
                  </a:lnTo>
                  <a:lnTo>
                    <a:pt x="63056" y="243276"/>
                  </a:lnTo>
                  <a:lnTo>
                    <a:pt x="97759" y="235753"/>
                  </a:lnTo>
                  <a:lnTo>
                    <a:pt x="105229" y="231731"/>
                  </a:lnTo>
                  <a:lnTo>
                    <a:pt x="105841" y="230695"/>
                  </a:lnTo>
                  <a:lnTo>
                    <a:pt x="106523" y="227663"/>
                  </a:lnTo>
                  <a:lnTo>
                    <a:pt x="104943" y="223964"/>
                  </a:lnTo>
                  <a:lnTo>
                    <a:pt x="103534" y="221990"/>
                  </a:lnTo>
                  <a:lnTo>
                    <a:pt x="88893" y="174887"/>
                  </a:lnTo>
                  <a:lnTo>
                    <a:pt x="83095" y="128143"/>
                  </a:lnTo>
                  <a:lnTo>
                    <a:pt x="85461" y="90745"/>
                  </a:lnTo>
                  <a:lnTo>
                    <a:pt x="94002" y="59595"/>
                  </a:lnTo>
                  <a:lnTo>
                    <a:pt x="108840" y="32491"/>
                  </a:lnTo>
                  <a:lnTo>
                    <a:pt x="133385" y="9958"/>
                  </a:lnTo>
                  <a:lnTo>
                    <a:pt x="152865" y="2088"/>
                  </a:lnTo>
                  <a:lnTo>
                    <a:pt x="172578" y="0"/>
                  </a:lnTo>
                  <a:lnTo>
                    <a:pt x="190746" y="3777"/>
                  </a:lnTo>
                  <a:lnTo>
                    <a:pt x="204465" y="13922"/>
                  </a:lnTo>
                  <a:lnTo>
                    <a:pt x="214560" y="27838"/>
                  </a:lnTo>
                  <a:lnTo>
                    <a:pt x="221400" y="43430"/>
                  </a:lnTo>
                  <a:lnTo>
                    <a:pt x="221146" y="61649"/>
                  </a:lnTo>
                  <a:lnTo>
                    <a:pt x="206114" y="108832"/>
                  </a:lnTo>
                  <a:lnTo>
                    <a:pt x="182119" y="147818"/>
                  </a:lnTo>
                  <a:lnTo>
                    <a:pt x="159025" y="192436"/>
                  </a:lnTo>
                  <a:lnTo>
                    <a:pt x="154855" y="208778"/>
                  </a:lnTo>
                  <a:lnTo>
                    <a:pt x="155153" y="215393"/>
                  </a:lnTo>
                  <a:lnTo>
                    <a:pt x="159248" y="226507"/>
                  </a:lnTo>
                  <a:lnTo>
                    <a:pt x="171416" y="236150"/>
                  </a:lnTo>
                  <a:lnTo>
                    <a:pt x="189289" y="243728"/>
                  </a:lnTo>
                  <a:lnTo>
                    <a:pt x="223856" y="247995"/>
                  </a:lnTo>
                  <a:lnTo>
                    <a:pt x="262243" y="249259"/>
                  </a:lnTo>
                  <a:lnTo>
                    <a:pt x="297567" y="249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883">
            <a:extLst>
              <a:ext uri="{FF2B5EF4-FFF2-40B4-BE49-F238E27FC236}">
                <a16:creationId xmlns:a16="http://schemas.microsoft.com/office/drawing/2014/main" xmlns="" id="{8390814E-5933-4BDB-99BD-BFB142BCF736}"/>
              </a:ext>
            </a:extLst>
          </p:cNvPr>
          <p:cNvGrpSpPr/>
          <p:nvPr/>
        </p:nvGrpSpPr>
        <p:grpSpPr>
          <a:xfrm>
            <a:off x="8885016" y="2789056"/>
            <a:ext cx="1071785" cy="493895"/>
            <a:chOff x="8885016" y="2789056"/>
            <a:chExt cx="1071785" cy="493895"/>
          </a:xfrm>
        </p:grpSpPr>
        <p:sp>
          <p:nvSpPr>
            <p:cNvPr id="68" name="SMARTInkShape-4624">
              <a:extLst>
                <a:ext uri="{FF2B5EF4-FFF2-40B4-BE49-F238E27FC236}">
                  <a16:creationId xmlns:a16="http://schemas.microsoft.com/office/drawing/2014/main" xmlns="" id="{1DEF8C77-9E74-429E-8FAB-359A104598B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885016" y="2789056"/>
              <a:ext cx="189135" cy="425324"/>
            </a:xfrm>
            <a:custGeom>
              <a:avLst/>
              <a:gdLst/>
              <a:ahLst/>
              <a:cxnLst/>
              <a:rect l="0" t="0" r="0" b="0"/>
              <a:pathLst>
                <a:path w="189135" h="425324">
                  <a:moveTo>
                    <a:pt x="189134" y="17644"/>
                  </a:moveTo>
                  <a:lnTo>
                    <a:pt x="189134" y="17644"/>
                  </a:lnTo>
                  <a:lnTo>
                    <a:pt x="185763" y="10902"/>
                  </a:lnTo>
                  <a:lnTo>
                    <a:pt x="180345" y="5711"/>
                  </a:lnTo>
                  <a:lnTo>
                    <a:pt x="176924" y="3338"/>
                  </a:lnTo>
                  <a:lnTo>
                    <a:pt x="141772" y="0"/>
                  </a:lnTo>
                  <a:lnTo>
                    <a:pt x="97881" y="2381"/>
                  </a:lnTo>
                  <a:lnTo>
                    <a:pt x="60340" y="10927"/>
                  </a:lnTo>
                  <a:lnTo>
                    <a:pt x="33616" y="25767"/>
                  </a:lnTo>
                  <a:lnTo>
                    <a:pt x="15662" y="46940"/>
                  </a:lnTo>
                  <a:lnTo>
                    <a:pt x="13514" y="54108"/>
                  </a:lnTo>
                  <a:lnTo>
                    <a:pt x="14890" y="67717"/>
                  </a:lnTo>
                  <a:lnTo>
                    <a:pt x="26969" y="87279"/>
                  </a:lnTo>
                  <a:lnTo>
                    <a:pt x="68105" y="126123"/>
                  </a:lnTo>
                  <a:lnTo>
                    <a:pt x="83837" y="144174"/>
                  </a:lnTo>
                  <a:lnTo>
                    <a:pt x="99217" y="178136"/>
                  </a:lnTo>
                  <a:lnTo>
                    <a:pt x="103310" y="202568"/>
                  </a:lnTo>
                  <a:lnTo>
                    <a:pt x="97602" y="227538"/>
                  </a:lnTo>
                  <a:lnTo>
                    <a:pt x="85659" y="250630"/>
                  </a:lnTo>
                  <a:lnTo>
                    <a:pt x="70943" y="267949"/>
                  </a:lnTo>
                  <a:lnTo>
                    <a:pt x="51232" y="278939"/>
                  </a:lnTo>
                  <a:lnTo>
                    <a:pt x="30477" y="284058"/>
                  </a:lnTo>
                  <a:lnTo>
                    <a:pt x="14197" y="281630"/>
                  </a:lnTo>
                  <a:lnTo>
                    <a:pt x="9009" y="278301"/>
                  </a:lnTo>
                  <a:lnTo>
                    <a:pt x="5551" y="273965"/>
                  </a:lnTo>
                  <a:lnTo>
                    <a:pt x="0" y="258540"/>
                  </a:lnTo>
                  <a:lnTo>
                    <a:pt x="956" y="255852"/>
                  </a:lnTo>
                  <a:lnTo>
                    <a:pt x="5781" y="250985"/>
                  </a:lnTo>
                  <a:lnTo>
                    <a:pt x="12629" y="248351"/>
                  </a:lnTo>
                  <a:lnTo>
                    <a:pt x="16431" y="247648"/>
                  </a:lnTo>
                  <a:lnTo>
                    <a:pt x="26298" y="250631"/>
                  </a:lnTo>
                  <a:lnTo>
                    <a:pt x="37035" y="257366"/>
                  </a:lnTo>
                  <a:lnTo>
                    <a:pt x="46510" y="267414"/>
                  </a:lnTo>
                  <a:lnTo>
                    <a:pt x="51662" y="282700"/>
                  </a:lnTo>
                  <a:lnTo>
                    <a:pt x="52681" y="311138"/>
                  </a:lnTo>
                  <a:lnTo>
                    <a:pt x="43333" y="352353"/>
                  </a:lnTo>
                  <a:lnTo>
                    <a:pt x="32576" y="394360"/>
                  </a:lnTo>
                  <a:lnTo>
                    <a:pt x="32063" y="405207"/>
                  </a:lnTo>
                  <a:lnTo>
                    <a:pt x="34188" y="414731"/>
                  </a:lnTo>
                  <a:lnTo>
                    <a:pt x="37858" y="418541"/>
                  </a:lnTo>
                  <a:lnTo>
                    <a:pt x="49463" y="424656"/>
                  </a:lnTo>
                  <a:lnTo>
                    <a:pt x="75235" y="425323"/>
                  </a:lnTo>
                  <a:lnTo>
                    <a:pt x="131984" y="411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625">
              <a:extLst>
                <a:ext uri="{FF2B5EF4-FFF2-40B4-BE49-F238E27FC236}">
                  <a16:creationId xmlns:a16="http://schemas.microsoft.com/office/drawing/2014/main" xmlns="" id="{CDB97E88-F061-4483-8DC1-706F796A30F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118861" y="2960506"/>
              <a:ext cx="126740" cy="214495"/>
            </a:xfrm>
            <a:custGeom>
              <a:avLst/>
              <a:gdLst/>
              <a:ahLst/>
              <a:cxnLst/>
              <a:rect l="0" t="0" r="0" b="0"/>
              <a:pathLst>
                <a:path w="126740" h="214495">
                  <a:moveTo>
                    <a:pt x="6089" y="17644"/>
                  </a:moveTo>
                  <a:lnTo>
                    <a:pt x="6089" y="17644"/>
                  </a:lnTo>
                  <a:lnTo>
                    <a:pt x="1063" y="5711"/>
                  </a:lnTo>
                  <a:lnTo>
                    <a:pt x="0" y="0"/>
                  </a:lnTo>
                  <a:lnTo>
                    <a:pt x="41175" y="33168"/>
                  </a:lnTo>
                  <a:lnTo>
                    <a:pt x="80831" y="68139"/>
                  </a:lnTo>
                  <a:lnTo>
                    <a:pt x="108746" y="101985"/>
                  </a:lnTo>
                  <a:lnTo>
                    <a:pt x="118743" y="126390"/>
                  </a:lnTo>
                  <a:lnTo>
                    <a:pt x="122488" y="163930"/>
                  </a:lnTo>
                  <a:lnTo>
                    <a:pt x="122893" y="194338"/>
                  </a:lnTo>
                  <a:lnTo>
                    <a:pt x="126739" y="214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626">
              <a:extLst>
                <a:ext uri="{FF2B5EF4-FFF2-40B4-BE49-F238E27FC236}">
                  <a16:creationId xmlns:a16="http://schemas.microsoft.com/office/drawing/2014/main" xmlns="" id="{C1409E2C-8EA3-481D-988B-CDF2DEA67BC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118600" y="2935465"/>
              <a:ext cx="184151" cy="245886"/>
            </a:xfrm>
            <a:custGeom>
              <a:avLst/>
              <a:gdLst/>
              <a:ahLst/>
              <a:cxnLst/>
              <a:rect l="0" t="0" r="0" b="0"/>
              <a:pathLst>
                <a:path w="184151" h="245886">
                  <a:moveTo>
                    <a:pt x="184150" y="10935"/>
                  </a:moveTo>
                  <a:lnTo>
                    <a:pt x="184150" y="10935"/>
                  </a:lnTo>
                  <a:lnTo>
                    <a:pt x="184150" y="4193"/>
                  </a:lnTo>
                  <a:lnTo>
                    <a:pt x="183444" y="2207"/>
                  </a:lnTo>
                  <a:lnTo>
                    <a:pt x="182269" y="883"/>
                  </a:lnTo>
                  <a:lnTo>
                    <a:pt x="180779" y="0"/>
                  </a:lnTo>
                  <a:lnTo>
                    <a:pt x="179081" y="823"/>
                  </a:lnTo>
                  <a:lnTo>
                    <a:pt x="147473" y="43493"/>
                  </a:lnTo>
                  <a:lnTo>
                    <a:pt x="117308" y="84787"/>
                  </a:lnTo>
                  <a:lnTo>
                    <a:pt x="79678" y="130889"/>
                  </a:lnTo>
                  <a:lnTo>
                    <a:pt x="41012" y="175829"/>
                  </a:lnTo>
                  <a:lnTo>
                    <a:pt x="6455" y="221777"/>
                  </a:lnTo>
                  <a:lnTo>
                    <a:pt x="1222" y="233524"/>
                  </a:lnTo>
                  <a:lnTo>
                    <a:pt x="0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627">
              <a:extLst>
                <a:ext uri="{FF2B5EF4-FFF2-40B4-BE49-F238E27FC236}">
                  <a16:creationId xmlns:a16="http://schemas.microsoft.com/office/drawing/2014/main" xmlns="" id="{713EC289-07B4-48DB-AEBA-9D15D47FD55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347200" y="3124200"/>
              <a:ext cx="5468" cy="82551"/>
            </a:xfrm>
            <a:custGeom>
              <a:avLst/>
              <a:gdLst/>
              <a:ahLst/>
              <a:cxnLst/>
              <a:rect l="0" t="0" r="0" b="0"/>
              <a:pathLst>
                <a:path w="5468" h="82551">
                  <a:moveTo>
                    <a:pt x="0" y="0"/>
                  </a:moveTo>
                  <a:lnTo>
                    <a:pt x="0" y="0"/>
                  </a:lnTo>
                  <a:lnTo>
                    <a:pt x="5467" y="4415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628">
              <a:extLst>
                <a:ext uri="{FF2B5EF4-FFF2-40B4-BE49-F238E27FC236}">
                  <a16:creationId xmlns:a16="http://schemas.microsoft.com/office/drawing/2014/main" xmlns="" id="{6CA7D1D8-A5B6-433B-A8A0-DAB3AE4A61A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366250" y="3238500"/>
              <a:ext cx="50801" cy="44451"/>
            </a:xfrm>
            <a:custGeom>
              <a:avLst/>
              <a:gdLst/>
              <a:ahLst/>
              <a:cxnLst/>
              <a:rect l="0" t="0" r="0" b="0"/>
              <a:pathLst>
                <a:path w="50801" h="44451">
                  <a:moveTo>
                    <a:pt x="50800" y="0"/>
                  </a:moveTo>
                  <a:lnTo>
                    <a:pt x="5080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629">
              <a:extLst>
                <a:ext uri="{FF2B5EF4-FFF2-40B4-BE49-F238E27FC236}">
                  <a16:creationId xmlns:a16="http://schemas.microsoft.com/office/drawing/2014/main" xmlns="" id="{67D44B01-1DDB-45CF-B42B-3B55BC5AE2F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569450" y="2965450"/>
              <a:ext cx="133351" cy="215901"/>
            </a:xfrm>
            <a:custGeom>
              <a:avLst/>
              <a:gdLst/>
              <a:ahLst/>
              <a:cxnLst/>
              <a:rect l="0" t="0" r="0" b="0"/>
              <a:pathLst>
                <a:path w="133351" h="2159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34520" y="44258"/>
                  </a:lnTo>
                  <a:lnTo>
                    <a:pt x="59853" y="86256"/>
                  </a:lnTo>
                  <a:lnTo>
                    <a:pt x="79518" y="118064"/>
                  </a:lnTo>
                  <a:lnTo>
                    <a:pt x="108306" y="165588"/>
                  </a:lnTo>
                  <a:lnTo>
                    <a:pt x="1333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630">
              <a:extLst>
                <a:ext uri="{FF2B5EF4-FFF2-40B4-BE49-F238E27FC236}">
                  <a16:creationId xmlns:a16="http://schemas.microsoft.com/office/drawing/2014/main" xmlns="" id="{11E6E5E0-6704-4DBB-92E5-E8690951266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607550" y="2947283"/>
              <a:ext cx="139701" cy="265818"/>
            </a:xfrm>
            <a:custGeom>
              <a:avLst/>
              <a:gdLst/>
              <a:ahLst/>
              <a:cxnLst/>
              <a:rect l="0" t="0" r="0" b="0"/>
              <a:pathLst>
                <a:path w="139701" h="265818">
                  <a:moveTo>
                    <a:pt x="139700" y="5467"/>
                  </a:moveTo>
                  <a:lnTo>
                    <a:pt x="139700" y="5467"/>
                  </a:lnTo>
                  <a:lnTo>
                    <a:pt x="127767" y="441"/>
                  </a:lnTo>
                  <a:lnTo>
                    <a:pt x="125395" y="0"/>
                  </a:lnTo>
                  <a:lnTo>
                    <a:pt x="117115" y="8917"/>
                  </a:lnTo>
                  <a:lnTo>
                    <a:pt x="91180" y="50128"/>
                  </a:lnTo>
                  <a:lnTo>
                    <a:pt x="77214" y="81055"/>
                  </a:lnTo>
                  <a:lnTo>
                    <a:pt x="63244" y="115967"/>
                  </a:lnTo>
                  <a:lnTo>
                    <a:pt x="47629" y="152650"/>
                  </a:lnTo>
                  <a:lnTo>
                    <a:pt x="33162" y="186358"/>
                  </a:lnTo>
                  <a:lnTo>
                    <a:pt x="15000" y="229338"/>
                  </a:lnTo>
                  <a:lnTo>
                    <a:pt x="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631">
              <a:extLst>
                <a:ext uri="{FF2B5EF4-FFF2-40B4-BE49-F238E27FC236}">
                  <a16:creationId xmlns:a16="http://schemas.microsoft.com/office/drawing/2014/main" xmlns="" id="{0826EDF4-A84B-4B1E-82A5-3A7068AFF54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747250" y="3137831"/>
              <a:ext cx="60688" cy="87970"/>
            </a:xfrm>
            <a:custGeom>
              <a:avLst/>
              <a:gdLst/>
              <a:ahLst/>
              <a:cxnLst/>
              <a:rect l="0" t="0" r="0" b="0"/>
              <a:pathLst>
                <a:path w="60688" h="87970">
                  <a:moveTo>
                    <a:pt x="0" y="11769"/>
                  </a:moveTo>
                  <a:lnTo>
                    <a:pt x="0" y="11769"/>
                  </a:lnTo>
                  <a:lnTo>
                    <a:pt x="8838" y="2931"/>
                  </a:lnTo>
                  <a:lnTo>
                    <a:pt x="16628" y="786"/>
                  </a:lnTo>
                  <a:lnTo>
                    <a:pt x="44262" y="0"/>
                  </a:lnTo>
                  <a:lnTo>
                    <a:pt x="54008" y="2540"/>
                  </a:lnTo>
                  <a:lnTo>
                    <a:pt x="57172" y="5617"/>
                  </a:lnTo>
                  <a:lnTo>
                    <a:pt x="60687" y="14679"/>
                  </a:lnTo>
                  <a:lnTo>
                    <a:pt x="60214" y="19354"/>
                  </a:lnTo>
                  <a:lnTo>
                    <a:pt x="55924" y="28310"/>
                  </a:lnTo>
                  <a:lnTo>
                    <a:pt x="36604" y="49922"/>
                  </a:lnTo>
                  <a:lnTo>
                    <a:pt x="18049" y="66630"/>
                  </a:lnTo>
                  <a:lnTo>
                    <a:pt x="15077" y="72135"/>
                  </a:lnTo>
                  <a:lnTo>
                    <a:pt x="13171" y="81418"/>
                  </a:lnTo>
                  <a:lnTo>
                    <a:pt x="13013" y="83602"/>
                  </a:lnTo>
                  <a:lnTo>
                    <a:pt x="14320" y="85058"/>
                  </a:lnTo>
                  <a:lnTo>
                    <a:pt x="19535" y="86675"/>
                  </a:lnTo>
                  <a:lnTo>
                    <a:pt x="50800" y="87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632">
              <a:extLst>
                <a:ext uri="{FF2B5EF4-FFF2-40B4-BE49-F238E27FC236}">
                  <a16:creationId xmlns:a16="http://schemas.microsoft.com/office/drawing/2014/main" xmlns="" id="{0ACC329A-0E9D-46F7-AF6A-E0DDEAA8815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931400" y="321945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884">
            <a:extLst>
              <a:ext uri="{FF2B5EF4-FFF2-40B4-BE49-F238E27FC236}">
                <a16:creationId xmlns:a16="http://schemas.microsoft.com/office/drawing/2014/main" xmlns="" id="{C0719BD0-1620-4A6F-AC2E-BA859E0F2385}"/>
              </a:ext>
            </a:extLst>
          </p:cNvPr>
          <p:cNvGrpSpPr/>
          <p:nvPr/>
        </p:nvGrpSpPr>
        <p:grpSpPr>
          <a:xfrm>
            <a:off x="10179050" y="2891015"/>
            <a:ext cx="1206466" cy="455436"/>
            <a:chOff x="10179050" y="2891015"/>
            <a:chExt cx="1206466" cy="455436"/>
          </a:xfrm>
        </p:grpSpPr>
        <p:sp>
          <p:nvSpPr>
            <p:cNvPr id="78" name="SMARTInkShape-4633">
              <a:extLst>
                <a:ext uri="{FF2B5EF4-FFF2-40B4-BE49-F238E27FC236}">
                  <a16:creationId xmlns:a16="http://schemas.microsoft.com/office/drawing/2014/main" xmlns="" id="{74B5A429-80BF-4E66-95E7-B606E6A2D38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179050" y="32004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0" y="0"/>
                  </a:lnTo>
                  <a:lnTo>
                    <a:pt x="46452" y="5026"/>
                  </a:lnTo>
                  <a:lnTo>
                    <a:pt x="90550" y="9460"/>
                  </a:lnTo>
                  <a:lnTo>
                    <a:pt x="134231" y="11740"/>
                  </a:lnTo>
                  <a:lnTo>
                    <a:pt x="1651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634">
              <a:extLst>
                <a:ext uri="{FF2B5EF4-FFF2-40B4-BE49-F238E27FC236}">
                  <a16:creationId xmlns:a16="http://schemas.microsoft.com/office/drawing/2014/main" xmlns="" id="{216BA27E-F1FB-49A8-804A-E97D758BEA8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629900" y="32575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635">
              <a:extLst>
                <a:ext uri="{FF2B5EF4-FFF2-40B4-BE49-F238E27FC236}">
                  <a16:creationId xmlns:a16="http://schemas.microsoft.com/office/drawing/2014/main" xmlns="" id="{932180B0-B175-4D3C-B844-01197ACFCBB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858500" y="2959100"/>
              <a:ext cx="153481" cy="273051"/>
            </a:xfrm>
            <a:custGeom>
              <a:avLst/>
              <a:gdLst/>
              <a:ahLst/>
              <a:cxnLst/>
              <a:rect l="0" t="0" r="0" b="0"/>
              <a:pathLst>
                <a:path w="153481" h="273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7576" y="30443"/>
                  </a:lnTo>
                  <a:lnTo>
                    <a:pt x="50902" y="72100"/>
                  </a:lnTo>
                  <a:lnTo>
                    <a:pt x="81090" y="118730"/>
                  </a:lnTo>
                  <a:lnTo>
                    <a:pt x="103774" y="152488"/>
                  </a:lnTo>
                  <a:lnTo>
                    <a:pt x="125144" y="185600"/>
                  </a:lnTo>
                  <a:lnTo>
                    <a:pt x="144403" y="229186"/>
                  </a:lnTo>
                  <a:lnTo>
                    <a:pt x="153480" y="255350"/>
                  </a:lnTo>
                  <a:lnTo>
                    <a:pt x="15240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636">
              <a:extLst>
                <a:ext uri="{FF2B5EF4-FFF2-40B4-BE49-F238E27FC236}">
                  <a16:creationId xmlns:a16="http://schemas.microsoft.com/office/drawing/2014/main" xmlns="" id="{F4F695F0-DE8D-4319-ABE0-16794139596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814050" y="2965450"/>
              <a:ext cx="266701" cy="323851"/>
            </a:xfrm>
            <a:custGeom>
              <a:avLst/>
              <a:gdLst/>
              <a:ahLst/>
              <a:cxnLst/>
              <a:rect l="0" t="0" r="0" b="0"/>
              <a:pathLst>
                <a:path w="266701" h="323851">
                  <a:moveTo>
                    <a:pt x="266700" y="0"/>
                  </a:moveTo>
                  <a:lnTo>
                    <a:pt x="266700" y="0"/>
                  </a:lnTo>
                  <a:lnTo>
                    <a:pt x="266700" y="3371"/>
                  </a:lnTo>
                  <a:lnTo>
                    <a:pt x="247241" y="39232"/>
                  </a:lnTo>
                  <a:lnTo>
                    <a:pt x="216484" y="82180"/>
                  </a:lnTo>
                  <a:lnTo>
                    <a:pt x="190054" y="116958"/>
                  </a:lnTo>
                  <a:lnTo>
                    <a:pt x="161844" y="153581"/>
                  </a:lnTo>
                  <a:lnTo>
                    <a:pt x="132845" y="189143"/>
                  </a:lnTo>
                  <a:lnTo>
                    <a:pt x="104198" y="223058"/>
                  </a:lnTo>
                  <a:lnTo>
                    <a:pt x="64975" y="267802"/>
                  </a:lnTo>
                  <a:lnTo>
                    <a:pt x="23522" y="305514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637">
              <a:extLst>
                <a:ext uri="{FF2B5EF4-FFF2-40B4-BE49-F238E27FC236}">
                  <a16:creationId xmlns:a16="http://schemas.microsoft.com/office/drawing/2014/main" xmlns="" id="{295E822F-8187-47F8-A567-219070E6FC7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1081272" y="3213100"/>
              <a:ext cx="104807" cy="116980"/>
            </a:xfrm>
            <a:custGeom>
              <a:avLst/>
              <a:gdLst/>
              <a:ahLst/>
              <a:cxnLst/>
              <a:rect l="0" t="0" r="0" b="0"/>
              <a:pathLst>
                <a:path w="104807" h="116980">
                  <a:moveTo>
                    <a:pt x="12178" y="0"/>
                  </a:moveTo>
                  <a:lnTo>
                    <a:pt x="12178" y="0"/>
                  </a:lnTo>
                  <a:lnTo>
                    <a:pt x="12177" y="41427"/>
                  </a:lnTo>
                  <a:lnTo>
                    <a:pt x="12177" y="81091"/>
                  </a:lnTo>
                  <a:lnTo>
                    <a:pt x="1243" y="116201"/>
                  </a:lnTo>
                  <a:lnTo>
                    <a:pt x="655" y="116979"/>
                  </a:lnTo>
                  <a:lnTo>
                    <a:pt x="262" y="116791"/>
                  </a:lnTo>
                  <a:lnTo>
                    <a:pt x="0" y="115961"/>
                  </a:lnTo>
                  <a:lnTo>
                    <a:pt x="11733" y="75721"/>
                  </a:lnTo>
                  <a:lnTo>
                    <a:pt x="36759" y="37587"/>
                  </a:lnTo>
                  <a:lnTo>
                    <a:pt x="49914" y="24702"/>
                  </a:lnTo>
                  <a:lnTo>
                    <a:pt x="62816" y="18034"/>
                  </a:lnTo>
                  <a:lnTo>
                    <a:pt x="69220" y="16256"/>
                  </a:lnTo>
                  <a:lnTo>
                    <a:pt x="74901" y="17187"/>
                  </a:lnTo>
                  <a:lnTo>
                    <a:pt x="84975" y="23867"/>
                  </a:lnTo>
                  <a:lnTo>
                    <a:pt x="98580" y="46269"/>
                  </a:lnTo>
                  <a:lnTo>
                    <a:pt x="104806" y="71879"/>
                  </a:lnTo>
                  <a:lnTo>
                    <a:pt x="102500" y="88860"/>
                  </a:lnTo>
                  <a:lnTo>
                    <a:pt x="9472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638">
              <a:extLst>
                <a:ext uri="{FF2B5EF4-FFF2-40B4-BE49-F238E27FC236}">
                  <a16:creationId xmlns:a16="http://schemas.microsoft.com/office/drawing/2014/main" xmlns="" id="{4CAE736F-AD91-43C7-BC77-4EF8F2E77BC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1271250" y="2891015"/>
              <a:ext cx="114266" cy="455436"/>
            </a:xfrm>
            <a:custGeom>
              <a:avLst/>
              <a:gdLst/>
              <a:ahLst/>
              <a:cxnLst/>
              <a:rect l="0" t="0" r="0" b="0"/>
              <a:pathLst>
                <a:path w="114266" h="455436">
                  <a:moveTo>
                    <a:pt x="31750" y="10935"/>
                  </a:moveTo>
                  <a:lnTo>
                    <a:pt x="31750" y="10935"/>
                  </a:lnTo>
                  <a:lnTo>
                    <a:pt x="35120" y="4193"/>
                  </a:lnTo>
                  <a:lnTo>
                    <a:pt x="38230" y="2207"/>
                  </a:lnTo>
                  <a:lnTo>
                    <a:pt x="47330" y="0"/>
                  </a:lnTo>
                  <a:lnTo>
                    <a:pt x="71095" y="2129"/>
                  </a:lnTo>
                  <a:lnTo>
                    <a:pt x="86631" y="9138"/>
                  </a:lnTo>
                  <a:lnTo>
                    <a:pt x="93738" y="13970"/>
                  </a:lnTo>
                  <a:lnTo>
                    <a:pt x="110481" y="37626"/>
                  </a:lnTo>
                  <a:lnTo>
                    <a:pt x="114248" y="58781"/>
                  </a:lnTo>
                  <a:lnTo>
                    <a:pt x="114265" y="70349"/>
                  </a:lnTo>
                  <a:lnTo>
                    <a:pt x="100805" y="106856"/>
                  </a:lnTo>
                  <a:lnTo>
                    <a:pt x="71679" y="151342"/>
                  </a:lnTo>
                  <a:lnTo>
                    <a:pt x="48575" y="188038"/>
                  </a:lnTo>
                  <a:lnTo>
                    <a:pt x="41204" y="212047"/>
                  </a:lnTo>
                  <a:lnTo>
                    <a:pt x="40185" y="225201"/>
                  </a:lnTo>
                  <a:lnTo>
                    <a:pt x="42085" y="235752"/>
                  </a:lnTo>
                  <a:lnTo>
                    <a:pt x="61098" y="274062"/>
                  </a:lnTo>
                  <a:lnTo>
                    <a:pt x="71491" y="314167"/>
                  </a:lnTo>
                  <a:lnTo>
                    <a:pt x="74564" y="355355"/>
                  </a:lnTo>
                  <a:lnTo>
                    <a:pt x="67239" y="396673"/>
                  </a:lnTo>
                  <a:lnTo>
                    <a:pt x="59517" y="408387"/>
                  </a:lnTo>
                  <a:lnTo>
                    <a:pt x="13350" y="445933"/>
                  </a:lnTo>
                  <a:lnTo>
                    <a:pt x="0" y="455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885">
            <a:extLst>
              <a:ext uri="{FF2B5EF4-FFF2-40B4-BE49-F238E27FC236}">
                <a16:creationId xmlns:a16="http://schemas.microsoft.com/office/drawing/2014/main" xmlns="" id="{C7CCA003-1DA7-43BB-A6E6-B998625BA181}"/>
              </a:ext>
            </a:extLst>
          </p:cNvPr>
          <p:cNvGrpSpPr/>
          <p:nvPr/>
        </p:nvGrpSpPr>
        <p:grpSpPr>
          <a:xfrm>
            <a:off x="4750683" y="4749800"/>
            <a:ext cx="227718" cy="136645"/>
            <a:chOff x="4750683" y="4749800"/>
            <a:chExt cx="227718" cy="136645"/>
          </a:xfrm>
        </p:grpSpPr>
        <p:sp>
          <p:nvSpPr>
            <p:cNvPr id="85" name="SMARTInkShape-4639">
              <a:extLst>
                <a:ext uri="{FF2B5EF4-FFF2-40B4-BE49-F238E27FC236}">
                  <a16:creationId xmlns:a16="http://schemas.microsoft.com/office/drawing/2014/main" xmlns="" id="{F44725E2-A0CE-4074-A45C-7A285497A4D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750683" y="4749800"/>
              <a:ext cx="157868" cy="6351"/>
            </a:xfrm>
            <a:custGeom>
              <a:avLst/>
              <a:gdLst/>
              <a:ahLst/>
              <a:cxnLst/>
              <a:rect l="0" t="0" r="0" b="0"/>
              <a:pathLst>
                <a:path w="15786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6120" y="3371"/>
                  </a:lnTo>
                  <a:lnTo>
                    <a:pt x="52511" y="5957"/>
                  </a:lnTo>
                  <a:lnTo>
                    <a:pt x="88786" y="6234"/>
                  </a:lnTo>
                  <a:lnTo>
                    <a:pt x="135598" y="6327"/>
                  </a:lnTo>
                  <a:lnTo>
                    <a:pt x="1578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640">
              <a:extLst>
                <a:ext uri="{FF2B5EF4-FFF2-40B4-BE49-F238E27FC236}">
                  <a16:creationId xmlns:a16="http://schemas.microsoft.com/office/drawing/2014/main" xmlns="" id="{560B9815-97ED-4404-B4CF-6B78A9C3420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766368" y="4870450"/>
              <a:ext cx="212033" cy="15995"/>
            </a:xfrm>
            <a:custGeom>
              <a:avLst/>
              <a:gdLst/>
              <a:ahLst/>
              <a:cxnLst/>
              <a:rect l="0" t="0" r="0" b="0"/>
              <a:pathLst>
                <a:path w="212033" h="15995">
                  <a:moveTo>
                    <a:pt x="15182" y="6350"/>
                  </a:moveTo>
                  <a:lnTo>
                    <a:pt x="15182" y="6350"/>
                  </a:lnTo>
                  <a:lnTo>
                    <a:pt x="3248" y="11376"/>
                  </a:lnTo>
                  <a:lnTo>
                    <a:pt x="0" y="12112"/>
                  </a:lnTo>
                  <a:lnTo>
                    <a:pt x="122" y="12308"/>
                  </a:lnTo>
                  <a:lnTo>
                    <a:pt x="2844" y="13231"/>
                  </a:lnTo>
                  <a:lnTo>
                    <a:pt x="8758" y="15994"/>
                  </a:lnTo>
                  <a:lnTo>
                    <a:pt x="45036" y="14082"/>
                  </a:lnTo>
                  <a:lnTo>
                    <a:pt x="84862" y="12404"/>
                  </a:lnTo>
                  <a:lnTo>
                    <a:pt x="127237" y="7751"/>
                  </a:lnTo>
                  <a:lnTo>
                    <a:pt x="166211" y="2610"/>
                  </a:lnTo>
                  <a:lnTo>
                    <a:pt x="2120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886">
            <a:extLst>
              <a:ext uri="{FF2B5EF4-FFF2-40B4-BE49-F238E27FC236}">
                <a16:creationId xmlns:a16="http://schemas.microsoft.com/office/drawing/2014/main" xmlns="" id="{47B2A120-6CEE-4AC6-BE82-E3CBE2929C5D}"/>
              </a:ext>
            </a:extLst>
          </p:cNvPr>
          <p:cNvGrpSpPr/>
          <p:nvPr/>
        </p:nvGrpSpPr>
        <p:grpSpPr>
          <a:xfrm>
            <a:off x="5393598" y="4530908"/>
            <a:ext cx="471111" cy="898343"/>
            <a:chOff x="5393598" y="4530908"/>
            <a:chExt cx="471111" cy="898343"/>
          </a:xfrm>
        </p:grpSpPr>
        <p:sp>
          <p:nvSpPr>
            <p:cNvPr id="88" name="SMARTInkShape-4641">
              <a:extLst>
                <a:ext uri="{FF2B5EF4-FFF2-40B4-BE49-F238E27FC236}">
                  <a16:creationId xmlns:a16="http://schemas.microsoft.com/office/drawing/2014/main" xmlns="" id="{2CC9ADFE-E6D6-43E8-A712-E33C3BA39BA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393598" y="4680211"/>
              <a:ext cx="471111" cy="412378"/>
            </a:xfrm>
            <a:custGeom>
              <a:avLst/>
              <a:gdLst/>
              <a:ahLst/>
              <a:cxnLst/>
              <a:rect l="0" t="0" r="0" b="0"/>
              <a:pathLst>
                <a:path w="471111" h="412378">
                  <a:moveTo>
                    <a:pt x="467452" y="6089"/>
                  </a:moveTo>
                  <a:lnTo>
                    <a:pt x="467452" y="6089"/>
                  </a:lnTo>
                  <a:lnTo>
                    <a:pt x="470823" y="2718"/>
                  </a:lnTo>
                  <a:lnTo>
                    <a:pt x="471110" y="1725"/>
                  </a:lnTo>
                  <a:lnTo>
                    <a:pt x="470597" y="1063"/>
                  </a:lnTo>
                  <a:lnTo>
                    <a:pt x="468074" y="0"/>
                  </a:lnTo>
                  <a:lnTo>
                    <a:pt x="467728" y="1737"/>
                  </a:lnTo>
                  <a:lnTo>
                    <a:pt x="467636" y="3187"/>
                  </a:lnTo>
                  <a:lnTo>
                    <a:pt x="463771" y="6681"/>
                  </a:lnTo>
                  <a:lnTo>
                    <a:pt x="455938" y="10585"/>
                  </a:lnTo>
                  <a:lnTo>
                    <a:pt x="413185" y="27682"/>
                  </a:lnTo>
                  <a:lnTo>
                    <a:pt x="370783" y="44942"/>
                  </a:lnTo>
                  <a:lnTo>
                    <a:pt x="338880" y="57224"/>
                  </a:lnTo>
                  <a:lnTo>
                    <a:pt x="305887" y="69737"/>
                  </a:lnTo>
                  <a:lnTo>
                    <a:pt x="272408" y="82355"/>
                  </a:lnTo>
                  <a:lnTo>
                    <a:pt x="238714" y="98781"/>
                  </a:lnTo>
                  <a:lnTo>
                    <a:pt x="205629" y="116430"/>
                  </a:lnTo>
                  <a:lnTo>
                    <a:pt x="162058" y="137560"/>
                  </a:lnTo>
                  <a:lnTo>
                    <a:pt x="126538" y="158825"/>
                  </a:lnTo>
                  <a:lnTo>
                    <a:pt x="124464" y="162241"/>
                  </a:lnTo>
                  <a:lnTo>
                    <a:pt x="123788" y="165929"/>
                  </a:lnTo>
                  <a:lnTo>
                    <a:pt x="124042" y="169799"/>
                  </a:lnTo>
                  <a:lnTo>
                    <a:pt x="125624" y="172379"/>
                  </a:lnTo>
                  <a:lnTo>
                    <a:pt x="128088" y="174099"/>
                  </a:lnTo>
                  <a:lnTo>
                    <a:pt x="174130" y="184144"/>
                  </a:lnTo>
                  <a:lnTo>
                    <a:pt x="212347" y="189035"/>
                  </a:lnTo>
                  <a:lnTo>
                    <a:pt x="253869" y="190706"/>
                  </a:lnTo>
                  <a:lnTo>
                    <a:pt x="296498" y="195675"/>
                  </a:lnTo>
                  <a:lnTo>
                    <a:pt x="301272" y="197391"/>
                  </a:lnTo>
                  <a:lnTo>
                    <a:pt x="308457" y="203060"/>
                  </a:lnTo>
                  <a:lnTo>
                    <a:pt x="309950" y="206548"/>
                  </a:lnTo>
                  <a:lnTo>
                    <a:pt x="309727" y="214186"/>
                  </a:lnTo>
                  <a:lnTo>
                    <a:pt x="307276" y="220402"/>
                  </a:lnTo>
                  <a:lnTo>
                    <a:pt x="293211" y="236884"/>
                  </a:lnTo>
                  <a:lnTo>
                    <a:pt x="250915" y="267514"/>
                  </a:lnTo>
                  <a:lnTo>
                    <a:pt x="205016" y="292051"/>
                  </a:lnTo>
                  <a:lnTo>
                    <a:pt x="164229" y="310952"/>
                  </a:lnTo>
                  <a:lnTo>
                    <a:pt x="124314" y="329958"/>
                  </a:lnTo>
                  <a:lnTo>
                    <a:pt x="82226" y="348994"/>
                  </a:lnTo>
                  <a:lnTo>
                    <a:pt x="44042" y="367336"/>
                  </a:lnTo>
                  <a:lnTo>
                    <a:pt x="6375" y="387580"/>
                  </a:lnTo>
                  <a:lnTo>
                    <a:pt x="1473" y="392716"/>
                  </a:lnTo>
                  <a:lnTo>
                    <a:pt x="166" y="395074"/>
                  </a:lnTo>
                  <a:lnTo>
                    <a:pt x="0" y="397350"/>
                  </a:lnTo>
                  <a:lnTo>
                    <a:pt x="1697" y="401763"/>
                  </a:lnTo>
                  <a:lnTo>
                    <a:pt x="8566" y="406075"/>
                  </a:lnTo>
                  <a:lnTo>
                    <a:pt x="13362" y="408213"/>
                  </a:lnTo>
                  <a:lnTo>
                    <a:pt x="52180" y="411644"/>
                  </a:lnTo>
                  <a:lnTo>
                    <a:pt x="93858" y="412239"/>
                  </a:lnTo>
                  <a:lnTo>
                    <a:pt x="127843" y="412377"/>
                  </a:lnTo>
                  <a:lnTo>
                    <a:pt x="169759" y="410558"/>
                  </a:lnTo>
                  <a:lnTo>
                    <a:pt x="216611" y="408103"/>
                  </a:lnTo>
                  <a:lnTo>
                    <a:pt x="240958" y="407448"/>
                  </a:lnTo>
                  <a:lnTo>
                    <a:pt x="288471" y="406015"/>
                  </a:lnTo>
                  <a:lnTo>
                    <a:pt x="330755" y="403027"/>
                  </a:lnTo>
                  <a:lnTo>
                    <a:pt x="366951" y="401228"/>
                  </a:lnTo>
                  <a:lnTo>
                    <a:pt x="407571" y="400215"/>
                  </a:lnTo>
                  <a:lnTo>
                    <a:pt x="430144" y="399873"/>
                  </a:lnTo>
                  <a:lnTo>
                    <a:pt x="431998" y="400550"/>
                  </a:lnTo>
                  <a:lnTo>
                    <a:pt x="433232" y="401708"/>
                  </a:lnTo>
                  <a:lnTo>
                    <a:pt x="435702" y="406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642">
              <a:extLst>
                <a:ext uri="{FF2B5EF4-FFF2-40B4-BE49-F238E27FC236}">
                  <a16:creationId xmlns:a16="http://schemas.microsoft.com/office/drawing/2014/main" xmlns="" id="{91863D9B-3057-4827-9D89-0B46336E304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411080" y="5314950"/>
              <a:ext cx="5471" cy="101601"/>
            </a:xfrm>
            <a:custGeom>
              <a:avLst/>
              <a:gdLst/>
              <a:ahLst/>
              <a:cxnLst/>
              <a:rect l="0" t="0" r="0" b="0"/>
              <a:pathLst>
                <a:path w="5471" h="101601">
                  <a:moveTo>
                    <a:pt x="5470" y="0"/>
                  </a:moveTo>
                  <a:lnTo>
                    <a:pt x="5470" y="0"/>
                  </a:lnTo>
                  <a:lnTo>
                    <a:pt x="444" y="45503"/>
                  </a:lnTo>
                  <a:lnTo>
                    <a:pt x="0" y="84805"/>
                  </a:lnTo>
                  <a:lnTo>
                    <a:pt x="547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643">
              <a:extLst>
                <a:ext uri="{FF2B5EF4-FFF2-40B4-BE49-F238E27FC236}">
                  <a16:creationId xmlns:a16="http://schemas.microsoft.com/office/drawing/2014/main" xmlns="" id="{4F68C82A-28B1-4DE2-9CB9-6A81E499ABD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416811" y="5194300"/>
              <a:ext cx="12440" cy="19051"/>
            </a:xfrm>
            <a:custGeom>
              <a:avLst/>
              <a:gdLst/>
              <a:ahLst/>
              <a:cxnLst/>
              <a:rect l="0" t="0" r="0" b="0"/>
              <a:pathLst>
                <a:path w="12440" h="19051">
                  <a:moveTo>
                    <a:pt x="6089" y="0"/>
                  </a:moveTo>
                  <a:lnTo>
                    <a:pt x="6089" y="0"/>
                  </a:lnTo>
                  <a:lnTo>
                    <a:pt x="622" y="0"/>
                  </a:lnTo>
                  <a:lnTo>
                    <a:pt x="327" y="705"/>
                  </a:lnTo>
                  <a:lnTo>
                    <a:pt x="0" y="3371"/>
                  </a:lnTo>
                  <a:lnTo>
                    <a:pt x="1243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644">
              <a:extLst>
                <a:ext uri="{FF2B5EF4-FFF2-40B4-BE49-F238E27FC236}">
                  <a16:creationId xmlns:a16="http://schemas.microsoft.com/office/drawing/2014/main" xmlns="" id="{3AE75FD1-F4A2-4B26-A4CA-D1A3354B131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499983" y="5336037"/>
              <a:ext cx="107068" cy="10664"/>
            </a:xfrm>
            <a:custGeom>
              <a:avLst/>
              <a:gdLst/>
              <a:ahLst/>
              <a:cxnLst/>
              <a:rect l="0" t="0" r="0" b="0"/>
              <a:pathLst>
                <a:path w="107068" h="10664">
                  <a:moveTo>
                    <a:pt x="5467" y="10663"/>
                  </a:moveTo>
                  <a:lnTo>
                    <a:pt x="5467" y="10663"/>
                  </a:lnTo>
                  <a:lnTo>
                    <a:pt x="0" y="5196"/>
                  </a:lnTo>
                  <a:lnTo>
                    <a:pt x="41095" y="0"/>
                  </a:lnTo>
                  <a:lnTo>
                    <a:pt x="87108" y="1602"/>
                  </a:lnTo>
                  <a:lnTo>
                    <a:pt x="107067" y="4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645">
              <a:extLst>
                <a:ext uri="{FF2B5EF4-FFF2-40B4-BE49-F238E27FC236}">
                  <a16:creationId xmlns:a16="http://schemas.microsoft.com/office/drawing/2014/main" xmlns="" id="{5D567490-7FC0-4E46-8430-36EC8AE8574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531733" y="5403850"/>
              <a:ext cx="100718" cy="15337"/>
            </a:xfrm>
            <a:custGeom>
              <a:avLst/>
              <a:gdLst/>
              <a:ahLst/>
              <a:cxnLst/>
              <a:rect l="0" t="0" r="0" b="0"/>
              <a:pathLst>
                <a:path w="100718" h="15337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1116" y="10831"/>
                  </a:lnTo>
                  <a:lnTo>
                    <a:pt x="6120" y="14927"/>
                  </a:lnTo>
                  <a:lnTo>
                    <a:pt x="16811" y="15336"/>
                  </a:lnTo>
                  <a:lnTo>
                    <a:pt x="59877" y="7977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646">
              <a:extLst>
                <a:ext uri="{FF2B5EF4-FFF2-40B4-BE49-F238E27FC236}">
                  <a16:creationId xmlns:a16="http://schemas.microsoft.com/office/drawing/2014/main" xmlns="" id="{2C6C2C94-9DD1-4B0F-8146-7BB686A21A0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715000" y="5290433"/>
              <a:ext cx="19051" cy="138818"/>
            </a:xfrm>
            <a:custGeom>
              <a:avLst/>
              <a:gdLst/>
              <a:ahLst/>
              <a:cxnLst/>
              <a:rect l="0" t="0" r="0" b="0"/>
              <a:pathLst>
                <a:path w="19051" h="1388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881" y="11785"/>
                  </a:lnTo>
                  <a:lnTo>
                    <a:pt x="10125" y="53702"/>
                  </a:lnTo>
                  <a:lnTo>
                    <a:pt x="14073" y="92815"/>
                  </a:lnTo>
                  <a:lnTo>
                    <a:pt x="1905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647">
              <a:extLst>
                <a:ext uri="{FF2B5EF4-FFF2-40B4-BE49-F238E27FC236}">
                  <a16:creationId xmlns:a16="http://schemas.microsoft.com/office/drawing/2014/main" xmlns="" id="{95C9C527-9AE3-40A3-A021-BFFC5C1BA08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575300" y="4530908"/>
              <a:ext cx="139701" cy="149043"/>
            </a:xfrm>
            <a:custGeom>
              <a:avLst/>
              <a:gdLst/>
              <a:ahLst/>
              <a:cxnLst/>
              <a:rect l="0" t="0" r="0" b="0"/>
              <a:pathLst>
                <a:path w="139701" h="149043">
                  <a:moveTo>
                    <a:pt x="0" y="15692"/>
                  </a:moveTo>
                  <a:lnTo>
                    <a:pt x="0" y="15692"/>
                  </a:lnTo>
                  <a:lnTo>
                    <a:pt x="3371" y="19063"/>
                  </a:lnTo>
                  <a:lnTo>
                    <a:pt x="5467" y="31272"/>
                  </a:lnTo>
                  <a:lnTo>
                    <a:pt x="6234" y="74336"/>
                  </a:lnTo>
                  <a:lnTo>
                    <a:pt x="6340" y="118895"/>
                  </a:lnTo>
                  <a:lnTo>
                    <a:pt x="6349" y="127825"/>
                  </a:lnTo>
                  <a:lnTo>
                    <a:pt x="6349" y="125972"/>
                  </a:lnTo>
                  <a:lnTo>
                    <a:pt x="15188" y="87218"/>
                  </a:lnTo>
                  <a:lnTo>
                    <a:pt x="32790" y="45944"/>
                  </a:lnTo>
                  <a:lnTo>
                    <a:pt x="47659" y="20030"/>
                  </a:lnTo>
                  <a:lnTo>
                    <a:pt x="61634" y="7977"/>
                  </a:lnTo>
                  <a:lnTo>
                    <a:pt x="75371" y="1680"/>
                  </a:lnTo>
                  <a:lnTo>
                    <a:pt x="81997" y="0"/>
                  </a:lnTo>
                  <a:lnTo>
                    <a:pt x="95004" y="1897"/>
                  </a:lnTo>
                  <a:lnTo>
                    <a:pt x="107841" y="8150"/>
                  </a:lnTo>
                  <a:lnTo>
                    <a:pt x="120601" y="17984"/>
                  </a:lnTo>
                  <a:lnTo>
                    <a:pt x="129566" y="31292"/>
                  </a:lnTo>
                  <a:lnTo>
                    <a:pt x="135196" y="47320"/>
                  </a:lnTo>
                  <a:lnTo>
                    <a:pt x="139107" y="93296"/>
                  </a:lnTo>
                  <a:lnTo>
                    <a:pt x="139665" y="140286"/>
                  </a:lnTo>
                  <a:lnTo>
                    <a:pt x="139700" y="149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887">
            <a:extLst>
              <a:ext uri="{FF2B5EF4-FFF2-40B4-BE49-F238E27FC236}">
                <a16:creationId xmlns:a16="http://schemas.microsoft.com/office/drawing/2014/main" xmlns="" id="{E7B5C3F5-5203-48CD-A7BC-2AE98DC35240}"/>
              </a:ext>
            </a:extLst>
          </p:cNvPr>
          <p:cNvGrpSpPr/>
          <p:nvPr/>
        </p:nvGrpSpPr>
        <p:grpSpPr>
          <a:xfrm>
            <a:off x="6108700" y="4749800"/>
            <a:ext cx="431801" cy="419101"/>
            <a:chOff x="6108700" y="4749800"/>
            <a:chExt cx="431801" cy="419101"/>
          </a:xfrm>
        </p:grpSpPr>
        <p:sp>
          <p:nvSpPr>
            <p:cNvPr id="96" name="SMARTInkShape-4648">
              <a:extLst>
                <a:ext uri="{FF2B5EF4-FFF2-40B4-BE49-F238E27FC236}">
                  <a16:creationId xmlns:a16="http://schemas.microsoft.com/office/drawing/2014/main" xmlns="" id="{9F049EF2-38A9-4F75-8219-9DF9BD80CF8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108700" y="4787900"/>
              <a:ext cx="260351" cy="276114"/>
            </a:xfrm>
            <a:custGeom>
              <a:avLst/>
              <a:gdLst/>
              <a:ahLst/>
              <a:cxnLst/>
              <a:rect l="0" t="0" r="0" b="0"/>
              <a:pathLst>
                <a:path w="260351" h="276114">
                  <a:moveTo>
                    <a:pt x="0" y="0"/>
                  </a:moveTo>
                  <a:lnTo>
                    <a:pt x="0" y="0"/>
                  </a:lnTo>
                  <a:lnTo>
                    <a:pt x="39346" y="44812"/>
                  </a:lnTo>
                  <a:lnTo>
                    <a:pt x="72099" y="81560"/>
                  </a:lnTo>
                  <a:lnTo>
                    <a:pt x="115358" y="123727"/>
                  </a:lnTo>
                  <a:lnTo>
                    <a:pt x="145580" y="156590"/>
                  </a:lnTo>
                  <a:lnTo>
                    <a:pt x="174063" y="190245"/>
                  </a:lnTo>
                  <a:lnTo>
                    <a:pt x="209226" y="230877"/>
                  </a:lnTo>
                  <a:lnTo>
                    <a:pt x="255205" y="274469"/>
                  </a:lnTo>
                  <a:lnTo>
                    <a:pt x="256920" y="276113"/>
                  </a:lnTo>
                  <a:lnTo>
                    <a:pt x="258063" y="275798"/>
                  </a:lnTo>
                  <a:lnTo>
                    <a:pt x="258825" y="274176"/>
                  </a:lnTo>
                  <a:lnTo>
                    <a:pt x="2603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649">
              <a:extLst>
                <a:ext uri="{FF2B5EF4-FFF2-40B4-BE49-F238E27FC236}">
                  <a16:creationId xmlns:a16="http://schemas.microsoft.com/office/drawing/2014/main" xmlns="" id="{AAB39AC5-DD68-4589-A82E-877085C65A3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138925" y="4749800"/>
              <a:ext cx="236476" cy="381001"/>
            </a:xfrm>
            <a:custGeom>
              <a:avLst/>
              <a:gdLst/>
              <a:ahLst/>
              <a:cxnLst/>
              <a:rect l="0" t="0" r="0" b="0"/>
              <a:pathLst>
                <a:path w="236476" h="381001">
                  <a:moveTo>
                    <a:pt x="236475" y="0"/>
                  </a:moveTo>
                  <a:lnTo>
                    <a:pt x="236475" y="0"/>
                  </a:lnTo>
                  <a:lnTo>
                    <a:pt x="233104" y="0"/>
                  </a:lnTo>
                  <a:lnTo>
                    <a:pt x="232111" y="705"/>
                  </a:lnTo>
                  <a:lnTo>
                    <a:pt x="231449" y="1881"/>
                  </a:lnTo>
                  <a:lnTo>
                    <a:pt x="229302" y="6480"/>
                  </a:lnTo>
                  <a:lnTo>
                    <a:pt x="209155" y="46087"/>
                  </a:lnTo>
                  <a:lnTo>
                    <a:pt x="188085" y="93148"/>
                  </a:lnTo>
                  <a:lnTo>
                    <a:pt x="168401" y="130770"/>
                  </a:lnTo>
                  <a:lnTo>
                    <a:pt x="144837" y="171009"/>
                  </a:lnTo>
                  <a:lnTo>
                    <a:pt x="117900" y="212411"/>
                  </a:lnTo>
                  <a:lnTo>
                    <a:pt x="87584" y="250568"/>
                  </a:lnTo>
                  <a:lnTo>
                    <a:pt x="58118" y="284930"/>
                  </a:lnTo>
                  <a:lnTo>
                    <a:pt x="27073" y="326665"/>
                  </a:lnTo>
                  <a:lnTo>
                    <a:pt x="296" y="373000"/>
                  </a:lnTo>
                  <a:lnTo>
                    <a:pt x="0" y="375667"/>
                  </a:lnTo>
                  <a:lnTo>
                    <a:pt x="1525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650">
              <a:extLst>
                <a:ext uri="{FF2B5EF4-FFF2-40B4-BE49-F238E27FC236}">
                  <a16:creationId xmlns:a16="http://schemas.microsoft.com/office/drawing/2014/main" xmlns="" id="{BFCD98D5-04EF-4CAA-8EE2-0DEB4AF72B6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515100" y="50736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467" y="15580"/>
                  </a:lnTo>
                  <a:lnTo>
                    <a:pt x="6272" y="59891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651">
              <a:extLst>
                <a:ext uri="{FF2B5EF4-FFF2-40B4-BE49-F238E27FC236}">
                  <a16:creationId xmlns:a16="http://schemas.microsoft.com/office/drawing/2014/main" xmlns="" id="{67509A57-B401-4B7C-A88D-76E4B2C230B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509096" y="4936642"/>
              <a:ext cx="31405" cy="49829"/>
            </a:xfrm>
            <a:custGeom>
              <a:avLst/>
              <a:gdLst/>
              <a:ahLst/>
              <a:cxnLst/>
              <a:rect l="0" t="0" r="0" b="0"/>
              <a:pathLst>
                <a:path w="31405" h="49829">
                  <a:moveTo>
                    <a:pt x="18704" y="3658"/>
                  </a:moveTo>
                  <a:lnTo>
                    <a:pt x="18704" y="3658"/>
                  </a:lnTo>
                  <a:lnTo>
                    <a:pt x="15333" y="287"/>
                  </a:lnTo>
                  <a:lnTo>
                    <a:pt x="14340" y="0"/>
                  </a:lnTo>
                  <a:lnTo>
                    <a:pt x="13678" y="514"/>
                  </a:lnTo>
                  <a:lnTo>
                    <a:pt x="12236" y="2966"/>
                  </a:lnTo>
                  <a:lnTo>
                    <a:pt x="3593" y="15683"/>
                  </a:lnTo>
                  <a:lnTo>
                    <a:pt x="173" y="38742"/>
                  </a:lnTo>
                  <a:lnTo>
                    <a:pt x="0" y="41864"/>
                  </a:lnTo>
                  <a:lnTo>
                    <a:pt x="1689" y="47214"/>
                  </a:lnTo>
                  <a:lnTo>
                    <a:pt x="3127" y="49629"/>
                  </a:lnTo>
                  <a:lnTo>
                    <a:pt x="4792" y="49828"/>
                  </a:lnTo>
                  <a:lnTo>
                    <a:pt x="6606" y="48549"/>
                  </a:lnTo>
                  <a:lnTo>
                    <a:pt x="11211" y="44070"/>
                  </a:lnTo>
                  <a:lnTo>
                    <a:pt x="21031" y="36877"/>
                  </a:lnTo>
                  <a:lnTo>
                    <a:pt x="26323" y="29946"/>
                  </a:lnTo>
                  <a:lnTo>
                    <a:pt x="29145" y="22162"/>
                  </a:lnTo>
                  <a:lnTo>
                    <a:pt x="29898" y="18111"/>
                  </a:lnTo>
                  <a:lnTo>
                    <a:pt x="28854" y="11728"/>
                  </a:lnTo>
                  <a:lnTo>
                    <a:pt x="27586" y="9038"/>
                  </a:lnTo>
                  <a:lnTo>
                    <a:pt x="26037" y="7950"/>
                  </a:lnTo>
                  <a:lnTo>
                    <a:pt x="24298" y="7931"/>
                  </a:lnTo>
                  <a:lnTo>
                    <a:pt x="19809" y="9598"/>
                  </a:lnTo>
                  <a:lnTo>
                    <a:pt x="19195" y="11707"/>
                  </a:lnTo>
                  <a:lnTo>
                    <a:pt x="19031" y="13257"/>
                  </a:lnTo>
                  <a:lnTo>
                    <a:pt x="20731" y="16861"/>
                  </a:lnTo>
                  <a:lnTo>
                    <a:pt x="22173" y="18810"/>
                  </a:lnTo>
                  <a:lnTo>
                    <a:pt x="25655" y="20976"/>
                  </a:lnTo>
                  <a:lnTo>
                    <a:pt x="27572" y="21553"/>
                  </a:lnTo>
                  <a:lnTo>
                    <a:pt x="28849" y="21233"/>
                  </a:lnTo>
                  <a:lnTo>
                    <a:pt x="29700" y="20314"/>
                  </a:lnTo>
                  <a:lnTo>
                    <a:pt x="31404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888">
            <a:extLst>
              <a:ext uri="{FF2B5EF4-FFF2-40B4-BE49-F238E27FC236}">
                <a16:creationId xmlns:a16="http://schemas.microsoft.com/office/drawing/2014/main" xmlns="" id="{8D4B9713-307D-4E21-8C70-2F77D6D9CDE7}"/>
              </a:ext>
            </a:extLst>
          </p:cNvPr>
          <p:cNvGrpSpPr/>
          <p:nvPr/>
        </p:nvGrpSpPr>
        <p:grpSpPr>
          <a:xfrm>
            <a:off x="6953250" y="4636188"/>
            <a:ext cx="1244683" cy="712875"/>
            <a:chOff x="6953250" y="4636188"/>
            <a:chExt cx="1244683" cy="712875"/>
          </a:xfrm>
        </p:grpSpPr>
        <p:sp>
          <p:nvSpPr>
            <p:cNvPr id="101" name="SMARTInkShape-4652">
              <a:extLst>
                <a:ext uri="{FF2B5EF4-FFF2-40B4-BE49-F238E27FC236}">
                  <a16:creationId xmlns:a16="http://schemas.microsoft.com/office/drawing/2014/main" xmlns="" id="{B06C3F7E-95AE-40A1-9486-6822E30659D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998077" y="4636188"/>
              <a:ext cx="158374" cy="143126"/>
            </a:xfrm>
            <a:custGeom>
              <a:avLst/>
              <a:gdLst/>
              <a:ahLst/>
              <a:cxnLst/>
              <a:rect l="0" t="0" r="0" b="0"/>
              <a:pathLst>
                <a:path w="158374" h="143126">
                  <a:moveTo>
                    <a:pt x="37723" y="50112"/>
                  </a:moveTo>
                  <a:lnTo>
                    <a:pt x="37723" y="50112"/>
                  </a:lnTo>
                  <a:lnTo>
                    <a:pt x="37723" y="44645"/>
                  </a:lnTo>
                  <a:lnTo>
                    <a:pt x="25513" y="68258"/>
                  </a:lnTo>
                  <a:lnTo>
                    <a:pt x="12666" y="115871"/>
                  </a:lnTo>
                  <a:lnTo>
                    <a:pt x="6075" y="134037"/>
                  </a:lnTo>
                  <a:lnTo>
                    <a:pt x="897" y="143125"/>
                  </a:lnTo>
                  <a:lnTo>
                    <a:pt x="473" y="142459"/>
                  </a:lnTo>
                  <a:lnTo>
                    <a:pt x="0" y="137957"/>
                  </a:lnTo>
                  <a:lnTo>
                    <a:pt x="8462" y="100085"/>
                  </a:lnTo>
                  <a:lnTo>
                    <a:pt x="19410" y="62567"/>
                  </a:lnTo>
                  <a:lnTo>
                    <a:pt x="33473" y="30284"/>
                  </a:lnTo>
                  <a:lnTo>
                    <a:pt x="48896" y="4540"/>
                  </a:lnTo>
                  <a:lnTo>
                    <a:pt x="52801" y="1636"/>
                  </a:lnTo>
                  <a:lnTo>
                    <a:pt x="58967" y="0"/>
                  </a:lnTo>
                  <a:lnTo>
                    <a:pt x="68634" y="2887"/>
                  </a:lnTo>
                  <a:lnTo>
                    <a:pt x="74509" y="8191"/>
                  </a:lnTo>
                  <a:lnTo>
                    <a:pt x="104241" y="51164"/>
                  </a:lnTo>
                  <a:lnTo>
                    <a:pt x="137060" y="98658"/>
                  </a:lnTo>
                  <a:lnTo>
                    <a:pt x="149943" y="119207"/>
                  </a:lnTo>
                  <a:lnTo>
                    <a:pt x="150636" y="121575"/>
                  </a:lnTo>
                  <a:lnTo>
                    <a:pt x="151804" y="123154"/>
                  </a:lnTo>
                  <a:lnTo>
                    <a:pt x="153289" y="124207"/>
                  </a:lnTo>
                  <a:lnTo>
                    <a:pt x="158373" y="126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653">
              <a:extLst>
                <a:ext uri="{FF2B5EF4-FFF2-40B4-BE49-F238E27FC236}">
                  <a16:creationId xmlns:a16="http://schemas.microsoft.com/office/drawing/2014/main" xmlns="" id="{1714A1FC-5257-4347-9690-424F0F45688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392618" y="4771890"/>
              <a:ext cx="144833" cy="416061"/>
            </a:xfrm>
            <a:custGeom>
              <a:avLst/>
              <a:gdLst/>
              <a:ahLst/>
              <a:cxnLst/>
              <a:rect l="0" t="0" r="0" b="0"/>
              <a:pathLst>
                <a:path w="144833" h="416061">
                  <a:moveTo>
                    <a:pt x="144832" y="16010"/>
                  </a:moveTo>
                  <a:lnTo>
                    <a:pt x="144832" y="16010"/>
                  </a:lnTo>
                  <a:lnTo>
                    <a:pt x="141461" y="9268"/>
                  </a:lnTo>
                  <a:lnTo>
                    <a:pt x="139763" y="7282"/>
                  </a:lnTo>
                  <a:lnTo>
                    <a:pt x="129904" y="462"/>
                  </a:lnTo>
                  <a:lnTo>
                    <a:pt x="127825" y="0"/>
                  </a:lnTo>
                  <a:lnTo>
                    <a:pt x="125732" y="397"/>
                  </a:lnTo>
                  <a:lnTo>
                    <a:pt x="123633" y="1368"/>
                  </a:lnTo>
                  <a:lnTo>
                    <a:pt x="89914" y="36396"/>
                  </a:lnTo>
                  <a:lnTo>
                    <a:pt x="65922" y="75829"/>
                  </a:lnTo>
                  <a:lnTo>
                    <a:pt x="44311" y="123261"/>
                  </a:lnTo>
                  <a:lnTo>
                    <a:pt x="31011" y="160103"/>
                  </a:lnTo>
                  <a:lnTo>
                    <a:pt x="18045" y="199995"/>
                  </a:lnTo>
                  <a:lnTo>
                    <a:pt x="5227" y="241245"/>
                  </a:lnTo>
                  <a:lnTo>
                    <a:pt x="0" y="277451"/>
                  </a:lnTo>
                  <a:lnTo>
                    <a:pt x="1440" y="310006"/>
                  </a:lnTo>
                  <a:lnTo>
                    <a:pt x="9135" y="340938"/>
                  </a:lnTo>
                  <a:lnTo>
                    <a:pt x="32109" y="379377"/>
                  </a:lnTo>
                  <a:lnTo>
                    <a:pt x="57888" y="402996"/>
                  </a:lnTo>
                  <a:lnTo>
                    <a:pt x="74911" y="410253"/>
                  </a:lnTo>
                  <a:lnTo>
                    <a:pt x="100382" y="416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654">
              <a:extLst>
                <a:ext uri="{FF2B5EF4-FFF2-40B4-BE49-F238E27FC236}">
                  <a16:creationId xmlns:a16="http://schemas.microsoft.com/office/drawing/2014/main" xmlns="" id="{466E3A5D-780E-457E-A023-CDAAD0A0D43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632699" y="4864983"/>
              <a:ext cx="222252" cy="272168"/>
            </a:xfrm>
            <a:custGeom>
              <a:avLst/>
              <a:gdLst/>
              <a:ahLst/>
              <a:cxnLst/>
              <a:rect l="0" t="0" r="0" b="0"/>
              <a:pathLst>
                <a:path w="222252" h="272168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6742" y="6120"/>
                  </a:lnTo>
                  <a:lnTo>
                    <a:pt x="36596" y="53412"/>
                  </a:lnTo>
                  <a:lnTo>
                    <a:pt x="66817" y="92424"/>
                  </a:lnTo>
                  <a:lnTo>
                    <a:pt x="109326" y="135262"/>
                  </a:lnTo>
                  <a:lnTo>
                    <a:pt x="150926" y="175864"/>
                  </a:lnTo>
                  <a:lnTo>
                    <a:pt x="191358" y="221734"/>
                  </a:lnTo>
                  <a:lnTo>
                    <a:pt x="222251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655">
              <a:extLst>
                <a:ext uri="{FF2B5EF4-FFF2-40B4-BE49-F238E27FC236}">
                  <a16:creationId xmlns:a16="http://schemas.microsoft.com/office/drawing/2014/main" xmlns="" id="{D0F72B90-977E-456E-8084-62D481825CE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664029" y="4828692"/>
              <a:ext cx="203622" cy="365609"/>
            </a:xfrm>
            <a:custGeom>
              <a:avLst/>
              <a:gdLst/>
              <a:ahLst/>
              <a:cxnLst/>
              <a:rect l="0" t="0" r="0" b="0"/>
              <a:pathLst>
                <a:path w="203622" h="365609">
                  <a:moveTo>
                    <a:pt x="203621" y="3658"/>
                  </a:moveTo>
                  <a:lnTo>
                    <a:pt x="203621" y="3658"/>
                  </a:lnTo>
                  <a:lnTo>
                    <a:pt x="200250" y="287"/>
                  </a:lnTo>
                  <a:lnTo>
                    <a:pt x="198552" y="0"/>
                  </a:lnTo>
                  <a:lnTo>
                    <a:pt x="196713" y="513"/>
                  </a:lnTo>
                  <a:lnTo>
                    <a:pt x="194782" y="1562"/>
                  </a:lnTo>
                  <a:lnTo>
                    <a:pt x="172309" y="43473"/>
                  </a:lnTo>
                  <a:lnTo>
                    <a:pt x="149580" y="90479"/>
                  </a:lnTo>
                  <a:lnTo>
                    <a:pt x="129508" y="126206"/>
                  </a:lnTo>
                  <a:lnTo>
                    <a:pt x="106477" y="163957"/>
                  </a:lnTo>
                  <a:lnTo>
                    <a:pt x="82128" y="204254"/>
                  </a:lnTo>
                  <a:lnTo>
                    <a:pt x="57197" y="241919"/>
                  </a:lnTo>
                  <a:lnTo>
                    <a:pt x="34121" y="276063"/>
                  </a:lnTo>
                  <a:lnTo>
                    <a:pt x="10641" y="317674"/>
                  </a:lnTo>
                  <a:lnTo>
                    <a:pt x="0" y="346388"/>
                  </a:lnTo>
                  <a:lnTo>
                    <a:pt x="421" y="365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656">
              <a:extLst>
                <a:ext uri="{FF2B5EF4-FFF2-40B4-BE49-F238E27FC236}">
                  <a16:creationId xmlns:a16="http://schemas.microsoft.com/office/drawing/2014/main" xmlns="" id="{A2CD7FAC-9544-424A-8E6E-C4B3563AABC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994650" y="51117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088" y="50901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657">
              <a:extLst>
                <a:ext uri="{FF2B5EF4-FFF2-40B4-BE49-F238E27FC236}">
                  <a16:creationId xmlns:a16="http://schemas.microsoft.com/office/drawing/2014/main" xmlns="" id="{037A9355-786F-49DE-9661-75BDEDA2C3A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951867" y="4991100"/>
              <a:ext cx="48074" cy="23918"/>
            </a:xfrm>
            <a:custGeom>
              <a:avLst/>
              <a:gdLst/>
              <a:ahLst/>
              <a:cxnLst/>
              <a:rect l="0" t="0" r="0" b="0"/>
              <a:pathLst>
                <a:path w="48074" h="23918">
                  <a:moveTo>
                    <a:pt x="23733" y="0"/>
                  </a:moveTo>
                  <a:lnTo>
                    <a:pt x="23733" y="0"/>
                  </a:lnTo>
                  <a:lnTo>
                    <a:pt x="9935" y="706"/>
                  </a:lnTo>
                  <a:lnTo>
                    <a:pt x="3959" y="3371"/>
                  </a:lnTo>
                  <a:lnTo>
                    <a:pt x="2084" y="5774"/>
                  </a:lnTo>
                  <a:lnTo>
                    <a:pt x="0" y="12209"/>
                  </a:lnTo>
                  <a:lnTo>
                    <a:pt x="855" y="15195"/>
                  </a:lnTo>
                  <a:lnTo>
                    <a:pt x="5568" y="20394"/>
                  </a:lnTo>
                  <a:lnTo>
                    <a:pt x="14249" y="23175"/>
                  </a:lnTo>
                  <a:lnTo>
                    <a:pt x="19527" y="23917"/>
                  </a:lnTo>
                  <a:lnTo>
                    <a:pt x="31036" y="20978"/>
                  </a:lnTo>
                  <a:lnTo>
                    <a:pt x="41089" y="15674"/>
                  </a:lnTo>
                  <a:lnTo>
                    <a:pt x="48073" y="7717"/>
                  </a:lnTo>
                  <a:lnTo>
                    <a:pt x="47721" y="7261"/>
                  </a:lnTo>
                  <a:lnTo>
                    <a:pt x="4278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658">
              <a:extLst>
                <a:ext uri="{FF2B5EF4-FFF2-40B4-BE49-F238E27FC236}">
                  <a16:creationId xmlns:a16="http://schemas.microsoft.com/office/drawing/2014/main" xmlns="" id="{42BCAA83-7BFC-4E94-BAE6-AD6F803ED3D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097132" y="4745921"/>
              <a:ext cx="100801" cy="473780"/>
            </a:xfrm>
            <a:custGeom>
              <a:avLst/>
              <a:gdLst/>
              <a:ahLst/>
              <a:cxnLst/>
              <a:rect l="0" t="0" r="0" b="0"/>
              <a:pathLst>
                <a:path w="100801" h="473780">
                  <a:moveTo>
                    <a:pt x="5468" y="16579"/>
                  </a:moveTo>
                  <a:lnTo>
                    <a:pt x="5468" y="16579"/>
                  </a:lnTo>
                  <a:lnTo>
                    <a:pt x="0" y="177"/>
                  </a:lnTo>
                  <a:lnTo>
                    <a:pt x="411" y="0"/>
                  </a:lnTo>
                  <a:lnTo>
                    <a:pt x="2750" y="1685"/>
                  </a:lnTo>
                  <a:lnTo>
                    <a:pt x="20807" y="47534"/>
                  </a:lnTo>
                  <a:lnTo>
                    <a:pt x="34157" y="85371"/>
                  </a:lnTo>
                  <a:lnTo>
                    <a:pt x="54202" y="132760"/>
                  </a:lnTo>
                  <a:lnTo>
                    <a:pt x="64768" y="159650"/>
                  </a:lnTo>
                  <a:lnTo>
                    <a:pt x="75340" y="188159"/>
                  </a:lnTo>
                  <a:lnTo>
                    <a:pt x="85917" y="217749"/>
                  </a:lnTo>
                  <a:lnTo>
                    <a:pt x="92967" y="245942"/>
                  </a:lnTo>
                  <a:lnTo>
                    <a:pt x="97668" y="273204"/>
                  </a:lnTo>
                  <a:lnTo>
                    <a:pt x="100800" y="299846"/>
                  </a:lnTo>
                  <a:lnTo>
                    <a:pt x="100068" y="324663"/>
                  </a:lnTo>
                  <a:lnTo>
                    <a:pt x="91726" y="371052"/>
                  </a:lnTo>
                  <a:lnTo>
                    <a:pt x="76731" y="407661"/>
                  </a:lnTo>
                  <a:lnTo>
                    <a:pt x="58307" y="435927"/>
                  </a:lnTo>
                  <a:lnTo>
                    <a:pt x="18168" y="473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659">
              <a:extLst>
                <a:ext uri="{FF2B5EF4-FFF2-40B4-BE49-F238E27FC236}">
                  <a16:creationId xmlns:a16="http://schemas.microsoft.com/office/drawing/2014/main" xmlns="" id="{150775A9-98C1-4A4A-9B6F-42AEFA36002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953250" y="4839026"/>
              <a:ext cx="139220" cy="510037"/>
            </a:xfrm>
            <a:custGeom>
              <a:avLst/>
              <a:gdLst/>
              <a:ahLst/>
              <a:cxnLst/>
              <a:rect l="0" t="0" r="0" b="0"/>
              <a:pathLst>
                <a:path w="139220" h="510037">
                  <a:moveTo>
                    <a:pt x="0" y="107624"/>
                  </a:moveTo>
                  <a:lnTo>
                    <a:pt x="0" y="107624"/>
                  </a:lnTo>
                  <a:lnTo>
                    <a:pt x="0" y="146970"/>
                  </a:lnTo>
                  <a:lnTo>
                    <a:pt x="3370" y="186466"/>
                  </a:lnTo>
                  <a:lnTo>
                    <a:pt x="5025" y="219571"/>
                  </a:lnTo>
                  <a:lnTo>
                    <a:pt x="6467" y="256862"/>
                  </a:lnTo>
                  <a:lnTo>
                    <a:pt x="9459" y="299306"/>
                  </a:lnTo>
                  <a:lnTo>
                    <a:pt x="13141" y="344040"/>
                  </a:lnTo>
                  <a:lnTo>
                    <a:pt x="16423" y="388381"/>
                  </a:lnTo>
                  <a:lnTo>
                    <a:pt x="17883" y="429255"/>
                  </a:lnTo>
                  <a:lnTo>
                    <a:pt x="18531" y="462943"/>
                  </a:lnTo>
                  <a:lnTo>
                    <a:pt x="19004" y="510036"/>
                  </a:lnTo>
                  <a:lnTo>
                    <a:pt x="19020" y="509248"/>
                  </a:lnTo>
                  <a:lnTo>
                    <a:pt x="7113" y="463936"/>
                  </a:lnTo>
                  <a:lnTo>
                    <a:pt x="3161" y="426851"/>
                  </a:lnTo>
                  <a:lnTo>
                    <a:pt x="1405" y="382147"/>
                  </a:lnTo>
                  <a:lnTo>
                    <a:pt x="625" y="339701"/>
                  </a:lnTo>
                  <a:lnTo>
                    <a:pt x="983" y="299669"/>
                  </a:lnTo>
                  <a:lnTo>
                    <a:pt x="3494" y="260710"/>
                  </a:lnTo>
                  <a:lnTo>
                    <a:pt x="6962" y="222229"/>
                  </a:lnTo>
                  <a:lnTo>
                    <a:pt x="12266" y="182548"/>
                  </a:lnTo>
                  <a:lnTo>
                    <a:pt x="21679" y="139042"/>
                  </a:lnTo>
                  <a:lnTo>
                    <a:pt x="34800" y="95717"/>
                  </a:lnTo>
                  <a:lnTo>
                    <a:pt x="49333" y="56471"/>
                  </a:lnTo>
                  <a:lnTo>
                    <a:pt x="74029" y="10057"/>
                  </a:lnTo>
                  <a:lnTo>
                    <a:pt x="82996" y="1466"/>
                  </a:lnTo>
                  <a:lnTo>
                    <a:pt x="86375" y="164"/>
                  </a:lnTo>
                  <a:lnTo>
                    <a:pt x="89334" y="0"/>
                  </a:lnTo>
                  <a:lnTo>
                    <a:pt x="96383" y="3582"/>
                  </a:lnTo>
                  <a:lnTo>
                    <a:pt x="108285" y="15414"/>
                  </a:lnTo>
                  <a:lnTo>
                    <a:pt x="116565" y="28542"/>
                  </a:lnTo>
                  <a:lnTo>
                    <a:pt x="131497" y="71463"/>
                  </a:lnTo>
                  <a:lnTo>
                    <a:pt x="137269" y="108199"/>
                  </a:lnTo>
                  <a:lnTo>
                    <a:pt x="139219" y="155167"/>
                  </a:lnTo>
                  <a:lnTo>
                    <a:pt x="132815" y="184348"/>
                  </a:lnTo>
                  <a:lnTo>
                    <a:pt x="121981" y="207498"/>
                  </a:lnTo>
                  <a:lnTo>
                    <a:pt x="110188" y="219276"/>
                  </a:lnTo>
                  <a:lnTo>
                    <a:pt x="95539" y="227802"/>
                  </a:lnTo>
                  <a:lnTo>
                    <a:pt x="79621" y="231592"/>
                  </a:lnTo>
                  <a:lnTo>
                    <a:pt x="32933" y="228891"/>
                  </a:lnTo>
                  <a:lnTo>
                    <a:pt x="9334" y="233795"/>
                  </a:lnTo>
                  <a:lnTo>
                    <a:pt x="10456" y="234777"/>
                  </a:lnTo>
                  <a:lnTo>
                    <a:pt x="25400" y="240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660">
              <a:extLst>
                <a:ext uri="{FF2B5EF4-FFF2-40B4-BE49-F238E27FC236}">
                  <a16:creationId xmlns:a16="http://schemas.microsoft.com/office/drawing/2014/main" xmlns="" id="{0AE7F620-3EDD-4B10-A73C-7C4BB6A3602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118349" y="5074533"/>
              <a:ext cx="107952" cy="113418"/>
            </a:xfrm>
            <a:custGeom>
              <a:avLst/>
              <a:gdLst/>
              <a:ahLst/>
              <a:cxnLst/>
              <a:rect l="0" t="0" r="0" b="0"/>
              <a:pathLst>
                <a:path w="107952" h="113418">
                  <a:moveTo>
                    <a:pt x="1" y="5467"/>
                  </a:moveTo>
                  <a:lnTo>
                    <a:pt x="1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15581" y="6120"/>
                  </a:lnTo>
                  <a:lnTo>
                    <a:pt x="44830" y="33671"/>
                  </a:lnTo>
                  <a:lnTo>
                    <a:pt x="77558" y="80032"/>
                  </a:lnTo>
                  <a:lnTo>
                    <a:pt x="100605" y="108953"/>
                  </a:lnTo>
                  <a:lnTo>
                    <a:pt x="107951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661">
              <a:extLst>
                <a:ext uri="{FF2B5EF4-FFF2-40B4-BE49-F238E27FC236}">
                  <a16:creationId xmlns:a16="http://schemas.microsoft.com/office/drawing/2014/main" xmlns="" id="{D9482F52-D59B-4A68-813B-AF03B1B8243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112000" y="5060950"/>
              <a:ext cx="139701" cy="146051"/>
            </a:xfrm>
            <a:custGeom>
              <a:avLst/>
              <a:gdLst/>
              <a:ahLst/>
              <a:cxnLst/>
              <a:rect l="0" t="0" r="0" b="0"/>
              <a:pathLst>
                <a:path w="139701" h="146051">
                  <a:moveTo>
                    <a:pt x="139700" y="0"/>
                  </a:moveTo>
                  <a:lnTo>
                    <a:pt x="139700" y="0"/>
                  </a:lnTo>
                  <a:lnTo>
                    <a:pt x="125885" y="8789"/>
                  </a:lnTo>
                  <a:lnTo>
                    <a:pt x="87687" y="49542"/>
                  </a:lnTo>
                  <a:lnTo>
                    <a:pt x="58164" y="92885"/>
                  </a:lnTo>
                  <a:lnTo>
                    <a:pt x="31245" y="124573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889">
            <a:extLst>
              <a:ext uri="{FF2B5EF4-FFF2-40B4-BE49-F238E27FC236}">
                <a16:creationId xmlns:a16="http://schemas.microsoft.com/office/drawing/2014/main" xmlns="" id="{04901FBC-4E93-4DA0-BC11-F87E5C07DD52}"/>
              </a:ext>
            </a:extLst>
          </p:cNvPr>
          <p:cNvGrpSpPr/>
          <p:nvPr/>
        </p:nvGrpSpPr>
        <p:grpSpPr>
          <a:xfrm>
            <a:off x="6771111" y="4219113"/>
            <a:ext cx="1598190" cy="1465100"/>
            <a:chOff x="6771111" y="4219113"/>
            <a:chExt cx="1598190" cy="1465100"/>
          </a:xfrm>
        </p:grpSpPr>
        <p:sp>
          <p:nvSpPr>
            <p:cNvPr id="112" name="SMARTInkShape-4662">
              <a:extLst>
                <a:ext uri="{FF2B5EF4-FFF2-40B4-BE49-F238E27FC236}">
                  <a16:creationId xmlns:a16="http://schemas.microsoft.com/office/drawing/2014/main" xmlns="" id="{3307908B-5907-4469-9A6A-E25D4AD6636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261350" y="46037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10844" y="24694"/>
                  </a:lnTo>
                  <a:lnTo>
                    <a:pt x="56394" y="1386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663">
              <a:extLst>
                <a:ext uri="{FF2B5EF4-FFF2-40B4-BE49-F238E27FC236}">
                  <a16:creationId xmlns:a16="http://schemas.microsoft.com/office/drawing/2014/main" xmlns="" id="{160E7ADD-A55E-4ACE-9A67-F82AB158160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216900" y="44831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23086" y="23989"/>
                  </a:lnTo>
                  <a:lnTo>
                    <a:pt x="63670" y="11585"/>
                  </a:lnTo>
                  <a:lnTo>
                    <a:pt x="93418" y="343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664">
              <a:extLst>
                <a:ext uri="{FF2B5EF4-FFF2-40B4-BE49-F238E27FC236}">
                  <a16:creationId xmlns:a16="http://schemas.microsoft.com/office/drawing/2014/main" xmlns="" id="{7434ABD5-9103-45D4-A66B-94A85F036AB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771111" y="4219113"/>
              <a:ext cx="1435064" cy="1465100"/>
            </a:xfrm>
            <a:custGeom>
              <a:avLst/>
              <a:gdLst/>
              <a:ahLst/>
              <a:cxnLst/>
              <a:rect l="0" t="0" r="0" b="0"/>
              <a:pathLst>
                <a:path w="1435064" h="1465100">
                  <a:moveTo>
                    <a:pt x="963189" y="200487"/>
                  </a:moveTo>
                  <a:lnTo>
                    <a:pt x="963189" y="200487"/>
                  </a:lnTo>
                  <a:lnTo>
                    <a:pt x="968214" y="177883"/>
                  </a:lnTo>
                  <a:lnTo>
                    <a:pt x="967540" y="163630"/>
                  </a:lnTo>
                  <a:lnTo>
                    <a:pt x="958520" y="143000"/>
                  </a:lnTo>
                  <a:lnTo>
                    <a:pt x="941344" y="119326"/>
                  </a:lnTo>
                  <a:lnTo>
                    <a:pt x="900887" y="84162"/>
                  </a:lnTo>
                  <a:lnTo>
                    <a:pt x="860063" y="55718"/>
                  </a:lnTo>
                  <a:lnTo>
                    <a:pt x="814805" y="31298"/>
                  </a:lnTo>
                  <a:lnTo>
                    <a:pt x="780823" y="18047"/>
                  </a:lnTo>
                  <a:lnTo>
                    <a:pt x="742202" y="7455"/>
                  </a:lnTo>
                  <a:lnTo>
                    <a:pt x="699638" y="1806"/>
                  </a:lnTo>
                  <a:lnTo>
                    <a:pt x="656260" y="0"/>
                  </a:lnTo>
                  <a:lnTo>
                    <a:pt x="615815" y="1550"/>
                  </a:lnTo>
                  <a:lnTo>
                    <a:pt x="572910" y="8354"/>
                  </a:lnTo>
                  <a:lnTo>
                    <a:pt x="527971" y="20550"/>
                  </a:lnTo>
                  <a:lnTo>
                    <a:pt x="482127" y="40082"/>
                  </a:lnTo>
                  <a:lnTo>
                    <a:pt x="458331" y="52628"/>
                  </a:lnTo>
                  <a:lnTo>
                    <a:pt x="434000" y="66636"/>
                  </a:lnTo>
                  <a:lnTo>
                    <a:pt x="409313" y="81620"/>
                  </a:lnTo>
                  <a:lnTo>
                    <a:pt x="383683" y="98665"/>
                  </a:lnTo>
                  <a:lnTo>
                    <a:pt x="357424" y="117083"/>
                  </a:lnTo>
                  <a:lnTo>
                    <a:pt x="330745" y="136418"/>
                  </a:lnTo>
                  <a:lnTo>
                    <a:pt x="305199" y="157774"/>
                  </a:lnTo>
                  <a:lnTo>
                    <a:pt x="280406" y="180478"/>
                  </a:lnTo>
                  <a:lnTo>
                    <a:pt x="256117" y="204081"/>
                  </a:lnTo>
                  <a:lnTo>
                    <a:pt x="232868" y="228283"/>
                  </a:lnTo>
                  <a:lnTo>
                    <a:pt x="210314" y="252884"/>
                  </a:lnTo>
                  <a:lnTo>
                    <a:pt x="188222" y="277752"/>
                  </a:lnTo>
                  <a:lnTo>
                    <a:pt x="167145" y="304208"/>
                  </a:lnTo>
                  <a:lnTo>
                    <a:pt x="146743" y="331723"/>
                  </a:lnTo>
                  <a:lnTo>
                    <a:pt x="126791" y="359945"/>
                  </a:lnTo>
                  <a:lnTo>
                    <a:pt x="109257" y="389342"/>
                  </a:lnTo>
                  <a:lnTo>
                    <a:pt x="93334" y="419524"/>
                  </a:lnTo>
                  <a:lnTo>
                    <a:pt x="78485" y="450228"/>
                  </a:lnTo>
                  <a:lnTo>
                    <a:pt x="65765" y="481986"/>
                  </a:lnTo>
                  <a:lnTo>
                    <a:pt x="54461" y="514448"/>
                  </a:lnTo>
                  <a:lnTo>
                    <a:pt x="44103" y="547377"/>
                  </a:lnTo>
                  <a:lnTo>
                    <a:pt x="35082" y="581325"/>
                  </a:lnTo>
                  <a:lnTo>
                    <a:pt x="26951" y="615951"/>
                  </a:lnTo>
                  <a:lnTo>
                    <a:pt x="19413" y="651030"/>
                  </a:lnTo>
                  <a:lnTo>
                    <a:pt x="12977" y="686410"/>
                  </a:lnTo>
                  <a:lnTo>
                    <a:pt x="7275" y="721991"/>
                  </a:lnTo>
                  <a:lnTo>
                    <a:pt x="2064" y="757706"/>
                  </a:lnTo>
                  <a:lnTo>
                    <a:pt x="0" y="792805"/>
                  </a:lnTo>
                  <a:lnTo>
                    <a:pt x="35" y="827493"/>
                  </a:lnTo>
                  <a:lnTo>
                    <a:pt x="1469" y="861908"/>
                  </a:lnTo>
                  <a:lnTo>
                    <a:pt x="4543" y="896846"/>
                  </a:lnTo>
                  <a:lnTo>
                    <a:pt x="8708" y="932132"/>
                  </a:lnTo>
                  <a:lnTo>
                    <a:pt x="13602" y="967650"/>
                  </a:lnTo>
                  <a:lnTo>
                    <a:pt x="21098" y="1001913"/>
                  </a:lnTo>
                  <a:lnTo>
                    <a:pt x="30327" y="1035337"/>
                  </a:lnTo>
                  <a:lnTo>
                    <a:pt x="40715" y="1068204"/>
                  </a:lnTo>
                  <a:lnTo>
                    <a:pt x="52579" y="1099993"/>
                  </a:lnTo>
                  <a:lnTo>
                    <a:pt x="65427" y="1131063"/>
                  </a:lnTo>
                  <a:lnTo>
                    <a:pt x="78931" y="1161654"/>
                  </a:lnTo>
                  <a:lnTo>
                    <a:pt x="94989" y="1191221"/>
                  </a:lnTo>
                  <a:lnTo>
                    <a:pt x="112750" y="1220104"/>
                  </a:lnTo>
                  <a:lnTo>
                    <a:pt x="131646" y="1248532"/>
                  </a:lnTo>
                  <a:lnTo>
                    <a:pt x="152004" y="1273833"/>
                  </a:lnTo>
                  <a:lnTo>
                    <a:pt x="195322" y="1318880"/>
                  </a:lnTo>
                  <a:lnTo>
                    <a:pt x="219855" y="1339077"/>
                  </a:lnTo>
                  <a:lnTo>
                    <a:pt x="246089" y="1358186"/>
                  </a:lnTo>
                  <a:lnTo>
                    <a:pt x="273455" y="1376569"/>
                  </a:lnTo>
                  <a:lnTo>
                    <a:pt x="303694" y="1392353"/>
                  </a:lnTo>
                  <a:lnTo>
                    <a:pt x="335848" y="1406403"/>
                  </a:lnTo>
                  <a:lnTo>
                    <a:pt x="369279" y="1419298"/>
                  </a:lnTo>
                  <a:lnTo>
                    <a:pt x="404970" y="1430011"/>
                  </a:lnTo>
                  <a:lnTo>
                    <a:pt x="442172" y="1439270"/>
                  </a:lnTo>
                  <a:lnTo>
                    <a:pt x="480377" y="1447559"/>
                  </a:lnTo>
                  <a:lnTo>
                    <a:pt x="518548" y="1453791"/>
                  </a:lnTo>
                  <a:lnTo>
                    <a:pt x="556694" y="1458650"/>
                  </a:lnTo>
                  <a:lnTo>
                    <a:pt x="594825" y="1462596"/>
                  </a:lnTo>
                  <a:lnTo>
                    <a:pt x="634358" y="1464521"/>
                  </a:lnTo>
                  <a:lnTo>
                    <a:pt x="674823" y="1465099"/>
                  </a:lnTo>
                  <a:lnTo>
                    <a:pt x="715912" y="1464778"/>
                  </a:lnTo>
                  <a:lnTo>
                    <a:pt x="755299" y="1463859"/>
                  </a:lnTo>
                  <a:lnTo>
                    <a:pt x="793551" y="1462540"/>
                  </a:lnTo>
                  <a:lnTo>
                    <a:pt x="831047" y="1460956"/>
                  </a:lnTo>
                  <a:lnTo>
                    <a:pt x="867334" y="1457077"/>
                  </a:lnTo>
                  <a:lnTo>
                    <a:pt x="902814" y="1451669"/>
                  </a:lnTo>
                  <a:lnTo>
                    <a:pt x="937755" y="1445242"/>
                  </a:lnTo>
                  <a:lnTo>
                    <a:pt x="973044" y="1436018"/>
                  </a:lnTo>
                  <a:lnTo>
                    <a:pt x="1008565" y="1424930"/>
                  </a:lnTo>
                  <a:lnTo>
                    <a:pt x="1044240" y="1412598"/>
                  </a:lnTo>
                  <a:lnTo>
                    <a:pt x="1077194" y="1397322"/>
                  </a:lnTo>
                  <a:lnTo>
                    <a:pt x="1108337" y="1380082"/>
                  </a:lnTo>
                  <a:lnTo>
                    <a:pt x="1138271" y="1361534"/>
                  </a:lnTo>
                  <a:lnTo>
                    <a:pt x="1165988" y="1339996"/>
                  </a:lnTo>
                  <a:lnTo>
                    <a:pt x="1192228" y="1316465"/>
                  </a:lnTo>
                  <a:lnTo>
                    <a:pt x="1217480" y="1291606"/>
                  </a:lnTo>
                  <a:lnTo>
                    <a:pt x="1241372" y="1263744"/>
                  </a:lnTo>
                  <a:lnTo>
                    <a:pt x="1264355" y="1233881"/>
                  </a:lnTo>
                  <a:lnTo>
                    <a:pt x="1286733" y="1202683"/>
                  </a:lnTo>
                  <a:lnTo>
                    <a:pt x="1308001" y="1169184"/>
                  </a:lnTo>
                  <a:lnTo>
                    <a:pt x="1328531" y="1134152"/>
                  </a:lnTo>
                  <a:lnTo>
                    <a:pt x="1348567" y="1098097"/>
                  </a:lnTo>
                  <a:lnTo>
                    <a:pt x="1366157" y="1060655"/>
                  </a:lnTo>
                  <a:lnTo>
                    <a:pt x="1382118" y="1022287"/>
                  </a:lnTo>
                  <a:lnTo>
                    <a:pt x="1396990" y="983304"/>
                  </a:lnTo>
                  <a:lnTo>
                    <a:pt x="1408318" y="945321"/>
                  </a:lnTo>
                  <a:lnTo>
                    <a:pt x="1417280" y="908004"/>
                  </a:lnTo>
                  <a:lnTo>
                    <a:pt x="1424666" y="871131"/>
                  </a:lnTo>
                  <a:lnTo>
                    <a:pt x="1429591" y="834555"/>
                  </a:lnTo>
                  <a:lnTo>
                    <a:pt x="1432874" y="798177"/>
                  </a:lnTo>
                  <a:lnTo>
                    <a:pt x="1435063" y="761931"/>
                  </a:lnTo>
                  <a:lnTo>
                    <a:pt x="1434404" y="725065"/>
                  </a:lnTo>
                  <a:lnTo>
                    <a:pt x="1431849" y="687790"/>
                  </a:lnTo>
                  <a:lnTo>
                    <a:pt x="1428028" y="650239"/>
                  </a:lnTo>
                  <a:lnTo>
                    <a:pt x="1419838" y="611093"/>
                  </a:lnTo>
                  <a:lnTo>
                    <a:pt x="1408732" y="570886"/>
                  </a:lnTo>
                  <a:lnTo>
                    <a:pt x="1395684" y="529970"/>
                  </a:lnTo>
                  <a:lnTo>
                    <a:pt x="1379931" y="489286"/>
                  </a:lnTo>
                  <a:lnTo>
                    <a:pt x="1362372" y="448759"/>
                  </a:lnTo>
                  <a:lnTo>
                    <a:pt x="1343612" y="408335"/>
                  </a:lnTo>
                  <a:lnTo>
                    <a:pt x="1320521" y="369391"/>
                  </a:lnTo>
                  <a:lnTo>
                    <a:pt x="1294543" y="331434"/>
                  </a:lnTo>
                  <a:lnTo>
                    <a:pt x="1266642" y="294135"/>
                  </a:lnTo>
                  <a:lnTo>
                    <a:pt x="1234635" y="258686"/>
                  </a:lnTo>
                  <a:lnTo>
                    <a:pt x="1199892" y="224469"/>
                  </a:lnTo>
                  <a:lnTo>
                    <a:pt x="1163324" y="191075"/>
                  </a:lnTo>
                  <a:lnTo>
                    <a:pt x="1122718" y="162462"/>
                  </a:lnTo>
                  <a:lnTo>
                    <a:pt x="1079419" y="137037"/>
                  </a:lnTo>
                  <a:lnTo>
                    <a:pt x="1034326" y="113737"/>
                  </a:lnTo>
                  <a:lnTo>
                    <a:pt x="986625" y="95381"/>
                  </a:lnTo>
                  <a:lnTo>
                    <a:pt x="937184" y="80322"/>
                  </a:lnTo>
                  <a:lnTo>
                    <a:pt x="886587" y="67460"/>
                  </a:lnTo>
                  <a:lnTo>
                    <a:pt x="833098" y="60297"/>
                  </a:lnTo>
                  <a:lnTo>
                    <a:pt x="777684" y="56932"/>
                  </a:lnTo>
                  <a:lnTo>
                    <a:pt x="720985" y="56100"/>
                  </a:lnTo>
                  <a:lnTo>
                    <a:pt x="683187" y="55546"/>
                  </a:lnTo>
                  <a:lnTo>
                    <a:pt x="607589" y="54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890">
            <a:extLst>
              <a:ext uri="{FF2B5EF4-FFF2-40B4-BE49-F238E27FC236}">
                <a16:creationId xmlns:a16="http://schemas.microsoft.com/office/drawing/2014/main" xmlns="" id="{3AE7289B-B9AD-480B-9F06-76415745EB3B}"/>
              </a:ext>
            </a:extLst>
          </p:cNvPr>
          <p:cNvGrpSpPr/>
          <p:nvPr/>
        </p:nvGrpSpPr>
        <p:grpSpPr>
          <a:xfrm>
            <a:off x="8597900" y="4241800"/>
            <a:ext cx="203201" cy="520701"/>
            <a:chOff x="8597900" y="4241800"/>
            <a:chExt cx="203201" cy="520701"/>
          </a:xfrm>
        </p:grpSpPr>
        <p:sp>
          <p:nvSpPr>
            <p:cNvPr id="116" name="SMARTInkShape-4665">
              <a:extLst>
                <a:ext uri="{FF2B5EF4-FFF2-40B4-BE49-F238E27FC236}">
                  <a16:creationId xmlns:a16="http://schemas.microsoft.com/office/drawing/2014/main" xmlns="" id="{9F7A4AE6-D9CB-4D90-98BE-E98E9270F23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648833" y="4641897"/>
              <a:ext cx="152268" cy="120604"/>
            </a:xfrm>
            <a:custGeom>
              <a:avLst/>
              <a:gdLst/>
              <a:ahLst/>
              <a:cxnLst/>
              <a:rect l="0" t="0" r="0" b="0"/>
              <a:pathLst>
                <a:path w="152268" h="120604">
                  <a:moveTo>
                    <a:pt x="31617" y="19003"/>
                  </a:moveTo>
                  <a:lnTo>
                    <a:pt x="31617" y="19003"/>
                  </a:lnTo>
                  <a:lnTo>
                    <a:pt x="16870" y="64506"/>
                  </a:lnTo>
                  <a:lnTo>
                    <a:pt x="2126" y="105557"/>
                  </a:lnTo>
                  <a:lnTo>
                    <a:pt x="313" y="117631"/>
                  </a:lnTo>
                  <a:lnTo>
                    <a:pt x="165" y="117916"/>
                  </a:lnTo>
                  <a:lnTo>
                    <a:pt x="0" y="116351"/>
                  </a:lnTo>
                  <a:lnTo>
                    <a:pt x="12088" y="72342"/>
                  </a:lnTo>
                  <a:lnTo>
                    <a:pt x="28412" y="35445"/>
                  </a:lnTo>
                  <a:lnTo>
                    <a:pt x="51288" y="8923"/>
                  </a:lnTo>
                  <a:lnTo>
                    <a:pt x="57431" y="3817"/>
                  </a:lnTo>
                  <a:lnTo>
                    <a:pt x="64348" y="1118"/>
                  </a:lnTo>
                  <a:lnTo>
                    <a:pt x="79560" y="0"/>
                  </a:lnTo>
                  <a:lnTo>
                    <a:pt x="103991" y="6709"/>
                  </a:lnTo>
                  <a:lnTo>
                    <a:pt x="125734" y="24376"/>
                  </a:lnTo>
                  <a:lnTo>
                    <a:pt x="142209" y="50855"/>
                  </a:lnTo>
                  <a:lnTo>
                    <a:pt x="149287" y="77673"/>
                  </a:lnTo>
                  <a:lnTo>
                    <a:pt x="152267" y="120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666">
              <a:extLst>
                <a:ext uri="{FF2B5EF4-FFF2-40B4-BE49-F238E27FC236}">
                  <a16:creationId xmlns:a16="http://schemas.microsoft.com/office/drawing/2014/main" xmlns="" id="{FC3B5206-068C-4FE7-AC1F-AA15B69E38B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597900" y="4527550"/>
              <a:ext cx="139701" cy="50801"/>
            </a:xfrm>
            <a:custGeom>
              <a:avLst/>
              <a:gdLst/>
              <a:ahLst/>
              <a:cxnLst/>
              <a:rect l="0" t="0" r="0" b="0"/>
              <a:pathLst>
                <a:path w="139701" h="50801">
                  <a:moveTo>
                    <a:pt x="0" y="50800"/>
                  </a:moveTo>
                  <a:lnTo>
                    <a:pt x="0" y="50800"/>
                  </a:lnTo>
                  <a:lnTo>
                    <a:pt x="6742" y="50800"/>
                  </a:lnTo>
                  <a:lnTo>
                    <a:pt x="41426" y="35103"/>
                  </a:lnTo>
                  <a:lnTo>
                    <a:pt x="84462" y="1547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667">
              <a:extLst>
                <a:ext uri="{FF2B5EF4-FFF2-40B4-BE49-F238E27FC236}">
                  <a16:creationId xmlns:a16="http://schemas.microsoft.com/office/drawing/2014/main" xmlns="" id="{B219FEE8-A657-41CB-A2B5-EE9950E2803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642350" y="4241800"/>
              <a:ext cx="25401" cy="209551"/>
            </a:xfrm>
            <a:custGeom>
              <a:avLst/>
              <a:gdLst/>
              <a:ahLst/>
              <a:cxnLst/>
              <a:rect l="0" t="0" r="0" b="0"/>
              <a:pathLst>
                <a:path w="25401" h="209551">
                  <a:moveTo>
                    <a:pt x="0" y="0"/>
                  </a:moveTo>
                  <a:lnTo>
                    <a:pt x="0" y="0"/>
                  </a:lnTo>
                  <a:lnTo>
                    <a:pt x="8838" y="36628"/>
                  </a:lnTo>
                  <a:lnTo>
                    <a:pt x="14926" y="78037"/>
                  </a:lnTo>
                  <a:lnTo>
                    <a:pt x="17217" y="109708"/>
                  </a:lnTo>
                  <a:lnTo>
                    <a:pt x="18941" y="142597"/>
                  </a:lnTo>
                  <a:lnTo>
                    <a:pt x="23172" y="187204"/>
                  </a:lnTo>
                  <a:lnTo>
                    <a:pt x="254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894">
            <a:extLst>
              <a:ext uri="{FF2B5EF4-FFF2-40B4-BE49-F238E27FC236}">
                <a16:creationId xmlns:a16="http://schemas.microsoft.com/office/drawing/2014/main" xmlns="" id="{0E9F719A-D3D7-4AF2-966C-8F142475A361}"/>
              </a:ext>
            </a:extLst>
          </p:cNvPr>
          <p:cNvGrpSpPr/>
          <p:nvPr/>
        </p:nvGrpSpPr>
        <p:grpSpPr>
          <a:xfrm>
            <a:off x="4838962" y="6102612"/>
            <a:ext cx="1358639" cy="361689"/>
            <a:chOff x="4838962" y="6102612"/>
            <a:chExt cx="1358639" cy="361689"/>
          </a:xfrm>
        </p:grpSpPr>
        <p:sp>
          <p:nvSpPr>
            <p:cNvPr id="120" name="SMARTInkShape-4668">
              <a:extLst>
                <a:ext uri="{FF2B5EF4-FFF2-40B4-BE49-F238E27FC236}">
                  <a16:creationId xmlns:a16="http://schemas.microsoft.com/office/drawing/2014/main" xmlns="" id="{89B7A4C8-374B-4132-B2E1-1D7146CD563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905500" y="6110465"/>
              <a:ext cx="203201" cy="233617"/>
            </a:xfrm>
            <a:custGeom>
              <a:avLst/>
              <a:gdLst/>
              <a:ahLst/>
              <a:cxnLst/>
              <a:rect l="0" t="0" r="0" b="0"/>
              <a:pathLst>
                <a:path w="203201" h="233617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070" y="2207"/>
                  </a:lnTo>
                  <a:lnTo>
                    <a:pt x="8839" y="0"/>
                  </a:lnTo>
                  <a:lnTo>
                    <a:pt x="11537" y="1529"/>
                  </a:lnTo>
                  <a:lnTo>
                    <a:pt x="50050" y="46745"/>
                  </a:lnTo>
                  <a:lnTo>
                    <a:pt x="84209" y="87554"/>
                  </a:lnTo>
                  <a:lnTo>
                    <a:pt x="119025" y="133669"/>
                  </a:lnTo>
                  <a:lnTo>
                    <a:pt x="143687" y="174065"/>
                  </a:lnTo>
                  <a:lnTo>
                    <a:pt x="174118" y="220418"/>
                  </a:lnTo>
                  <a:lnTo>
                    <a:pt x="184548" y="232773"/>
                  </a:lnTo>
                  <a:lnTo>
                    <a:pt x="187943" y="233616"/>
                  </a:lnTo>
                  <a:lnTo>
                    <a:pt x="191618" y="232767"/>
                  </a:lnTo>
                  <a:lnTo>
                    <a:pt x="203200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669">
              <a:extLst>
                <a:ext uri="{FF2B5EF4-FFF2-40B4-BE49-F238E27FC236}">
                  <a16:creationId xmlns:a16="http://schemas.microsoft.com/office/drawing/2014/main" xmlns="" id="{5BFF441E-86B2-45EC-BC01-C0F753522FA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295900" y="6267450"/>
              <a:ext cx="171451" cy="11377"/>
            </a:xfrm>
            <a:custGeom>
              <a:avLst/>
              <a:gdLst/>
              <a:ahLst/>
              <a:cxnLst/>
              <a:rect l="0" t="0" r="0" b="0"/>
              <a:pathLst>
                <a:path w="171451" h="11377">
                  <a:moveTo>
                    <a:pt x="0" y="6350"/>
                  </a:moveTo>
                  <a:lnTo>
                    <a:pt x="0" y="6350"/>
                  </a:lnTo>
                  <a:lnTo>
                    <a:pt x="6480" y="7055"/>
                  </a:lnTo>
                  <a:lnTo>
                    <a:pt x="32325" y="11376"/>
                  </a:lnTo>
                  <a:lnTo>
                    <a:pt x="77568" y="9068"/>
                  </a:lnTo>
                  <a:lnTo>
                    <a:pt x="114705" y="378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670">
              <a:extLst>
                <a:ext uri="{FF2B5EF4-FFF2-40B4-BE49-F238E27FC236}">
                  <a16:creationId xmlns:a16="http://schemas.microsoft.com/office/drawing/2014/main" xmlns="" id="{98CACE6C-66ED-4642-B9CC-D1B62502FD0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660840" y="6108962"/>
              <a:ext cx="193861" cy="242564"/>
            </a:xfrm>
            <a:custGeom>
              <a:avLst/>
              <a:gdLst/>
              <a:ahLst/>
              <a:cxnLst/>
              <a:rect l="0" t="0" r="0" b="0"/>
              <a:pathLst>
                <a:path w="193861" h="242564">
                  <a:moveTo>
                    <a:pt x="174810" y="6088"/>
                  </a:moveTo>
                  <a:lnTo>
                    <a:pt x="174810" y="6088"/>
                  </a:lnTo>
                  <a:lnTo>
                    <a:pt x="174810" y="621"/>
                  </a:lnTo>
                  <a:lnTo>
                    <a:pt x="174105" y="326"/>
                  </a:lnTo>
                  <a:lnTo>
                    <a:pt x="171439" y="0"/>
                  </a:lnTo>
                  <a:lnTo>
                    <a:pt x="128723" y="15342"/>
                  </a:lnTo>
                  <a:lnTo>
                    <a:pt x="88404" y="35719"/>
                  </a:lnTo>
                  <a:lnTo>
                    <a:pt x="46448" y="62818"/>
                  </a:lnTo>
                  <a:lnTo>
                    <a:pt x="20808" y="86674"/>
                  </a:lnTo>
                  <a:lnTo>
                    <a:pt x="17109" y="91562"/>
                  </a:lnTo>
                  <a:lnTo>
                    <a:pt x="15348" y="96232"/>
                  </a:lnTo>
                  <a:lnTo>
                    <a:pt x="15273" y="105184"/>
                  </a:lnTo>
                  <a:lnTo>
                    <a:pt x="19063" y="108840"/>
                  </a:lnTo>
                  <a:lnTo>
                    <a:pt x="50493" y="119779"/>
                  </a:lnTo>
                  <a:lnTo>
                    <a:pt x="93967" y="133035"/>
                  </a:lnTo>
                  <a:lnTo>
                    <a:pt x="97632" y="135169"/>
                  </a:lnTo>
                  <a:lnTo>
                    <a:pt x="97958" y="138708"/>
                  </a:lnTo>
                  <a:lnTo>
                    <a:pt x="92675" y="148286"/>
                  </a:lnTo>
                  <a:lnTo>
                    <a:pt x="45684" y="189575"/>
                  </a:lnTo>
                  <a:lnTo>
                    <a:pt x="7102" y="222812"/>
                  </a:lnTo>
                  <a:lnTo>
                    <a:pt x="0" y="234541"/>
                  </a:lnTo>
                  <a:lnTo>
                    <a:pt x="1120" y="237412"/>
                  </a:lnTo>
                  <a:lnTo>
                    <a:pt x="8009" y="242484"/>
                  </a:lnTo>
                  <a:lnTo>
                    <a:pt x="37271" y="242563"/>
                  </a:lnTo>
                  <a:lnTo>
                    <a:pt x="80592" y="234748"/>
                  </a:lnTo>
                  <a:lnTo>
                    <a:pt x="114591" y="227424"/>
                  </a:lnTo>
                  <a:lnTo>
                    <a:pt x="160024" y="215367"/>
                  </a:lnTo>
                  <a:lnTo>
                    <a:pt x="193860" y="202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671">
              <a:extLst>
                <a:ext uri="{FF2B5EF4-FFF2-40B4-BE49-F238E27FC236}">
                  <a16:creationId xmlns:a16="http://schemas.microsoft.com/office/drawing/2014/main" xmlns="" id="{5C7D167B-7C63-487B-B477-C622CCC9E57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870450" y="6242050"/>
              <a:ext cx="177801" cy="18170"/>
            </a:xfrm>
            <a:custGeom>
              <a:avLst/>
              <a:gdLst/>
              <a:ahLst/>
              <a:cxnLst/>
              <a:rect l="0" t="0" r="0" b="0"/>
              <a:pathLst>
                <a:path w="177801" h="18170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15580" y="18167"/>
                  </a:lnTo>
                  <a:lnTo>
                    <a:pt x="54583" y="18169"/>
                  </a:lnTo>
                  <a:lnTo>
                    <a:pt x="94176" y="13929"/>
                  </a:lnTo>
                  <a:lnTo>
                    <a:pt x="132326" y="8203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672">
              <a:extLst>
                <a:ext uri="{FF2B5EF4-FFF2-40B4-BE49-F238E27FC236}">
                  <a16:creationId xmlns:a16="http://schemas.microsoft.com/office/drawing/2014/main" xmlns="" id="{3B82DDE6-B754-44B8-A1B1-BBCC54CAC8E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378450" y="6336663"/>
              <a:ext cx="107951" cy="127638"/>
            </a:xfrm>
            <a:custGeom>
              <a:avLst/>
              <a:gdLst/>
              <a:ahLst/>
              <a:cxnLst/>
              <a:rect l="0" t="0" r="0" b="0"/>
              <a:pathLst>
                <a:path w="107951" h="127638">
                  <a:moveTo>
                    <a:pt x="0" y="13337"/>
                  </a:moveTo>
                  <a:lnTo>
                    <a:pt x="0" y="13337"/>
                  </a:lnTo>
                  <a:lnTo>
                    <a:pt x="0" y="53814"/>
                  </a:lnTo>
                  <a:lnTo>
                    <a:pt x="0" y="100729"/>
                  </a:lnTo>
                  <a:lnTo>
                    <a:pt x="0" y="103213"/>
                  </a:lnTo>
                  <a:lnTo>
                    <a:pt x="3371" y="69037"/>
                  </a:lnTo>
                  <a:lnTo>
                    <a:pt x="15901" y="36047"/>
                  </a:lnTo>
                  <a:lnTo>
                    <a:pt x="28544" y="19282"/>
                  </a:lnTo>
                  <a:lnTo>
                    <a:pt x="45382" y="6083"/>
                  </a:lnTo>
                  <a:lnTo>
                    <a:pt x="57564" y="0"/>
                  </a:lnTo>
                  <a:lnTo>
                    <a:pt x="71915" y="589"/>
                  </a:lnTo>
                  <a:lnTo>
                    <a:pt x="79694" y="2722"/>
                  </a:lnTo>
                  <a:lnTo>
                    <a:pt x="84879" y="6966"/>
                  </a:lnTo>
                  <a:lnTo>
                    <a:pt x="90641" y="19208"/>
                  </a:lnTo>
                  <a:lnTo>
                    <a:pt x="98703" y="58790"/>
                  </a:lnTo>
                  <a:lnTo>
                    <a:pt x="101218" y="103928"/>
                  </a:lnTo>
                  <a:lnTo>
                    <a:pt x="101487" y="122885"/>
                  </a:lnTo>
                  <a:lnTo>
                    <a:pt x="102230" y="125880"/>
                  </a:lnTo>
                  <a:lnTo>
                    <a:pt x="103432" y="127171"/>
                  </a:lnTo>
                  <a:lnTo>
                    <a:pt x="107950" y="127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673">
              <a:extLst>
                <a:ext uri="{FF2B5EF4-FFF2-40B4-BE49-F238E27FC236}">
                  <a16:creationId xmlns:a16="http://schemas.microsoft.com/office/drawing/2014/main" xmlns="" id="{8983F65A-52FD-4AF7-B791-321FB657A54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838962" y="6146799"/>
              <a:ext cx="152139" cy="25402"/>
            </a:xfrm>
            <a:custGeom>
              <a:avLst/>
              <a:gdLst/>
              <a:ahLst/>
              <a:cxnLst/>
              <a:rect l="0" t="0" r="0" b="0"/>
              <a:pathLst>
                <a:path w="152139" h="25402">
                  <a:moveTo>
                    <a:pt x="6088" y="1"/>
                  </a:moveTo>
                  <a:lnTo>
                    <a:pt x="6088" y="1"/>
                  </a:lnTo>
                  <a:lnTo>
                    <a:pt x="0" y="0"/>
                  </a:lnTo>
                  <a:lnTo>
                    <a:pt x="6557" y="0"/>
                  </a:lnTo>
                  <a:lnTo>
                    <a:pt x="49964" y="10052"/>
                  </a:lnTo>
                  <a:lnTo>
                    <a:pt x="88468" y="13798"/>
                  </a:lnTo>
                  <a:lnTo>
                    <a:pt x="132662" y="21384"/>
                  </a:lnTo>
                  <a:lnTo>
                    <a:pt x="152138" y="25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674">
              <a:extLst>
                <a:ext uri="{FF2B5EF4-FFF2-40B4-BE49-F238E27FC236}">
                  <a16:creationId xmlns:a16="http://schemas.microsoft.com/office/drawing/2014/main" xmlns="" id="{18DCD306-A3C6-4E67-B821-37DF2ADC45A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184900" y="6318250"/>
              <a:ext cx="12362" cy="69851"/>
            </a:xfrm>
            <a:custGeom>
              <a:avLst/>
              <a:gdLst/>
              <a:ahLst/>
              <a:cxnLst/>
              <a:rect l="0" t="0" r="0" b="0"/>
              <a:pathLst>
                <a:path w="12362" h="698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9" y="15580"/>
                  </a:lnTo>
                  <a:lnTo>
                    <a:pt x="12361" y="51053"/>
                  </a:lnTo>
                  <a:lnTo>
                    <a:pt x="10668" y="59849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675">
              <a:extLst>
                <a:ext uri="{FF2B5EF4-FFF2-40B4-BE49-F238E27FC236}">
                  <a16:creationId xmlns:a16="http://schemas.microsoft.com/office/drawing/2014/main" xmlns="" id="{C83CC7B5-CD3F-486B-9D6F-A242EB18BC6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197600" y="62166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676">
              <a:extLst>
                <a:ext uri="{FF2B5EF4-FFF2-40B4-BE49-F238E27FC236}">
                  <a16:creationId xmlns:a16="http://schemas.microsoft.com/office/drawing/2014/main" xmlns="" id="{19DFBB42-5348-4117-AE9A-1CF91E39F76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949950" y="6102612"/>
              <a:ext cx="171451" cy="253739"/>
            </a:xfrm>
            <a:custGeom>
              <a:avLst/>
              <a:gdLst/>
              <a:ahLst/>
              <a:cxnLst/>
              <a:rect l="0" t="0" r="0" b="0"/>
              <a:pathLst>
                <a:path w="171451" h="253739">
                  <a:moveTo>
                    <a:pt x="171450" y="6088"/>
                  </a:moveTo>
                  <a:lnTo>
                    <a:pt x="171450" y="6088"/>
                  </a:lnTo>
                  <a:lnTo>
                    <a:pt x="171450" y="621"/>
                  </a:lnTo>
                  <a:lnTo>
                    <a:pt x="170745" y="326"/>
                  </a:lnTo>
                  <a:lnTo>
                    <a:pt x="168079" y="0"/>
                  </a:lnTo>
                  <a:lnTo>
                    <a:pt x="155870" y="6558"/>
                  </a:lnTo>
                  <a:lnTo>
                    <a:pt x="122641" y="42399"/>
                  </a:lnTo>
                  <a:lnTo>
                    <a:pt x="92469" y="82856"/>
                  </a:lnTo>
                  <a:lnTo>
                    <a:pt x="61892" y="129571"/>
                  </a:lnTo>
                  <a:lnTo>
                    <a:pt x="35350" y="172890"/>
                  </a:lnTo>
                  <a:lnTo>
                    <a:pt x="10824" y="213884"/>
                  </a:lnTo>
                  <a:lnTo>
                    <a:pt x="0" y="253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SMARTInkShape-4677">
            <a:extLst>
              <a:ext uri="{FF2B5EF4-FFF2-40B4-BE49-F238E27FC236}">
                <a16:creationId xmlns:a16="http://schemas.microsoft.com/office/drawing/2014/main" xmlns="" id="{12F4C730-B0F0-4C4B-9743-077B4BFC00A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78450" y="6032500"/>
            <a:ext cx="19051" cy="196851"/>
          </a:xfrm>
          <a:custGeom>
            <a:avLst/>
            <a:gdLst/>
            <a:ahLst/>
            <a:cxnLst/>
            <a:rect l="0" t="0" r="0" b="0"/>
            <a:pathLst>
              <a:path w="19051" h="196851">
                <a:moveTo>
                  <a:pt x="0" y="0"/>
                </a:moveTo>
                <a:lnTo>
                  <a:pt x="0" y="0"/>
                </a:lnTo>
                <a:lnTo>
                  <a:pt x="6907" y="19459"/>
                </a:lnTo>
                <a:lnTo>
                  <a:pt x="14927" y="63110"/>
                </a:lnTo>
                <a:lnTo>
                  <a:pt x="17828" y="104855"/>
                </a:lnTo>
                <a:lnTo>
                  <a:pt x="18688" y="145133"/>
                </a:lnTo>
                <a:lnTo>
                  <a:pt x="19050" y="196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SMARTInkShape-Group896">
            <a:extLst>
              <a:ext uri="{FF2B5EF4-FFF2-40B4-BE49-F238E27FC236}">
                <a16:creationId xmlns:a16="http://schemas.microsoft.com/office/drawing/2014/main" xmlns="" id="{7321CB14-AF34-4ECF-88B9-258CB5609A9D}"/>
              </a:ext>
            </a:extLst>
          </p:cNvPr>
          <p:cNvGrpSpPr/>
          <p:nvPr/>
        </p:nvGrpSpPr>
        <p:grpSpPr>
          <a:xfrm>
            <a:off x="8001000" y="2787317"/>
            <a:ext cx="869951" cy="413084"/>
            <a:chOff x="8001000" y="2787317"/>
            <a:chExt cx="869951" cy="413084"/>
          </a:xfrm>
        </p:grpSpPr>
        <p:sp>
          <p:nvSpPr>
            <p:cNvPr id="131" name="SMARTInkShape-4678">
              <a:extLst>
                <a:ext uri="{FF2B5EF4-FFF2-40B4-BE49-F238E27FC236}">
                  <a16:creationId xmlns:a16="http://schemas.microsoft.com/office/drawing/2014/main" xmlns="" id="{86DAEA49-138B-4338-86EE-D505E2CBD6F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001000" y="2787317"/>
              <a:ext cx="673101" cy="413084"/>
            </a:xfrm>
            <a:custGeom>
              <a:avLst/>
              <a:gdLst/>
              <a:ahLst/>
              <a:cxnLst/>
              <a:rect l="0" t="0" r="0" b="0"/>
              <a:pathLst>
                <a:path w="673101" h="413084">
                  <a:moveTo>
                    <a:pt x="0" y="400383"/>
                  </a:moveTo>
                  <a:lnTo>
                    <a:pt x="0" y="400383"/>
                  </a:lnTo>
                  <a:lnTo>
                    <a:pt x="40471" y="401089"/>
                  </a:lnTo>
                  <a:lnTo>
                    <a:pt x="66608" y="405409"/>
                  </a:lnTo>
                  <a:lnTo>
                    <a:pt x="111928" y="406341"/>
                  </a:lnTo>
                  <a:lnTo>
                    <a:pt x="154168" y="406559"/>
                  </a:lnTo>
                  <a:lnTo>
                    <a:pt x="178273" y="406617"/>
                  </a:lnTo>
                  <a:lnTo>
                    <a:pt x="203515" y="406655"/>
                  </a:lnTo>
                  <a:lnTo>
                    <a:pt x="230221" y="406681"/>
                  </a:lnTo>
                  <a:lnTo>
                    <a:pt x="257903" y="406699"/>
                  </a:lnTo>
                  <a:lnTo>
                    <a:pt x="286234" y="406710"/>
                  </a:lnTo>
                  <a:lnTo>
                    <a:pt x="312179" y="406012"/>
                  </a:lnTo>
                  <a:lnTo>
                    <a:pt x="336531" y="404841"/>
                  </a:lnTo>
                  <a:lnTo>
                    <a:pt x="380285" y="402365"/>
                  </a:lnTo>
                  <a:lnTo>
                    <a:pt x="416195" y="401264"/>
                  </a:lnTo>
                  <a:lnTo>
                    <a:pt x="450695" y="397272"/>
                  </a:lnTo>
                  <a:lnTo>
                    <a:pt x="456391" y="395487"/>
                  </a:lnTo>
                  <a:lnTo>
                    <a:pt x="459483" y="393591"/>
                  </a:lnTo>
                  <a:lnTo>
                    <a:pt x="460839" y="391622"/>
                  </a:lnTo>
                  <a:lnTo>
                    <a:pt x="460330" y="390309"/>
                  </a:lnTo>
                  <a:lnTo>
                    <a:pt x="458581" y="389434"/>
                  </a:lnTo>
                  <a:lnTo>
                    <a:pt x="419320" y="378947"/>
                  </a:lnTo>
                  <a:lnTo>
                    <a:pt x="400115" y="366045"/>
                  </a:lnTo>
                  <a:lnTo>
                    <a:pt x="370298" y="331171"/>
                  </a:lnTo>
                  <a:lnTo>
                    <a:pt x="350548" y="290819"/>
                  </a:lnTo>
                  <a:lnTo>
                    <a:pt x="340184" y="257143"/>
                  </a:lnTo>
                  <a:lnTo>
                    <a:pt x="328992" y="224773"/>
                  </a:lnTo>
                  <a:lnTo>
                    <a:pt x="317669" y="193217"/>
                  </a:lnTo>
                  <a:lnTo>
                    <a:pt x="307932" y="160378"/>
                  </a:lnTo>
                  <a:lnTo>
                    <a:pt x="301260" y="116899"/>
                  </a:lnTo>
                  <a:lnTo>
                    <a:pt x="302653" y="80575"/>
                  </a:lnTo>
                  <a:lnTo>
                    <a:pt x="311372" y="60220"/>
                  </a:lnTo>
                  <a:lnTo>
                    <a:pt x="317647" y="50841"/>
                  </a:lnTo>
                  <a:lnTo>
                    <a:pt x="350077" y="27528"/>
                  </a:lnTo>
                  <a:lnTo>
                    <a:pt x="380662" y="15712"/>
                  </a:lnTo>
                  <a:lnTo>
                    <a:pt x="416833" y="6462"/>
                  </a:lnTo>
                  <a:lnTo>
                    <a:pt x="458779" y="0"/>
                  </a:lnTo>
                  <a:lnTo>
                    <a:pt x="501411" y="420"/>
                  </a:lnTo>
                  <a:lnTo>
                    <a:pt x="541760" y="6016"/>
                  </a:lnTo>
                  <a:lnTo>
                    <a:pt x="576156" y="15559"/>
                  </a:lnTo>
                  <a:lnTo>
                    <a:pt x="602262" y="30619"/>
                  </a:lnTo>
                  <a:lnTo>
                    <a:pt x="613174" y="39573"/>
                  </a:lnTo>
                  <a:lnTo>
                    <a:pt x="627181" y="64575"/>
                  </a:lnTo>
                  <a:lnTo>
                    <a:pt x="631904" y="79144"/>
                  </a:lnTo>
                  <a:lnTo>
                    <a:pt x="629626" y="112266"/>
                  </a:lnTo>
                  <a:lnTo>
                    <a:pt x="619206" y="147447"/>
                  </a:lnTo>
                  <a:lnTo>
                    <a:pt x="605168" y="181899"/>
                  </a:lnTo>
                  <a:lnTo>
                    <a:pt x="587639" y="216025"/>
                  </a:lnTo>
                  <a:lnTo>
                    <a:pt x="559819" y="263208"/>
                  </a:lnTo>
                  <a:lnTo>
                    <a:pt x="537465" y="304000"/>
                  </a:lnTo>
                  <a:lnTo>
                    <a:pt x="520640" y="348967"/>
                  </a:lnTo>
                  <a:lnTo>
                    <a:pt x="516213" y="369548"/>
                  </a:lnTo>
                  <a:lnTo>
                    <a:pt x="518940" y="381740"/>
                  </a:lnTo>
                  <a:lnTo>
                    <a:pt x="521643" y="387954"/>
                  </a:lnTo>
                  <a:lnTo>
                    <a:pt x="541581" y="398622"/>
                  </a:lnTo>
                  <a:lnTo>
                    <a:pt x="582861" y="408798"/>
                  </a:lnTo>
                  <a:lnTo>
                    <a:pt x="627993" y="412237"/>
                  </a:lnTo>
                  <a:lnTo>
                    <a:pt x="673100" y="4130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679">
              <a:extLst>
                <a:ext uri="{FF2B5EF4-FFF2-40B4-BE49-F238E27FC236}">
                  <a16:creationId xmlns:a16="http://schemas.microsoft.com/office/drawing/2014/main" xmlns="" id="{1C1B6B44-4536-4AEB-A24D-6A3CD40E613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731250" y="3036183"/>
              <a:ext cx="95251" cy="5468"/>
            </a:xfrm>
            <a:custGeom>
              <a:avLst/>
              <a:gdLst/>
              <a:ahLst/>
              <a:cxnLst/>
              <a:rect l="0" t="0" r="0" b="0"/>
              <a:pathLst>
                <a:path w="9525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2750"/>
                  </a:lnTo>
                  <a:lnTo>
                    <a:pt x="15580" y="4662"/>
                  </a:lnTo>
                  <a:lnTo>
                    <a:pt x="56762" y="5361"/>
                  </a:lnTo>
                  <a:lnTo>
                    <a:pt x="95250" y="5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680">
              <a:extLst>
                <a:ext uri="{FF2B5EF4-FFF2-40B4-BE49-F238E27FC236}">
                  <a16:creationId xmlns:a16="http://schemas.microsoft.com/office/drawing/2014/main" xmlns="" id="{57D33141-BA66-4226-815D-5968699DCA7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731250" y="3102282"/>
              <a:ext cx="139701" cy="6240"/>
            </a:xfrm>
            <a:custGeom>
              <a:avLst/>
              <a:gdLst/>
              <a:ahLst/>
              <a:cxnLst/>
              <a:rect l="0" t="0" r="0" b="0"/>
              <a:pathLst>
                <a:path w="139701" h="6240">
                  <a:moveTo>
                    <a:pt x="0" y="2868"/>
                  </a:moveTo>
                  <a:lnTo>
                    <a:pt x="0" y="2868"/>
                  </a:lnTo>
                  <a:lnTo>
                    <a:pt x="6742" y="6239"/>
                  </a:lnTo>
                  <a:lnTo>
                    <a:pt x="52097" y="1918"/>
                  </a:lnTo>
                  <a:lnTo>
                    <a:pt x="95634" y="0"/>
                  </a:lnTo>
                  <a:lnTo>
                    <a:pt x="139700" y="28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9985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SMARTInkShape-Group982">
            <a:extLst>
              <a:ext uri="{FF2B5EF4-FFF2-40B4-BE49-F238E27FC236}">
                <a16:creationId xmlns:a16="http://schemas.microsoft.com/office/drawing/2014/main" xmlns="" id="{0E0C0C26-BA75-49FA-BC03-5EBA4645B71A}"/>
              </a:ext>
            </a:extLst>
          </p:cNvPr>
          <p:cNvGrpSpPr/>
          <p:nvPr/>
        </p:nvGrpSpPr>
        <p:grpSpPr>
          <a:xfrm>
            <a:off x="3383500" y="5175850"/>
            <a:ext cx="835669" cy="532801"/>
            <a:chOff x="3383500" y="5175850"/>
            <a:chExt cx="835669" cy="532801"/>
          </a:xfrm>
        </p:grpSpPr>
        <p:sp>
          <p:nvSpPr>
            <p:cNvPr id="132" name="SMARTInkShape-5161">
              <a:extLst>
                <a:ext uri="{FF2B5EF4-FFF2-40B4-BE49-F238E27FC236}">
                  <a16:creationId xmlns:a16="http://schemas.microsoft.com/office/drawing/2014/main" xmlns="" id="{08666750-6AA7-483B-AD63-BACA21E3E8AB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133850" y="5175850"/>
              <a:ext cx="85319" cy="132751"/>
            </a:xfrm>
            <a:custGeom>
              <a:avLst/>
              <a:gdLst/>
              <a:ahLst/>
              <a:cxnLst/>
              <a:rect l="0" t="0" r="0" b="0"/>
              <a:pathLst>
                <a:path w="85319" h="132751">
                  <a:moveTo>
                    <a:pt x="6350" y="18450"/>
                  </a:moveTo>
                  <a:lnTo>
                    <a:pt x="6350" y="18450"/>
                  </a:lnTo>
                  <a:lnTo>
                    <a:pt x="21930" y="6241"/>
                  </a:lnTo>
                  <a:lnTo>
                    <a:pt x="33030" y="2440"/>
                  </a:lnTo>
                  <a:lnTo>
                    <a:pt x="57403" y="0"/>
                  </a:lnTo>
                  <a:lnTo>
                    <a:pt x="72904" y="2949"/>
                  </a:lnTo>
                  <a:lnTo>
                    <a:pt x="76119" y="5293"/>
                  </a:lnTo>
                  <a:lnTo>
                    <a:pt x="78263" y="8268"/>
                  </a:lnTo>
                  <a:lnTo>
                    <a:pt x="85074" y="23181"/>
                  </a:lnTo>
                  <a:lnTo>
                    <a:pt x="85318" y="31371"/>
                  </a:lnTo>
                  <a:lnTo>
                    <a:pt x="84395" y="35531"/>
                  </a:lnTo>
                  <a:lnTo>
                    <a:pt x="81662" y="39010"/>
                  </a:lnTo>
                  <a:lnTo>
                    <a:pt x="46102" y="61614"/>
                  </a:lnTo>
                  <a:lnTo>
                    <a:pt x="46257" y="62748"/>
                  </a:lnTo>
                  <a:lnTo>
                    <a:pt x="49846" y="67716"/>
                  </a:lnTo>
                  <a:lnTo>
                    <a:pt x="77183" y="97029"/>
                  </a:lnTo>
                  <a:lnTo>
                    <a:pt x="80164" y="105350"/>
                  </a:lnTo>
                  <a:lnTo>
                    <a:pt x="79608" y="113752"/>
                  </a:lnTo>
                  <a:lnTo>
                    <a:pt x="76873" y="127273"/>
                  </a:lnTo>
                  <a:lnTo>
                    <a:pt x="74532" y="129098"/>
                  </a:lnTo>
                  <a:lnTo>
                    <a:pt x="66286" y="131127"/>
                  </a:lnTo>
                  <a:lnTo>
                    <a:pt x="19228" y="132607"/>
                  </a:lnTo>
                  <a:lnTo>
                    <a:pt x="0" y="13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162">
              <a:extLst>
                <a:ext uri="{FF2B5EF4-FFF2-40B4-BE49-F238E27FC236}">
                  <a16:creationId xmlns:a16="http://schemas.microsoft.com/office/drawing/2014/main" xmlns="" id="{94CEEC5D-970E-4B43-9E0E-28301F3A2EE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121411" y="5461883"/>
              <a:ext cx="12440" cy="30868"/>
            </a:xfrm>
            <a:custGeom>
              <a:avLst/>
              <a:gdLst/>
              <a:ahLst/>
              <a:cxnLst/>
              <a:rect l="0" t="0" r="0" b="0"/>
              <a:pathLst>
                <a:path w="12440" h="30868">
                  <a:moveTo>
                    <a:pt x="6089" y="5467"/>
                  </a:moveTo>
                  <a:lnTo>
                    <a:pt x="6089" y="5467"/>
                  </a:lnTo>
                  <a:lnTo>
                    <a:pt x="622" y="0"/>
                  </a:lnTo>
                  <a:lnTo>
                    <a:pt x="327" y="411"/>
                  </a:lnTo>
                  <a:lnTo>
                    <a:pt x="0" y="2749"/>
                  </a:lnTo>
                  <a:lnTo>
                    <a:pt x="12439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163">
              <a:extLst>
                <a:ext uri="{FF2B5EF4-FFF2-40B4-BE49-F238E27FC236}">
                  <a16:creationId xmlns:a16="http://schemas.microsoft.com/office/drawing/2014/main" xmlns="" id="{4678417F-8A50-4335-B6BC-3F589CA16EBD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102100" y="5640565"/>
              <a:ext cx="31751" cy="68086"/>
            </a:xfrm>
            <a:custGeom>
              <a:avLst/>
              <a:gdLst/>
              <a:ahLst/>
              <a:cxnLst/>
              <a:rect l="0" t="0" r="0" b="0"/>
              <a:pathLst>
                <a:path w="31751" h="6808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2117" y="2207"/>
                  </a:lnTo>
                  <a:lnTo>
                    <a:pt x="10113" y="0"/>
                  </a:lnTo>
                  <a:lnTo>
                    <a:pt x="13797" y="823"/>
                  </a:lnTo>
                  <a:lnTo>
                    <a:pt x="19773" y="5500"/>
                  </a:lnTo>
                  <a:lnTo>
                    <a:pt x="27103" y="19438"/>
                  </a:lnTo>
                  <a:lnTo>
                    <a:pt x="31750" y="68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164">
              <a:extLst>
                <a:ext uri="{FF2B5EF4-FFF2-40B4-BE49-F238E27FC236}">
                  <a16:creationId xmlns:a16="http://schemas.microsoft.com/office/drawing/2014/main" xmlns="" id="{BC90A21B-EF0E-4FCB-93AE-752ACB86035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806416" y="5310365"/>
              <a:ext cx="194085" cy="328436"/>
            </a:xfrm>
            <a:custGeom>
              <a:avLst/>
              <a:gdLst/>
              <a:ahLst/>
              <a:cxnLst/>
              <a:rect l="0" t="0" r="0" b="0"/>
              <a:pathLst>
                <a:path w="194085" h="328436">
                  <a:moveTo>
                    <a:pt x="194084" y="10935"/>
                  </a:moveTo>
                  <a:lnTo>
                    <a:pt x="194084" y="10935"/>
                  </a:lnTo>
                  <a:lnTo>
                    <a:pt x="194084" y="0"/>
                  </a:lnTo>
                  <a:lnTo>
                    <a:pt x="160827" y="43856"/>
                  </a:lnTo>
                  <a:lnTo>
                    <a:pt x="134998" y="87874"/>
                  </a:lnTo>
                  <a:lnTo>
                    <a:pt x="117964" y="122036"/>
                  </a:lnTo>
                  <a:lnTo>
                    <a:pt x="100281" y="157680"/>
                  </a:lnTo>
                  <a:lnTo>
                    <a:pt x="80662" y="192336"/>
                  </a:lnTo>
                  <a:lnTo>
                    <a:pt x="60184" y="224672"/>
                  </a:lnTo>
                  <a:lnTo>
                    <a:pt x="32584" y="266882"/>
                  </a:lnTo>
                  <a:lnTo>
                    <a:pt x="1870" y="313675"/>
                  </a:lnTo>
                  <a:lnTo>
                    <a:pt x="0" y="321875"/>
                  </a:lnTo>
                  <a:lnTo>
                    <a:pt x="489" y="324062"/>
                  </a:lnTo>
                  <a:lnTo>
                    <a:pt x="3584" y="328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165">
              <a:extLst>
                <a:ext uri="{FF2B5EF4-FFF2-40B4-BE49-F238E27FC236}">
                  <a16:creationId xmlns:a16="http://schemas.microsoft.com/office/drawing/2014/main" xmlns="" id="{D49FD6DF-6DEB-47F4-B4A5-BB740B2E72E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782824" y="5337868"/>
              <a:ext cx="230377" cy="288333"/>
            </a:xfrm>
            <a:custGeom>
              <a:avLst/>
              <a:gdLst/>
              <a:ahLst/>
              <a:cxnLst/>
              <a:rect l="0" t="0" r="0" b="0"/>
              <a:pathLst>
                <a:path w="230377" h="288333">
                  <a:moveTo>
                    <a:pt x="14476" y="15182"/>
                  </a:moveTo>
                  <a:lnTo>
                    <a:pt x="14476" y="15182"/>
                  </a:lnTo>
                  <a:lnTo>
                    <a:pt x="171" y="876"/>
                  </a:lnTo>
                  <a:lnTo>
                    <a:pt x="0" y="0"/>
                  </a:lnTo>
                  <a:lnTo>
                    <a:pt x="1297" y="122"/>
                  </a:lnTo>
                  <a:lnTo>
                    <a:pt x="11747" y="5545"/>
                  </a:lnTo>
                  <a:lnTo>
                    <a:pt x="16890" y="8756"/>
                  </a:lnTo>
                  <a:lnTo>
                    <a:pt x="50307" y="52637"/>
                  </a:lnTo>
                  <a:lnTo>
                    <a:pt x="79184" y="94954"/>
                  </a:lnTo>
                  <a:lnTo>
                    <a:pt x="100385" y="126836"/>
                  </a:lnTo>
                  <a:lnTo>
                    <a:pt x="123919" y="159821"/>
                  </a:lnTo>
                  <a:lnTo>
                    <a:pt x="157597" y="206753"/>
                  </a:lnTo>
                  <a:lnTo>
                    <a:pt x="186548" y="245197"/>
                  </a:lnTo>
                  <a:lnTo>
                    <a:pt x="220490" y="287324"/>
                  </a:lnTo>
                  <a:lnTo>
                    <a:pt x="223080" y="288332"/>
                  </a:lnTo>
                  <a:lnTo>
                    <a:pt x="230376" y="288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166">
              <a:extLst>
                <a:ext uri="{FF2B5EF4-FFF2-40B4-BE49-F238E27FC236}">
                  <a16:creationId xmlns:a16="http://schemas.microsoft.com/office/drawing/2014/main" xmlns="" id="{77D40B2E-A319-4A32-8AA7-C1E5EC056D81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383500" y="5321378"/>
              <a:ext cx="299501" cy="329678"/>
            </a:xfrm>
            <a:custGeom>
              <a:avLst/>
              <a:gdLst/>
              <a:ahLst/>
              <a:cxnLst/>
              <a:rect l="0" t="0" r="0" b="0"/>
              <a:pathLst>
                <a:path w="299501" h="329678">
                  <a:moveTo>
                    <a:pt x="280450" y="6272"/>
                  </a:moveTo>
                  <a:lnTo>
                    <a:pt x="280450" y="6272"/>
                  </a:lnTo>
                  <a:lnTo>
                    <a:pt x="280450" y="183"/>
                  </a:lnTo>
                  <a:lnTo>
                    <a:pt x="283821" y="0"/>
                  </a:lnTo>
                  <a:lnTo>
                    <a:pt x="284108" y="679"/>
                  </a:lnTo>
                  <a:lnTo>
                    <a:pt x="282546" y="3316"/>
                  </a:lnTo>
                  <a:lnTo>
                    <a:pt x="281141" y="4302"/>
                  </a:lnTo>
                  <a:lnTo>
                    <a:pt x="235691" y="27242"/>
                  </a:lnTo>
                  <a:lnTo>
                    <a:pt x="198906" y="44941"/>
                  </a:lnTo>
                  <a:lnTo>
                    <a:pt x="156727" y="66962"/>
                  </a:lnTo>
                  <a:lnTo>
                    <a:pt x="116321" y="91360"/>
                  </a:lnTo>
                  <a:lnTo>
                    <a:pt x="71928" y="123478"/>
                  </a:lnTo>
                  <a:lnTo>
                    <a:pt x="53958" y="140091"/>
                  </a:lnTo>
                  <a:lnTo>
                    <a:pt x="49259" y="149473"/>
                  </a:lnTo>
                  <a:lnTo>
                    <a:pt x="49417" y="153245"/>
                  </a:lnTo>
                  <a:lnTo>
                    <a:pt x="50933" y="156466"/>
                  </a:lnTo>
                  <a:lnTo>
                    <a:pt x="53356" y="159317"/>
                  </a:lnTo>
                  <a:lnTo>
                    <a:pt x="73619" y="166703"/>
                  </a:lnTo>
                  <a:lnTo>
                    <a:pt x="117141" y="169744"/>
                  </a:lnTo>
                  <a:lnTo>
                    <a:pt x="162741" y="166164"/>
                  </a:lnTo>
                  <a:lnTo>
                    <a:pt x="201553" y="165879"/>
                  </a:lnTo>
                  <a:lnTo>
                    <a:pt x="209636" y="168459"/>
                  </a:lnTo>
                  <a:lnTo>
                    <a:pt x="210663" y="171547"/>
                  </a:lnTo>
                  <a:lnTo>
                    <a:pt x="208041" y="180622"/>
                  </a:lnTo>
                  <a:lnTo>
                    <a:pt x="195260" y="194260"/>
                  </a:lnTo>
                  <a:lnTo>
                    <a:pt x="152406" y="221650"/>
                  </a:lnTo>
                  <a:lnTo>
                    <a:pt x="114335" y="245223"/>
                  </a:lnTo>
                  <a:lnTo>
                    <a:pt x="72794" y="266631"/>
                  </a:lnTo>
                  <a:lnTo>
                    <a:pt x="34772" y="289830"/>
                  </a:lnTo>
                  <a:lnTo>
                    <a:pt x="3451" y="313226"/>
                  </a:lnTo>
                  <a:lnTo>
                    <a:pt x="535" y="316741"/>
                  </a:lnTo>
                  <a:lnTo>
                    <a:pt x="0" y="319790"/>
                  </a:lnTo>
                  <a:lnTo>
                    <a:pt x="1055" y="322529"/>
                  </a:lnTo>
                  <a:lnTo>
                    <a:pt x="3172" y="325060"/>
                  </a:lnTo>
                  <a:lnTo>
                    <a:pt x="26373" y="328622"/>
                  </a:lnTo>
                  <a:lnTo>
                    <a:pt x="63430" y="329677"/>
                  </a:lnTo>
                  <a:lnTo>
                    <a:pt x="95096" y="328043"/>
                  </a:lnTo>
                  <a:lnTo>
                    <a:pt x="130337" y="324965"/>
                  </a:lnTo>
                  <a:lnTo>
                    <a:pt x="167167" y="321244"/>
                  </a:lnTo>
                  <a:lnTo>
                    <a:pt x="202821" y="319121"/>
                  </a:lnTo>
                  <a:lnTo>
                    <a:pt x="248982" y="317925"/>
                  </a:lnTo>
                  <a:lnTo>
                    <a:pt x="290548" y="316783"/>
                  </a:lnTo>
                  <a:lnTo>
                    <a:pt x="293532" y="315585"/>
                  </a:lnTo>
                  <a:lnTo>
                    <a:pt x="299500" y="311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SMARTInkShape-5167">
            <a:extLst>
              <a:ext uri="{FF2B5EF4-FFF2-40B4-BE49-F238E27FC236}">
                <a16:creationId xmlns:a16="http://schemas.microsoft.com/office/drawing/2014/main" xmlns="" id="{83FFF707-081B-4F7A-9FF4-C1D8825327C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54350" y="5186983"/>
            <a:ext cx="19051" cy="242268"/>
          </a:xfrm>
          <a:custGeom>
            <a:avLst/>
            <a:gdLst/>
            <a:ahLst/>
            <a:cxnLst/>
            <a:rect l="0" t="0" r="0" b="0"/>
            <a:pathLst>
              <a:path w="19051" h="242268">
                <a:moveTo>
                  <a:pt x="0" y="7317"/>
                </a:moveTo>
                <a:lnTo>
                  <a:pt x="0" y="7317"/>
                </a:lnTo>
                <a:lnTo>
                  <a:pt x="0" y="575"/>
                </a:lnTo>
                <a:lnTo>
                  <a:pt x="706" y="0"/>
                </a:lnTo>
                <a:lnTo>
                  <a:pt x="1881" y="1028"/>
                </a:lnTo>
                <a:lnTo>
                  <a:pt x="3371" y="3125"/>
                </a:lnTo>
                <a:lnTo>
                  <a:pt x="12865" y="41921"/>
                </a:lnTo>
                <a:lnTo>
                  <a:pt x="16301" y="72086"/>
                </a:lnTo>
                <a:lnTo>
                  <a:pt x="17828" y="109010"/>
                </a:lnTo>
                <a:lnTo>
                  <a:pt x="18507" y="145178"/>
                </a:lnTo>
                <a:lnTo>
                  <a:pt x="18809" y="179360"/>
                </a:lnTo>
                <a:lnTo>
                  <a:pt x="18979" y="221433"/>
                </a:lnTo>
                <a:lnTo>
                  <a:pt x="19050" y="2422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SMARTInkShape-Group984">
            <a:extLst>
              <a:ext uri="{FF2B5EF4-FFF2-40B4-BE49-F238E27FC236}">
                <a16:creationId xmlns:a16="http://schemas.microsoft.com/office/drawing/2014/main" xmlns="" id="{5CAD92C9-47CB-4698-88A5-69AFC11C6CAA}"/>
              </a:ext>
            </a:extLst>
          </p:cNvPr>
          <p:cNvGrpSpPr/>
          <p:nvPr/>
        </p:nvGrpSpPr>
        <p:grpSpPr>
          <a:xfrm>
            <a:off x="2495550" y="5365750"/>
            <a:ext cx="636321" cy="438151"/>
            <a:chOff x="2495550" y="5365750"/>
            <a:chExt cx="636321" cy="438151"/>
          </a:xfrm>
        </p:grpSpPr>
        <p:sp>
          <p:nvSpPr>
            <p:cNvPr id="140" name="SMARTInkShape-5168">
              <a:extLst>
                <a:ext uri="{FF2B5EF4-FFF2-40B4-BE49-F238E27FC236}">
                  <a16:creationId xmlns:a16="http://schemas.microsoft.com/office/drawing/2014/main" xmlns="" id="{7BE6BD94-13A6-4C17-AA0B-0ECB90047E6C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495550" y="5365750"/>
              <a:ext cx="215901" cy="11818"/>
            </a:xfrm>
            <a:custGeom>
              <a:avLst/>
              <a:gdLst/>
              <a:ahLst/>
              <a:cxnLst/>
              <a:rect l="0" t="0" r="0" b="0"/>
              <a:pathLst>
                <a:path w="215901" h="11818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30507" y="11817"/>
                  </a:lnTo>
                  <a:lnTo>
                    <a:pt x="67287" y="9068"/>
                  </a:lnTo>
                  <a:lnTo>
                    <a:pt x="103518" y="5676"/>
                  </a:lnTo>
                  <a:lnTo>
                    <a:pt x="143375" y="2523"/>
                  </a:lnTo>
                  <a:lnTo>
                    <a:pt x="179904" y="1121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169">
              <a:extLst>
                <a:ext uri="{FF2B5EF4-FFF2-40B4-BE49-F238E27FC236}">
                  <a16:creationId xmlns:a16="http://schemas.microsoft.com/office/drawing/2014/main" xmlns="" id="{B8825CB0-9DA2-4AA0-93F1-7E2684E8157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993546" y="5610678"/>
              <a:ext cx="138325" cy="193223"/>
            </a:xfrm>
            <a:custGeom>
              <a:avLst/>
              <a:gdLst/>
              <a:ahLst/>
              <a:cxnLst/>
              <a:rect l="0" t="0" r="0" b="0"/>
              <a:pathLst>
                <a:path w="138325" h="193223">
                  <a:moveTo>
                    <a:pt x="10004" y="21772"/>
                  </a:moveTo>
                  <a:lnTo>
                    <a:pt x="10004" y="21772"/>
                  </a:lnTo>
                  <a:lnTo>
                    <a:pt x="4978" y="44376"/>
                  </a:lnTo>
                  <a:lnTo>
                    <a:pt x="3915" y="82133"/>
                  </a:lnTo>
                  <a:lnTo>
                    <a:pt x="3732" y="121343"/>
                  </a:lnTo>
                  <a:lnTo>
                    <a:pt x="2964" y="157151"/>
                  </a:lnTo>
                  <a:lnTo>
                    <a:pt x="0" y="167404"/>
                  </a:lnTo>
                  <a:lnTo>
                    <a:pt x="1559" y="165049"/>
                  </a:lnTo>
                  <a:lnTo>
                    <a:pt x="5259" y="123643"/>
                  </a:lnTo>
                  <a:lnTo>
                    <a:pt x="14243" y="81589"/>
                  </a:lnTo>
                  <a:lnTo>
                    <a:pt x="25293" y="52590"/>
                  </a:lnTo>
                  <a:lnTo>
                    <a:pt x="46676" y="21810"/>
                  </a:lnTo>
                  <a:lnTo>
                    <a:pt x="60169" y="8619"/>
                  </a:lnTo>
                  <a:lnTo>
                    <a:pt x="73221" y="1815"/>
                  </a:lnTo>
                  <a:lnTo>
                    <a:pt x="79666" y="0"/>
                  </a:lnTo>
                  <a:lnTo>
                    <a:pt x="92470" y="1747"/>
                  </a:lnTo>
                  <a:lnTo>
                    <a:pt x="98848" y="4189"/>
                  </a:lnTo>
                  <a:lnTo>
                    <a:pt x="109698" y="16310"/>
                  </a:lnTo>
                  <a:lnTo>
                    <a:pt x="128161" y="59576"/>
                  </a:lnTo>
                  <a:lnTo>
                    <a:pt x="137755" y="97884"/>
                  </a:lnTo>
                  <a:lnTo>
                    <a:pt x="138324" y="136046"/>
                  </a:lnTo>
                  <a:lnTo>
                    <a:pt x="130270" y="181990"/>
                  </a:lnTo>
                  <a:lnTo>
                    <a:pt x="126956" y="191053"/>
                  </a:lnTo>
                  <a:lnTo>
                    <a:pt x="126072" y="192481"/>
                  </a:lnTo>
                  <a:lnTo>
                    <a:pt x="124304" y="193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170">
              <a:extLst>
                <a:ext uri="{FF2B5EF4-FFF2-40B4-BE49-F238E27FC236}">
                  <a16:creationId xmlns:a16="http://schemas.microsoft.com/office/drawing/2014/main" xmlns="" id="{3E38265D-76BD-47EF-8BDF-25A18DB5C9B7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936679" y="5518150"/>
              <a:ext cx="174822" cy="25401"/>
            </a:xfrm>
            <a:custGeom>
              <a:avLst/>
              <a:gdLst/>
              <a:ahLst/>
              <a:cxnLst/>
              <a:rect l="0" t="0" r="0" b="0"/>
              <a:pathLst>
                <a:path w="1748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18" y="24694"/>
                  </a:lnTo>
                  <a:lnTo>
                    <a:pt x="4646" y="22029"/>
                  </a:lnTo>
                  <a:lnTo>
                    <a:pt x="51116" y="12535"/>
                  </a:lnTo>
                  <a:lnTo>
                    <a:pt x="97716" y="6302"/>
                  </a:lnTo>
                  <a:lnTo>
                    <a:pt x="139039" y="1867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171">
              <a:extLst>
                <a:ext uri="{FF2B5EF4-FFF2-40B4-BE49-F238E27FC236}">
                  <a16:creationId xmlns:a16="http://schemas.microsoft.com/office/drawing/2014/main" xmlns="" id="{70778B08-8048-4E9C-8C60-6D4C6A2D49C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540883" y="5486400"/>
              <a:ext cx="170568" cy="25401"/>
            </a:xfrm>
            <a:custGeom>
              <a:avLst/>
              <a:gdLst/>
              <a:ahLst/>
              <a:cxnLst/>
              <a:rect l="0" t="0" r="0" b="0"/>
              <a:pathLst>
                <a:path w="1705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44661" y="16562"/>
                  </a:lnTo>
                  <a:lnTo>
                    <a:pt x="88733" y="10473"/>
                  </a:lnTo>
                  <a:lnTo>
                    <a:pt x="121026" y="6302"/>
                  </a:lnTo>
                  <a:lnTo>
                    <a:pt x="170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SMARTInkShape-5172">
            <a:extLst>
              <a:ext uri="{FF2B5EF4-FFF2-40B4-BE49-F238E27FC236}">
                <a16:creationId xmlns:a16="http://schemas.microsoft.com/office/drawing/2014/main" xmlns="" id="{B6A9BD59-0F05-4B57-8C13-9DF313197AE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553200" y="3509878"/>
            <a:ext cx="38788" cy="135023"/>
          </a:xfrm>
          <a:custGeom>
            <a:avLst/>
            <a:gdLst/>
            <a:ahLst/>
            <a:cxnLst/>
            <a:rect l="0" t="0" r="0" b="0"/>
            <a:pathLst>
              <a:path w="38788" h="135023">
                <a:moveTo>
                  <a:pt x="0" y="8022"/>
                </a:moveTo>
                <a:lnTo>
                  <a:pt x="0" y="8022"/>
                </a:lnTo>
                <a:lnTo>
                  <a:pt x="10113" y="1280"/>
                </a:lnTo>
                <a:lnTo>
                  <a:pt x="14503" y="0"/>
                </a:lnTo>
                <a:lnTo>
                  <a:pt x="23144" y="458"/>
                </a:lnTo>
                <a:lnTo>
                  <a:pt x="31688" y="10540"/>
                </a:lnTo>
                <a:lnTo>
                  <a:pt x="35942" y="18167"/>
                </a:lnTo>
                <a:lnTo>
                  <a:pt x="38787" y="39812"/>
                </a:lnTo>
                <a:lnTo>
                  <a:pt x="34539" y="83528"/>
                </a:lnTo>
                <a:lnTo>
                  <a:pt x="25400" y="1350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1" name="SMARTInkShape-Group986">
            <a:extLst>
              <a:ext uri="{FF2B5EF4-FFF2-40B4-BE49-F238E27FC236}">
                <a16:creationId xmlns:a16="http://schemas.microsoft.com/office/drawing/2014/main" xmlns="" id="{599435AA-61F5-4797-AD21-53829BB9EB63}"/>
              </a:ext>
            </a:extLst>
          </p:cNvPr>
          <p:cNvGrpSpPr/>
          <p:nvPr/>
        </p:nvGrpSpPr>
        <p:grpSpPr>
          <a:xfrm>
            <a:off x="4402559" y="3212952"/>
            <a:ext cx="2249844" cy="1545117"/>
            <a:chOff x="4402559" y="3212952"/>
            <a:chExt cx="2249844" cy="1545117"/>
          </a:xfrm>
        </p:grpSpPr>
        <p:sp>
          <p:nvSpPr>
            <p:cNvPr id="146" name="SMARTInkShape-5173">
              <a:extLst>
                <a:ext uri="{FF2B5EF4-FFF2-40B4-BE49-F238E27FC236}">
                  <a16:creationId xmlns:a16="http://schemas.microsoft.com/office/drawing/2014/main" xmlns="" id="{DBA60F96-780F-413F-AFBB-53291BF3FCD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553484" y="3906121"/>
              <a:ext cx="98919" cy="113430"/>
            </a:xfrm>
            <a:custGeom>
              <a:avLst/>
              <a:gdLst/>
              <a:ahLst/>
              <a:cxnLst/>
              <a:rect l="0" t="0" r="0" b="0"/>
              <a:pathLst>
                <a:path w="98919" h="113430">
                  <a:moveTo>
                    <a:pt x="12416" y="18179"/>
                  </a:moveTo>
                  <a:lnTo>
                    <a:pt x="12416" y="18179"/>
                  </a:lnTo>
                  <a:lnTo>
                    <a:pt x="10534" y="38901"/>
                  </a:lnTo>
                  <a:lnTo>
                    <a:pt x="676" y="83081"/>
                  </a:lnTo>
                  <a:lnTo>
                    <a:pt x="355" y="83319"/>
                  </a:lnTo>
                  <a:lnTo>
                    <a:pt x="0" y="79821"/>
                  </a:lnTo>
                  <a:lnTo>
                    <a:pt x="17418" y="45837"/>
                  </a:lnTo>
                  <a:lnTo>
                    <a:pt x="38804" y="19330"/>
                  </a:lnTo>
                  <a:lnTo>
                    <a:pt x="56453" y="5741"/>
                  </a:lnTo>
                  <a:lnTo>
                    <a:pt x="70933" y="1088"/>
                  </a:lnTo>
                  <a:lnTo>
                    <a:pt x="79816" y="0"/>
                  </a:lnTo>
                  <a:lnTo>
                    <a:pt x="84160" y="1826"/>
                  </a:lnTo>
                  <a:lnTo>
                    <a:pt x="92750" y="9500"/>
                  </a:lnTo>
                  <a:lnTo>
                    <a:pt x="97507" y="21847"/>
                  </a:lnTo>
                  <a:lnTo>
                    <a:pt x="98918" y="37448"/>
                  </a:lnTo>
                  <a:lnTo>
                    <a:pt x="92255" y="79757"/>
                  </a:lnTo>
                  <a:lnTo>
                    <a:pt x="82266" y="113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174">
              <a:extLst>
                <a:ext uri="{FF2B5EF4-FFF2-40B4-BE49-F238E27FC236}">
                  <a16:creationId xmlns:a16="http://schemas.microsoft.com/office/drawing/2014/main" xmlns="" id="{298C2D0C-775D-46CD-9770-33673D64DBF8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468830" y="3803650"/>
              <a:ext cx="103421" cy="25401"/>
            </a:xfrm>
            <a:custGeom>
              <a:avLst/>
              <a:gdLst/>
              <a:ahLst/>
              <a:cxnLst/>
              <a:rect l="0" t="0" r="0" b="0"/>
              <a:pathLst>
                <a:path w="103421" h="25401">
                  <a:moveTo>
                    <a:pt x="8170" y="25400"/>
                  </a:moveTo>
                  <a:lnTo>
                    <a:pt x="8170" y="25400"/>
                  </a:lnTo>
                  <a:lnTo>
                    <a:pt x="1429" y="22029"/>
                  </a:lnTo>
                  <a:lnTo>
                    <a:pt x="147" y="20331"/>
                  </a:lnTo>
                  <a:lnTo>
                    <a:pt x="0" y="18492"/>
                  </a:lnTo>
                  <a:lnTo>
                    <a:pt x="607" y="16562"/>
                  </a:lnTo>
                  <a:lnTo>
                    <a:pt x="6926" y="12535"/>
                  </a:lnTo>
                  <a:lnTo>
                    <a:pt x="38341" y="4201"/>
                  </a:lnTo>
                  <a:lnTo>
                    <a:pt x="85443" y="829"/>
                  </a:lnTo>
                  <a:lnTo>
                    <a:pt x="103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175">
              <a:extLst>
                <a:ext uri="{FF2B5EF4-FFF2-40B4-BE49-F238E27FC236}">
                  <a16:creationId xmlns:a16="http://schemas.microsoft.com/office/drawing/2014/main" xmlns="" id="{FCA9A591-F340-461D-899D-930F80FF7492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192133" y="3778250"/>
              <a:ext cx="113418" cy="30606"/>
            </a:xfrm>
            <a:custGeom>
              <a:avLst/>
              <a:gdLst/>
              <a:ahLst/>
              <a:cxnLst/>
              <a:rect l="0" t="0" r="0" b="0"/>
              <a:pathLst>
                <a:path w="113418" h="30606">
                  <a:moveTo>
                    <a:pt x="5467" y="19050"/>
                  </a:moveTo>
                  <a:lnTo>
                    <a:pt x="5467" y="19050"/>
                  </a:lnTo>
                  <a:lnTo>
                    <a:pt x="2096" y="22421"/>
                  </a:lnTo>
                  <a:lnTo>
                    <a:pt x="441" y="25957"/>
                  </a:lnTo>
                  <a:lnTo>
                    <a:pt x="0" y="27888"/>
                  </a:lnTo>
                  <a:lnTo>
                    <a:pt x="1116" y="29175"/>
                  </a:lnTo>
                  <a:lnTo>
                    <a:pt x="6120" y="30605"/>
                  </a:lnTo>
                  <a:lnTo>
                    <a:pt x="43931" y="24338"/>
                  </a:lnTo>
                  <a:lnTo>
                    <a:pt x="89693" y="8465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176">
              <a:extLst>
                <a:ext uri="{FF2B5EF4-FFF2-40B4-BE49-F238E27FC236}">
                  <a16:creationId xmlns:a16="http://schemas.microsoft.com/office/drawing/2014/main" xmlns="" id="{0BEC0A20-FD40-4C42-B6DA-1F06A45CABB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168829" y="3689350"/>
              <a:ext cx="130372" cy="12701"/>
            </a:xfrm>
            <a:custGeom>
              <a:avLst/>
              <a:gdLst/>
              <a:ahLst/>
              <a:cxnLst/>
              <a:rect l="0" t="0" r="0" b="0"/>
              <a:pathLst>
                <a:path w="1303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9329"/>
                  </a:lnTo>
                  <a:lnTo>
                    <a:pt x="418" y="9041"/>
                  </a:lnTo>
                  <a:lnTo>
                    <a:pt x="4647" y="10604"/>
                  </a:lnTo>
                  <a:lnTo>
                    <a:pt x="47352" y="5516"/>
                  </a:lnTo>
                  <a:lnTo>
                    <a:pt x="87664" y="1635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177">
              <a:extLst>
                <a:ext uri="{FF2B5EF4-FFF2-40B4-BE49-F238E27FC236}">
                  <a16:creationId xmlns:a16="http://schemas.microsoft.com/office/drawing/2014/main" xmlns="" id="{2EE1EDCA-3A69-4303-B5B7-E50A1C5AF5C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402559" y="3212952"/>
              <a:ext cx="1607418" cy="1545117"/>
            </a:xfrm>
            <a:custGeom>
              <a:avLst/>
              <a:gdLst/>
              <a:ahLst/>
              <a:cxnLst/>
              <a:rect l="0" t="0" r="0" b="0"/>
              <a:pathLst>
                <a:path w="1607418" h="1545117">
                  <a:moveTo>
                    <a:pt x="702841" y="133498"/>
                  </a:moveTo>
                  <a:lnTo>
                    <a:pt x="702841" y="133498"/>
                  </a:lnTo>
                  <a:lnTo>
                    <a:pt x="670858" y="92677"/>
                  </a:lnTo>
                  <a:lnTo>
                    <a:pt x="629731" y="54931"/>
                  </a:lnTo>
                  <a:lnTo>
                    <a:pt x="588359" y="28924"/>
                  </a:lnTo>
                  <a:lnTo>
                    <a:pt x="556945" y="14348"/>
                  </a:lnTo>
                  <a:lnTo>
                    <a:pt x="524169" y="4578"/>
                  </a:lnTo>
                  <a:lnTo>
                    <a:pt x="490787" y="0"/>
                  </a:lnTo>
                  <a:lnTo>
                    <a:pt x="457135" y="2669"/>
                  </a:lnTo>
                  <a:lnTo>
                    <a:pt x="421483" y="10441"/>
                  </a:lnTo>
                  <a:lnTo>
                    <a:pt x="383765" y="24478"/>
                  </a:lnTo>
                  <a:lnTo>
                    <a:pt x="343483" y="49531"/>
                  </a:lnTo>
                  <a:lnTo>
                    <a:pt x="302061" y="85126"/>
                  </a:lnTo>
                  <a:lnTo>
                    <a:pt x="261544" y="127521"/>
                  </a:lnTo>
                  <a:lnTo>
                    <a:pt x="224723" y="174586"/>
                  </a:lnTo>
                  <a:lnTo>
                    <a:pt x="207001" y="199696"/>
                  </a:lnTo>
                  <a:lnTo>
                    <a:pt x="189542" y="225607"/>
                  </a:lnTo>
                  <a:lnTo>
                    <a:pt x="172258" y="252054"/>
                  </a:lnTo>
                  <a:lnTo>
                    <a:pt x="155091" y="279563"/>
                  </a:lnTo>
                  <a:lnTo>
                    <a:pt x="138002" y="307781"/>
                  </a:lnTo>
                  <a:lnTo>
                    <a:pt x="120965" y="336470"/>
                  </a:lnTo>
                  <a:lnTo>
                    <a:pt x="105374" y="364768"/>
                  </a:lnTo>
                  <a:lnTo>
                    <a:pt x="90747" y="392805"/>
                  </a:lnTo>
                  <a:lnTo>
                    <a:pt x="76761" y="420670"/>
                  </a:lnTo>
                  <a:lnTo>
                    <a:pt x="63910" y="448418"/>
                  </a:lnTo>
                  <a:lnTo>
                    <a:pt x="51814" y="476089"/>
                  </a:lnTo>
                  <a:lnTo>
                    <a:pt x="40223" y="503708"/>
                  </a:lnTo>
                  <a:lnTo>
                    <a:pt x="31085" y="532705"/>
                  </a:lnTo>
                  <a:lnTo>
                    <a:pt x="23581" y="562619"/>
                  </a:lnTo>
                  <a:lnTo>
                    <a:pt x="17168" y="593145"/>
                  </a:lnTo>
                  <a:lnTo>
                    <a:pt x="12187" y="624785"/>
                  </a:lnTo>
                  <a:lnTo>
                    <a:pt x="8160" y="657167"/>
                  </a:lnTo>
                  <a:lnTo>
                    <a:pt x="4770" y="690044"/>
                  </a:lnTo>
                  <a:lnTo>
                    <a:pt x="2510" y="724662"/>
                  </a:lnTo>
                  <a:lnTo>
                    <a:pt x="1004" y="760441"/>
                  </a:lnTo>
                  <a:lnTo>
                    <a:pt x="0" y="796993"/>
                  </a:lnTo>
                  <a:lnTo>
                    <a:pt x="2152" y="834767"/>
                  </a:lnTo>
                  <a:lnTo>
                    <a:pt x="6410" y="873355"/>
                  </a:lnTo>
                  <a:lnTo>
                    <a:pt x="12070" y="912486"/>
                  </a:lnTo>
                  <a:lnTo>
                    <a:pt x="20783" y="951979"/>
                  </a:lnTo>
                  <a:lnTo>
                    <a:pt x="31530" y="991713"/>
                  </a:lnTo>
                  <a:lnTo>
                    <a:pt x="43634" y="1031608"/>
                  </a:lnTo>
                  <a:lnTo>
                    <a:pt x="58052" y="1071610"/>
                  </a:lnTo>
                  <a:lnTo>
                    <a:pt x="74015" y="1111684"/>
                  </a:lnTo>
                  <a:lnTo>
                    <a:pt x="91007" y="1151805"/>
                  </a:lnTo>
                  <a:lnTo>
                    <a:pt x="110802" y="1189842"/>
                  </a:lnTo>
                  <a:lnTo>
                    <a:pt x="132465" y="1226487"/>
                  </a:lnTo>
                  <a:lnTo>
                    <a:pt x="155372" y="1262209"/>
                  </a:lnTo>
                  <a:lnTo>
                    <a:pt x="179817" y="1295900"/>
                  </a:lnTo>
                  <a:lnTo>
                    <a:pt x="205287" y="1328237"/>
                  </a:lnTo>
                  <a:lnTo>
                    <a:pt x="231438" y="1359674"/>
                  </a:lnTo>
                  <a:lnTo>
                    <a:pt x="259456" y="1387688"/>
                  </a:lnTo>
                  <a:lnTo>
                    <a:pt x="288718" y="1413419"/>
                  </a:lnTo>
                  <a:lnTo>
                    <a:pt x="318809" y="1437628"/>
                  </a:lnTo>
                  <a:lnTo>
                    <a:pt x="350864" y="1458707"/>
                  </a:lnTo>
                  <a:lnTo>
                    <a:pt x="384229" y="1477699"/>
                  </a:lnTo>
                  <a:lnTo>
                    <a:pt x="418466" y="1495298"/>
                  </a:lnTo>
                  <a:lnTo>
                    <a:pt x="453285" y="1509149"/>
                  </a:lnTo>
                  <a:lnTo>
                    <a:pt x="488493" y="1520497"/>
                  </a:lnTo>
                  <a:lnTo>
                    <a:pt x="523959" y="1530181"/>
                  </a:lnTo>
                  <a:lnTo>
                    <a:pt x="561009" y="1536636"/>
                  </a:lnTo>
                  <a:lnTo>
                    <a:pt x="599114" y="1540940"/>
                  </a:lnTo>
                  <a:lnTo>
                    <a:pt x="637923" y="1543809"/>
                  </a:lnTo>
                  <a:lnTo>
                    <a:pt x="677907" y="1545017"/>
                  </a:lnTo>
                  <a:lnTo>
                    <a:pt x="718674" y="1545116"/>
                  </a:lnTo>
                  <a:lnTo>
                    <a:pt x="759962" y="1544477"/>
                  </a:lnTo>
                  <a:lnTo>
                    <a:pt x="800894" y="1540523"/>
                  </a:lnTo>
                  <a:lnTo>
                    <a:pt x="841588" y="1534359"/>
                  </a:lnTo>
                  <a:lnTo>
                    <a:pt x="882122" y="1526721"/>
                  </a:lnTo>
                  <a:lnTo>
                    <a:pt x="921140" y="1517397"/>
                  </a:lnTo>
                  <a:lnTo>
                    <a:pt x="959146" y="1506947"/>
                  </a:lnTo>
                  <a:lnTo>
                    <a:pt x="996478" y="1495748"/>
                  </a:lnTo>
                  <a:lnTo>
                    <a:pt x="1034771" y="1481225"/>
                  </a:lnTo>
                  <a:lnTo>
                    <a:pt x="1073705" y="1464488"/>
                  </a:lnTo>
                  <a:lnTo>
                    <a:pt x="1113067" y="1446275"/>
                  </a:lnTo>
                  <a:lnTo>
                    <a:pt x="1150597" y="1426371"/>
                  </a:lnTo>
                  <a:lnTo>
                    <a:pt x="1186906" y="1405341"/>
                  </a:lnTo>
                  <a:lnTo>
                    <a:pt x="1222401" y="1383560"/>
                  </a:lnTo>
                  <a:lnTo>
                    <a:pt x="1255942" y="1360573"/>
                  </a:lnTo>
                  <a:lnTo>
                    <a:pt x="1288181" y="1336781"/>
                  </a:lnTo>
                  <a:lnTo>
                    <a:pt x="1319551" y="1312454"/>
                  </a:lnTo>
                  <a:lnTo>
                    <a:pt x="1348931" y="1287063"/>
                  </a:lnTo>
                  <a:lnTo>
                    <a:pt x="1376985" y="1260963"/>
                  </a:lnTo>
                  <a:lnTo>
                    <a:pt x="1404154" y="1234392"/>
                  </a:lnTo>
                  <a:lnTo>
                    <a:pt x="1429321" y="1206094"/>
                  </a:lnTo>
                  <a:lnTo>
                    <a:pt x="1453156" y="1176645"/>
                  </a:lnTo>
                  <a:lnTo>
                    <a:pt x="1476101" y="1146430"/>
                  </a:lnTo>
                  <a:lnTo>
                    <a:pt x="1497042" y="1114997"/>
                  </a:lnTo>
                  <a:lnTo>
                    <a:pt x="1516647" y="1082752"/>
                  </a:lnTo>
                  <a:lnTo>
                    <a:pt x="1535362" y="1049968"/>
                  </a:lnTo>
                  <a:lnTo>
                    <a:pt x="1552071" y="1015411"/>
                  </a:lnTo>
                  <a:lnTo>
                    <a:pt x="1567444" y="979673"/>
                  </a:lnTo>
                  <a:lnTo>
                    <a:pt x="1581927" y="943149"/>
                  </a:lnTo>
                  <a:lnTo>
                    <a:pt x="1592287" y="906098"/>
                  </a:lnTo>
                  <a:lnTo>
                    <a:pt x="1599901" y="868698"/>
                  </a:lnTo>
                  <a:lnTo>
                    <a:pt x="1605680" y="831065"/>
                  </a:lnTo>
                  <a:lnTo>
                    <a:pt x="1607417" y="794687"/>
                  </a:lnTo>
                  <a:lnTo>
                    <a:pt x="1606459" y="759146"/>
                  </a:lnTo>
                  <a:lnTo>
                    <a:pt x="1603702" y="724163"/>
                  </a:lnTo>
                  <a:lnTo>
                    <a:pt x="1596928" y="689553"/>
                  </a:lnTo>
                  <a:lnTo>
                    <a:pt x="1587471" y="655190"/>
                  </a:lnTo>
                  <a:lnTo>
                    <a:pt x="1576228" y="620993"/>
                  </a:lnTo>
                  <a:lnTo>
                    <a:pt x="1562382" y="587611"/>
                  </a:lnTo>
                  <a:lnTo>
                    <a:pt x="1546801" y="554773"/>
                  </a:lnTo>
                  <a:lnTo>
                    <a:pt x="1530065" y="522298"/>
                  </a:lnTo>
                  <a:lnTo>
                    <a:pt x="1510440" y="490065"/>
                  </a:lnTo>
                  <a:lnTo>
                    <a:pt x="1488891" y="457993"/>
                  </a:lnTo>
                  <a:lnTo>
                    <a:pt x="1466058" y="426028"/>
                  </a:lnTo>
                  <a:lnTo>
                    <a:pt x="1441663" y="394840"/>
                  </a:lnTo>
                  <a:lnTo>
                    <a:pt x="1416228" y="364170"/>
                  </a:lnTo>
                  <a:lnTo>
                    <a:pt x="1390099" y="333846"/>
                  </a:lnTo>
                  <a:lnTo>
                    <a:pt x="1360685" y="305869"/>
                  </a:lnTo>
                  <a:lnTo>
                    <a:pt x="1329081" y="279457"/>
                  </a:lnTo>
                  <a:lnTo>
                    <a:pt x="1296018" y="254087"/>
                  </a:lnTo>
                  <a:lnTo>
                    <a:pt x="1261276" y="230824"/>
                  </a:lnTo>
                  <a:lnTo>
                    <a:pt x="1225415" y="208965"/>
                  </a:lnTo>
                  <a:lnTo>
                    <a:pt x="1188806" y="188043"/>
                  </a:lnTo>
                  <a:lnTo>
                    <a:pt x="1150290" y="169861"/>
                  </a:lnTo>
                  <a:lnTo>
                    <a:pt x="1110501" y="153506"/>
                  </a:lnTo>
                  <a:lnTo>
                    <a:pt x="1069864" y="138371"/>
                  </a:lnTo>
                  <a:lnTo>
                    <a:pt x="1027957" y="125457"/>
                  </a:lnTo>
                  <a:lnTo>
                    <a:pt x="985202" y="114026"/>
                  </a:lnTo>
                  <a:lnTo>
                    <a:pt x="941881" y="103584"/>
                  </a:lnTo>
                  <a:lnTo>
                    <a:pt x="898890" y="98033"/>
                  </a:lnTo>
                  <a:lnTo>
                    <a:pt x="856118" y="95743"/>
                  </a:lnTo>
                  <a:lnTo>
                    <a:pt x="813492" y="95628"/>
                  </a:lnTo>
                  <a:lnTo>
                    <a:pt x="773080" y="96962"/>
                  </a:lnTo>
                  <a:lnTo>
                    <a:pt x="734145" y="99263"/>
                  </a:lnTo>
                  <a:lnTo>
                    <a:pt x="696195" y="102208"/>
                  </a:lnTo>
                  <a:lnTo>
                    <a:pt x="663131" y="105583"/>
                  </a:lnTo>
                  <a:lnTo>
                    <a:pt x="633329" y="109243"/>
                  </a:lnTo>
                  <a:lnTo>
                    <a:pt x="587280" y="115662"/>
                  </a:lnTo>
                  <a:lnTo>
                    <a:pt x="550441" y="120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987">
            <a:extLst>
              <a:ext uri="{FF2B5EF4-FFF2-40B4-BE49-F238E27FC236}">
                <a16:creationId xmlns:a16="http://schemas.microsoft.com/office/drawing/2014/main" xmlns="" id="{B5F26C66-7184-4D6B-918D-0B4B682455C5}"/>
              </a:ext>
            </a:extLst>
          </p:cNvPr>
          <p:cNvGrpSpPr/>
          <p:nvPr/>
        </p:nvGrpSpPr>
        <p:grpSpPr>
          <a:xfrm>
            <a:off x="4572000" y="3543677"/>
            <a:ext cx="1054981" cy="813870"/>
            <a:chOff x="4572000" y="3543677"/>
            <a:chExt cx="1054981" cy="813870"/>
          </a:xfrm>
        </p:grpSpPr>
        <p:sp>
          <p:nvSpPr>
            <p:cNvPr id="152" name="SMARTInkShape-5178">
              <a:extLst>
                <a:ext uri="{FF2B5EF4-FFF2-40B4-BE49-F238E27FC236}">
                  <a16:creationId xmlns:a16="http://schemas.microsoft.com/office/drawing/2014/main" xmlns="" id="{D6EB57A9-43FE-4972-9AB2-021AA7C292E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499100" y="3809356"/>
              <a:ext cx="127881" cy="451495"/>
            </a:xfrm>
            <a:custGeom>
              <a:avLst/>
              <a:gdLst/>
              <a:ahLst/>
              <a:cxnLst/>
              <a:rect l="0" t="0" r="0" b="0"/>
              <a:pathLst>
                <a:path w="127881" h="451495">
                  <a:moveTo>
                    <a:pt x="0" y="26044"/>
                  </a:moveTo>
                  <a:lnTo>
                    <a:pt x="0" y="26044"/>
                  </a:lnTo>
                  <a:lnTo>
                    <a:pt x="705" y="11541"/>
                  </a:lnTo>
                  <a:lnTo>
                    <a:pt x="3371" y="2900"/>
                  </a:lnTo>
                  <a:lnTo>
                    <a:pt x="5775" y="737"/>
                  </a:lnTo>
                  <a:lnTo>
                    <a:pt x="8789" y="0"/>
                  </a:lnTo>
                  <a:lnTo>
                    <a:pt x="12209" y="215"/>
                  </a:lnTo>
                  <a:lnTo>
                    <a:pt x="33878" y="14001"/>
                  </a:lnTo>
                  <a:lnTo>
                    <a:pt x="69383" y="49443"/>
                  </a:lnTo>
                  <a:lnTo>
                    <a:pt x="96924" y="91006"/>
                  </a:lnTo>
                  <a:lnTo>
                    <a:pt x="111182" y="115919"/>
                  </a:lnTo>
                  <a:lnTo>
                    <a:pt x="119983" y="143816"/>
                  </a:lnTo>
                  <a:lnTo>
                    <a:pt x="125144" y="173703"/>
                  </a:lnTo>
                  <a:lnTo>
                    <a:pt x="127880" y="204916"/>
                  </a:lnTo>
                  <a:lnTo>
                    <a:pt x="126880" y="234898"/>
                  </a:lnTo>
                  <a:lnTo>
                    <a:pt x="123392" y="264058"/>
                  </a:lnTo>
                  <a:lnTo>
                    <a:pt x="118245" y="292670"/>
                  </a:lnTo>
                  <a:lnTo>
                    <a:pt x="110580" y="318800"/>
                  </a:lnTo>
                  <a:lnTo>
                    <a:pt x="101236" y="343275"/>
                  </a:lnTo>
                  <a:lnTo>
                    <a:pt x="78155" y="386463"/>
                  </a:lnTo>
                  <a:lnTo>
                    <a:pt x="39071" y="430344"/>
                  </a:lnTo>
                  <a:lnTo>
                    <a:pt x="19050" y="451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179">
              <a:extLst>
                <a:ext uri="{FF2B5EF4-FFF2-40B4-BE49-F238E27FC236}">
                  <a16:creationId xmlns:a16="http://schemas.microsoft.com/office/drawing/2014/main" xmlns="" id="{8F3CFFA4-715A-487E-BA52-70E6887E441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429512" y="3990492"/>
              <a:ext cx="18789" cy="10009"/>
            </a:xfrm>
            <a:custGeom>
              <a:avLst/>
              <a:gdLst/>
              <a:ahLst/>
              <a:cxnLst/>
              <a:rect l="0" t="0" r="0" b="0"/>
              <a:pathLst>
                <a:path w="18789" h="10009">
                  <a:moveTo>
                    <a:pt x="6088" y="3658"/>
                  </a:moveTo>
                  <a:lnTo>
                    <a:pt x="6088" y="3658"/>
                  </a:lnTo>
                  <a:lnTo>
                    <a:pt x="2717" y="3658"/>
                  </a:lnTo>
                  <a:lnTo>
                    <a:pt x="1724" y="2952"/>
                  </a:lnTo>
                  <a:lnTo>
                    <a:pt x="1062" y="1776"/>
                  </a:lnTo>
                  <a:lnTo>
                    <a:pt x="621" y="287"/>
                  </a:lnTo>
                  <a:lnTo>
                    <a:pt x="326" y="0"/>
                  </a:lnTo>
                  <a:lnTo>
                    <a:pt x="130" y="514"/>
                  </a:lnTo>
                  <a:lnTo>
                    <a:pt x="0" y="1562"/>
                  </a:lnTo>
                  <a:lnTo>
                    <a:pt x="18788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5180">
              <a:extLst>
                <a:ext uri="{FF2B5EF4-FFF2-40B4-BE49-F238E27FC236}">
                  <a16:creationId xmlns:a16="http://schemas.microsoft.com/office/drawing/2014/main" xmlns="" id="{984EB8A4-DF53-4E65-A1BB-82FBAC5FFB6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412477" y="4127500"/>
              <a:ext cx="16774" cy="88901"/>
            </a:xfrm>
            <a:custGeom>
              <a:avLst/>
              <a:gdLst/>
              <a:ahLst/>
              <a:cxnLst/>
              <a:rect l="0" t="0" r="0" b="0"/>
              <a:pathLst>
                <a:path w="16774" h="88901">
                  <a:moveTo>
                    <a:pt x="4073" y="0"/>
                  </a:moveTo>
                  <a:lnTo>
                    <a:pt x="4073" y="0"/>
                  </a:lnTo>
                  <a:lnTo>
                    <a:pt x="702" y="3371"/>
                  </a:lnTo>
                  <a:lnTo>
                    <a:pt x="415" y="5069"/>
                  </a:lnTo>
                  <a:lnTo>
                    <a:pt x="929" y="6907"/>
                  </a:lnTo>
                  <a:lnTo>
                    <a:pt x="1977" y="8838"/>
                  </a:lnTo>
                  <a:lnTo>
                    <a:pt x="1260" y="16628"/>
                  </a:lnTo>
                  <a:lnTo>
                    <a:pt x="0" y="27851"/>
                  </a:lnTo>
                  <a:lnTo>
                    <a:pt x="8692" y="68709"/>
                  </a:lnTo>
                  <a:lnTo>
                    <a:pt x="16773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5181">
              <a:extLst>
                <a:ext uri="{FF2B5EF4-FFF2-40B4-BE49-F238E27FC236}">
                  <a16:creationId xmlns:a16="http://schemas.microsoft.com/office/drawing/2014/main" xmlns="" id="{0A788560-BA9A-44CC-A0F5-FEEFB6BAA52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655321" y="3543677"/>
              <a:ext cx="234180" cy="210867"/>
            </a:xfrm>
            <a:custGeom>
              <a:avLst/>
              <a:gdLst/>
              <a:ahLst/>
              <a:cxnLst/>
              <a:rect l="0" t="0" r="0" b="0"/>
              <a:pathLst>
                <a:path w="234180" h="210867">
                  <a:moveTo>
                    <a:pt x="75429" y="63123"/>
                  </a:moveTo>
                  <a:lnTo>
                    <a:pt x="75429" y="63123"/>
                  </a:lnTo>
                  <a:lnTo>
                    <a:pt x="54381" y="99751"/>
                  </a:lnTo>
                  <a:lnTo>
                    <a:pt x="36737" y="137789"/>
                  </a:lnTo>
                  <a:lnTo>
                    <a:pt x="16881" y="183339"/>
                  </a:lnTo>
                  <a:lnTo>
                    <a:pt x="1832" y="210866"/>
                  </a:lnTo>
                  <a:lnTo>
                    <a:pt x="965" y="210302"/>
                  </a:lnTo>
                  <a:lnTo>
                    <a:pt x="0" y="204030"/>
                  </a:lnTo>
                  <a:lnTo>
                    <a:pt x="5156" y="161774"/>
                  </a:lnTo>
                  <a:lnTo>
                    <a:pt x="15880" y="116734"/>
                  </a:lnTo>
                  <a:lnTo>
                    <a:pt x="32855" y="72501"/>
                  </a:lnTo>
                  <a:lnTo>
                    <a:pt x="61636" y="24916"/>
                  </a:lnTo>
                  <a:lnTo>
                    <a:pt x="84542" y="1248"/>
                  </a:lnTo>
                  <a:lnTo>
                    <a:pt x="89265" y="0"/>
                  </a:lnTo>
                  <a:lnTo>
                    <a:pt x="93825" y="580"/>
                  </a:lnTo>
                  <a:lnTo>
                    <a:pt x="98276" y="2377"/>
                  </a:lnTo>
                  <a:lnTo>
                    <a:pt x="106985" y="15664"/>
                  </a:lnTo>
                  <a:lnTo>
                    <a:pt x="124074" y="58687"/>
                  </a:lnTo>
                  <a:lnTo>
                    <a:pt x="140172" y="95440"/>
                  </a:lnTo>
                  <a:lnTo>
                    <a:pt x="174008" y="139304"/>
                  </a:lnTo>
                  <a:lnTo>
                    <a:pt x="217127" y="173213"/>
                  </a:lnTo>
                  <a:lnTo>
                    <a:pt x="234179" y="183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182">
              <a:extLst>
                <a:ext uri="{FF2B5EF4-FFF2-40B4-BE49-F238E27FC236}">
                  <a16:creationId xmlns:a16="http://schemas.microsoft.com/office/drawing/2014/main" xmlns="" id="{1FF93A97-12E9-4391-8ACB-1046D7597891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740079" y="4083050"/>
              <a:ext cx="98622" cy="107951"/>
            </a:xfrm>
            <a:custGeom>
              <a:avLst/>
              <a:gdLst/>
              <a:ahLst/>
              <a:cxnLst/>
              <a:rect l="0" t="0" r="0" b="0"/>
              <a:pathLst>
                <a:path w="98622" h="1079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645" y="0"/>
                  </a:lnTo>
                  <a:lnTo>
                    <a:pt x="50644" y="33199"/>
                  </a:lnTo>
                  <a:lnTo>
                    <a:pt x="76993" y="64204"/>
                  </a:lnTo>
                  <a:lnTo>
                    <a:pt x="98621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183">
              <a:extLst>
                <a:ext uri="{FF2B5EF4-FFF2-40B4-BE49-F238E27FC236}">
                  <a16:creationId xmlns:a16="http://schemas.microsoft.com/office/drawing/2014/main" xmlns="" id="{DC51DABF-CD2C-4B87-BCB7-CA302B4D168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572000" y="3853636"/>
              <a:ext cx="155226" cy="503911"/>
            </a:xfrm>
            <a:custGeom>
              <a:avLst/>
              <a:gdLst/>
              <a:ahLst/>
              <a:cxnLst/>
              <a:rect l="0" t="0" r="0" b="0"/>
              <a:pathLst>
                <a:path w="155226" h="503911">
                  <a:moveTo>
                    <a:pt x="0" y="121464"/>
                  </a:moveTo>
                  <a:lnTo>
                    <a:pt x="0" y="121464"/>
                  </a:lnTo>
                  <a:lnTo>
                    <a:pt x="0" y="118093"/>
                  </a:lnTo>
                  <a:lnTo>
                    <a:pt x="0" y="160421"/>
                  </a:lnTo>
                  <a:lnTo>
                    <a:pt x="1881" y="201680"/>
                  </a:lnTo>
                  <a:lnTo>
                    <a:pt x="5775" y="235432"/>
                  </a:lnTo>
                  <a:lnTo>
                    <a:pt x="12209" y="276304"/>
                  </a:lnTo>
                  <a:lnTo>
                    <a:pt x="14128" y="320339"/>
                  </a:lnTo>
                  <a:lnTo>
                    <a:pt x="13334" y="364370"/>
                  </a:lnTo>
                  <a:lnTo>
                    <a:pt x="12982" y="405105"/>
                  </a:lnTo>
                  <a:lnTo>
                    <a:pt x="10944" y="442496"/>
                  </a:lnTo>
                  <a:lnTo>
                    <a:pt x="7711" y="483990"/>
                  </a:lnTo>
                  <a:lnTo>
                    <a:pt x="6619" y="503910"/>
                  </a:lnTo>
                  <a:lnTo>
                    <a:pt x="4504" y="467987"/>
                  </a:lnTo>
                  <a:lnTo>
                    <a:pt x="2707" y="435635"/>
                  </a:lnTo>
                  <a:lnTo>
                    <a:pt x="4259" y="390683"/>
                  </a:lnTo>
                  <a:lnTo>
                    <a:pt x="4252" y="364443"/>
                  </a:lnTo>
                  <a:lnTo>
                    <a:pt x="3540" y="336367"/>
                  </a:lnTo>
                  <a:lnTo>
                    <a:pt x="2360" y="307066"/>
                  </a:lnTo>
                  <a:lnTo>
                    <a:pt x="2984" y="277654"/>
                  </a:lnTo>
                  <a:lnTo>
                    <a:pt x="4811" y="248168"/>
                  </a:lnTo>
                  <a:lnTo>
                    <a:pt x="7441" y="218634"/>
                  </a:lnTo>
                  <a:lnTo>
                    <a:pt x="9899" y="191182"/>
                  </a:lnTo>
                  <a:lnTo>
                    <a:pt x="12244" y="165121"/>
                  </a:lnTo>
                  <a:lnTo>
                    <a:pt x="18142" y="117583"/>
                  </a:lnTo>
                  <a:lnTo>
                    <a:pt x="27818" y="77641"/>
                  </a:lnTo>
                  <a:lnTo>
                    <a:pt x="45167" y="30163"/>
                  </a:lnTo>
                  <a:lnTo>
                    <a:pt x="61232" y="10094"/>
                  </a:lnTo>
                  <a:lnTo>
                    <a:pt x="70453" y="2768"/>
                  </a:lnTo>
                  <a:lnTo>
                    <a:pt x="79425" y="0"/>
                  </a:lnTo>
                  <a:lnTo>
                    <a:pt x="88228" y="271"/>
                  </a:lnTo>
                  <a:lnTo>
                    <a:pt x="96919" y="2569"/>
                  </a:lnTo>
                  <a:lnTo>
                    <a:pt x="126005" y="26028"/>
                  </a:lnTo>
                  <a:lnTo>
                    <a:pt x="146853" y="59790"/>
                  </a:lnTo>
                  <a:lnTo>
                    <a:pt x="155225" y="99976"/>
                  </a:lnTo>
                  <a:lnTo>
                    <a:pt x="147593" y="139792"/>
                  </a:lnTo>
                  <a:lnTo>
                    <a:pt x="131919" y="161830"/>
                  </a:lnTo>
                  <a:lnTo>
                    <a:pt x="110136" y="178915"/>
                  </a:lnTo>
                  <a:lnTo>
                    <a:pt x="70811" y="192501"/>
                  </a:lnTo>
                  <a:lnTo>
                    <a:pt x="34858" y="199584"/>
                  </a:lnTo>
                  <a:lnTo>
                    <a:pt x="7012" y="198056"/>
                  </a:lnTo>
                  <a:lnTo>
                    <a:pt x="7496" y="199336"/>
                  </a:lnTo>
                  <a:lnTo>
                    <a:pt x="25400" y="210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184">
              <a:extLst>
                <a:ext uri="{FF2B5EF4-FFF2-40B4-BE49-F238E27FC236}">
                  <a16:creationId xmlns:a16="http://schemas.microsoft.com/office/drawing/2014/main" xmlns="" id="{566AEAF0-2BA5-4494-ADB0-1DD41D150906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092700" y="3819329"/>
              <a:ext cx="260351" cy="333572"/>
            </a:xfrm>
            <a:custGeom>
              <a:avLst/>
              <a:gdLst/>
              <a:ahLst/>
              <a:cxnLst/>
              <a:rect l="0" t="0" r="0" b="0"/>
              <a:pathLst>
                <a:path w="260351" h="333572">
                  <a:moveTo>
                    <a:pt x="260350" y="3371"/>
                  </a:moveTo>
                  <a:lnTo>
                    <a:pt x="260350" y="3371"/>
                  </a:lnTo>
                  <a:lnTo>
                    <a:pt x="253608" y="0"/>
                  </a:lnTo>
                  <a:lnTo>
                    <a:pt x="249505" y="2535"/>
                  </a:lnTo>
                  <a:lnTo>
                    <a:pt x="222067" y="39477"/>
                  </a:lnTo>
                  <a:lnTo>
                    <a:pt x="199591" y="73040"/>
                  </a:lnTo>
                  <a:lnTo>
                    <a:pt x="173139" y="113827"/>
                  </a:lnTo>
                  <a:lnTo>
                    <a:pt x="143038" y="159707"/>
                  </a:lnTo>
                  <a:lnTo>
                    <a:pt x="110139" y="206909"/>
                  </a:lnTo>
                  <a:lnTo>
                    <a:pt x="74351" y="251406"/>
                  </a:lnTo>
                  <a:lnTo>
                    <a:pt x="42923" y="287176"/>
                  </a:lnTo>
                  <a:lnTo>
                    <a:pt x="0" y="3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185">
              <a:extLst>
                <a:ext uri="{FF2B5EF4-FFF2-40B4-BE49-F238E27FC236}">
                  <a16:creationId xmlns:a16="http://schemas.microsoft.com/office/drawing/2014/main" xmlns="" id="{FDA3DABE-38DE-4104-A8D5-61C90A989BFE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116280" y="3863492"/>
              <a:ext cx="166921" cy="257659"/>
            </a:xfrm>
            <a:custGeom>
              <a:avLst/>
              <a:gdLst/>
              <a:ahLst/>
              <a:cxnLst/>
              <a:rect l="0" t="0" r="0" b="0"/>
              <a:pathLst>
                <a:path w="166921" h="257659">
                  <a:moveTo>
                    <a:pt x="8170" y="3658"/>
                  </a:moveTo>
                  <a:lnTo>
                    <a:pt x="8170" y="3658"/>
                  </a:lnTo>
                  <a:lnTo>
                    <a:pt x="1428" y="287"/>
                  </a:lnTo>
                  <a:lnTo>
                    <a:pt x="147" y="0"/>
                  </a:lnTo>
                  <a:lnTo>
                    <a:pt x="0" y="514"/>
                  </a:lnTo>
                  <a:lnTo>
                    <a:pt x="3833" y="5083"/>
                  </a:lnTo>
                  <a:lnTo>
                    <a:pt x="43809" y="48940"/>
                  </a:lnTo>
                  <a:lnTo>
                    <a:pt x="70811" y="79522"/>
                  </a:lnTo>
                  <a:lnTo>
                    <a:pt x="100216" y="113575"/>
                  </a:lnTo>
                  <a:lnTo>
                    <a:pt x="127396" y="147525"/>
                  </a:lnTo>
                  <a:lnTo>
                    <a:pt x="153014" y="195001"/>
                  </a:lnTo>
                  <a:lnTo>
                    <a:pt x="164173" y="237964"/>
                  </a:lnTo>
                  <a:lnTo>
                    <a:pt x="166920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186">
              <a:extLst>
                <a:ext uri="{FF2B5EF4-FFF2-40B4-BE49-F238E27FC236}">
                  <a16:creationId xmlns:a16="http://schemas.microsoft.com/office/drawing/2014/main" xmlns="" id="{F835A848-9C10-4A4C-90CF-B381DF58E8C1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956660" y="3769148"/>
              <a:ext cx="129691" cy="345653"/>
            </a:xfrm>
            <a:custGeom>
              <a:avLst/>
              <a:gdLst/>
              <a:ahLst/>
              <a:cxnLst/>
              <a:rect l="0" t="0" r="0" b="0"/>
              <a:pathLst>
                <a:path w="129691" h="345653">
                  <a:moveTo>
                    <a:pt x="129690" y="9102"/>
                  </a:moveTo>
                  <a:lnTo>
                    <a:pt x="129690" y="9102"/>
                  </a:lnTo>
                  <a:lnTo>
                    <a:pt x="123915" y="4032"/>
                  </a:lnTo>
                  <a:lnTo>
                    <a:pt x="117481" y="264"/>
                  </a:lnTo>
                  <a:lnTo>
                    <a:pt x="106154" y="0"/>
                  </a:lnTo>
                  <a:lnTo>
                    <a:pt x="99183" y="917"/>
                  </a:lnTo>
                  <a:lnTo>
                    <a:pt x="83911" y="11344"/>
                  </a:lnTo>
                  <a:lnTo>
                    <a:pt x="47740" y="53524"/>
                  </a:lnTo>
                  <a:lnTo>
                    <a:pt x="29297" y="84584"/>
                  </a:lnTo>
                  <a:lnTo>
                    <a:pt x="13810" y="120261"/>
                  </a:lnTo>
                  <a:lnTo>
                    <a:pt x="4575" y="159635"/>
                  </a:lnTo>
                  <a:lnTo>
                    <a:pt x="0" y="196891"/>
                  </a:lnTo>
                  <a:lnTo>
                    <a:pt x="789" y="231558"/>
                  </a:lnTo>
                  <a:lnTo>
                    <a:pt x="10547" y="263428"/>
                  </a:lnTo>
                  <a:lnTo>
                    <a:pt x="35278" y="302396"/>
                  </a:lnTo>
                  <a:lnTo>
                    <a:pt x="80441" y="334912"/>
                  </a:lnTo>
                  <a:lnTo>
                    <a:pt x="97940" y="345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187">
              <a:extLst>
                <a:ext uri="{FF2B5EF4-FFF2-40B4-BE49-F238E27FC236}">
                  <a16:creationId xmlns:a16="http://schemas.microsoft.com/office/drawing/2014/main" xmlns="" id="{23E15A25-FA1A-4774-8544-8EDFCEDE0D5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711700" y="4044950"/>
              <a:ext cx="146051" cy="171451"/>
            </a:xfrm>
            <a:custGeom>
              <a:avLst/>
              <a:gdLst/>
              <a:ahLst/>
              <a:cxnLst/>
              <a:rect l="0" t="0" r="0" b="0"/>
              <a:pathLst>
                <a:path w="146051" h="171451">
                  <a:moveTo>
                    <a:pt x="146050" y="0"/>
                  </a:moveTo>
                  <a:lnTo>
                    <a:pt x="146050" y="0"/>
                  </a:lnTo>
                  <a:lnTo>
                    <a:pt x="139308" y="0"/>
                  </a:lnTo>
                  <a:lnTo>
                    <a:pt x="125002" y="10113"/>
                  </a:lnTo>
                  <a:lnTo>
                    <a:pt x="81171" y="56173"/>
                  </a:lnTo>
                  <a:lnTo>
                    <a:pt x="50391" y="94960"/>
                  </a:lnTo>
                  <a:lnTo>
                    <a:pt x="18498" y="139250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988">
            <a:extLst>
              <a:ext uri="{FF2B5EF4-FFF2-40B4-BE49-F238E27FC236}">
                <a16:creationId xmlns:a16="http://schemas.microsoft.com/office/drawing/2014/main" xmlns="" id="{0EE8461E-BB08-4EE8-B653-37D6BEB4A8F8}"/>
              </a:ext>
            </a:extLst>
          </p:cNvPr>
          <p:cNvGrpSpPr/>
          <p:nvPr/>
        </p:nvGrpSpPr>
        <p:grpSpPr>
          <a:xfrm>
            <a:off x="3607683" y="3570260"/>
            <a:ext cx="505765" cy="671541"/>
            <a:chOff x="3607683" y="3570260"/>
            <a:chExt cx="505765" cy="671541"/>
          </a:xfrm>
        </p:grpSpPr>
        <p:sp>
          <p:nvSpPr>
            <p:cNvPr id="163" name="SMARTInkShape-5188">
              <a:extLst>
                <a:ext uri="{FF2B5EF4-FFF2-40B4-BE49-F238E27FC236}">
                  <a16:creationId xmlns:a16="http://schemas.microsoft.com/office/drawing/2014/main" xmlns="" id="{91334C55-FB62-4F23-8104-E292DDDC1D9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964631" y="4019550"/>
              <a:ext cx="35218" cy="30525"/>
            </a:xfrm>
            <a:custGeom>
              <a:avLst/>
              <a:gdLst/>
              <a:ahLst/>
              <a:cxnLst/>
              <a:rect l="0" t="0" r="0" b="0"/>
              <a:pathLst>
                <a:path w="35218" h="30525">
                  <a:moveTo>
                    <a:pt x="23169" y="19050"/>
                  </a:moveTo>
                  <a:lnTo>
                    <a:pt x="23169" y="19050"/>
                  </a:lnTo>
                  <a:lnTo>
                    <a:pt x="5492" y="10212"/>
                  </a:lnTo>
                  <a:lnTo>
                    <a:pt x="2918" y="9630"/>
                  </a:lnTo>
                  <a:lnTo>
                    <a:pt x="1201" y="9948"/>
                  </a:lnTo>
                  <a:lnTo>
                    <a:pt x="56" y="10865"/>
                  </a:lnTo>
                  <a:lnTo>
                    <a:pt x="0" y="11476"/>
                  </a:lnTo>
                  <a:lnTo>
                    <a:pt x="668" y="11884"/>
                  </a:lnTo>
                  <a:lnTo>
                    <a:pt x="10179" y="15910"/>
                  </a:lnTo>
                  <a:lnTo>
                    <a:pt x="33670" y="30524"/>
                  </a:lnTo>
                  <a:lnTo>
                    <a:pt x="34403" y="30227"/>
                  </a:lnTo>
                  <a:lnTo>
                    <a:pt x="34891" y="29324"/>
                  </a:lnTo>
                  <a:lnTo>
                    <a:pt x="35217" y="28016"/>
                  </a:lnTo>
                  <a:lnTo>
                    <a:pt x="30670" y="15777"/>
                  </a:lnTo>
                  <a:lnTo>
                    <a:pt x="231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189">
              <a:extLst>
                <a:ext uri="{FF2B5EF4-FFF2-40B4-BE49-F238E27FC236}">
                  <a16:creationId xmlns:a16="http://schemas.microsoft.com/office/drawing/2014/main" xmlns="" id="{BF21C9B9-E345-4B9E-994B-45F75188340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000500" y="3570260"/>
              <a:ext cx="112948" cy="187098"/>
            </a:xfrm>
            <a:custGeom>
              <a:avLst/>
              <a:gdLst/>
              <a:ahLst/>
              <a:cxnLst/>
              <a:rect l="0" t="0" r="0" b="0"/>
              <a:pathLst>
                <a:path w="112948" h="187098">
                  <a:moveTo>
                    <a:pt x="0" y="30190"/>
                  </a:moveTo>
                  <a:lnTo>
                    <a:pt x="0" y="30190"/>
                  </a:lnTo>
                  <a:lnTo>
                    <a:pt x="0" y="23448"/>
                  </a:lnTo>
                  <a:lnTo>
                    <a:pt x="3763" y="16375"/>
                  </a:lnTo>
                  <a:lnTo>
                    <a:pt x="6742" y="12513"/>
                  </a:lnTo>
                  <a:lnTo>
                    <a:pt x="17578" y="6341"/>
                  </a:lnTo>
                  <a:lnTo>
                    <a:pt x="32507" y="1951"/>
                  </a:lnTo>
                  <a:lnTo>
                    <a:pt x="50901" y="0"/>
                  </a:lnTo>
                  <a:lnTo>
                    <a:pt x="68954" y="4778"/>
                  </a:lnTo>
                  <a:lnTo>
                    <a:pt x="77719" y="9015"/>
                  </a:lnTo>
                  <a:lnTo>
                    <a:pt x="83563" y="14661"/>
                  </a:lnTo>
                  <a:lnTo>
                    <a:pt x="90055" y="28462"/>
                  </a:lnTo>
                  <a:lnTo>
                    <a:pt x="90340" y="52100"/>
                  </a:lnTo>
                  <a:lnTo>
                    <a:pt x="83896" y="66739"/>
                  </a:lnTo>
                  <a:lnTo>
                    <a:pt x="66485" y="86880"/>
                  </a:lnTo>
                  <a:lnTo>
                    <a:pt x="52127" y="97719"/>
                  </a:lnTo>
                  <a:lnTo>
                    <a:pt x="31306" y="106559"/>
                  </a:lnTo>
                  <a:lnTo>
                    <a:pt x="26566" y="111519"/>
                  </a:lnTo>
                  <a:lnTo>
                    <a:pt x="72830" y="123363"/>
                  </a:lnTo>
                  <a:lnTo>
                    <a:pt x="106030" y="141963"/>
                  </a:lnTo>
                  <a:lnTo>
                    <a:pt x="110198" y="147039"/>
                  </a:lnTo>
                  <a:lnTo>
                    <a:pt x="112271" y="152539"/>
                  </a:lnTo>
                  <a:lnTo>
                    <a:pt x="112947" y="158323"/>
                  </a:lnTo>
                  <a:lnTo>
                    <a:pt x="110575" y="163590"/>
                  </a:lnTo>
                  <a:lnTo>
                    <a:pt x="100415" y="173205"/>
                  </a:lnTo>
                  <a:lnTo>
                    <a:pt x="72086" y="183180"/>
                  </a:lnTo>
                  <a:lnTo>
                    <a:pt x="31773" y="187097"/>
                  </a:lnTo>
                  <a:lnTo>
                    <a:pt x="15215" y="184239"/>
                  </a:lnTo>
                  <a:lnTo>
                    <a:pt x="13671" y="183689"/>
                  </a:lnTo>
                  <a:lnTo>
                    <a:pt x="12700" y="182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190">
              <a:extLst>
                <a:ext uri="{FF2B5EF4-FFF2-40B4-BE49-F238E27FC236}">
                  <a16:creationId xmlns:a16="http://schemas.microsoft.com/office/drawing/2014/main" xmlns="" id="{F3717D2F-5B3A-401D-A6C9-8E1132A5112C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975100" y="411480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088" y="47530"/>
                  </a:lnTo>
                  <a:lnTo>
                    <a:pt x="6316" y="92171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191">
              <a:extLst>
                <a:ext uri="{FF2B5EF4-FFF2-40B4-BE49-F238E27FC236}">
                  <a16:creationId xmlns:a16="http://schemas.microsoft.com/office/drawing/2014/main" xmlns="" id="{8E00BDAE-04CB-4B01-9FED-6FFEB776E5C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607683" y="3816350"/>
              <a:ext cx="226006" cy="286698"/>
            </a:xfrm>
            <a:custGeom>
              <a:avLst/>
              <a:gdLst/>
              <a:ahLst/>
              <a:cxnLst/>
              <a:rect l="0" t="0" r="0" b="0"/>
              <a:pathLst>
                <a:path w="226006" h="286698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7486" y="45190"/>
                  </a:lnTo>
                  <a:lnTo>
                    <a:pt x="84709" y="88414"/>
                  </a:lnTo>
                  <a:lnTo>
                    <a:pt x="111947" y="122551"/>
                  </a:lnTo>
                  <a:lnTo>
                    <a:pt x="138164" y="156537"/>
                  </a:lnTo>
                  <a:lnTo>
                    <a:pt x="176723" y="200663"/>
                  </a:lnTo>
                  <a:lnTo>
                    <a:pt x="208218" y="240548"/>
                  </a:lnTo>
                  <a:lnTo>
                    <a:pt x="221939" y="269064"/>
                  </a:lnTo>
                  <a:lnTo>
                    <a:pt x="226005" y="284177"/>
                  </a:lnTo>
                  <a:lnTo>
                    <a:pt x="225870" y="286112"/>
                  </a:lnTo>
                  <a:lnTo>
                    <a:pt x="225075" y="286697"/>
                  </a:lnTo>
                  <a:lnTo>
                    <a:pt x="221367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5192">
              <a:extLst>
                <a:ext uri="{FF2B5EF4-FFF2-40B4-BE49-F238E27FC236}">
                  <a16:creationId xmlns:a16="http://schemas.microsoft.com/office/drawing/2014/main" xmlns="" id="{43FE5FF7-AFB9-4F04-85DC-C11612535A6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663950" y="3762179"/>
              <a:ext cx="215901" cy="352622"/>
            </a:xfrm>
            <a:custGeom>
              <a:avLst/>
              <a:gdLst/>
              <a:ahLst/>
              <a:cxnLst/>
              <a:rect l="0" t="0" r="0" b="0"/>
              <a:pathLst>
                <a:path w="215901" h="352622">
                  <a:moveTo>
                    <a:pt x="215900" y="3371"/>
                  </a:moveTo>
                  <a:lnTo>
                    <a:pt x="215900" y="3371"/>
                  </a:lnTo>
                  <a:lnTo>
                    <a:pt x="212529" y="0"/>
                  </a:lnTo>
                  <a:lnTo>
                    <a:pt x="210831" y="418"/>
                  </a:lnTo>
                  <a:lnTo>
                    <a:pt x="194231" y="21701"/>
                  </a:lnTo>
                  <a:lnTo>
                    <a:pt x="177024" y="54742"/>
                  </a:lnTo>
                  <a:lnTo>
                    <a:pt x="164755" y="87350"/>
                  </a:lnTo>
                  <a:lnTo>
                    <a:pt x="149424" y="126067"/>
                  </a:lnTo>
                  <a:lnTo>
                    <a:pt x="126148" y="169145"/>
                  </a:lnTo>
                  <a:lnTo>
                    <a:pt x="101221" y="210398"/>
                  </a:lnTo>
                  <a:lnTo>
                    <a:pt x="76737" y="248489"/>
                  </a:lnTo>
                  <a:lnTo>
                    <a:pt x="43825" y="295583"/>
                  </a:lnTo>
                  <a:lnTo>
                    <a:pt x="8472" y="340267"/>
                  </a:lnTo>
                  <a:lnTo>
                    <a:pt x="0" y="35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989">
            <a:extLst>
              <a:ext uri="{FF2B5EF4-FFF2-40B4-BE49-F238E27FC236}">
                <a16:creationId xmlns:a16="http://schemas.microsoft.com/office/drawing/2014/main" xmlns="" id="{DCAF377D-C250-476B-B82B-861C6C10B25C}"/>
              </a:ext>
            </a:extLst>
          </p:cNvPr>
          <p:cNvGrpSpPr/>
          <p:nvPr/>
        </p:nvGrpSpPr>
        <p:grpSpPr>
          <a:xfrm>
            <a:off x="2962482" y="3617152"/>
            <a:ext cx="371269" cy="859599"/>
            <a:chOff x="2962482" y="3617152"/>
            <a:chExt cx="371269" cy="859599"/>
          </a:xfrm>
        </p:grpSpPr>
        <p:sp>
          <p:nvSpPr>
            <p:cNvPr id="169" name="SMARTInkShape-5193">
              <a:extLst>
                <a:ext uri="{FF2B5EF4-FFF2-40B4-BE49-F238E27FC236}">
                  <a16:creationId xmlns:a16="http://schemas.microsoft.com/office/drawing/2014/main" xmlns="" id="{2591D804-CB3D-4D8D-AC18-06F4A5534F5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016250" y="3617152"/>
              <a:ext cx="146051" cy="151649"/>
            </a:xfrm>
            <a:custGeom>
              <a:avLst/>
              <a:gdLst/>
              <a:ahLst/>
              <a:cxnLst/>
              <a:rect l="0" t="0" r="0" b="0"/>
              <a:pathLst>
                <a:path w="146051" h="151649">
                  <a:moveTo>
                    <a:pt x="0" y="21398"/>
                  </a:moveTo>
                  <a:lnTo>
                    <a:pt x="0" y="21398"/>
                  </a:lnTo>
                  <a:lnTo>
                    <a:pt x="706" y="32243"/>
                  </a:lnTo>
                  <a:lnTo>
                    <a:pt x="8838" y="70202"/>
                  </a:lnTo>
                  <a:lnTo>
                    <a:pt x="11937" y="111027"/>
                  </a:lnTo>
                  <a:lnTo>
                    <a:pt x="12670" y="151648"/>
                  </a:lnTo>
                  <a:lnTo>
                    <a:pt x="12698" y="112626"/>
                  </a:lnTo>
                  <a:lnTo>
                    <a:pt x="16463" y="66935"/>
                  </a:lnTo>
                  <a:lnTo>
                    <a:pt x="30376" y="30471"/>
                  </a:lnTo>
                  <a:lnTo>
                    <a:pt x="45925" y="9505"/>
                  </a:lnTo>
                  <a:lnTo>
                    <a:pt x="57805" y="2002"/>
                  </a:lnTo>
                  <a:lnTo>
                    <a:pt x="63936" y="0"/>
                  </a:lnTo>
                  <a:lnTo>
                    <a:pt x="86050" y="554"/>
                  </a:lnTo>
                  <a:lnTo>
                    <a:pt x="100333" y="9077"/>
                  </a:lnTo>
                  <a:lnTo>
                    <a:pt x="107106" y="15300"/>
                  </a:lnTo>
                  <a:lnTo>
                    <a:pt x="116511" y="31623"/>
                  </a:lnTo>
                  <a:lnTo>
                    <a:pt x="131670" y="74217"/>
                  </a:lnTo>
                  <a:lnTo>
                    <a:pt x="140524" y="118386"/>
                  </a:lnTo>
                  <a:lnTo>
                    <a:pt x="146050" y="135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5194">
              <a:extLst>
                <a:ext uri="{FF2B5EF4-FFF2-40B4-BE49-F238E27FC236}">
                  <a16:creationId xmlns:a16="http://schemas.microsoft.com/office/drawing/2014/main" xmlns="" id="{2D9F6CA3-456E-464D-8B6A-063DE862264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308350" y="4324350"/>
              <a:ext cx="15061" cy="152401"/>
            </a:xfrm>
            <a:custGeom>
              <a:avLst/>
              <a:gdLst/>
              <a:ahLst/>
              <a:cxnLst/>
              <a:rect l="0" t="0" r="0" b="0"/>
              <a:pathLst>
                <a:path w="15061" h="1524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1933" y="48334"/>
                  </a:lnTo>
                  <a:lnTo>
                    <a:pt x="15060" y="83701"/>
                  </a:lnTo>
                  <a:lnTo>
                    <a:pt x="13166" y="130206"/>
                  </a:lnTo>
                  <a:lnTo>
                    <a:pt x="127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195">
              <a:extLst>
                <a:ext uri="{FF2B5EF4-FFF2-40B4-BE49-F238E27FC236}">
                  <a16:creationId xmlns:a16="http://schemas.microsoft.com/office/drawing/2014/main" xmlns="" id="{F5CA6EAF-EBED-40EB-8A3A-3041AF4B0B7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095509" y="4464050"/>
              <a:ext cx="123942" cy="11557"/>
            </a:xfrm>
            <a:custGeom>
              <a:avLst/>
              <a:gdLst/>
              <a:ahLst/>
              <a:cxnLst/>
              <a:rect l="0" t="0" r="0" b="0"/>
              <a:pathLst>
                <a:path w="123942" h="11557">
                  <a:moveTo>
                    <a:pt x="22341" y="0"/>
                  </a:moveTo>
                  <a:lnTo>
                    <a:pt x="22341" y="0"/>
                  </a:lnTo>
                  <a:lnTo>
                    <a:pt x="4885" y="5069"/>
                  </a:lnTo>
                  <a:lnTo>
                    <a:pt x="472" y="8838"/>
                  </a:lnTo>
                  <a:lnTo>
                    <a:pt x="0" y="10126"/>
                  </a:lnTo>
                  <a:lnTo>
                    <a:pt x="392" y="10984"/>
                  </a:lnTo>
                  <a:lnTo>
                    <a:pt x="1358" y="11556"/>
                  </a:lnTo>
                  <a:lnTo>
                    <a:pt x="43218" y="10668"/>
                  </a:lnTo>
                  <a:lnTo>
                    <a:pt x="84501" y="5748"/>
                  </a:lnTo>
                  <a:lnTo>
                    <a:pt x="1239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196">
              <a:extLst>
                <a:ext uri="{FF2B5EF4-FFF2-40B4-BE49-F238E27FC236}">
                  <a16:creationId xmlns:a16="http://schemas.microsoft.com/office/drawing/2014/main" xmlns="" id="{15D49696-776E-4D9C-BF42-BAC61FC145DD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079750" y="44196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6742" y="2979"/>
                  </a:lnTo>
                  <a:lnTo>
                    <a:pt x="42063" y="26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197">
              <a:extLst>
                <a:ext uri="{FF2B5EF4-FFF2-40B4-BE49-F238E27FC236}">
                  <a16:creationId xmlns:a16="http://schemas.microsoft.com/office/drawing/2014/main" xmlns="" id="{F7115FD8-F77F-4FFE-A07C-537CB479DEA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978411" y="4280161"/>
              <a:ext cx="6090" cy="6090"/>
            </a:xfrm>
            <a:custGeom>
              <a:avLst/>
              <a:gdLst/>
              <a:ahLst/>
              <a:cxnLst/>
              <a:rect l="0" t="0" r="0" b="0"/>
              <a:pathLst>
                <a:path w="6090" h="6090">
                  <a:moveTo>
                    <a:pt x="6089" y="6089"/>
                  </a:moveTo>
                  <a:lnTo>
                    <a:pt x="6089" y="60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198">
              <a:extLst>
                <a:ext uri="{FF2B5EF4-FFF2-40B4-BE49-F238E27FC236}">
                  <a16:creationId xmlns:a16="http://schemas.microsoft.com/office/drawing/2014/main" xmlns="" id="{CEAE2849-E09B-441A-999C-E8B0B538F31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990850" y="43751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3371" y="10113"/>
                  </a:lnTo>
                  <a:lnTo>
                    <a:pt x="621" y="53619"/>
                  </a:lnTo>
                  <a:lnTo>
                    <a:pt x="828" y="80442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5199">
              <a:extLst>
                <a:ext uri="{FF2B5EF4-FFF2-40B4-BE49-F238E27FC236}">
                  <a16:creationId xmlns:a16="http://schemas.microsoft.com/office/drawing/2014/main" xmlns="" id="{19A0002D-A70A-431F-9BA0-3BCD7AB7453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962482" y="3797300"/>
              <a:ext cx="371269" cy="373034"/>
            </a:xfrm>
            <a:custGeom>
              <a:avLst/>
              <a:gdLst/>
              <a:ahLst/>
              <a:cxnLst/>
              <a:rect l="0" t="0" r="0" b="0"/>
              <a:pathLst>
                <a:path w="371269" h="373034">
                  <a:moveTo>
                    <a:pt x="320468" y="0"/>
                  </a:moveTo>
                  <a:lnTo>
                    <a:pt x="320468" y="0"/>
                  </a:lnTo>
                  <a:lnTo>
                    <a:pt x="326556" y="0"/>
                  </a:lnTo>
                  <a:lnTo>
                    <a:pt x="323369" y="0"/>
                  </a:lnTo>
                  <a:lnTo>
                    <a:pt x="276594" y="17312"/>
                  </a:lnTo>
                  <a:lnTo>
                    <a:pt x="236991" y="37977"/>
                  </a:lnTo>
                  <a:lnTo>
                    <a:pt x="189822" y="61974"/>
                  </a:lnTo>
                  <a:lnTo>
                    <a:pt x="156805" y="78579"/>
                  </a:lnTo>
                  <a:lnTo>
                    <a:pt x="113226" y="100423"/>
                  </a:lnTo>
                  <a:lnTo>
                    <a:pt x="72829" y="126062"/>
                  </a:lnTo>
                  <a:lnTo>
                    <a:pt x="62710" y="136226"/>
                  </a:lnTo>
                  <a:lnTo>
                    <a:pt x="62552" y="140206"/>
                  </a:lnTo>
                  <a:lnTo>
                    <a:pt x="65268" y="143565"/>
                  </a:lnTo>
                  <a:lnTo>
                    <a:pt x="69901" y="146510"/>
                  </a:lnTo>
                  <a:lnTo>
                    <a:pt x="114235" y="155601"/>
                  </a:lnTo>
                  <a:lnTo>
                    <a:pt x="146965" y="157350"/>
                  </a:lnTo>
                  <a:lnTo>
                    <a:pt x="182678" y="160009"/>
                  </a:lnTo>
                  <a:lnTo>
                    <a:pt x="216895" y="163543"/>
                  </a:lnTo>
                  <a:lnTo>
                    <a:pt x="253169" y="170204"/>
                  </a:lnTo>
                  <a:lnTo>
                    <a:pt x="265393" y="177011"/>
                  </a:lnTo>
                  <a:lnTo>
                    <a:pt x="266818" y="182213"/>
                  </a:lnTo>
                  <a:lnTo>
                    <a:pt x="262757" y="195519"/>
                  </a:lnTo>
                  <a:lnTo>
                    <a:pt x="235086" y="222248"/>
                  </a:lnTo>
                  <a:lnTo>
                    <a:pt x="203733" y="242239"/>
                  </a:lnTo>
                  <a:lnTo>
                    <a:pt x="166281" y="262884"/>
                  </a:lnTo>
                  <a:lnTo>
                    <a:pt x="126116" y="283818"/>
                  </a:lnTo>
                  <a:lnTo>
                    <a:pt x="88510" y="304882"/>
                  </a:lnTo>
                  <a:lnTo>
                    <a:pt x="54392" y="325298"/>
                  </a:lnTo>
                  <a:lnTo>
                    <a:pt x="7403" y="355755"/>
                  </a:lnTo>
                  <a:lnTo>
                    <a:pt x="1691" y="359937"/>
                  </a:lnTo>
                  <a:lnTo>
                    <a:pt x="0" y="363430"/>
                  </a:lnTo>
                  <a:lnTo>
                    <a:pt x="989" y="366464"/>
                  </a:lnTo>
                  <a:lnTo>
                    <a:pt x="3766" y="369193"/>
                  </a:lnTo>
                  <a:lnTo>
                    <a:pt x="27899" y="373033"/>
                  </a:lnTo>
                  <a:lnTo>
                    <a:pt x="61321" y="372050"/>
                  </a:lnTo>
                  <a:lnTo>
                    <a:pt x="105808" y="367850"/>
                  </a:lnTo>
                  <a:lnTo>
                    <a:pt x="131500" y="363767"/>
                  </a:lnTo>
                  <a:lnTo>
                    <a:pt x="158507" y="358928"/>
                  </a:lnTo>
                  <a:lnTo>
                    <a:pt x="186388" y="355702"/>
                  </a:lnTo>
                  <a:lnTo>
                    <a:pt x="214854" y="353551"/>
                  </a:lnTo>
                  <a:lnTo>
                    <a:pt x="243709" y="352118"/>
                  </a:lnTo>
                  <a:lnTo>
                    <a:pt x="290821" y="348643"/>
                  </a:lnTo>
                  <a:lnTo>
                    <a:pt x="337789" y="344602"/>
                  </a:lnTo>
                  <a:lnTo>
                    <a:pt x="371268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990">
            <a:extLst>
              <a:ext uri="{FF2B5EF4-FFF2-40B4-BE49-F238E27FC236}">
                <a16:creationId xmlns:a16="http://schemas.microsoft.com/office/drawing/2014/main" xmlns="" id="{DF5340C3-2682-40A9-8B95-6865A32CC559}"/>
              </a:ext>
            </a:extLst>
          </p:cNvPr>
          <p:cNvGrpSpPr/>
          <p:nvPr/>
        </p:nvGrpSpPr>
        <p:grpSpPr>
          <a:xfrm>
            <a:off x="2355850" y="4023540"/>
            <a:ext cx="241301" cy="138199"/>
            <a:chOff x="2355850" y="4023540"/>
            <a:chExt cx="241301" cy="138199"/>
          </a:xfrm>
        </p:grpSpPr>
        <p:sp>
          <p:nvSpPr>
            <p:cNvPr id="177" name="SMARTInkShape-5200">
              <a:extLst>
                <a:ext uri="{FF2B5EF4-FFF2-40B4-BE49-F238E27FC236}">
                  <a16:creationId xmlns:a16="http://schemas.microsoft.com/office/drawing/2014/main" xmlns="" id="{E30F56A3-CFBD-4282-8682-3F906A35203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393950" y="4127500"/>
              <a:ext cx="203201" cy="34239"/>
            </a:xfrm>
            <a:custGeom>
              <a:avLst/>
              <a:gdLst/>
              <a:ahLst/>
              <a:cxnLst/>
              <a:rect l="0" t="0" r="0" b="0"/>
              <a:pathLst>
                <a:path w="203201" h="34239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3763" y="32307"/>
                  </a:lnTo>
                  <a:lnTo>
                    <a:pt x="6742" y="34238"/>
                  </a:lnTo>
                  <a:lnTo>
                    <a:pt x="34531" y="30213"/>
                  </a:lnTo>
                  <a:lnTo>
                    <a:pt x="65912" y="21894"/>
                  </a:lnTo>
                  <a:lnTo>
                    <a:pt x="101966" y="12553"/>
                  </a:lnTo>
                  <a:lnTo>
                    <a:pt x="136805" y="6050"/>
                  </a:lnTo>
                  <a:lnTo>
                    <a:pt x="178040" y="1792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5201">
              <a:extLst>
                <a:ext uri="{FF2B5EF4-FFF2-40B4-BE49-F238E27FC236}">
                  <a16:creationId xmlns:a16="http://schemas.microsoft.com/office/drawing/2014/main" xmlns="" id="{67781E02-387B-4753-8175-3C326C1B665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355850" y="4023540"/>
              <a:ext cx="184151" cy="15061"/>
            </a:xfrm>
            <a:custGeom>
              <a:avLst/>
              <a:gdLst/>
              <a:ahLst/>
              <a:cxnLst/>
              <a:rect l="0" t="0" r="0" b="0"/>
              <a:pathLst>
                <a:path w="184151" h="15061">
                  <a:moveTo>
                    <a:pt x="0" y="15060"/>
                  </a:moveTo>
                  <a:lnTo>
                    <a:pt x="0" y="15060"/>
                  </a:lnTo>
                  <a:lnTo>
                    <a:pt x="44057" y="13648"/>
                  </a:lnTo>
                  <a:lnTo>
                    <a:pt x="75320" y="8318"/>
                  </a:lnTo>
                  <a:lnTo>
                    <a:pt x="108500" y="3127"/>
                  </a:lnTo>
                  <a:lnTo>
                    <a:pt x="151387" y="0"/>
                  </a:lnTo>
                  <a:lnTo>
                    <a:pt x="184150" y="2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991">
            <a:extLst>
              <a:ext uri="{FF2B5EF4-FFF2-40B4-BE49-F238E27FC236}">
                <a16:creationId xmlns:a16="http://schemas.microsoft.com/office/drawing/2014/main" xmlns="" id="{B0E99E2D-2CE4-48F3-A606-C6E4A6DA62D3}"/>
              </a:ext>
            </a:extLst>
          </p:cNvPr>
          <p:cNvGrpSpPr/>
          <p:nvPr/>
        </p:nvGrpSpPr>
        <p:grpSpPr>
          <a:xfrm>
            <a:off x="1701800" y="3562578"/>
            <a:ext cx="387351" cy="661257"/>
            <a:chOff x="1701800" y="3562578"/>
            <a:chExt cx="387351" cy="661257"/>
          </a:xfrm>
        </p:grpSpPr>
        <p:sp>
          <p:nvSpPr>
            <p:cNvPr id="180" name="SMARTInkShape-5202">
              <a:extLst>
                <a:ext uri="{FF2B5EF4-FFF2-40B4-BE49-F238E27FC236}">
                  <a16:creationId xmlns:a16="http://schemas.microsoft.com/office/drawing/2014/main" xmlns="" id="{6BA493A7-83AE-47AB-B60A-BB45D4DEA8F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792322" y="3562578"/>
              <a:ext cx="214279" cy="173278"/>
            </a:xfrm>
            <a:custGeom>
              <a:avLst/>
              <a:gdLst/>
              <a:ahLst/>
              <a:cxnLst/>
              <a:rect l="0" t="0" r="0" b="0"/>
              <a:pathLst>
                <a:path w="214279" h="173278">
                  <a:moveTo>
                    <a:pt x="61878" y="25172"/>
                  </a:moveTo>
                  <a:lnTo>
                    <a:pt x="61878" y="25172"/>
                  </a:lnTo>
                  <a:lnTo>
                    <a:pt x="59996" y="37724"/>
                  </a:lnTo>
                  <a:lnTo>
                    <a:pt x="45977" y="84811"/>
                  </a:lnTo>
                  <a:lnTo>
                    <a:pt x="29914" y="129851"/>
                  </a:lnTo>
                  <a:lnTo>
                    <a:pt x="9639" y="167838"/>
                  </a:lnTo>
                  <a:lnTo>
                    <a:pt x="3853" y="173246"/>
                  </a:lnTo>
                  <a:lnTo>
                    <a:pt x="2028" y="173277"/>
                  </a:lnTo>
                  <a:lnTo>
                    <a:pt x="811" y="171886"/>
                  </a:lnTo>
                  <a:lnTo>
                    <a:pt x="0" y="169548"/>
                  </a:lnTo>
                  <a:lnTo>
                    <a:pt x="4474" y="147765"/>
                  </a:lnTo>
                  <a:lnTo>
                    <a:pt x="17196" y="113080"/>
                  </a:lnTo>
                  <a:lnTo>
                    <a:pt x="46522" y="75678"/>
                  </a:lnTo>
                  <a:lnTo>
                    <a:pt x="90595" y="30758"/>
                  </a:lnTo>
                  <a:lnTo>
                    <a:pt x="124717" y="1344"/>
                  </a:lnTo>
                  <a:lnTo>
                    <a:pt x="128465" y="114"/>
                  </a:lnTo>
                  <a:lnTo>
                    <a:pt x="131669" y="0"/>
                  </a:lnTo>
                  <a:lnTo>
                    <a:pt x="135217" y="3452"/>
                  </a:lnTo>
                  <a:lnTo>
                    <a:pt x="142921" y="16694"/>
                  </a:lnTo>
                  <a:lnTo>
                    <a:pt x="155001" y="59010"/>
                  </a:lnTo>
                  <a:lnTo>
                    <a:pt x="170244" y="104371"/>
                  </a:lnTo>
                  <a:lnTo>
                    <a:pt x="186843" y="137555"/>
                  </a:lnTo>
                  <a:lnTo>
                    <a:pt x="197146" y="147557"/>
                  </a:lnTo>
                  <a:lnTo>
                    <a:pt x="214278" y="158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203">
              <a:extLst>
                <a:ext uri="{FF2B5EF4-FFF2-40B4-BE49-F238E27FC236}">
                  <a16:creationId xmlns:a16="http://schemas.microsoft.com/office/drawing/2014/main" xmlns="" id="{3D75615A-283E-48CC-BAD6-06EE0CD01AC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911879" y="3829050"/>
              <a:ext cx="177272" cy="394785"/>
            </a:xfrm>
            <a:custGeom>
              <a:avLst/>
              <a:gdLst/>
              <a:ahLst/>
              <a:cxnLst/>
              <a:rect l="0" t="0" r="0" b="0"/>
              <a:pathLst>
                <a:path w="177272" h="394785">
                  <a:moveTo>
                    <a:pt x="177271" y="0"/>
                  </a:moveTo>
                  <a:lnTo>
                    <a:pt x="177271" y="0"/>
                  </a:lnTo>
                  <a:lnTo>
                    <a:pt x="137726" y="41427"/>
                  </a:lnTo>
                  <a:lnTo>
                    <a:pt x="97353" y="87090"/>
                  </a:lnTo>
                  <a:lnTo>
                    <a:pt x="75040" y="115019"/>
                  </a:lnTo>
                  <a:lnTo>
                    <a:pt x="33089" y="146284"/>
                  </a:lnTo>
                  <a:lnTo>
                    <a:pt x="11965" y="160652"/>
                  </a:lnTo>
                  <a:lnTo>
                    <a:pt x="1256" y="164514"/>
                  </a:lnTo>
                  <a:lnTo>
                    <a:pt x="661" y="165415"/>
                  </a:lnTo>
                  <a:lnTo>
                    <a:pt x="0" y="168297"/>
                  </a:lnTo>
                  <a:lnTo>
                    <a:pt x="6675" y="214604"/>
                  </a:lnTo>
                  <a:lnTo>
                    <a:pt x="15795" y="249853"/>
                  </a:lnTo>
                  <a:lnTo>
                    <a:pt x="26728" y="290557"/>
                  </a:lnTo>
                  <a:lnTo>
                    <a:pt x="34750" y="329037"/>
                  </a:lnTo>
                  <a:lnTo>
                    <a:pt x="41900" y="370239"/>
                  </a:lnTo>
                  <a:lnTo>
                    <a:pt x="43522" y="392437"/>
                  </a:lnTo>
                  <a:lnTo>
                    <a:pt x="44361" y="394269"/>
                  </a:lnTo>
                  <a:lnTo>
                    <a:pt x="45625" y="394784"/>
                  </a:lnTo>
                  <a:lnTo>
                    <a:pt x="50271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204">
              <a:extLst>
                <a:ext uri="{FF2B5EF4-FFF2-40B4-BE49-F238E27FC236}">
                  <a16:creationId xmlns:a16="http://schemas.microsoft.com/office/drawing/2014/main" xmlns="" id="{76D6FBE1-8CE8-4C1D-BCBD-3C36AF6F63D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701800" y="3877368"/>
              <a:ext cx="228601" cy="168714"/>
            </a:xfrm>
            <a:custGeom>
              <a:avLst/>
              <a:gdLst/>
              <a:ahLst/>
              <a:cxnLst/>
              <a:rect l="0" t="0" r="0" b="0"/>
              <a:pathLst>
                <a:path w="228601" h="168714">
                  <a:moveTo>
                    <a:pt x="0" y="15182"/>
                  </a:moveTo>
                  <a:lnTo>
                    <a:pt x="0" y="15182"/>
                  </a:lnTo>
                  <a:lnTo>
                    <a:pt x="0" y="8440"/>
                  </a:lnTo>
                  <a:lnTo>
                    <a:pt x="1411" y="5748"/>
                  </a:lnTo>
                  <a:lnTo>
                    <a:pt x="6742" y="877"/>
                  </a:lnTo>
                  <a:lnTo>
                    <a:pt x="10139" y="0"/>
                  </a:lnTo>
                  <a:lnTo>
                    <a:pt x="17677" y="909"/>
                  </a:lnTo>
                  <a:lnTo>
                    <a:pt x="54997" y="19496"/>
                  </a:lnTo>
                  <a:lnTo>
                    <a:pt x="94299" y="49386"/>
                  </a:lnTo>
                  <a:lnTo>
                    <a:pt x="132362" y="81604"/>
                  </a:lnTo>
                  <a:lnTo>
                    <a:pt x="175305" y="126296"/>
                  </a:lnTo>
                  <a:lnTo>
                    <a:pt x="209666" y="167163"/>
                  </a:lnTo>
                  <a:lnTo>
                    <a:pt x="214566" y="168713"/>
                  </a:lnTo>
                  <a:lnTo>
                    <a:pt x="228600" y="167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992">
            <a:extLst>
              <a:ext uri="{FF2B5EF4-FFF2-40B4-BE49-F238E27FC236}">
                <a16:creationId xmlns:a16="http://schemas.microsoft.com/office/drawing/2014/main" xmlns="" id="{6959FD1C-B685-4C3E-9B61-4968192BAC53}"/>
              </a:ext>
            </a:extLst>
          </p:cNvPr>
          <p:cNvGrpSpPr/>
          <p:nvPr/>
        </p:nvGrpSpPr>
        <p:grpSpPr>
          <a:xfrm>
            <a:off x="8799566" y="2160308"/>
            <a:ext cx="801635" cy="220943"/>
            <a:chOff x="8799566" y="2160308"/>
            <a:chExt cx="801635" cy="220943"/>
          </a:xfrm>
        </p:grpSpPr>
        <p:sp>
          <p:nvSpPr>
            <p:cNvPr id="184" name="SMARTInkShape-5205">
              <a:extLst>
                <a:ext uri="{FF2B5EF4-FFF2-40B4-BE49-F238E27FC236}">
                  <a16:creationId xmlns:a16="http://schemas.microsoft.com/office/drawing/2014/main" xmlns="" id="{B5731C57-6C9C-4587-AEF3-EF5A198BA010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9264650" y="2160308"/>
              <a:ext cx="336551" cy="220943"/>
            </a:xfrm>
            <a:custGeom>
              <a:avLst/>
              <a:gdLst/>
              <a:ahLst/>
              <a:cxnLst/>
              <a:rect l="0" t="0" r="0" b="0"/>
              <a:pathLst>
                <a:path w="336551" h="220943">
                  <a:moveTo>
                    <a:pt x="0" y="220942"/>
                  </a:moveTo>
                  <a:lnTo>
                    <a:pt x="0" y="220942"/>
                  </a:lnTo>
                  <a:lnTo>
                    <a:pt x="3370" y="220942"/>
                  </a:lnTo>
                  <a:lnTo>
                    <a:pt x="48102" y="198574"/>
                  </a:lnTo>
                  <a:lnTo>
                    <a:pt x="90938" y="169705"/>
                  </a:lnTo>
                  <a:lnTo>
                    <a:pt x="109651" y="144221"/>
                  </a:lnTo>
                  <a:lnTo>
                    <a:pt x="113881" y="124519"/>
                  </a:lnTo>
                  <a:lnTo>
                    <a:pt x="112702" y="104004"/>
                  </a:lnTo>
                  <a:lnTo>
                    <a:pt x="107475" y="83127"/>
                  </a:lnTo>
                  <a:lnTo>
                    <a:pt x="89857" y="54911"/>
                  </a:lnTo>
                  <a:lnTo>
                    <a:pt x="65805" y="29526"/>
                  </a:lnTo>
                  <a:lnTo>
                    <a:pt x="60997" y="17335"/>
                  </a:lnTo>
                  <a:lnTo>
                    <a:pt x="60741" y="8624"/>
                  </a:lnTo>
                  <a:lnTo>
                    <a:pt x="61661" y="5313"/>
                  </a:lnTo>
                  <a:lnTo>
                    <a:pt x="65097" y="3106"/>
                  </a:lnTo>
                  <a:lnTo>
                    <a:pt x="84121" y="0"/>
                  </a:lnTo>
                  <a:lnTo>
                    <a:pt x="111786" y="491"/>
                  </a:lnTo>
                  <a:lnTo>
                    <a:pt x="140913" y="9651"/>
                  </a:lnTo>
                  <a:lnTo>
                    <a:pt x="156466" y="19791"/>
                  </a:lnTo>
                  <a:lnTo>
                    <a:pt x="177124" y="44141"/>
                  </a:lnTo>
                  <a:lnTo>
                    <a:pt x="180172" y="54391"/>
                  </a:lnTo>
                  <a:lnTo>
                    <a:pt x="179794" y="77069"/>
                  </a:lnTo>
                  <a:lnTo>
                    <a:pt x="171647" y="113637"/>
                  </a:lnTo>
                  <a:lnTo>
                    <a:pt x="156254" y="158144"/>
                  </a:lnTo>
                  <a:lnTo>
                    <a:pt x="142159" y="196802"/>
                  </a:lnTo>
                  <a:lnTo>
                    <a:pt x="143455" y="202026"/>
                  </a:lnTo>
                  <a:lnTo>
                    <a:pt x="150542" y="211594"/>
                  </a:lnTo>
                  <a:lnTo>
                    <a:pt x="164509" y="216787"/>
                  </a:lnTo>
                  <a:lnTo>
                    <a:pt x="197851" y="219711"/>
                  </a:lnTo>
                  <a:lnTo>
                    <a:pt x="243477" y="220577"/>
                  </a:lnTo>
                  <a:lnTo>
                    <a:pt x="290864" y="218952"/>
                  </a:lnTo>
                  <a:lnTo>
                    <a:pt x="336550" y="2145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5206">
              <a:extLst>
                <a:ext uri="{FF2B5EF4-FFF2-40B4-BE49-F238E27FC236}">
                  <a16:creationId xmlns:a16="http://schemas.microsoft.com/office/drawing/2014/main" xmlns="" id="{D1E249B6-8EDE-436B-B010-329AB0C9BC3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095891" y="2302154"/>
              <a:ext cx="98910" cy="15597"/>
            </a:xfrm>
            <a:custGeom>
              <a:avLst/>
              <a:gdLst/>
              <a:ahLst/>
              <a:cxnLst/>
              <a:rect l="0" t="0" r="0" b="0"/>
              <a:pathLst>
                <a:path w="98910" h="15597">
                  <a:moveTo>
                    <a:pt x="3659" y="15596"/>
                  </a:moveTo>
                  <a:lnTo>
                    <a:pt x="3659" y="15596"/>
                  </a:lnTo>
                  <a:lnTo>
                    <a:pt x="288" y="15596"/>
                  </a:lnTo>
                  <a:lnTo>
                    <a:pt x="0" y="14890"/>
                  </a:lnTo>
                  <a:lnTo>
                    <a:pt x="1563" y="12225"/>
                  </a:lnTo>
                  <a:lnTo>
                    <a:pt x="24933" y="4765"/>
                  </a:lnTo>
                  <a:lnTo>
                    <a:pt x="56296" y="0"/>
                  </a:lnTo>
                  <a:lnTo>
                    <a:pt x="98909" y="28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207">
              <a:extLst>
                <a:ext uri="{FF2B5EF4-FFF2-40B4-BE49-F238E27FC236}">
                  <a16:creationId xmlns:a16="http://schemas.microsoft.com/office/drawing/2014/main" xmlns="" id="{58521FDA-E06B-4411-AE79-4CF2204133B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051699" y="2202366"/>
              <a:ext cx="124052" cy="173734"/>
            </a:xfrm>
            <a:custGeom>
              <a:avLst/>
              <a:gdLst/>
              <a:ahLst/>
              <a:cxnLst/>
              <a:rect l="0" t="0" r="0" b="0"/>
              <a:pathLst>
                <a:path w="124052" h="173734">
                  <a:moveTo>
                    <a:pt x="92301" y="13784"/>
                  </a:moveTo>
                  <a:lnTo>
                    <a:pt x="92301" y="13784"/>
                  </a:lnTo>
                  <a:lnTo>
                    <a:pt x="92301" y="1575"/>
                  </a:lnTo>
                  <a:lnTo>
                    <a:pt x="90184" y="0"/>
                  </a:lnTo>
                  <a:lnTo>
                    <a:pt x="82188" y="132"/>
                  </a:lnTo>
                  <a:lnTo>
                    <a:pt x="65787" y="7544"/>
                  </a:lnTo>
                  <a:lnTo>
                    <a:pt x="44150" y="25419"/>
                  </a:lnTo>
                  <a:lnTo>
                    <a:pt x="17331" y="71246"/>
                  </a:lnTo>
                  <a:lnTo>
                    <a:pt x="1475" y="118032"/>
                  </a:lnTo>
                  <a:lnTo>
                    <a:pt x="0" y="127733"/>
                  </a:lnTo>
                  <a:lnTo>
                    <a:pt x="4006" y="144156"/>
                  </a:lnTo>
                  <a:lnTo>
                    <a:pt x="12842" y="157099"/>
                  </a:lnTo>
                  <a:lnTo>
                    <a:pt x="23824" y="165204"/>
                  </a:lnTo>
                  <a:lnTo>
                    <a:pt x="48649" y="173733"/>
                  </a:lnTo>
                  <a:lnTo>
                    <a:pt x="66314" y="172831"/>
                  </a:lnTo>
                  <a:lnTo>
                    <a:pt x="97280" y="164126"/>
                  </a:lnTo>
                  <a:lnTo>
                    <a:pt x="108860" y="154215"/>
                  </a:lnTo>
                  <a:lnTo>
                    <a:pt x="124051" y="1344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208">
              <a:extLst>
                <a:ext uri="{FF2B5EF4-FFF2-40B4-BE49-F238E27FC236}">
                  <a16:creationId xmlns:a16="http://schemas.microsoft.com/office/drawing/2014/main" xmlns="" id="{55500339-BBE3-4320-8D90-1B8F2C654E0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799566" y="2216150"/>
              <a:ext cx="160285" cy="165101"/>
            </a:xfrm>
            <a:custGeom>
              <a:avLst/>
              <a:gdLst/>
              <a:ahLst/>
              <a:cxnLst/>
              <a:rect l="0" t="0" r="0" b="0"/>
              <a:pathLst>
                <a:path w="160285" h="165101">
                  <a:moveTo>
                    <a:pt x="153934" y="0"/>
                  </a:moveTo>
                  <a:lnTo>
                    <a:pt x="153934" y="0"/>
                  </a:lnTo>
                  <a:lnTo>
                    <a:pt x="153934" y="18951"/>
                  </a:lnTo>
                  <a:lnTo>
                    <a:pt x="138726" y="63297"/>
                  </a:lnTo>
                  <a:lnTo>
                    <a:pt x="119323" y="95974"/>
                  </a:lnTo>
                  <a:lnTo>
                    <a:pt x="88410" y="121727"/>
                  </a:lnTo>
                  <a:lnTo>
                    <a:pt x="67192" y="131241"/>
                  </a:lnTo>
                  <a:lnTo>
                    <a:pt x="46003" y="132178"/>
                  </a:lnTo>
                  <a:lnTo>
                    <a:pt x="35413" y="130452"/>
                  </a:lnTo>
                  <a:lnTo>
                    <a:pt x="26943" y="125773"/>
                  </a:lnTo>
                  <a:lnTo>
                    <a:pt x="13767" y="111168"/>
                  </a:lnTo>
                  <a:lnTo>
                    <a:pt x="1786" y="83111"/>
                  </a:lnTo>
                  <a:lnTo>
                    <a:pt x="0" y="66572"/>
                  </a:lnTo>
                  <a:lnTo>
                    <a:pt x="511" y="59198"/>
                  </a:lnTo>
                  <a:lnTo>
                    <a:pt x="2969" y="53576"/>
                  </a:lnTo>
                  <a:lnTo>
                    <a:pt x="11344" y="45449"/>
                  </a:lnTo>
                  <a:lnTo>
                    <a:pt x="27767" y="43248"/>
                  </a:lnTo>
                  <a:lnTo>
                    <a:pt x="38071" y="43648"/>
                  </a:lnTo>
                  <a:lnTo>
                    <a:pt x="72803" y="57696"/>
                  </a:lnTo>
                  <a:lnTo>
                    <a:pt x="120347" y="87727"/>
                  </a:lnTo>
                  <a:lnTo>
                    <a:pt x="137595" y="104136"/>
                  </a:lnTo>
                  <a:lnTo>
                    <a:pt x="146672" y="122718"/>
                  </a:lnTo>
                  <a:lnTo>
                    <a:pt x="160284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993">
            <a:extLst>
              <a:ext uri="{FF2B5EF4-FFF2-40B4-BE49-F238E27FC236}">
                <a16:creationId xmlns:a16="http://schemas.microsoft.com/office/drawing/2014/main" xmlns="" id="{34AB527B-8517-40FE-B5ED-91383B015991}"/>
              </a:ext>
            </a:extLst>
          </p:cNvPr>
          <p:cNvGrpSpPr/>
          <p:nvPr/>
        </p:nvGrpSpPr>
        <p:grpSpPr>
          <a:xfrm>
            <a:off x="10521948" y="1633850"/>
            <a:ext cx="901703" cy="495596"/>
            <a:chOff x="10521948" y="1633850"/>
            <a:chExt cx="901703" cy="495596"/>
          </a:xfrm>
        </p:grpSpPr>
        <p:sp>
          <p:nvSpPr>
            <p:cNvPr id="189" name="SMARTInkShape-5209">
              <a:extLst>
                <a:ext uri="{FF2B5EF4-FFF2-40B4-BE49-F238E27FC236}">
                  <a16:creationId xmlns:a16="http://schemas.microsoft.com/office/drawing/2014/main" xmlns="" id="{88E135CD-E7DA-45EE-9392-1E6C7257D21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347450" y="1739900"/>
              <a:ext cx="76201" cy="247651"/>
            </a:xfrm>
            <a:custGeom>
              <a:avLst/>
              <a:gdLst/>
              <a:ahLst/>
              <a:cxnLst/>
              <a:rect l="0" t="0" r="0" b="0"/>
              <a:pathLst>
                <a:path w="76201" h="247651">
                  <a:moveTo>
                    <a:pt x="76200" y="0"/>
                  </a:moveTo>
                  <a:lnTo>
                    <a:pt x="76200" y="0"/>
                  </a:lnTo>
                  <a:lnTo>
                    <a:pt x="76200" y="36628"/>
                  </a:lnTo>
                  <a:lnTo>
                    <a:pt x="76200" y="81408"/>
                  </a:lnTo>
                  <a:lnTo>
                    <a:pt x="72437" y="116615"/>
                  </a:lnTo>
                  <a:lnTo>
                    <a:pt x="64650" y="152018"/>
                  </a:lnTo>
                  <a:lnTo>
                    <a:pt x="42988" y="198305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5210">
              <a:extLst>
                <a:ext uri="{FF2B5EF4-FFF2-40B4-BE49-F238E27FC236}">
                  <a16:creationId xmlns:a16="http://schemas.microsoft.com/office/drawing/2014/main" xmlns="" id="{326B9ACA-9C2F-4F1C-AE16-466C6E7BD52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147599" y="1771650"/>
              <a:ext cx="161752" cy="141564"/>
            </a:xfrm>
            <a:custGeom>
              <a:avLst/>
              <a:gdLst/>
              <a:ahLst/>
              <a:cxnLst/>
              <a:rect l="0" t="0" r="0" b="0"/>
              <a:pathLst>
                <a:path w="161752" h="141564">
                  <a:moveTo>
                    <a:pt x="161751" y="0"/>
                  </a:moveTo>
                  <a:lnTo>
                    <a:pt x="161751" y="0"/>
                  </a:lnTo>
                  <a:lnTo>
                    <a:pt x="161751" y="3371"/>
                  </a:lnTo>
                  <a:lnTo>
                    <a:pt x="135237" y="44813"/>
                  </a:lnTo>
                  <a:lnTo>
                    <a:pt x="104957" y="85156"/>
                  </a:lnTo>
                  <a:lnTo>
                    <a:pt x="65734" y="123334"/>
                  </a:lnTo>
                  <a:lnTo>
                    <a:pt x="45699" y="135954"/>
                  </a:lnTo>
                  <a:lnTo>
                    <a:pt x="27386" y="141563"/>
                  </a:lnTo>
                  <a:lnTo>
                    <a:pt x="13603" y="140293"/>
                  </a:lnTo>
                  <a:lnTo>
                    <a:pt x="7953" y="137978"/>
                  </a:lnTo>
                  <a:lnTo>
                    <a:pt x="4186" y="134319"/>
                  </a:lnTo>
                  <a:lnTo>
                    <a:pt x="0" y="124608"/>
                  </a:lnTo>
                  <a:lnTo>
                    <a:pt x="1000" y="119761"/>
                  </a:lnTo>
                  <a:lnTo>
                    <a:pt x="7755" y="110612"/>
                  </a:lnTo>
                  <a:lnTo>
                    <a:pt x="23459" y="100899"/>
                  </a:lnTo>
                  <a:lnTo>
                    <a:pt x="33495" y="99642"/>
                  </a:lnTo>
                  <a:lnTo>
                    <a:pt x="54807" y="104584"/>
                  </a:lnTo>
                  <a:lnTo>
                    <a:pt x="78694" y="117424"/>
                  </a:lnTo>
                  <a:lnTo>
                    <a:pt x="98251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211">
              <a:extLst>
                <a:ext uri="{FF2B5EF4-FFF2-40B4-BE49-F238E27FC236}">
                  <a16:creationId xmlns:a16="http://schemas.microsoft.com/office/drawing/2014/main" xmlns="" id="{81A51108-57D9-46A6-B23A-FBEAB3F5D84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1008658" y="1719029"/>
              <a:ext cx="110193" cy="243122"/>
            </a:xfrm>
            <a:custGeom>
              <a:avLst/>
              <a:gdLst/>
              <a:ahLst/>
              <a:cxnLst/>
              <a:rect l="0" t="0" r="0" b="0"/>
              <a:pathLst>
                <a:path w="110193" h="243122">
                  <a:moveTo>
                    <a:pt x="110192" y="8171"/>
                  </a:moveTo>
                  <a:lnTo>
                    <a:pt x="110192" y="8171"/>
                  </a:lnTo>
                  <a:lnTo>
                    <a:pt x="96708" y="1429"/>
                  </a:lnTo>
                  <a:lnTo>
                    <a:pt x="82563" y="0"/>
                  </a:lnTo>
                  <a:lnTo>
                    <a:pt x="74838" y="607"/>
                  </a:lnTo>
                  <a:lnTo>
                    <a:pt x="60614" y="6926"/>
                  </a:lnTo>
                  <a:lnTo>
                    <a:pt x="53857" y="11574"/>
                  </a:lnTo>
                  <a:lnTo>
                    <a:pt x="23440" y="54521"/>
                  </a:lnTo>
                  <a:lnTo>
                    <a:pt x="4993" y="96850"/>
                  </a:lnTo>
                  <a:lnTo>
                    <a:pt x="0" y="144121"/>
                  </a:lnTo>
                  <a:lnTo>
                    <a:pt x="3833" y="174662"/>
                  </a:lnTo>
                  <a:lnTo>
                    <a:pt x="15882" y="199054"/>
                  </a:lnTo>
                  <a:lnTo>
                    <a:pt x="32998" y="217891"/>
                  </a:lnTo>
                  <a:lnTo>
                    <a:pt x="72092" y="2431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212">
              <a:extLst>
                <a:ext uri="{FF2B5EF4-FFF2-40B4-BE49-F238E27FC236}">
                  <a16:creationId xmlns:a16="http://schemas.microsoft.com/office/drawing/2014/main" xmlns="" id="{F6A26BD8-EB4F-4C5E-8452-FBED317D13E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782300" y="1885950"/>
              <a:ext cx="127001" cy="139701"/>
            </a:xfrm>
            <a:custGeom>
              <a:avLst/>
              <a:gdLst/>
              <a:ahLst/>
              <a:cxnLst/>
              <a:rect l="0" t="0" r="0" b="0"/>
              <a:pathLst>
                <a:path w="127001" h="139701">
                  <a:moveTo>
                    <a:pt x="127000" y="0"/>
                  </a:moveTo>
                  <a:lnTo>
                    <a:pt x="127000" y="0"/>
                  </a:lnTo>
                  <a:lnTo>
                    <a:pt x="106720" y="6481"/>
                  </a:lnTo>
                  <a:lnTo>
                    <a:pt x="63922" y="39345"/>
                  </a:lnTo>
                  <a:lnTo>
                    <a:pt x="29428" y="78275"/>
                  </a:lnTo>
                  <a:lnTo>
                    <a:pt x="9447" y="113874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5213">
              <a:extLst>
                <a:ext uri="{FF2B5EF4-FFF2-40B4-BE49-F238E27FC236}">
                  <a16:creationId xmlns:a16="http://schemas.microsoft.com/office/drawing/2014/main" xmlns="" id="{9BC4FBC7-6C8B-4BFB-ABA8-A0E55B502E2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744200" y="1866900"/>
              <a:ext cx="146051" cy="127001"/>
            </a:xfrm>
            <a:custGeom>
              <a:avLst/>
              <a:gdLst/>
              <a:ahLst/>
              <a:cxnLst/>
              <a:rect l="0" t="0" r="0" b="0"/>
              <a:pathLst>
                <a:path w="146051" h="127001">
                  <a:moveTo>
                    <a:pt x="0" y="0"/>
                  </a:moveTo>
                  <a:lnTo>
                    <a:pt x="0" y="0"/>
                  </a:lnTo>
                  <a:lnTo>
                    <a:pt x="45434" y="30507"/>
                  </a:lnTo>
                  <a:lnTo>
                    <a:pt x="85280" y="66338"/>
                  </a:lnTo>
                  <a:lnTo>
                    <a:pt x="130922" y="109883"/>
                  </a:lnTo>
                  <a:lnTo>
                    <a:pt x="14605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5214">
              <a:extLst>
                <a:ext uri="{FF2B5EF4-FFF2-40B4-BE49-F238E27FC236}">
                  <a16:creationId xmlns:a16="http://schemas.microsoft.com/office/drawing/2014/main" xmlns="" id="{69FBAA88-6723-4F76-9145-4AE7606DE6C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521948" y="1633850"/>
              <a:ext cx="201796" cy="495596"/>
            </a:xfrm>
            <a:custGeom>
              <a:avLst/>
              <a:gdLst/>
              <a:ahLst/>
              <a:cxnLst/>
              <a:rect l="0" t="0" r="0" b="0"/>
              <a:pathLst>
                <a:path w="201796" h="495596">
                  <a:moveTo>
                    <a:pt x="2" y="188600"/>
                  </a:moveTo>
                  <a:lnTo>
                    <a:pt x="2" y="188600"/>
                  </a:lnTo>
                  <a:lnTo>
                    <a:pt x="0" y="184942"/>
                  </a:lnTo>
                  <a:lnTo>
                    <a:pt x="0" y="186504"/>
                  </a:lnTo>
                  <a:lnTo>
                    <a:pt x="13816" y="233532"/>
                  </a:lnTo>
                  <a:lnTo>
                    <a:pt x="20960" y="265720"/>
                  </a:lnTo>
                  <a:lnTo>
                    <a:pt x="26485" y="305896"/>
                  </a:lnTo>
                  <a:lnTo>
                    <a:pt x="29411" y="351504"/>
                  </a:lnTo>
                  <a:lnTo>
                    <a:pt x="29300" y="397879"/>
                  </a:lnTo>
                  <a:lnTo>
                    <a:pt x="24549" y="439658"/>
                  </a:lnTo>
                  <a:lnTo>
                    <a:pt x="13938" y="482023"/>
                  </a:lnTo>
                  <a:lnTo>
                    <a:pt x="8600" y="495595"/>
                  </a:lnTo>
                  <a:lnTo>
                    <a:pt x="7019" y="478293"/>
                  </a:lnTo>
                  <a:lnTo>
                    <a:pt x="8531" y="446469"/>
                  </a:lnTo>
                  <a:lnTo>
                    <a:pt x="11552" y="401281"/>
                  </a:lnTo>
                  <a:lnTo>
                    <a:pt x="13348" y="373426"/>
                  </a:lnTo>
                  <a:lnTo>
                    <a:pt x="15248" y="343567"/>
                  </a:lnTo>
                  <a:lnTo>
                    <a:pt x="18633" y="310962"/>
                  </a:lnTo>
                  <a:lnTo>
                    <a:pt x="23006" y="276524"/>
                  </a:lnTo>
                  <a:lnTo>
                    <a:pt x="28038" y="240866"/>
                  </a:lnTo>
                  <a:lnTo>
                    <a:pt x="34920" y="206511"/>
                  </a:lnTo>
                  <a:lnTo>
                    <a:pt x="43036" y="173024"/>
                  </a:lnTo>
                  <a:lnTo>
                    <a:pt x="51975" y="140116"/>
                  </a:lnTo>
                  <a:lnTo>
                    <a:pt x="62166" y="111122"/>
                  </a:lnTo>
                  <a:lnTo>
                    <a:pt x="73197" y="84737"/>
                  </a:lnTo>
                  <a:lnTo>
                    <a:pt x="96738" y="40838"/>
                  </a:lnTo>
                  <a:lnTo>
                    <a:pt x="121312" y="11920"/>
                  </a:lnTo>
                  <a:lnTo>
                    <a:pt x="133088" y="4491"/>
                  </a:lnTo>
                  <a:lnTo>
                    <a:pt x="155577" y="0"/>
                  </a:lnTo>
                  <a:lnTo>
                    <a:pt x="165807" y="4305"/>
                  </a:lnTo>
                  <a:lnTo>
                    <a:pt x="184701" y="22260"/>
                  </a:lnTo>
                  <a:lnTo>
                    <a:pt x="196861" y="52347"/>
                  </a:lnTo>
                  <a:lnTo>
                    <a:pt x="201795" y="88532"/>
                  </a:lnTo>
                  <a:lnTo>
                    <a:pt x="196930" y="125781"/>
                  </a:lnTo>
                  <a:lnTo>
                    <a:pt x="182071" y="161621"/>
                  </a:lnTo>
                  <a:lnTo>
                    <a:pt x="159943" y="193543"/>
                  </a:lnTo>
                  <a:lnTo>
                    <a:pt x="131293" y="217137"/>
                  </a:lnTo>
                  <a:lnTo>
                    <a:pt x="99746" y="231387"/>
                  </a:lnTo>
                  <a:lnTo>
                    <a:pt x="59660" y="239613"/>
                  </a:lnTo>
                  <a:lnTo>
                    <a:pt x="50357" y="239542"/>
                  </a:lnTo>
                  <a:lnTo>
                    <a:pt x="44861" y="237378"/>
                  </a:lnTo>
                  <a:lnTo>
                    <a:pt x="41901" y="233819"/>
                  </a:lnTo>
                  <a:lnTo>
                    <a:pt x="38102" y="22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994">
            <a:extLst>
              <a:ext uri="{FF2B5EF4-FFF2-40B4-BE49-F238E27FC236}">
                <a16:creationId xmlns:a16="http://schemas.microsoft.com/office/drawing/2014/main" xmlns="" id="{377440DD-E46C-4D4F-ACF3-5798E8303DAB}"/>
              </a:ext>
            </a:extLst>
          </p:cNvPr>
          <p:cNvGrpSpPr/>
          <p:nvPr/>
        </p:nvGrpSpPr>
        <p:grpSpPr>
          <a:xfrm>
            <a:off x="7785362" y="482600"/>
            <a:ext cx="2495289" cy="3238501"/>
            <a:chOff x="7785362" y="482600"/>
            <a:chExt cx="2495289" cy="3238501"/>
          </a:xfrm>
        </p:grpSpPr>
        <p:sp>
          <p:nvSpPr>
            <p:cNvPr id="196" name="SMARTInkShape-5215">
              <a:extLst>
                <a:ext uri="{FF2B5EF4-FFF2-40B4-BE49-F238E27FC236}">
                  <a16:creationId xmlns:a16="http://schemas.microsoft.com/office/drawing/2014/main" xmlns="" id="{9F0379A1-7608-4F4C-B0B0-CA8D7577F01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274300" y="1909529"/>
              <a:ext cx="6351" cy="8172"/>
            </a:xfrm>
            <a:custGeom>
              <a:avLst/>
              <a:gdLst/>
              <a:ahLst/>
              <a:cxnLst/>
              <a:rect l="0" t="0" r="0" b="0"/>
              <a:pathLst>
                <a:path w="6351" h="8172">
                  <a:moveTo>
                    <a:pt x="0" y="8171"/>
                  </a:moveTo>
                  <a:lnTo>
                    <a:pt x="0" y="8171"/>
                  </a:lnTo>
                  <a:lnTo>
                    <a:pt x="4363" y="148"/>
                  </a:lnTo>
                  <a:lnTo>
                    <a:pt x="5026" y="0"/>
                  </a:lnTo>
                  <a:lnTo>
                    <a:pt x="6350" y="18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5216">
              <a:extLst>
                <a:ext uri="{FF2B5EF4-FFF2-40B4-BE49-F238E27FC236}">
                  <a16:creationId xmlns:a16="http://schemas.microsoft.com/office/drawing/2014/main" xmlns="" id="{7AF016ED-AAFD-402C-88E2-E5C0554F990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121900" y="1651000"/>
              <a:ext cx="75953" cy="323851"/>
            </a:xfrm>
            <a:custGeom>
              <a:avLst/>
              <a:gdLst/>
              <a:ahLst/>
              <a:cxnLst/>
              <a:rect l="0" t="0" r="0" b="0"/>
              <a:pathLst>
                <a:path w="75953" h="323851">
                  <a:moveTo>
                    <a:pt x="12700" y="0"/>
                  </a:moveTo>
                  <a:lnTo>
                    <a:pt x="12700" y="0"/>
                  </a:lnTo>
                  <a:lnTo>
                    <a:pt x="16070" y="0"/>
                  </a:lnTo>
                  <a:lnTo>
                    <a:pt x="31651" y="13484"/>
                  </a:lnTo>
                  <a:lnTo>
                    <a:pt x="54142" y="48837"/>
                  </a:lnTo>
                  <a:lnTo>
                    <a:pt x="71937" y="95060"/>
                  </a:lnTo>
                  <a:lnTo>
                    <a:pt x="75952" y="131619"/>
                  </a:lnTo>
                  <a:lnTo>
                    <a:pt x="73973" y="170681"/>
                  </a:lnTo>
                  <a:lnTo>
                    <a:pt x="66039" y="209208"/>
                  </a:lnTo>
                  <a:lnTo>
                    <a:pt x="51693" y="243735"/>
                  </a:lnTo>
                  <a:lnTo>
                    <a:pt x="25664" y="287177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5217">
              <a:extLst>
                <a:ext uri="{FF2B5EF4-FFF2-40B4-BE49-F238E27FC236}">
                  <a16:creationId xmlns:a16="http://schemas.microsoft.com/office/drawing/2014/main" xmlns="" id="{A88B95A5-16A3-46A9-AF61-C62027835B2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858901" y="1718361"/>
              <a:ext cx="199500" cy="182988"/>
            </a:xfrm>
            <a:custGeom>
              <a:avLst/>
              <a:gdLst/>
              <a:ahLst/>
              <a:cxnLst/>
              <a:rect l="0" t="0" r="0" b="0"/>
              <a:pathLst>
                <a:path w="199500" h="182988">
                  <a:moveTo>
                    <a:pt x="142349" y="8839"/>
                  </a:moveTo>
                  <a:lnTo>
                    <a:pt x="142349" y="8839"/>
                  </a:lnTo>
                  <a:lnTo>
                    <a:pt x="151186" y="0"/>
                  </a:lnTo>
                  <a:lnTo>
                    <a:pt x="152475" y="124"/>
                  </a:lnTo>
                  <a:lnTo>
                    <a:pt x="153334" y="1618"/>
                  </a:lnTo>
                  <a:lnTo>
                    <a:pt x="153905" y="4025"/>
                  </a:lnTo>
                  <a:lnTo>
                    <a:pt x="147991" y="51531"/>
                  </a:lnTo>
                  <a:lnTo>
                    <a:pt x="140624" y="79319"/>
                  </a:lnTo>
                  <a:lnTo>
                    <a:pt x="113381" y="125285"/>
                  </a:lnTo>
                  <a:lnTo>
                    <a:pt x="81946" y="163521"/>
                  </a:lnTo>
                  <a:lnTo>
                    <a:pt x="58353" y="178952"/>
                  </a:lnTo>
                  <a:lnTo>
                    <a:pt x="37519" y="182987"/>
                  </a:lnTo>
                  <a:lnTo>
                    <a:pt x="28014" y="182088"/>
                  </a:lnTo>
                  <a:lnTo>
                    <a:pt x="20263" y="178666"/>
                  </a:lnTo>
                  <a:lnTo>
                    <a:pt x="7891" y="167338"/>
                  </a:lnTo>
                  <a:lnTo>
                    <a:pt x="1450" y="151014"/>
                  </a:lnTo>
                  <a:lnTo>
                    <a:pt x="0" y="132706"/>
                  </a:lnTo>
                  <a:lnTo>
                    <a:pt x="4059" y="115161"/>
                  </a:lnTo>
                  <a:lnTo>
                    <a:pt x="8528" y="108648"/>
                  </a:lnTo>
                  <a:lnTo>
                    <a:pt x="21019" y="99530"/>
                  </a:lnTo>
                  <a:lnTo>
                    <a:pt x="39741" y="96889"/>
                  </a:lnTo>
                  <a:lnTo>
                    <a:pt x="62878" y="99478"/>
                  </a:lnTo>
                  <a:lnTo>
                    <a:pt x="102966" y="113541"/>
                  </a:lnTo>
                  <a:lnTo>
                    <a:pt x="141263" y="135269"/>
                  </a:lnTo>
                  <a:lnTo>
                    <a:pt x="186846" y="169517"/>
                  </a:lnTo>
                  <a:lnTo>
                    <a:pt x="199499" y="1802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218">
              <a:extLst>
                <a:ext uri="{FF2B5EF4-FFF2-40B4-BE49-F238E27FC236}">
                  <a16:creationId xmlns:a16="http://schemas.microsoft.com/office/drawing/2014/main" xmlns="" id="{04B23912-CEB8-42AE-9544-9C658EC37A7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652592" y="1630129"/>
              <a:ext cx="164509" cy="344722"/>
            </a:xfrm>
            <a:custGeom>
              <a:avLst/>
              <a:gdLst/>
              <a:ahLst/>
              <a:cxnLst/>
              <a:rect l="0" t="0" r="0" b="0"/>
              <a:pathLst>
                <a:path w="164509" h="344722">
                  <a:moveTo>
                    <a:pt x="164508" y="8171"/>
                  </a:moveTo>
                  <a:lnTo>
                    <a:pt x="164508" y="8171"/>
                  </a:lnTo>
                  <a:lnTo>
                    <a:pt x="154395" y="1429"/>
                  </a:lnTo>
                  <a:lnTo>
                    <a:pt x="143786" y="0"/>
                  </a:lnTo>
                  <a:lnTo>
                    <a:pt x="129897" y="3128"/>
                  </a:lnTo>
                  <a:lnTo>
                    <a:pt x="98278" y="18906"/>
                  </a:lnTo>
                  <a:lnTo>
                    <a:pt x="62099" y="51569"/>
                  </a:lnTo>
                  <a:lnTo>
                    <a:pt x="37150" y="83198"/>
                  </a:lnTo>
                  <a:lnTo>
                    <a:pt x="19475" y="118422"/>
                  </a:lnTo>
                  <a:lnTo>
                    <a:pt x="7621" y="155949"/>
                  </a:lnTo>
                  <a:lnTo>
                    <a:pt x="0" y="196146"/>
                  </a:lnTo>
                  <a:lnTo>
                    <a:pt x="1787" y="233767"/>
                  </a:lnTo>
                  <a:lnTo>
                    <a:pt x="12813" y="281037"/>
                  </a:lnTo>
                  <a:lnTo>
                    <a:pt x="16812" y="293798"/>
                  </a:lnTo>
                  <a:lnTo>
                    <a:pt x="32542" y="313622"/>
                  </a:lnTo>
                  <a:lnTo>
                    <a:pt x="54352" y="328077"/>
                  </a:lnTo>
                  <a:lnTo>
                    <a:pt x="107358" y="3447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219">
              <a:extLst>
                <a:ext uri="{FF2B5EF4-FFF2-40B4-BE49-F238E27FC236}">
                  <a16:creationId xmlns:a16="http://schemas.microsoft.com/office/drawing/2014/main" xmlns="" id="{CB03146B-7B70-479D-A184-06C4686AD00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429750" y="1816100"/>
              <a:ext cx="184151" cy="38101"/>
            </a:xfrm>
            <a:custGeom>
              <a:avLst/>
              <a:gdLst/>
              <a:ahLst/>
              <a:cxnLst/>
              <a:rect l="0" t="0" r="0" b="0"/>
              <a:pathLst>
                <a:path w="184151" h="38101">
                  <a:moveTo>
                    <a:pt x="0" y="38100"/>
                  </a:moveTo>
                  <a:lnTo>
                    <a:pt x="0" y="38100"/>
                  </a:lnTo>
                  <a:lnTo>
                    <a:pt x="41446" y="24285"/>
                  </a:lnTo>
                  <a:lnTo>
                    <a:pt x="82833" y="14251"/>
                  </a:lnTo>
                  <a:lnTo>
                    <a:pt x="116542" y="9156"/>
                  </a:lnTo>
                  <a:lnTo>
                    <a:pt x="161611" y="302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220">
              <a:extLst>
                <a:ext uri="{FF2B5EF4-FFF2-40B4-BE49-F238E27FC236}">
                  <a16:creationId xmlns:a16="http://schemas.microsoft.com/office/drawing/2014/main" xmlns="" id="{405EAF90-BEBD-4D4D-BF84-CEB2BA00408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482458" y="1579358"/>
              <a:ext cx="106043" cy="376443"/>
            </a:xfrm>
            <a:custGeom>
              <a:avLst/>
              <a:gdLst/>
              <a:ahLst/>
              <a:cxnLst/>
              <a:rect l="0" t="0" r="0" b="0"/>
              <a:pathLst>
                <a:path w="106043" h="376443">
                  <a:moveTo>
                    <a:pt x="106042" y="58942"/>
                  </a:moveTo>
                  <a:lnTo>
                    <a:pt x="106042" y="58942"/>
                  </a:lnTo>
                  <a:lnTo>
                    <a:pt x="104630" y="22790"/>
                  </a:lnTo>
                  <a:lnTo>
                    <a:pt x="99299" y="12065"/>
                  </a:lnTo>
                  <a:lnTo>
                    <a:pt x="90346" y="4476"/>
                  </a:lnTo>
                  <a:lnTo>
                    <a:pt x="84993" y="1465"/>
                  </a:lnTo>
                  <a:lnTo>
                    <a:pt x="75286" y="0"/>
                  </a:lnTo>
                  <a:lnTo>
                    <a:pt x="70722" y="598"/>
                  </a:lnTo>
                  <a:lnTo>
                    <a:pt x="60003" y="10669"/>
                  </a:lnTo>
                  <a:lnTo>
                    <a:pt x="32506" y="55992"/>
                  </a:lnTo>
                  <a:lnTo>
                    <a:pt x="20208" y="92438"/>
                  </a:lnTo>
                  <a:lnTo>
                    <a:pt x="10745" y="133801"/>
                  </a:lnTo>
                  <a:lnTo>
                    <a:pt x="4185" y="175703"/>
                  </a:lnTo>
                  <a:lnTo>
                    <a:pt x="800" y="219727"/>
                  </a:lnTo>
                  <a:lnTo>
                    <a:pt x="0" y="263046"/>
                  </a:lnTo>
                  <a:lnTo>
                    <a:pt x="1997" y="301114"/>
                  </a:lnTo>
                  <a:lnTo>
                    <a:pt x="7088" y="344166"/>
                  </a:lnTo>
                  <a:lnTo>
                    <a:pt x="9356" y="372993"/>
                  </a:lnTo>
                  <a:lnTo>
                    <a:pt x="8423" y="374848"/>
                  </a:lnTo>
                  <a:lnTo>
                    <a:pt x="4442" y="3764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5221">
              <a:extLst>
                <a:ext uri="{FF2B5EF4-FFF2-40B4-BE49-F238E27FC236}">
                  <a16:creationId xmlns:a16="http://schemas.microsoft.com/office/drawing/2014/main" xmlns="" id="{1E400936-06F9-4CA1-BD8D-BBB6CEFBA54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863456" y="1570117"/>
              <a:ext cx="471045" cy="419512"/>
            </a:xfrm>
            <a:custGeom>
              <a:avLst/>
              <a:gdLst/>
              <a:ahLst/>
              <a:cxnLst/>
              <a:rect l="0" t="0" r="0" b="0"/>
              <a:pathLst>
                <a:path w="471045" h="419512">
                  <a:moveTo>
                    <a:pt x="388494" y="23733"/>
                  </a:moveTo>
                  <a:lnTo>
                    <a:pt x="388494" y="23733"/>
                  </a:lnTo>
                  <a:lnTo>
                    <a:pt x="398632" y="9935"/>
                  </a:lnTo>
                  <a:lnTo>
                    <a:pt x="411606" y="0"/>
                  </a:lnTo>
                  <a:lnTo>
                    <a:pt x="375478" y="14331"/>
                  </a:lnTo>
                  <a:lnTo>
                    <a:pt x="335092" y="27611"/>
                  </a:lnTo>
                  <a:lnTo>
                    <a:pt x="298908" y="41214"/>
                  </a:lnTo>
                  <a:lnTo>
                    <a:pt x="259307" y="58549"/>
                  </a:lnTo>
                  <a:lnTo>
                    <a:pt x="218188" y="77306"/>
                  </a:lnTo>
                  <a:lnTo>
                    <a:pt x="176395" y="95051"/>
                  </a:lnTo>
                  <a:lnTo>
                    <a:pt x="138064" y="116107"/>
                  </a:lnTo>
                  <a:lnTo>
                    <a:pt x="96041" y="144236"/>
                  </a:lnTo>
                  <a:lnTo>
                    <a:pt x="87691" y="150636"/>
                  </a:lnTo>
                  <a:lnTo>
                    <a:pt x="83537" y="157018"/>
                  </a:lnTo>
                  <a:lnTo>
                    <a:pt x="82179" y="163390"/>
                  </a:lnTo>
                  <a:lnTo>
                    <a:pt x="82684" y="169754"/>
                  </a:lnTo>
                  <a:lnTo>
                    <a:pt x="87252" y="174703"/>
                  </a:lnTo>
                  <a:lnTo>
                    <a:pt x="103621" y="182082"/>
                  </a:lnTo>
                  <a:lnTo>
                    <a:pt x="150119" y="190204"/>
                  </a:lnTo>
                  <a:lnTo>
                    <a:pt x="190356" y="194851"/>
                  </a:lnTo>
                  <a:lnTo>
                    <a:pt x="231288" y="199974"/>
                  </a:lnTo>
                  <a:lnTo>
                    <a:pt x="278570" y="211498"/>
                  </a:lnTo>
                  <a:lnTo>
                    <a:pt x="296366" y="222189"/>
                  </a:lnTo>
                  <a:lnTo>
                    <a:pt x="299559" y="228710"/>
                  </a:lnTo>
                  <a:lnTo>
                    <a:pt x="299571" y="235879"/>
                  </a:lnTo>
                  <a:lnTo>
                    <a:pt x="297463" y="243480"/>
                  </a:lnTo>
                  <a:lnTo>
                    <a:pt x="280067" y="261333"/>
                  </a:lnTo>
                  <a:lnTo>
                    <a:pt x="250700" y="282439"/>
                  </a:lnTo>
                  <a:lnTo>
                    <a:pt x="209423" y="308282"/>
                  </a:lnTo>
                  <a:lnTo>
                    <a:pt x="185152" y="321382"/>
                  </a:lnTo>
                  <a:lnTo>
                    <a:pt x="159093" y="334349"/>
                  </a:lnTo>
                  <a:lnTo>
                    <a:pt x="131844" y="347227"/>
                  </a:lnTo>
                  <a:lnTo>
                    <a:pt x="84633" y="369062"/>
                  </a:lnTo>
                  <a:lnTo>
                    <a:pt x="45305" y="387468"/>
                  </a:lnTo>
                  <a:lnTo>
                    <a:pt x="2604" y="410887"/>
                  </a:lnTo>
                  <a:lnTo>
                    <a:pt x="0" y="413069"/>
                  </a:lnTo>
                  <a:lnTo>
                    <a:pt x="1792" y="415229"/>
                  </a:lnTo>
                  <a:lnTo>
                    <a:pt x="13191" y="419511"/>
                  </a:lnTo>
                  <a:lnTo>
                    <a:pt x="45068" y="418122"/>
                  </a:lnTo>
                  <a:lnTo>
                    <a:pt x="91220" y="412800"/>
                  </a:lnTo>
                  <a:lnTo>
                    <a:pt x="118346" y="409405"/>
                  </a:lnTo>
                  <a:lnTo>
                    <a:pt x="147012" y="405731"/>
                  </a:lnTo>
                  <a:lnTo>
                    <a:pt x="179528" y="401871"/>
                  </a:lnTo>
                  <a:lnTo>
                    <a:pt x="214611" y="397886"/>
                  </a:lnTo>
                  <a:lnTo>
                    <a:pt x="251405" y="393818"/>
                  </a:lnTo>
                  <a:lnTo>
                    <a:pt x="285813" y="391106"/>
                  </a:lnTo>
                  <a:lnTo>
                    <a:pt x="318628" y="389299"/>
                  </a:lnTo>
                  <a:lnTo>
                    <a:pt x="350384" y="388094"/>
                  </a:lnTo>
                  <a:lnTo>
                    <a:pt x="376492" y="387290"/>
                  </a:lnTo>
                  <a:lnTo>
                    <a:pt x="418673" y="386397"/>
                  </a:lnTo>
                  <a:lnTo>
                    <a:pt x="471044" y="3856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5222">
              <a:extLst>
                <a:ext uri="{FF2B5EF4-FFF2-40B4-BE49-F238E27FC236}">
                  <a16:creationId xmlns:a16="http://schemas.microsoft.com/office/drawing/2014/main" xmlns="" id="{9C136994-B4CF-4053-986E-15E3024EF59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387958" y="1841500"/>
              <a:ext cx="216293" cy="23636"/>
            </a:xfrm>
            <a:custGeom>
              <a:avLst/>
              <a:gdLst/>
              <a:ahLst/>
              <a:cxnLst/>
              <a:rect l="0" t="0" r="0" b="0"/>
              <a:pathLst>
                <a:path w="216293" h="23636">
                  <a:moveTo>
                    <a:pt x="6742" y="12700"/>
                  </a:moveTo>
                  <a:lnTo>
                    <a:pt x="6742" y="12700"/>
                  </a:lnTo>
                  <a:lnTo>
                    <a:pt x="0" y="19442"/>
                  </a:lnTo>
                  <a:lnTo>
                    <a:pt x="2248" y="21428"/>
                  </a:lnTo>
                  <a:lnTo>
                    <a:pt x="16034" y="23635"/>
                  </a:lnTo>
                  <a:lnTo>
                    <a:pt x="57707" y="18135"/>
                  </a:lnTo>
                  <a:lnTo>
                    <a:pt x="95950" y="11353"/>
                  </a:lnTo>
                  <a:lnTo>
                    <a:pt x="137406" y="5045"/>
                  </a:lnTo>
                  <a:lnTo>
                    <a:pt x="176998" y="2242"/>
                  </a:lnTo>
                  <a:lnTo>
                    <a:pt x="21629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5223">
              <a:extLst>
                <a:ext uri="{FF2B5EF4-FFF2-40B4-BE49-F238E27FC236}">
                  <a16:creationId xmlns:a16="http://schemas.microsoft.com/office/drawing/2014/main" xmlns="" id="{B1E33BBA-7BFB-46CE-AB24-556132A8EE4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343900" y="1732238"/>
              <a:ext cx="171451" cy="20363"/>
            </a:xfrm>
            <a:custGeom>
              <a:avLst/>
              <a:gdLst/>
              <a:ahLst/>
              <a:cxnLst/>
              <a:rect l="0" t="0" r="0" b="0"/>
              <a:pathLst>
                <a:path w="171451" h="20363">
                  <a:moveTo>
                    <a:pt x="0" y="20362"/>
                  </a:moveTo>
                  <a:lnTo>
                    <a:pt x="0" y="20362"/>
                  </a:lnTo>
                  <a:lnTo>
                    <a:pt x="3370" y="16991"/>
                  </a:lnTo>
                  <a:lnTo>
                    <a:pt x="38295" y="8825"/>
                  </a:lnTo>
                  <a:lnTo>
                    <a:pt x="69231" y="2064"/>
                  </a:lnTo>
                  <a:lnTo>
                    <a:pt x="107910" y="0"/>
                  </a:lnTo>
                  <a:lnTo>
                    <a:pt x="171450" y="13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224">
              <a:extLst>
                <a:ext uri="{FF2B5EF4-FFF2-40B4-BE49-F238E27FC236}">
                  <a16:creationId xmlns:a16="http://schemas.microsoft.com/office/drawing/2014/main" xmlns="" id="{5A2B6BC6-6375-49E5-A430-12D993AE042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765907" y="611346"/>
              <a:ext cx="160788" cy="493555"/>
            </a:xfrm>
            <a:custGeom>
              <a:avLst/>
              <a:gdLst/>
              <a:ahLst/>
              <a:cxnLst/>
              <a:rect l="0" t="0" r="0" b="0"/>
              <a:pathLst>
                <a:path w="160788" h="493555">
                  <a:moveTo>
                    <a:pt x="6743" y="30004"/>
                  </a:moveTo>
                  <a:lnTo>
                    <a:pt x="6743" y="30004"/>
                  </a:lnTo>
                  <a:lnTo>
                    <a:pt x="0" y="23262"/>
                  </a:lnTo>
                  <a:lnTo>
                    <a:pt x="837" y="19865"/>
                  </a:lnTo>
                  <a:lnTo>
                    <a:pt x="9292" y="12327"/>
                  </a:lnTo>
                  <a:lnTo>
                    <a:pt x="33290" y="3521"/>
                  </a:lnTo>
                  <a:lnTo>
                    <a:pt x="77369" y="0"/>
                  </a:lnTo>
                  <a:lnTo>
                    <a:pt x="118896" y="5367"/>
                  </a:lnTo>
                  <a:lnTo>
                    <a:pt x="147743" y="13221"/>
                  </a:lnTo>
                  <a:lnTo>
                    <a:pt x="152250" y="17404"/>
                  </a:lnTo>
                  <a:lnTo>
                    <a:pt x="159137" y="29578"/>
                  </a:lnTo>
                  <a:lnTo>
                    <a:pt x="160787" y="46278"/>
                  </a:lnTo>
                  <a:lnTo>
                    <a:pt x="159469" y="89114"/>
                  </a:lnTo>
                  <a:lnTo>
                    <a:pt x="149126" y="135948"/>
                  </a:lnTo>
                  <a:lnTo>
                    <a:pt x="142229" y="173516"/>
                  </a:lnTo>
                  <a:lnTo>
                    <a:pt x="137513" y="213026"/>
                  </a:lnTo>
                  <a:lnTo>
                    <a:pt x="135420" y="251753"/>
                  </a:lnTo>
                  <a:lnTo>
                    <a:pt x="134489" y="290131"/>
                  </a:lnTo>
                  <a:lnTo>
                    <a:pt x="134779" y="327649"/>
                  </a:lnTo>
                  <a:lnTo>
                    <a:pt x="137261" y="363139"/>
                  </a:lnTo>
                  <a:lnTo>
                    <a:pt x="142625" y="404740"/>
                  </a:lnTo>
                  <a:lnTo>
                    <a:pt x="154111" y="450587"/>
                  </a:lnTo>
                  <a:lnTo>
                    <a:pt x="153671" y="456443"/>
                  </a:lnTo>
                  <a:lnTo>
                    <a:pt x="151262" y="461052"/>
                  </a:lnTo>
                  <a:lnTo>
                    <a:pt x="142940" y="468055"/>
                  </a:lnTo>
                  <a:lnTo>
                    <a:pt x="119613" y="475964"/>
                  </a:lnTo>
                  <a:lnTo>
                    <a:pt x="75057" y="481299"/>
                  </a:lnTo>
                  <a:lnTo>
                    <a:pt x="25793" y="4935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225">
              <a:extLst>
                <a:ext uri="{FF2B5EF4-FFF2-40B4-BE49-F238E27FC236}">
                  <a16:creationId xmlns:a16="http://schemas.microsoft.com/office/drawing/2014/main" xmlns="" id="{60D48166-DAF4-49A0-82C6-E198BC70E46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664700" y="663379"/>
              <a:ext cx="92299" cy="362549"/>
            </a:xfrm>
            <a:custGeom>
              <a:avLst/>
              <a:gdLst/>
              <a:ahLst/>
              <a:cxnLst/>
              <a:rect l="0" t="0" r="0" b="0"/>
              <a:pathLst>
                <a:path w="92299" h="362549">
                  <a:moveTo>
                    <a:pt x="12700" y="3371"/>
                  </a:moveTo>
                  <a:lnTo>
                    <a:pt x="12700" y="3371"/>
                  </a:lnTo>
                  <a:lnTo>
                    <a:pt x="12700" y="0"/>
                  </a:lnTo>
                  <a:lnTo>
                    <a:pt x="20226" y="2108"/>
                  </a:lnTo>
                  <a:lnTo>
                    <a:pt x="26184" y="4646"/>
                  </a:lnTo>
                  <a:lnTo>
                    <a:pt x="48054" y="28443"/>
                  </a:lnTo>
                  <a:lnTo>
                    <a:pt x="69035" y="72418"/>
                  </a:lnTo>
                  <a:lnTo>
                    <a:pt x="80308" y="109318"/>
                  </a:lnTo>
                  <a:lnTo>
                    <a:pt x="88609" y="149236"/>
                  </a:lnTo>
                  <a:lnTo>
                    <a:pt x="92298" y="190496"/>
                  </a:lnTo>
                  <a:lnTo>
                    <a:pt x="88294" y="230471"/>
                  </a:lnTo>
                  <a:lnTo>
                    <a:pt x="78046" y="267993"/>
                  </a:lnTo>
                  <a:lnTo>
                    <a:pt x="53148" y="314768"/>
                  </a:lnTo>
                  <a:lnTo>
                    <a:pt x="28292" y="345325"/>
                  </a:lnTo>
                  <a:lnTo>
                    <a:pt x="4144" y="362548"/>
                  </a:lnTo>
                  <a:lnTo>
                    <a:pt x="2762" y="362061"/>
                  </a:lnTo>
                  <a:lnTo>
                    <a:pt x="1842" y="360326"/>
                  </a:lnTo>
                  <a:lnTo>
                    <a:pt x="0" y="3526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5226">
              <a:extLst>
                <a:ext uri="{FF2B5EF4-FFF2-40B4-BE49-F238E27FC236}">
                  <a16:creationId xmlns:a16="http://schemas.microsoft.com/office/drawing/2014/main" xmlns="" id="{59736986-B28E-48DE-8C61-47AE5E95489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288762" y="723900"/>
              <a:ext cx="274339" cy="298451"/>
            </a:xfrm>
            <a:custGeom>
              <a:avLst/>
              <a:gdLst/>
              <a:ahLst/>
              <a:cxnLst/>
              <a:rect l="0" t="0" r="0" b="0"/>
              <a:pathLst>
                <a:path w="274339" h="298451">
                  <a:moveTo>
                    <a:pt x="274338" y="0"/>
                  </a:moveTo>
                  <a:lnTo>
                    <a:pt x="274338" y="0"/>
                  </a:lnTo>
                  <a:lnTo>
                    <a:pt x="230080" y="39232"/>
                  </a:lnTo>
                  <a:lnTo>
                    <a:pt x="193727" y="80298"/>
                  </a:lnTo>
                  <a:lnTo>
                    <a:pt x="167955" y="112594"/>
                  </a:lnTo>
                  <a:lnTo>
                    <a:pt x="132983" y="148114"/>
                  </a:lnTo>
                  <a:lnTo>
                    <a:pt x="97683" y="181304"/>
                  </a:lnTo>
                  <a:lnTo>
                    <a:pt x="53603" y="223994"/>
                  </a:lnTo>
                  <a:lnTo>
                    <a:pt x="13424" y="266652"/>
                  </a:lnTo>
                  <a:lnTo>
                    <a:pt x="416" y="283462"/>
                  </a:lnTo>
                  <a:lnTo>
                    <a:pt x="0" y="287047"/>
                  </a:lnTo>
                  <a:lnTo>
                    <a:pt x="1135" y="290142"/>
                  </a:lnTo>
                  <a:lnTo>
                    <a:pt x="3303" y="292912"/>
                  </a:lnTo>
                  <a:lnTo>
                    <a:pt x="11356" y="295989"/>
                  </a:lnTo>
                  <a:lnTo>
                    <a:pt x="26688" y="298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5227">
              <a:extLst>
                <a:ext uri="{FF2B5EF4-FFF2-40B4-BE49-F238E27FC236}">
                  <a16:creationId xmlns:a16="http://schemas.microsoft.com/office/drawing/2014/main" xmlns="" id="{2AEDA7A6-3541-4EF2-9258-B98C8B2B3AB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271000" y="739880"/>
              <a:ext cx="254001" cy="287697"/>
            </a:xfrm>
            <a:custGeom>
              <a:avLst/>
              <a:gdLst/>
              <a:ahLst/>
              <a:cxnLst/>
              <a:rect l="0" t="0" r="0" b="0"/>
              <a:pathLst>
                <a:path w="254001" h="287697">
                  <a:moveTo>
                    <a:pt x="0" y="9420"/>
                  </a:moveTo>
                  <a:lnTo>
                    <a:pt x="0" y="9420"/>
                  </a:lnTo>
                  <a:lnTo>
                    <a:pt x="3370" y="6049"/>
                  </a:lnTo>
                  <a:lnTo>
                    <a:pt x="5026" y="2512"/>
                  </a:lnTo>
                  <a:lnTo>
                    <a:pt x="5467" y="582"/>
                  </a:lnTo>
                  <a:lnTo>
                    <a:pt x="6467" y="0"/>
                  </a:lnTo>
                  <a:lnTo>
                    <a:pt x="7840" y="318"/>
                  </a:lnTo>
                  <a:lnTo>
                    <a:pt x="9459" y="1235"/>
                  </a:lnTo>
                  <a:lnTo>
                    <a:pt x="43576" y="41633"/>
                  </a:lnTo>
                  <a:lnTo>
                    <a:pt x="77822" y="78310"/>
                  </a:lnTo>
                  <a:lnTo>
                    <a:pt x="111410" y="123827"/>
                  </a:lnTo>
                  <a:lnTo>
                    <a:pt x="138651" y="156459"/>
                  </a:lnTo>
                  <a:lnTo>
                    <a:pt x="180076" y="202800"/>
                  </a:lnTo>
                  <a:lnTo>
                    <a:pt x="212812" y="241460"/>
                  </a:lnTo>
                  <a:lnTo>
                    <a:pt x="252983" y="287696"/>
                  </a:lnTo>
                  <a:lnTo>
                    <a:pt x="254000" y="2697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5228">
              <a:extLst>
                <a:ext uri="{FF2B5EF4-FFF2-40B4-BE49-F238E27FC236}">
                  <a16:creationId xmlns:a16="http://schemas.microsoft.com/office/drawing/2014/main" xmlns="" id="{E52D4AFB-55F0-4E5D-8C47-A2BD0FC7B2E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290050" y="832733"/>
              <a:ext cx="241301" cy="160839"/>
            </a:xfrm>
            <a:custGeom>
              <a:avLst/>
              <a:gdLst/>
              <a:ahLst/>
              <a:cxnLst/>
              <a:rect l="0" t="0" r="0" b="0"/>
              <a:pathLst>
                <a:path w="241301" h="160839">
                  <a:moveTo>
                    <a:pt x="0" y="5467"/>
                  </a:moveTo>
                  <a:lnTo>
                    <a:pt x="0" y="5467"/>
                  </a:lnTo>
                  <a:lnTo>
                    <a:pt x="31982" y="0"/>
                  </a:lnTo>
                  <a:lnTo>
                    <a:pt x="38254" y="2528"/>
                  </a:lnTo>
                  <a:lnTo>
                    <a:pt x="57901" y="20275"/>
                  </a:lnTo>
                  <a:lnTo>
                    <a:pt x="79166" y="48268"/>
                  </a:lnTo>
                  <a:lnTo>
                    <a:pt x="87631" y="71056"/>
                  </a:lnTo>
                  <a:lnTo>
                    <a:pt x="89622" y="104315"/>
                  </a:lnTo>
                  <a:lnTo>
                    <a:pt x="81696" y="123953"/>
                  </a:lnTo>
                  <a:lnTo>
                    <a:pt x="63248" y="147113"/>
                  </a:lnTo>
                  <a:lnTo>
                    <a:pt x="51393" y="156615"/>
                  </a:lnTo>
                  <a:lnTo>
                    <a:pt x="41421" y="160838"/>
                  </a:lnTo>
                  <a:lnTo>
                    <a:pt x="37492" y="160553"/>
                  </a:lnTo>
                  <a:lnTo>
                    <a:pt x="34166" y="158952"/>
                  </a:lnTo>
                  <a:lnTo>
                    <a:pt x="31244" y="156474"/>
                  </a:lnTo>
                  <a:lnTo>
                    <a:pt x="29880" y="144313"/>
                  </a:lnTo>
                  <a:lnTo>
                    <a:pt x="30501" y="136131"/>
                  </a:lnTo>
                  <a:lnTo>
                    <a:pt x="38722" y="119514"/>
                  </a:lnTo>
                  <a:lnTo>
                    <a:pt x="80072" y="73036"/>
                  </a:lnTo>
                  <a:lnTo>
                    <a:pt x="119115" y="41366"/>
                  </a:lnTo>
                  <a:lnTo>
                    <a:pt x="134785" y="33416"/>
                  </a:lnTo>
                  <a:lnTo>
                    <a:pt x="139951" y="33272"/>
                  </a:lnTo>
                  <a:lnTo>
                    <a:pt x="144101" y="34587"/>
                  </a:lnTo>
                  <a:lnTo>
                    <a:pt x="146162" y="38991"/>
                  </a:lnTo>
                  <a:lnTo>
                    <a:pt x="146153" y="81079"/>
                  </a:lnTo>
                  <a:lnTo>
                    <a:pt x="146096" y="94106"/>
                  </a:lnTo>
                  <a:lnTo>
                    <a:pt x="148901" y="99132"/>
                  </a:lnTo>
                  <a:lnTo>
                    <a:pt x="159547" y="106598"/>
                  </a:lnTo>
                  <a:lnTo>
                    <a:pt x="181407" y="111396"/>
                  </a:lnTo>
                  <a:lnTo>
                    <a:pt x="224348" y="104290"/>
                  </a:lnTo>
                  <a:lnTo>
                    <a:pt x="241300" y="1007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5229">
              <a:extLst>
                <a:ext uri="{FF2B5EF4-FFF2-40B4-BE49-F238E27FC236}">
                  <a16:creationId xmlns:a16="http://schemas.microsoft.com/office/drawing/2014/main" xmlns="" id="{492F9E6B-EAFF-4A53-A8A6-1E24A4A0EB3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055846" y="687099"/>
              <a:ext cx="151655" cy="382072"/>
            </a:xfrm>
            <a:custGeom>
              <a:avLst/>
              <a:gdLst/>
              <a:ahLst/>
              <a:cxnLst/>
              <a:rect l="0" t="0" r="0" b="0"/>
              <a:pathLst>
                <a:path w="151655" h="382072">
                  <a:moveTo>
                    <a:pt x="138954" y="24101"/>
                  </a:moveTo>
                  <a:lnTo>
                    <a:pt x="138954" y="24101"/>
                  </a:lnTo>
                  <a:lnTo>
                    <a:pt x="142324" y="17359"/>
                  </a:lnTo>
                  <a:lnTo>
                    <a:pt x="142611" y="14667"/>
                  </a:lnTo>
                  <a:lnTo>
                    <a:pt x="139574" y="3086"/>
                  </a:lnTo>
                  <a:lnTo>
                    <a:pt x="138662" y="1624"/>
                  </a:lnTo>
                  <a:lnTo>
                    <a:pt x="137348" y="650"/>
                  </a:lnTo>
                  <a:lnTo>
                    <a:pt x="135768" y="0"/>
                  </a:lnTo>
                  <a:lnTo>
                    <a:pt x="130246" y="1160"/>
                  </a:lnTo>
                  <a:lnTo>
                    <a:pt x="105092" y="14395"/>
                  </a:lnTo>
                  <a:lnTo>
                    <a:pt x="76318" y="41451"/>
                  </a:lnTo>
                  <a:lnTo>
                    <a:pt x="48821" y="83021"/>
                  </a:lnTo>
                  <a:lnTo>
                    <a:pt x="31397" y="118491"/>
                  </a:lnTo>
                  <a:lnTo>
                    <a:pt x="17068" y="157774"/>
                  </a:lnTo>
                  <a:lnTo>
                    <a:pt x="10698" y="198752"/>
                  </a:lnTo>
                  <a:lnTo>
                    <a:pt x="4106" y="238601"/>
                  </a:lnTo>
                  <a:lnTo>
                    <a:pt x="0" y="275362"/>
                  </a:lnTo>
                  <a:lnTo>
                    <a:pt x="5230" y="305812"/>
                  </a:lnTo>
                  <a:lnTo>
                    <a:pt x="23447" y="343383"/>
                  </a:lnTo>
                  <a:lnTo>
                    <a:pt x="53458" y="370116"/>
                  </a:lnTo>
                  <a:lnTo>
                    <a:pt x="78849" y="378969"/>
                  </a:lnTo>
                  <a:lnTo>
                    <a:pt x="117147" y="382071"/>
                  </a:lnTo>
                  <a:lnTo>
                    <a:pt x="151654" y="3797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5230">
              <a:extLst>
                <a:ext uri="{FF2B5EF4-FFF2-40B4-BE49-F238E27FC236}">
                  <a16:creationId xmlns:a16="http://schemas.microsoft.com/office/drawing/2014/main" xmlns="" id="{CE29EEA0-574B-4097-8DF1-EA8A6093E74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759629" y="882650"/>
              <a:ext cx="212922" cy="82551"/>
            </a:xfrm>
            <a:custGeom>
              <a:avLst/>
              <a:gdLst/>
              <a:ahLst/>
              <a:cxnLst/>
              <a:rect l="0" t="0" r="0" b="0"/>
              <a:pathLst>
                <a:path w="212922" h="82551">
                  <a:moveTo>
                    <a:pt x="3371" y="82550"/>
                  </a:moveTo>
                  <a:lnTo>
                    <a:pt x="3371" y="82550"/>
                  </a:lnTo>
                  <a:lnTo>
                    <a:pt x="3371" y="75808"/>
                  </a:lnTo>
                  <a:lnTo>
                    <a:pt x="2666" y="73822"/>
                  </a:lnTo>
                  <a:lnTo>
                    <a:pt x="1490" y="72498"/>
                  </a:lnTo>
                  <a:lnTo>
                    <a:pt x="0" y="71615"/>
                  </a:lnTo>
                  <a:lnTo>
                    <a:pt x="417" y="69616"/>
                  </a:lnTo>
                  <a:lnTo>
                    <a:pt x="4645" y="63631"/>
                  </a:lnTo>
                  <a:lnTo>
                    <a:pt x="41252" y="43222"/>
                  </a:lnTo>
                  <a:lnTo>
                    <a:pt x="72418" y="31204"/>
                  </a:lnTo>
                  <a:lnTo>
                    <a:pt x="105555" y="22570"/>
                  </a:lnTo>
                  <a:lnTo>
                    <a:pt x="139802" y="15676"/>
                  </a:lnTo>
                  <a:lnTo>
                    <a:pt x="176191" y="7908"/>
                  </a:lnTo>
                  <a:lnTo>
                    <a:pt x="2129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5231">
              <a:extLst>
                <a:ext uri="{FF2B5EF4-FFF2-40B4-BE49-F238E27FC236}">
                  <a16:creationId xmlns:a16="http://schemas.microsoft.com/office/drawing/2014/main" xmlns="" id="{E772A0C3-F50F-4262-B6D1-B2DD85815BF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814653" y="631461"/>
              <a:ext cx="164248" cy="435340"/>
            </a:xfrm>
            <a:custGeom>
              <a:avLst/>
              <a:gdLst/>
              <a:ahLst/>
              <a:cxnLst/>
              <a:rect l="0" t="0" r="0" b="0"/>
              <a:pathLst>
                <a:path w="164248" h="435340">
                  <a:moveTo>
                    <a:pt x="164247" y="35289"/>
                  </a:moveTo>
                  <a:lnTo>
                    <a:pt x="164247" y="35289"/>
                  </a:lnTo>
                  <a:lnTo>
                    <a:pt x="164247" y="21805"/>
                  </a:lnTo>
                  <a:lnTo>
                    <a:pt x="162130" y="16422"/>
                  </a:lnTo>
                  <a:lnTo>
                    <a:pt x="154134" y="6678"/>
                  </a:lnTo>
                  <a:lnTo>
                    <a:pt x="141644" y="1406"/>
                  </a:lnTo>
                  <a:lnTo>
                    <a:pt x="134361" y="0"/>
                  </a:lnTo>
                  <a:lnTo>
                    <a:pt x="87032" y="14877"/>
                  </a:lnTo>
                  <a:lnTo>
                    <a:pt x="58903" y="35860"/>
                  </a:lnTo>
                  <a:lnTo>
                    <a:pt x="38404" y="62354"/>
                  </a:lnTo>
                  <a:lnTo>
                    <a:pt x="18932" y="109709"/>
                  </a:lnTo>
                  <a:lnTo>
                    <a:pt x="8881" y="145270"/>
                  </a:lnTo>
                  <a:lnTo>
                    <a:pt x="3473" y="182242"/>
                  </a:lnTo>
                  <a:lnTo>
                    <a:pt x="1069" y="220546"/>
                  </a:lnTo>
                  <a:lnTo>
                    <a:pt x="0" y="261088"/>
                  </a:lnTo>
                  <a:lnTo>
                    <a:pt x="1408" y="298863"/>
                  </a:lnTo>
                  <a:lnTo>
                    <a:pt x="4385" y="333761"/>
                  </a:lnTo>
                  <a:lnTo>
                    <a:pt x="9322" y="379763"/>
                  </a:lnTo>
                  <a:lnTo>
                    <a:pt x="9468" y="421983"/>
                  </a:lnTo>
                  <a:lnTo>
                    <a:pt x="6673" y="433969"/>
                  </a:lnTo>
                  <a:lnTo>
                    <a:pt x="5497" y="4353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5232">
              <a:extLst>
                <a:ext uri="{FF2B5EF4-FFF2-40B4-BE49-F238E27FC236}">
                  <a16:creationId xmlns:a16="http://schemas.microsoft.com/office/drawing/2014/main" xmlns="" id="{A6B01FE2-0C5C-4EE3-8EC5-F8724916294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430558" y="670308"/>
              <a:ext cx="262593" cy="419462"/>
            </a:xfrm>
            <a:custGeom>
              <a:avLst/>
              <a:gdLst/>
              <a:ahLst/>
              <a:cxnLst/>
              <a:rect l="0" t="0" r="0" b="0"/>
              <a:pathLst>
                <a:path w="262593" h="419462">
                  <a:moveTo>
                    <a:pt x="237192" y="28192"/>
                  </a:moveTo>
                  <a:lnTo>
                    <a:pt x="237192" y="28192"/>
                  </a:lnTo>
                  <a:lnTo>
                    <a:pt x="237192" y="21450"/>
                  </a:lnTo>
                  <a:lnTo>
                    <a:pt x="235311" y="16259"/>
                  </a:lnTo>
                  <a:lnTo>
                    <a:pt x="233821" y="13886"/>
                  </a:lnTo>
                  <a:lnTo>
                    <a:pt x="218241" y="7177"/>
                  </a:lnTo>
                  <a:lnTo>
                    <a:pt x="186280" y="0"/>
                  </a:lnTo>
                  <a:lnTo>
                    <a:pt x="142547" y="3913"/>
                  </a:lnTo>
                  <a:lnTo>
                    <a:pt x="103099" y="11480"/>
                  </a:lnTo>
                  <a:lnTo>
                    <a:pt x="76732" y="24416"/>
                  </a:lnTo>
                  <a:lnTo>
                    <a:pt x="54417" y="41655"/>
                  </a:lnTo>
                  <a:lnTo>
                    <a:pt x="44716" y="57694"/>
                  </a:lnTo>
                  <a:lnTo>
                    <a:pt x="32739" y="103478"/>
                  </a:lnTo>
                  <a:lnTo>
                    <a:pt x="32523" y="148963"/>
                  </a:lnTo>
                  <a:lnTo>
                    <a:pt x="31458" y="183468"/>
                  </a:lnTo>
                  <a:lnTo>
                    <a:pt x="28633" y="220676"/>
                  </a:lnTo>
                  <a:lnTo>
                    <a:pt x="25025" y="260731"/>
                  </a:lnTo>
                  <a:lnTo>
                    <a:pt x="21070" y="300170"/>
                  </a:lnTo>
                  <a:lnTo>
                    <a:pt x="16254" y="336749"/>
                  </a:lnTo>
                  <a:lnTo>
                    <a:pt x="6315" y="379026"/>
                  </a:lnTo>
                  <a:lnTo>
                    <a:pt x="0" y="404487"/>
                  </a:lnTo>
                  <a:lnTo>
                    <a:pt x="1808" y="419461"/>
                  </a:lnTo>
                  <a:lnTo>
                    <a:pt x="7693" y="418930"/>
                  </a:lnTo>
                  <a:lnTo>
                    <a:pt x="55254" y="407050"/>
                  </a:lnTo>
                  <a:lnTo>
                    <a:pt x="86480" y="399773"/>
                  </a:lnTo>
                  <a:lnTo>
                    <a:pt x="126230" y="391836"/>
                  </a:lnTo>
                  <a:lnTo>
                    <a:pt x="166004" y="389248"/>
                  </a:lnTo>
                  <a:lnTo>
                    <a:pt x="202730" y="390450"/>
                  </a:lnTo>
                  <a:lnTo>
                    <a:pt x="262592" y="3964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5233">
              <a:extLst>
                <a:ext uri="{FF2B5EF4-FFF2-40B4-BE49-F238E27FC236}">
                  <a16:creationId xmlns:a16="http://schemas.microsoft.com/office/drawing/2014/main" xmlns="" id="{121F81DC-F7C9-4D66-92E5-2754422D22D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097132" y="920750"/>
              <a:ext cx="189619" cy="57151"/>
            </a:xfrm>
            <a:custGeom>
              <a:avLst/>
              <a:gdLst/>
              <a:ahLst/>
              <a:cxnLst/>
              <a:rect l="0" t="0" r="0" b="0"/>
              <a:pathLst>
                <a:path w="189619" h="57151">
                  <a:moveTo>
                    <a:pt x="5468" y="57150"/>
                  </a:moveTo>
                  <a:lnTo>
                    <a:pt x="5468" y="57150"/>
                  </a:lnTo>
                  <a:lnTo>
                    <a:pt x="2097" y="57150"/>
                  </a:lnTo>
                  <a:lnTo>
                    <a:pt x="1104" y="56444"/>
                  </a:lnTo>
                  <a:lnTo>
                    <a:pt x="441" y="55269"/>
                  </a:lnTo>
                  <a:lnTo>
                    <a:pt x="0" y="53779"/>
                  </a:lnTo>
                  <a:lnTo>
                    <a:pt x="26051" y="40544"/>
                  </a:lnTo>
                  <a:lnTo>
                    <a:pt x="64874" y="25654"/>
                  </a:lnTo>
                  <a:lnTo>
                    <a:pt x="98193" y="18928"/>
                  </a:lnTo>
                  <a:lnTo>
                    <a:pt x="134169" y="11705"/>
                  </a:lnTo>
                  <a:lnTo>
                    <a:pt x="18961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5234">
              <a:extLst>
                <a:ext uri="{FF2B5EF4-FFF2-40B4-BE49-F238E27FC236}">
                  <a16:creationId xmlns:a16="http://schemas.microsoft.com/office/drawing/2014/main" xmlns="" id="{1467E145-D3D3-4E45-BA14-7D50B76F6DD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077196" y="686139"/>
              <a:ext cx="247655" cy="429798"/>
            </a:xfrm>
            <a:custGeom>
              <a:avLst/>
              <a:gdLst/>
              <a:ahLst/>
              <a:cxnLst/>
              <a:rect l="0" t="0" r="0" b="0"/>
              <a:pathLst>
                <a:path w="247655" h="429798">
                  <a:moveTo>
                    <a:pt x="247654" y="12361"/>
                  </a:moveTo>
                  <a:lnTo>
                    <a:pt x="247654" y="12361"/>
                  </a:lnTo>
                  <a:lnTo>
                    <a:pt x="225286" y="2235"/>
                  </a:lnTo>
                  <a:lnTo>
                    <a:pt x="186303" y="0"/>
                  </a:lnTo>
                  <a:lnTo>
                    <a:pt x="144418" y="6503"/>
                  </a:lnTo>
                  <a:lnTo>
                    <a:pt x="103000" y="17367"/>
                  </a:lnTo>
                  <a:lnTo>
                    <a:pt x="63917" y="29523"/>
                  </a:lnTo>
                  <a:lnTo>
                    <a:pt x="32267" y="45433"/>
                  </a:lnTo>
                  <a:lnTo>
                    <a:pt x="11758" y="66924"/>
                  </a:lnTo>
                  <a:lnTo>
                    <a:pt x="116" y="94536"/>
                  </a:lnTo>
                  <a:lnTo>
                    <a:pt x="0" y="141952"/>
                  </a:lnTo>
                  <a:lnTo>
                    <a:pt x="4157" y="187950"/>
                  </a:lnTo>
                  <a:lnTo>
                    <a:pt x="5378" y="220693"/>
                  </a:lnTo>
                  <a:lnTo>
                    <a:pt x="9683" y="255942"/>
                  </a:lnTo>
                  <a:lnTo>
                    <a:pt x="15595" y="291364"/>
                  </a:lnTo>
                  <a:lnTo>
                    <a:pt x="21478" y="338367"/>
                  </a:lnTo>
                  <a:lnTo>
                    <a:pt x="20086" y="378007"/>
                  </a:lnTo>
                  <a:lnTo>
                    <a:pt x="21140" y="411756"/>
                  </a:lnTo>
                  <a:lnTo>
                    <a:pt x="22561" y="416208"/>
                  </a:lnTo>
                  <a:lnTo>
                    <a:pt x="25626" y="419881"/>
                  </a:lnTo>
                  <a:lnTo>
                    <a:pt x="34674" y="425844"/>
                  </a:lnTo>
                  <a:lnTo>
                    <a:pt x="55040" y="429797"/>
                  </a:lnTo>
                  <a:lnTo>
                    <a:pt x="92432" y="424226"/>
                  </a:lnTo>
                  <a:lnTo>
                    <a:pt x="139260" y="413638"/>
                  </a:lnTo>
                  <a:lnTo>
                    <a:pt x="182140" y="401564"/>
                  </a:lnTo>
                  <a:lnTo>
                    <a:pt x="225958" y="390617"/>
                  </a:lnTo>
                  <a:lnTo>
                    <a:pt x="241304" y="3870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5235">
              <a:extLst>
                <a:ext uri="{FF2B5EF4-FFF2-40B4-BE49-F238E27FC236}">
                  <a16:creationId xmlns:a16="http://schemas.microsoft.com/office/drawing/2014/main" xmlns="" id="{4E0B2CEC-92F7-4DCC-8FAE-96AEE4FD05B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785362" y="482600"/>
              <a:ext cx="120389" cy="3238501"/>
            </a:xfrm>
            <a:custGeom>
              <a:avLst/>
              <a:gdLst/>
              <a:ahLst/>
              <a:cxnLst/>
              <a:rect l="0" t="0" r="0" b="0"/>
              <a:pathLst>
                <a:path w="120389" h="3238501">
                  <a:moveTo>
                    <a:pt x="6088" y="0"/>
                  </a:moveTo>
                  <a:lnTo>
                    <a:pt x="6088" y="0"/>
                  </a:lnTo>
                  <a:lnTo>
                    <a:pt x="2717" y="43823"/>
                  </a:lnTo>
                  <a:lnTo>
                    <a:pt x="1724" y="71549"/>
                  </a:lnTo>
                  <a:lnTo>
                    <a:pt x="1062" y="104849"/>
                  </a:lnTo>
                  <a:lnTo>
                    <a:pt x="621" y="141866"/>
                  </a:lnTo>
                  <a:lnTo>
                    <a:pt x="326" y="186300"/>
                  </a:lnTo>
                  <a:lnTo>
                    <a:pt x="130" y="235677"/>
                  </a:lnTo>
                  <a:lnTo>
                    <a:pt x="0" y="288352"/>
                  </a:lnTo>
                  <a:lnTo>
                    <a:pt x="617" y="346046"/>
                  </a:lnTo>
                  <a:lnTo>
                    <a:pt x="1736" y="407086"/>
                  </a:lnTo>
                  <a:lnTo>
                    <a:pt x="3186" y="470357"/>
                  </a:lnTo>
                  <a:lnTo>
                    <a:pt x="6269" y="537938"/>
                  </a:lnTo>
                  <a:lnTo>
                    <a:pt x="10443" y="608392"/>
                  </a:lnTo>
                  <a:lnTo>
                    <a:pt x="15342" y="680761"/>
                  </a:lnTo>
                  <a:lnTo>
                    <a:pt x="20017" y="760758"/>
                  </a:lnTo>
                  <a:lnTo>
                    <a:pt x="24547" y="845838"/>
                  </a:lnTo>
                  <a:lnTo>
                    <a:pt x="28977" y="934309"/>
                  </a:lnTo>
                  <a:lnTo>
                    <a:pt x="32636" y="1027156"/>
                  </a:lnTo>
                  <a:lnTo>
                    <a:pt x="35782" y="1122921"/>
                  </a:lnTo>
                  <a:lnTo>
                    <a:pt x="38584" y="1220630"/>
                  </a:lnTo>
                  <a:lnTo>
                    <a:pt x="41157" y="1321754"/>
                  </a:lnTo>
                  <a:lnTo>
                    <a:pt x="43579" y="1425152"/>
                  </a:lnTo>
                  <a:lnTo>
                    <a:pt x="45898" y="1530068"/>
                  </a:lnTo>
                  <a:lnTo>
                    <a:pt x="48855" y="1636701"/>
                  </a:lnTo>
                  <a:lnTo>
                    <a:pt x="52239" y="1744479"/>
                  </a:lnTo>
                  <a:lnTo>
                    <a:pt x="55905" y="1853019"/>
                  </a:lnTo>
                  <a:lnTo>
                    <a:pt x="59055" y="1957835"/>
                  </a:lnTo>
                  <a:lnTo>
                    <a:pt x="61861" y="2060168"/>
                  </a:lnTo>
                  <a:lnTo>
                    <a:pt x="64436" y="2160845"/>
                  </a:lnTo>
                  <a:lnTo>
                    <a:pt x="66858" y="2257597"/>
                  </a:lnTo>
                  <a:lnTo>
                    <a:pt x="69179" y="2351731"/>
                  </a:lnTo>
                  <a:lnTo>
                    <a:pt x="71433" y="2444121"/>
                  </a:lnTo>
                  <a:lnTo>
                    <a:pt x="73640" y="2531820"/>
                  </a:lnTo>
                  <a:lnTo>
                    <a:pt x="75817" y="2616391"/>
                  </a:lnTo>
                  <a:lnTo>
                    <a:pt x="77974" y="2698877"/>
                  </a:lnTo>
                  <a:lnTo>
                    <a:pt x="80119" y="2774329"/>
                  </a:lnTo>
                  <a:lnTo>
                    <a:pt x="82252" y="2845091"/>
                  </a:lnTo>
                  <a:lnTo>
                    <a:pt x="84381" y="2912728"/>
                  </a:lnTo>
                  <a:lnTo>
                    <a:pt x="87210" y="2971224"/>
                  </a:lnTo>
                  <a:lnTo>
                    <a:pt x="90508" y="3023627"/>
                  </a:lnTo>
                  <a:lnTo>
                    <a:pt x="94118" y="3071968"/>
                  </a:lnTo>
                  <a:lnTo>
                    <a:pt x="98641" y="3111956"/>
                  </a:lnTo>
                  <a:lnTo>
                    <a:pt x="103773" y="3146377"/>
                  </a:lnTo>
                  <a:lnTo>
                    <a:pt x="109311" y="3177084"/>
                  </a:lnTo>
                  <a:lnTo>
                    <a:pt x="120388" y="3238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995">
            <a:extLst>
              <a:ext uri="{FF2B5EF4-FFF2-40B4-BE49-F238E27FC236}">
                <a16:creationId xmlns:a16="http://schemas.microsoft.com/office/drawing/2014/main" xmlns="" id="{F1238D58-AAD4-4854-85BA-0DBE7B27EB14}"/>
              </a:ext>
            </a:extLst>
          </p:cNvPr>
          <p:cNvGrpSpPr/>
          <p:nvPr/>
        </p:nvGrpSpPr>
        <p:grpSpPr>
          <a:xfrm>
            <a:off x="2723696" y="2696914"/>
            <a:ext cx="787855" cy="228195"/>
            <a:chOff x="2723696" y="2696914"/>
            <a:chExt cx="787855" cy="228195"/>
          </a:xfrm>
        </p:grpSpPr>
        <p:sp>
          <p:nvSpPr>
            <p:cNvPr id="218" name="SMARTInkShape-5236">
              <a:extLst>
                <a:ext uri="{FF2B5EF4-FFF2-40B4-BE49-F238E27FC236}">
                  <a16:creationId xmlns:a16="http://schemas.microsoft.com/office/drawing/2014/main" xmlns="" id="{3012831E-0F7C-44D4-AA8B-A9FA01E7ABB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162300" y="2696914"/>
              <a:ext cx="349251" cy="224087"/>
            </a:xfrm>
            <a:custGeom>
              <a:avLst/>
              <a:gdLst/>
              <a:ahLst/>
              <a:cxnLst/>
              <a:rect l="0" t="0" r="0" b="0"/>
              <a:pathLst>
                <a:path w="349251" h="224087">
                  <a:moveTo>
                    <a:pt x="0" y="224086"/>
                  </a:moveTo>
                  <a:lnTo>
                    <a:pt x="0" y="224086"/>
                  </a:lnTo>
                  <a:lnTo>
                    <a:pt x="6481" y="223380"/>
                  </a:lnTo>
                  <a:lnTo>
                    <a:pt x="34305" y="212549"/>
                  </a:lnTo>
                  <a:lnTo>
                    <a:pt x="70440" y="190471"/>
                  </a:lnTo>
                  <a:lnTo>
                    <a:pt x="73640" y="184217"/>
                  </a:lnTo>
                  <a:lnTo>
                    <a:pt x="74493" y="180573"/>
                  </a:lnTo>
                  <a:lnTo>
                    <a:pt x="74357" y="177438"/>
                  </a:lnTo>
                  <a:lnTo>
                    <a:pt x="61386" y="146890"/>
                  </a:lnTo>
                  <a:lnTo>
                    <a:pt x="52055" y="124778"/>
                  </a:lnTo>
                  <a:lnTo>
                    <a:pt x="41793" y="81865"/>
                  </a:lnTo>
                  <a:lnTo>
                    <a:pt x="42799" y="70095"/>
                  </a:lnTo>
                  <a:lnTo>
                    <a:pt x="54073" y="48794"/>
                  </a:lnTo>
                  <a:lnTo>
                    <a:pt x="70820" y="27979"/>
                  </a:lnTo>
                  <a:lnTo>
                    <a:pt x="95929" y="11777"/>
                  </a:lnTo>
                  <a:lnTo>
                    <a:pt x="122341" y="1410"/>
                  </a:lnTo>
                  <a:lnTo>
                    <a:pt x="135748" y="0"/>
                  </a:lnTo>
                  <a:lnTo>
                    <a:pt x="141298" y="612"/>
                  </a:lnTo>
                  <a:lnTo>
                    <a:pt x="145704" y="3137"/>
                  </a:lnTo>
                  <a:lnTo>
                    <a:pt x="152481" y="11586"/>
                  </a:lnTo>
                  <a:lnTo>
                    <a:pt x="160263" y="31614"/>
                  </a:lnTo>
                  <a:lnTo>
                    <a:pt x="163667" y="58794"/>
                  </a:lnTo>
                  <a:lnTo>
                    <a:pt x="154562" y="95931"/>
                  </a:lnTo>
                  <a:lnTo>
                    <a:pt x="138459" y="134844"/>
                  </a:lnTo>
                  <a:lnTo>
                    <a:pt x="121241" y="175074"/>
                  </a:lnTo>
                  <a:lnTo>
                    <a:pt x="120443" y="190308"/>
                  </a:lnTo>
                  <a:lnTo>
                    <a:pt x="123334" y="195923"/>
                  </a:lnTo>
                  <a:lnTo>
                    <a:pt x="134072" y="204043"/>
                  </a:lnTo>
                  <a:lnTo>
                    <a:pt x="152015" y="206241"/>
                  </a:lnTo>
                  <a:lnTo>
                    <a:pt x="191562" y="203511"/>
                  </a:lnTo>
                  <a:lnTo>
                    <a:pt x="226251" y="200831"/>
                  </a:lnTo>
                  <a:lnTo>
                    <a:pt x="265185" y="199639"/>
                  </a:lnTo>
                  <a:lnTo>
                    <a:pt x="300364" y="199110"/>
                  </a:lnTo>
                  <a:lnTo>
                    <a:pt x="349250" y="198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5237">
              <a:extLst>
                <a:ext uri="{FF2B5EF4-FFF2-40B4-BE49-F238E27FC236}">
                  <a16:creationId xmlns:a16="http://schemas.microsoft.com/office/drawing/2014/main" xmlns="" id="{DB28DC2C-A072-4220-BF6D-633AF34C633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989883" y="2863850"/>
              <a:ext cx="89868" cy="16072"/>
            </a:xfrm>
            <a:custGeom>
              <a:avLst/>
              <a:gdLst/>
              <a:ahLst/>
              <a:cxnLst/>
              <a:rect l="0" t="0" r="0" b="0"/>
              <a:pathLst>
                <a:path w="89868" h="16072">
                  <a:moveTo>
                    <a:pt x="7317" y="12700"/>
                  </a:moveTo>
                  <a:lnTo>
                    <a:pt x="7317" y="12700"/>
                  </a:lnTo>
                  <a:lnTo>
                    <a:pt x="575" y="12700"/>
                  </a:lnTo>
                  <a:lnTo>
                    <a:pt x="0" y="13405"/>
                  </a:lnTo>
                  <a:lnTo>
                    <a:pt x="1028" y="14581"/>
                  </a:lnTo>
                  <a:lnTo>
                    <a:pt x="3124" y="16071"/>
                  </a:lnTo>
                  <a:lnTo>
                    <a:pt x="50091" y="6724"/>
                  </a:lnTo>
                  <a:lnTo>
                    <a:pt x="89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5238">
              <a:extLst>
                <a:ext uri="{FF2B5EF4-FFF2-40B4-BE49-F238E27FC236}">
                  <a16:creationId xmlns:a16="http://schemas.microsoft.com/office/drawing/2014/main" xmlns="" id="{DAB5A439-38C5-4B5B-9571-FF74EE4A91F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972156" y="2763811"/>
              <a:ext cx="120295" cy="161298"/>
            </a:xfrm>
            <a:custGeom>
              <a:avLst/>
              <a:gdLst/>
              <a:ahLst/>
              <a:cxnLst/>
              <a:rect l="0" t="0" r="0" b="0"/>
              <a:pathLst>
                <a:path w="120295" h="161298">
                  <a:moveTo>
                    <a:pt x="94894" y="30189"/>
                  </a:moveTo>
                  <a:lnTo>
                    <a:pt x="94894" y="30189"/>
                  </a:lnTo>
                  <a:lnTo>
                    <a:pt x="99258" y="20050"/>
                  </a:lnTo>
                  <a:lnTo>
                    <a:pt x="100983" y="3706"/>
                  </a:lnTo>
                  <a:lnTo>
                    <a:pt x="100364" y="1951"/>
                  </a:lnTo>
                  <a:lnTo>
                    <a:pt x="99246" y="780"/>
                  </a:lnTo>
                  <a:lnTo>
                    <a:pt x="97795" y="0"/>
                  </a:lnTo>
                  <a:lnTo>
                    <a:pt x="85640" y="2272"/>
                  </a:lnTo>
                  <a:lnTo>
                    <a:pt x="65263" y="17527"/>
                  </a:lnTo>
                  <a:lnTo>
                    <a:pt x="33093" y="58105"/>
                  </a:lnTo>
                  <a:lnTo>
                    <a:pt x="5206" y="105005"/>
                  </a:lnTo>
                  <a:lnTo>
                    <a:pt x="0" y="125529"/>
                  </a:lnTo>
                  <a:lnTo>
                    <a:pt x="2389" y="141707"/>
                  </a:lnTo>
                  <a:lnTo>
                    <a:pt x="6413" y="147573"/>
                  </a:lnTo>
                  <a:lnTo>
                    <a:pt x="18410" y="155973"/>
                  </a:lnTo>
                  <a:lnTo>
                    <a:pt x="47773" y="161297"/>
                  </a:lnTo>
                  <a:lnTo>
                    <a:pt x="79913" y="159504"/>
                  </a:lnTo>
                  <a:lnTo>
                    <a:pt x="120294" y="144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5239">
              <a:extLst>
                <a:ext uri="{FF2B5EF4-FFF2-40B4-BE49-F238E27FC236}">
                  <a16:creationId xmlns:a16="http://schemas.microsoft.com/office/drawing/2014/main" xmlns="" id="{17B38F97-7E03-436A-B70A-F9736791E9C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723696" y="2774950"/>
              <a:ext cx="178255" cy="139701"/>
            </a:xfrm>
            <a:custGeom>
              <a:avLst/>
              <a:gdLst/>
              <a:ahLst/>
              <a:cxnLst/>
              <a:rect l="0" t="0" r="0" b="0"/>
              <a:pathLst>
                <a:path w="178255" h="139701">
                  <a:moveTo>
                    <a:pt x="127454" y="0"/>
                  </a:moveTo>
                  <a:lnTo>
                    <a:pt x="127454" y="0"/>
                  </a:lnTo>
                  <a:lnTo>
                    <a:pt x="124083" y="3371"/>
                  </a:lnTo>
                  <a:lnTo>
                    <a:pt x="124310" y="12552"/>
                  </a:lnTo>
                  <a:lnTo>
                    <a:pt x="125351" y="26745"/>
                  </a:lnTo>
                  <a:lnTo>
                    <a:pt x="123462" y="44812"/>
                  </a:lnTo>
                  <a:lnTo>
                    <a:pt x="111690" y="71447"/>
                  </a:lnTo>
                  <a:lnTo>
                    <a:pt x="88054" y="100584"/>
                  </a:lnTo>
                  <a:lnTo>
                    <a:pt x="68785" y="111732"/>
                  </a:lnTo>
                  <a:lnTo>
                    <a:pt x="34413" y="118888"/>
                  </a:lnTo>
                  <a:lnTo>
                    <a:pt x="28032" y="117359"/>
                  </a:lnTo>
                  <a:lnTo>
                    <a:pt x="17179" y="110015"/>
                  </a:lnTo>
                  <a:lnTo>
                    <a:pt x="3136" y="87238"/>
                  </a:lnTo>
                  <a:lnTo>
                    <a:pt x="0" y="70052"/>
                  </a:lnTo>
                  <a:lnTo>
                    <a:pt x="1663" y="54418"/>
                  </a:lnTo>
                  <a:lnTo>
                    <a:pt x="7106" y="42765"/>
                  </a:lnTo>
                  <a:lnTo>
                    <a:pt x="11944" y="39094"/>
                  </a:lnTo>
                  <a:lnTo>
                    <a:pt x="24846" y="35014"/>
                  </a:lnTo>
                  <a:lnTo>
                    <a:pt x="47976" y="36088"/>
                  </a:lnTo>
                  <a:lnTo>
                    <a:pt x="72704" y="47617"/>
                  </a:lnTo>
                  <a:lnTo>
                    <a:pt x="116054" y="86669"/>
                  </a:lnTo>
                  <a:lnTo>
                    <a:pt x="146060" y="129948"/>
                  </a:lnTo>
                  <a:lnTo>
                    <a:pt x="150442" y="135315"/>
                  </a:lnTo>
                  <a:lnTo>
                    <a:pt x="155479" y="138188"/>
                  </a:lnTo>
                  <a:lnTo>
                    <a:pt x="178254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996">
            <a:extLst>
              <a:ext uri="{FF2B5EF4-FFF2-40B4-BE49-F238E27FC236}">
                <a16:creationId xmlns:a16="http://schemas.microsoft.com/office/drawing/2014/main" xmlns="" id="{26C66F74-DAAA-4208-AC69-506E573344EE}"/>
              </a:ext>
            </a:extLst>
          </p:cNvPr>
          <p:cNvGrpSpPr/>
          <p:nvPr/>
        </p:nvGrpSpPr>
        <p:grpSpPr>
          <a:xfrm>
            <a:off x="4206679" y="2219157"/>
            <a:ext cx="799087" cy="564371"/>
            <a:chOff x="4206679" y="2219157"/>
            <a:chExt cx="799087" cy="564371"/>
          </a:xfrm>
        </p:grpSpPr>
        <p:sp>
          <p:nvSpPr>
            <p:cNvPr id="223" name="SMARTInkShape-5240">
              <a:extLst>
                <a:ext uri="{FF2B5EF4-FFF2-40B4-BE49-F238E27FC236}">
                  <a16:creationId xmlns:a16="http://schemas.microsoft.com/office/drawing/2014/main" xmlns="" id="{B07C43B2-6B9A-4AC9-939F-E73889414B8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921250" y="2288979"/>
              <a:ext cx="84516" cy="244672"/>
            </a:xfrm>
            <a:custGeom>
              <a:avLst/>
              <a:gdLst/>
              <a:ahLst/>
              <a:cxnLst/>
              <a:rect l="0" t="0" r="0" b="0"/>
              <a:pathLst>
                <a:path w="84516" h="244672">
                  <a:moveTo>
                    <a:pt x="63500" y="3371"/>
                  </a:moveTo>
                  <a:lnTo>
                    <a:pt x="63500" y="3371"/>
                  </a:lnTo>
                  <a:lnTo>
                    <a:pt x="63500" y="0"/>
                  </a:lnTo>
                  <a:lnTo>
                    <a:pt x="64911" y="418"/>
                  </a:lnTo>
                  <a:lnTo>
                    <a:pt x="70242" y="4646"/>
                  </a:lnTo>
                  <a:lnTo>
                    <a:pt x="77806" y="25072"/>
                  </a:lnTo>
                  <a:lnTo>
                    <a:pt x="84515" y="60209"/>
                  </a:lnTo>
                  <a:lnTo>
                    <a:pt x="84230" y="105270"/>
                  </a:lnTo>
                  <a:lnTo>
                    <a:pt x="81415" y="137795"/>
                  </a:lnTo>
                  <a:lnTo>
                    <a:pt x="75695" y="168948"/>
                  </a:lnTo>
                  <a:lnTo>
                    <a:pt x="57315" y="204909"/>
                  </a:lnTo>
                  <a:lnTo>
                    <a:pt x="44523" y="222060"/>
                  </a:lnTo>
                  <a:lnTo>
                    <a:pt x="28019" y="232975"/>
                  </a:lnTo>
                  <a:lnTo>
                    <a:pt x="0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5241">
              <a:extLst>
                <a:ext uri="{FF2B5EF4-FFF2-40B4-BE49-F238E27FC236}">
                  <a16:creationId xmlns:a16="http://schemas.microsoft.com/office/drawing/2014/main" xmlns="" id="{DA877F6A-C6C6-48B0-A183-7EDCDC39F44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763025" y="2327079"/>
              <a:ext cx="145526" cy="136722"/>
            </a:xfrm>
            <a:custGeom>
              <a:avLst/>
              <a:gdLst/>
              <a:ahLst/>
              <a:cxnLst/>
              <a:rect l="0" t="0" r="0" b="0"/>
              <a:pathLst>
                <a:path w="145526" h="136722">
                  <a:moveTo>
                    <a:pt x="145525" y="3371"/>
                  </a:moveTo>
                  <a:lnTo>
                    <a:pt x="145525" y="3371"/>
                  </a:lnTo>
                  <a:lnTo>
                    <a:pt x="145525" y="0"/>
                  </a:lnTo>
                  <a:lnTo>
                    <a:pt x="144820" y="418"/>
                  </a:lnTo>
                  <a:lnTo>
                    <a:pt x="142154" y="4646"/>
                  </a:lnTo>
                  <a:lnTo>
                    <a:pt x="123856" y="47999"/>
                  </a:lnTo>
                  <a:lnTo>
                    <a:pt x="99146" y="87785"/>
                  </a:lnTo>
                  <a:lnTo>
                    <a:pt x="72438" y="112736"/>
                  </a:lnTo>
                  <a:lnTo>
                    <a:pt x="54951" y="122063"/>
                  </a:lnTo>
                  <a:lnTo>
                    <a:pt x="39654" y="124797"/>
                  </a:lnTo>
                  <a:lnTo>
                    <a:pt x="32610" y="124538"/>
                  </a:lnTo>
                  <a:lnTo>
                    <a:pt x="26504" y="122249"/>
                  </a:lnTo>
                  <a:lnTo>
                    <a:pt x="15957" y="114062"/>
                  </a:lnTo>
                  <a:lnTo>
                    <a:pt x="5456" y="97551"/>
                  </a:lnTo>
                  <a:lnTo>
                    <a:pt x="0" y="81475"/>
                  </a:lnTo>
                  <a:lnTo>
                    <a:pt x="19151" y="90086"/>
                  </a:lnTo>
                  <a:lnTo>
                    <a:pt x="66114" y="117276"/>
                  </a:lnTo>
                  <a:lnTo>
                    <a:pt x="109397" y="131878"/>
                  </a:lnTo>
                  <a:lnTo>
                    <a:pt x="126475" y="13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5242">
              <a:extLst>
                <a:ext uri="{FF2B5EF4-FFF2-40B4-BE49-F238E27FC236}">
                  <a16:creationId xmlns:a16="http://schemas.microsoft.com/office/drawing/2014/main" xmlns="" id="{884B1AD6-59FB-4D7E-879F-B9C8AEBDE49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603381" y="2294638"/>
              <a:ext cx="95620" cy="229687"/>
            </a:xfrm>
            <a:custGeom>
              <a:avLst/>
              <a:gdLst/>
              <a:ahLst/>
              <a:cxnLst/>
              <a:rect l="0" t="0" r="0" b="0"/>
              <a:pathLst>
                <a:path w="95620" h="229687">
                  <a:moveTo>
                    <a:pt x="95619" y="23112"/>
                  </a:moveTo>
                  <a:lnTo>
                    <a:pt x="95619" y="23112"/>
                  </a:lnTo>
                  <a:lnTo>
                    <a:pt x="81821" y="12973"/>
                  </a:lnTo>
                  <a:lnTo>
                    <a:pt x="73265" y="2861"/>
                  </a:lnTo>
                  <a:lnTo>
                    <a:pt x="68515" y="0"/>
                  </a:lnTo>
                  <a:lnTo>
                    <a:pt x="62171" y="610"/>
                  </a:lnTo>
                  <a:lnTo>
                    <a:pt x="58503" y="1761"/>
                  </a:lnTo>
                  <a:lnTo>
                    <a:pt x="43230" y="16864"/>
                  </a:lnTo>
                  <a:lnTo>
                    <a:pt x="20515" y="61755"/>
                  </a:lnTo>
                  <a:lnTo>
                    <a:pt x="9709" y="100884"/>
                  </a:lnTo>
                  <a:lnTo>
                    <a:pt x="0" y="146187"/>
                  </a:lnTo>
                  <a:lnTo>
                    <a:pt x="1357" y="185638"/>
                  </a:lnTo>
                  <a:lnTo>
                    <a:pt x="6922" y="206353"/>
                  </a:lnTo>
                  <a:lnTo>
                    <a:pt x="17864" y="221204"/>
                  </a:lnTo>
                  <a:lnTo>
                    <a:pt x="24732" y="227140"/>
                  </a:lnTo>
                  <a:lnTo>
                    <a:pt x="34250" y="229686"/>
                  </a:lnTo>
                  <a:lnTo>
                    <a:pt x="82919" y="226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5243">
              <a:extLst>
                <a:ext uri="{FF2B5EF4-FFF2-40B4-BE49-F238E27FC236}">
                  <a16:creationId xmlns:a16="http://schemas.microsoft.com/office/drawing/2014/main" xmlns="" id="{7E208842-A47F-4A5C-AD3B-85A1366447E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425950" y="2482850"/>
              <a:ext cx="114301" cy="133351"/>
            </a:xfrm>
            <a:custGeom>
              <a:avLst/>
              <a:gdLst/>
              <a:ahLst/>
              <a:cxnLst/>
              <a:rect l="0" t="0" r="0" b="0"/>
              <a:pathLst>
                <a:path w="114301" h="133351">
                  <a:moveTo>
                    <a:pt x="114300" y="0"/>
                  </a:moveTo>
                  <a:lnTo>
                    <a:pt x="114300" y="0"/>
                  </a:lnTo>
                  <a:lnTo>
                    <a:pt x="105461" y="0"/>
                  </a:lnTo>
                  <a:lnTo>
                    <a:pt x="96002" y="3371"/>
                  </a:lnTo>
                  <a:lnTo>
                    <a:pt x="80891" y="15580"/>
                  </a:lnTo>
                  <a:lnTo>
                    <a:pt x="50581" y="58644"/>
                  </a:lnTo>
                  <a:lnTo>
                    <a:pt x="19726" y="100124"/>
                  </a:lnTo>
                  <a:lnTo>
                    <a:pt x="4315" y="12294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5244">
              <a:extLst>
                <a:ext uri="{FF2B5EF4-FFF2-40B4-BE49-F238E27FC236}">
                  <a16:creationId xmlns:a16="http://schemas.microsoft.com/office/drawing/2014/main" xmlns="" id="{D5C7E106-C99F-4A38-A342-C5C597DCB4E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408306" y="2483111"/>
              <a:ext cx="119245" cy="120390"/>
            </a:xfrm>
            <a:custGeom>
              <a:avLst/>
              <a:gdLst/>
              <a:ahLst/>
              <a:cxnLst/>
              <a:rect l="0" t="0" r="0" b="0"/>
              <a:pathLst>
                <a:path w="119245" h="120390">
                  <a:moveTo>
                    <a:pt x="17644" y="6089"/>
                  </a:moveTo>
                  <a:lnTo>
                    <a:pt x="17644" y="6089"/>
                  </a:lnTo>
                  <a:lnTo>
                    <a:pt x="10902" y="6089"/>
                  </a:lnTo>
                  <a:lnTo>
                    <a:pt x="5710" y="4208"/>
                  </a:lnTo>
                  <a:lnTo>
                    <a:pt x="0" y="622"/>
                  </a:lnTo>
                  <a:lnTo>
                    <a:pt x="237" y="328"/>
                  </a:lnTo>
                  <a:lnTo>
                    <a:pt x="2381" y="0"/>
                  </a:lnTo>
                  <a:lnTo>
                    <a:pt x="14298" y="3187"/>
                  </a:lnTo>
                  <a:lnTo>
                    <a:pt x="57254" y="33337"/>
                  </a:lnTo>
                  <a:lnTo>
                    <a:pt x="91634" y="65721"/>
                  </a:lnTo>
                  <a:lnTo>
                    <a:pt x="115797" y="113094"/>
                  </a:lnTo>
                  <a:lnTo>
                    <a:pt x="119244" y="12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5245">
              <a:extLst>
                <a:ext uri="{FF2B5EF4-FFF2-40B4-BE49-F238E27FC236}">
                  <a16:creationId xmlns:a16="http://schemas.microsoft.com/office/drawing/2014/main" xmlns="" id="{804E9868-E336-4C68-8E90-65943993FF1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206679" y="2219157"/>
              <a:ext cx="205404" cy="564371"/>
            </a:xfrm>
            <a:custGeom>
              <a:avLst/>
              <a:gdLst/>
              <a:ahLst/>
              <a:cxnLst/>
              <a:rect l="0" t="0" r="0" b="0"/>
              <a:pathLst>
                <a:path w="205404" h="564371">
                  <a:moveTo>
                    <a:pt x="3371" y="92243"/>
                  </a:moveTo>
                  <a:lnTo>
                    <a:pt x="3371" y="92243"/>
                  </a:lnTo>
                  <a:lnTo>
                    <a:pt x="0" y="92243"/>
                  </a:lnTo>
                  <a:lnTo>
                    <a:pt x="227" y="99769"/>
                  </a:lnTo>
                  <a:lnTo>
                    <a:pt x="3662" y="147118"/>
                  </a:lnTo>
                  <a:lnTo>
                    <a:pt x="6558" y="176369"/>
                  </a:lnTo>
                  <a:lnTo>
                    <a:pt x="10197" y="217591"/>
                  </a:lnTo>
                  <a:lnTo>
                    <a:pt x="12155" y="241425"/>
                  </a:lnTo>
                  <a:lnTo>
                    <a:pt x="14871" y="267898"/>
                  </a:lnTo>
                  <a:lnTo>
                    <a:pt x="18093" y="296130"/>
                  </a:lnTo>
                  <a:lnTo>
                    <a:pt x="21652" y="325534"/>
                  </a:lnTo>
                  <a:lnTo>
                    <a:pt x="24026" y="353604"/>
                  </a:lnTo>
                  <a:lnTo>
                    <a:pt x="25607" y="380783"/>
                  </a:lnTo>
                  <a:lnTo>
                    <a:pt x="26662" y="407370"/>
                  </a:lnTo>
                  <a:lnTo>
                    <a:pt x="27365" y="432856"/>
                  </a:lnTo>
                  <a:lnTo>
                    <a:pt x="27833" y="457607"/>
                  </a:lnTo>
                  <a:lnTo>
                    <a:pt x="28354" y="502277"/>
                  </a:lnTo>
                  <a:lnTo>
                    <a:pt x="28647" y="547697"/>
                  </a:lnTo>
                  <a:lnTo>
                    <a:pt x="28716" y="562308"/>
                  </a:lnTo>
                  <a:lnTo>
                    <a:pt x="28029" y="564370"/>
                  </a:lnTo>
                  <a:lnTo>
                    <a:pt x="26865" y="563628"/>
                  </a:lnTo>
                  <a:lnTo>
                    <a:pt x="25384" y="561016"/>
                  </a:lnTo>
                  <a:lnTo>
                    <a:pt x="19928" y="527002"/>
                  </a:lnTo>
                  <a:lnTo>
                    <a:pt x="19667" y="490550"/>
                  </a:lnTo>
                  <a:lnTo>
                    <a:pt x="20491" y="446363"/>
                  </a:lnTo>
                  <a:lnTo>
                    <a:pt x="19723" y="420751"/>
                  </a:lnTo>
                  <a:lnTo>
                    <a:pt x="18506" y="393798"/>
                  </a:lnTo>
                  <a:lnTo>
                    <a:pt x="18400" y="365246"/>
                  </a:lnTo>
                  <a:lnTo>
                    <a:pt x="19034" y="335629"/>
                  </a:lnTo>
                  <a:lnTo>
                    <a:pt x="20163" y="305300"/>
                  </a:lnTo>
                  <a:lnTo>
                    <a:pt x="22327" y="275909"/>
                  </a:lnTo>
                  <a:lnTo>
                    <a:pt x="25181" y="247142"/>
                  </a:lnTo>
                  <a:lnTo>
                    <a:pt x="28494" y="218792"/>
                  </a:lnTo>
                  <a:lnTo>
                    <a:pt x="32820" y="192131"/>
                  </a:lnTo>
                  <a:lnTo>
                    <a:pt x="37820" y="166596"/>
                  </a:lnTo>
                  <a:lnTo>
                    <a:pt x="43270" y="141812"/>
                  </a:lnTo>
                  <a:lnTo>
                    <a:pt x="56852" y="97340"/>
                  </a:lnTo>
                  <a:lnTo>
                    <a:pt x="73707" y="58525"/>
                  </a:lnTo>
                  <a:lnTo>
                    <a:pt x="105586" y="16401"/>
                  </a:lnTo>
                  <a:lnTo>
                    <a:pt x="124529" y="2561"/>
                  </a:lnTo>
                  <a:lnTo>
                    <a:pt x="133532" y="0"/>
                  </a:lnTo>
                  <a:lnTo>
                    <a:pt x="151061" y="916"/>
                  </a:lnTo>
                  <a:lnTo>
                    <a:pt x="168259" y="11672"/>
                  </a:lnTo>
                  <a:lnTo>
                    <a:pt x="184605" y="30328"/>
                  </a:lnTo>
                  <a:lnTo>
                    <a:pt x="198925" y="57434"/>
                  </a:lnTo>
                  <a:lnTo>
                    <a:pt x="205403" y="104429"/>
                  </a:lnTo>
                  <a:lnTo>
                    <a:pt x="199483" y="150730"/>
                  </a:lnTo>
                  <a:lnTo>
                    <a:pt x="186957" y="177034"/>
                  </a:lnTo>
                  <a:lnTo>
                    <a:pt x="168220" y="199072"/>
                  </a:lnTo>
                  <a:lnTo>
                    <a:pt x="143430" y="215922"/>
                  </a:lnTo>
                  <a:lnTo>
                    <a:pt x="98335" y="230567"/>
                  </a:lnTo>
                  <a:lnTo>
                    <a:pt x="52597" y="229262"/>
                  </a:lnTo>
                  <a:lnTo>
                    <a:pt x="24620" y="223309"/>
                  </a:lnTo>
                  <a:lnTo>
                    <a:pt x="20359" y="221248"/>
                  </a:lnTo>
                  <a:lnTo>
                    <a:pt x="18224" y="219169"/>
                  </a:lnTo>
                  <a:lnTo>
                    <a:pt x="17506" y="217077"/>
                  </a:lnTo>
                  <a:lnTo>
                    <a:pt x="20556" y="216388"/>
                  </a:lnTo>
                  <a:lnTo>
                    <a:pt x="47821" y="219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997">
            <a:extLst>
              <a:ext uri="{FF2B5EF4-FFF2-40B4-BE49-F238E27FC236}">
                <a16:creationId xmlns:a16="http://schemas.microsoft.com/office/drawing/2014/main" xmlns="" id="{CF30876B-A3D5-4FFF-B6C6-748B96140ED2}"/>
              </a:ext>
            </a:extLst>
          </p:cNvPr>
          <p:cNvGrpSpPr/>
          <p:nvPr/>
        </p:nvGrpSpPr>
        <p:grpSpPr>
          <a:xfrm>
            <a:off x="3453307" y="2022647"/>
            <a:ext cx="387705" cy="457660"/>
            <a:chOff x="3453307" y="2022647"/>
            <a:chExt cx="387705" cy="457660"/>
          </a:xfrm>
        </p:grpSpPr>
        <p:sp>
          <p:nvSpPr>
            <p:cNvPr id="230" name="SMARTInkShape-5246">
              <a:extLst>
                <a:ext uri="{FF2B5EF4-FFF2-40B4-BE49-F238E27FC236}">
                  <a16:creationId xmlns:a16="http://schemas.microsoft.com/office/drawing/2014/main" xmlns="" id="{2FBFD00E-02E2-4DE1-A452-D3DF8B531AD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742324" y="2022647"/>
              <a:ext cx="98688" cy="179095"/>
            </a:xfrm>
            <a:custGeom>
              <a:avLst/>
              <a:gdLst/>
              <a:ahLst/>
              <a:cxnLst/>
              <a:rect l="0" t="0" r="0" b="0"/>
              <a:pathLst>
                <a:path w="98688" h="179095">
                  <a:moveTo>
                    <a:pt x="10526" y="22053"/>
                  </a:moveTo>
                  <a:lnTo>
                    <a:pt x="10526" y="22053"/>
                  </a:lnTo>
                  <a:lnTo>
                    <a:pt x="13897" y="18682"/>
                  </a:lnTo>
                  <a:lnTo>
                    <a:pt x="15552" y="15145"/>
                  </a:lnTo>
                  <a:lnTo>
                    <a:pt x="15993" y="13215"/>
                  </a:lnTo>
                  <a:lnTo>
                    <a:pt x="17699" y="11927"/>
                  </a:lnTo>
                  <a:lnTo>
                    <a:pt x="57341" y="0"/>
                  </a:lnTo>
                  <a:lnTo>
                    <a:pt x="74021" y="2505"/>
                  </a:lnTo>
                  <a:lnTo>
                    <a:pt x="83667" y="5839"/>
                  </a:lnTo>
                  <a:lnTo>
                    <a:pt x="86803" y="9127"/>
                  </a:lnTo>
                  <a:lnTo>
                    <a:pt x="90288" y="18425"/>
                  </a:lnTo>
                  <a:lnTo>
                    <a:pt x="92250" y="35559"/>
                  </a:lnTo>
                  <a:lnTo>
                    <a:pt x="88946" y="47812"/>
                  </a:lnTo>
                  <a:lnTo>
                    <a:pt x="79152" y="64728"/>
                  </a:lnTo>
                  <a:lnTo>
                    <a:pt x="66572" y="79715"/>
                  </a:lnTo>
                  <a:lnTo>
                    <a:pt x="59894" y="82958"/>
                  </a:lnTo>
                  <a:lnTo>
                    <a:pt x="42733" y="85508"/>
                  </a:lnTo>
                  <a:lnTo>
                    <a:pt x="45782" y="88911"/>
                  </a:lnTo>
                  <a:lnTo>
                    <a:pt x="51125" y="90573"/>
                  </a:lnTo>
                  <a:lnTo>
                    <a:pt x="62066" y="93390"/>
                  </a:lnTo>
                  <a:lnTo>
                    <a:pt x="70122" y="97503"/>
                  </a:lnTo>
                  <a:lnTo>
                    <a:pt x="82590" y="108457"/>
                  </a:lnTo>
                  <a:lnTo>
                    <a:pt x="93810" y="124089"/>
                  </a:lnTo>
                  <a:lnTo>
                    <a:pt x="97762" y="138677"/>
                  </a:lnTo>
                  <a:lnTo>
                    <a:pt x="98687" y="150086"/>
                  </a:lnTo>
                  <a:lnTo>
                    <a:pt x="95334" y="160331"/>
                  </a:lnTo>
                  <a:lnTo>
                    <a:pt x="92465" y="165038"/>
                  </a:lnTo>
                  <a:lnTo>
                    <a:pt x="83632" y="172150"/>
                  </a:lnTo>
                  <a:lnTo>
                    <a:pt x="78313" y="175034"/>
                  </a:lnTo>
                  <a:lnTo>
                    <a:pt x="47232" y="179094"/>
                  </a:lnTo>
                  <a:lnTo>
                    <a:pt x="2189" y="175186"/>
                  </a:lnTo>
                  <a:lnTo>
                    <a:pt x="29" y="174236"/>
                  </a:lnTo>
                  <a:lnTo>
                    <a:pt x="0" y="172897"/>
                  </a:lnTo>
                  <a:lnTo>
                    <a:pt x="4176" y="168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5247">
              <a:extLst>
                <a:ext uri="{FF2B5EF4-FFF2-40B4-BE49-F238E27FC236}">
                  <a16:creationId xmlns:a16="http://schemas.microsoft.com/office/drawing/2014/main" xmlns="" id="{5C9EAAF1-0EE1-4E74-9FA1-783513A44F1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453307" y="2255133"/>
              <a:ext cx="229671" cy="225174"/>
            </a:xfrm>
            <a:custGeom>
              <a:avLst/>
              <a:gdLst/>
              <a:ahLst/>
              <a:cxnLst/>
              <a:rect l="0" t="0" r="0" b="0"/>
              <a:pathLst>
                <a:path w="229671" h="225174">
                  <a:moveTo>
                    <a:pt x="223343" y="5467"/>
                  </a:moveTo>
                  <a:lnTo>
                    <a:pt x="223343" y="5467"/>
                  </a:lnTo>
                  <a:lnTo>
                    <a:pt x="228810" y="0"/>
                  </a:lnTo>
                  <a:lnTo>
                    <a:pt x="229104" y="411"/>
                  </a:lnTo>
                  <a:lnTo>
                    <a:pt x="229670" y="29647"/>
                  </a:lnTo>
                  <a:lnTo>
                    <a:pt x="205046" y="71234"/>
                  </a:lnTo>
                  <a:lnTo>
                    <a:pt x="166629" y="118333"/>
                  </a:lnTo>
                  <a:lnTo>
                    <a:pt x="128222" y="149211"/>
                  </a:lnTo>
                  <a:lnTo>
                    <a:pt x="102750" y="164603"/>
                  </a:lnTo>
                  <a:lnTo>
                    <a:pt x="65315" y="172563"/>
                  </a:lnTo>
                  <a:lnTo>
                    <a:pt x="42571" y="171924"/>
                  </a:lnTo>
                  <a:lnTo>
                    <a:pt x="24467" y="165526"/>
                  </a:lnTo>
                  <a:lnTo>
                    <a:pt x="10776" y="155626"/>
                  </a:lnTo>
                  <a:lnTo>
                    <a:pt x="2339" y="144171"/>
                  </a:lnTo>
                  <a:lnTo>
                    <a:pt x="0" y="130143"/>
                  </a:lnTo>
                  <a:lnTo>
                    <a:pt x="365" y="122451"/>
                  </a:lnTo>
                  <a:lnTo>
                    <a:pt x="6414" y="108260"/>
                  </a:lnTo>
                  <a:lnTo>
                    <a:pt x="21719" y="90252"/>
                  </a:lnTo>
                  <a:lnTo>
                    <a:pt x="34249" y="81249"/>
                  </a:lnTo>
                  <a:lnTo>
                    <a:pt x="49225" y="74896"/>
                  </a:lnTo>
                  <a:lnTo>
                    <a:pt x="56464" y="74331"/>
                  </a:lnTo>
                  <a:lnTo>
                    <a:pt x="70152" y="77466"/>
                  </a:lnTo>
                  <a:lnTo>
                    <a:pt x="116405" y="115651"/>
                  </a:lnTo>
                  <a:lnTo>
                    <a:pt x="151184" y="156192"/>
                  </a:lnTo>
                  <a:lnTo>
                    <a:pt x="188019" y="203709"/>
                  </a:lnTo>
                  <a:lnTo>
                    <a:pt x="203543" y="223580"/>
                  </a:lnTo>
                  <a:lnTo>
                    <a:pt x="205910" y="224959"/>
                  </a:lnTo>
                  <a:lnTo>
                    <a:pt x="208193" y="225173"/>
                  </a:lnTo>
                  <a:lnTo>
                    <a:pt x="216993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3" name="SMARTInkShape-5248">
            <a:extLst>
              <a:ext uri="{FF2B5EF4-FFF2-40B4-BE49-F238E27FC236}">
                <a16:creationId xmlns:a16="http://schemas.microsoft.com/office/drawing/2014/main" xmlns="" id="{B4AF68DC-2E37-42FE-BCC8-649BCBAF6F9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822988" y="2191788"/>
            <a:ext cx="377413" cy="351596"/>
          </a:xfrm>
          <a:custGeom>
            <a:avLst/>
            <a:gdLst/>
            <a:ahLst/>
            <a:cxnLst/>
            <a:rect l="0" t="0" r="0" b="0"/>
            <a:pathLst>
              <a:path w="377413" h="351596">
                <a:moveTo>
                  <a:pt x="326612" y="18012"/>
                </a:moveTo>
                <a:lnTo>
                  <a:pt x="326612" y="18012"/>
                </a:lnTo>
                <a:lnTo>
                  <a:pt x="329983" y="11270"/>
                </a:lnTo>
                <a:lnTo>
                  <a:pt x="331682" y="9284"/>
                </a:lnTo>
                <a:lnTo>
                  <a:pt x="336738" y="5783"/>
                </a:lnTo>
                <a:lnTo>
                  <a:pt x="338167" y="2464"/>
                </a:lnTo>
                <a:lnTo>
                  <a:pt x="337843" y="1297"/>
                </a:lnTo>
                <a:lnTo>
                  <a:pt x="336922" y="518"/>
                </a:lnTo>
                <a:lnTo>
                  <a:pt x="335602" y="0"/>
                </a:lnTo>
                <a:lnTo>
                  <a:pt x="321228" y="4942"/>
                </a:lnTo>
                <a:lnTo>
                  <a:pt x="282849" y="18775"/>
                </a:lnTo>
                <a:lnTo>
                  <a:pt x="240503" y="34701"/>
                </a:lnTo>
                <a:lnTo>
                  <a:pt x="208613" y="49418"/>
                </a:lnTo>
                <a:lnTo>
                  <a:pt x="175625" y="65366"/>
                </a:lnTo>
                <a:lnTo>
                  <a:pt x="132063" y="90212"/>
                </a:lnTo>
                <a:lnTo>
                  <a:pt x="101106" y="113047"/>
                </a:lnTo>
                <a:lnTo>
                  <a:pt x="95859" y="119752"/>
                </a:lnTo>
                <a:lnTo>
                  <a:pt x="97282" y="123233"/>
                </a:lnTo>
                <a:lnTo>
                  <a:pt x="106390" y="130864"/>
                </a:lnTo>
                <a:lnTo>
                  <a:pt x="146077" y="138533"/>
                </a:lnTo>
                <a:lnTo>
                  <a:pt x="184377" y="147639"/>
                </a:lnTo>
                <a:lnTo>
                  <a:pt x="225845" y="159617"/>
                </a:lnTo>
                <a:lnTo>
                  <a:pt x="229095" y="162510"/>
                </a:lnTo>
                <a:lnTo>
                  <a:pt x="230557" y="165849"/>
                </a:lnTo>
                <a:lnTo>
                  <a:pt x="230825" y="169487"/>
                </a:lnTo>
                <a:lnTo>
                  <a:pt x="223597" y="181054"/>
                </a:lnTo>
                <a:lnTo>
                  <a:pt x="208155" y="196308"/>
                </a:lnTo>
                <a:lnTo>
                  <a:pt x="167023" y="224730"/>
                </a:lnTo>
                <a:lnTo>
                  <a:pt x="132916" y="245118"/>
                </a:lnTo>
                <a:lnTo>
                  <a:pt x="94710" y="267820"/>
                </a:lnTo>
                <a:lnTo>
                  <a:pt x="57739" y="291316"/>
                </a:lnTo>
                <a:lnTo>
                  <a:pt x="10904" y="329499"/>
                </a:lnTo>
                <a:lnTo>
                  <a:pt x="3957" y="335737"/>
                </a:lnTo>
                <a:lnTo>
                  <a:pt x="736" y="340601"/>
                </a:lnTo>
                <a:lnTo>
                  <a:pt x="0" y="344549"/>
                </a:lnTo>
                <a:lnTo>
                  <a:pt x="921" y="347887"/>
                </a:lnTo>
                <a:lnTo>
                  <a:pt x="15114" y="351595"/>
                </a:lnTo>
                <a:lnTo>
                  <a:pt x="62161" y="349920"/>
                </a:lnTo>
                <a:lnTo>
                  <a:pt x="109595" y="343327"/>
                </a:lnTo>
                <a:lnTo>
                  <a:pt x="136073" y="338605"/>
                </a:lnTo>
                <a:lnTo>
                  <a:pt x="163603" y="333341"/>
                </a:lnTo>
                <a:lnTo>
                  <a:pt x="192539" y="328420"/>
                </a:lnTo>
                <a:lnTo>
                  <a:pt x="222413" y="323728"/>
                </a:lnTo>
                <a:lnTo>
                  <a:pt x="252913" y="319190"/>
                </a:lnTo>
                <a:lnTo>
                  <a:pt x="299971" y="314146"/>
                </a:lnTo>
                <a:lnTo>
                  <a:pt x="346706" y="311307"/>
                </a:lnTo>
                <a:lnTo>
                  <a:pt x="363765" y="311349"/>
                </a:lnTo>
                <a:lnTo>
                  <a:pt x="377412" y="31646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SMARTInkShape-Group999">
            <a:extLst>
              <a:ext uri="{FF2B5EF4-FFF2-40B4-BE49-F238E27FC236}">
                <a16:creationId xmlns:a16="http://schemas.microsoft.com/office/drawing/2014/main" xmlns="" id="{A2A08F69-6ED3-45A5-9519-D183F6598513}"/>
              </a:ext>
            </a:extLst>
          </p:cNvPr>
          <p:cNvGrpSpPr/>
          <p:nvPr/>
        </p:nvGrpSpPr>
        <p:grpSpPr>
          <a:xfrm>
            <a:off x="2001133" y="2171961"/>
            <a:ext cx="570618" cy="414029"/>
            <a:chOff x="2001133" y="2171961"/>
            <a:chExt cx="570618" cy="414029"/>
          </a:xfrm>
        </p:grpSpPr>
        <p:sp>
          <p:nvSpPr>
            <p:cNvPr id="234" name="SMARTInkShape-5249">
              <a:extLst>
                <a:ext uri="{FF2B5EF4-FFF2-40B4-BE49-F238E27FC236}">
                  <a16:creationId xmlns:a16="http://schemas.microsoft.com/office/drawing/2014/main" xmlns="" id="{3B10EE25-9BAC-4330-86AC-DC6E8ED671D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379429" y="2451100"/>
              <a:ext cx="192322" cy="53282"/>
            </a:xfrm>
            <a:custGeom>
              <a:avLst/>
              <a:gdLst/>
              <a:ahLst/>
              <a:cxnLst/>
              <a:rect l="0" t="0" r="0" b="0"/>
              <a:pathLst>
                <a:path w="192322" h="53282">
                  <a:moveTo>
                    <a:pt x="8171" y="38100"/>
                  </a:moveTo>
                  <a:lnTo>
                    <a:pt x="8171" y="38100"/>
                  </a:lnTo>
                  <a:lnTo>
                    <a:pt x="1429" y="44842"/>
                  </a:lnTo>
                  <a:lnTo>
                    <a:pt x="148" y="47534"/>
                  </a:lnTo>
                  <a:lnTo>
                    <a:pt x="0" y="50033"/>
                  </a:lnTo>
                  <a:lnTo>
                    <a:pt x="607" y="52406"/>
                  </a:lnTo>
                  <a:lnTo>
                    <a:pt x="3128" y="53281"/>
                  </a:lnTo>
                  <a:lnTo>
                    <a:pt x="11574" y="52373"/>
                  </a:lnTo>
                  <a:lnTo>
                    <a:pt x="48455" y="41153"/>
                  </a:lnTo>
                  <a:lnTo>
                    <a:pt x="83695" y="28403"/>
                  </a:lnTo>
                  <a:lnTo>
                    <a:pt x="121465" y="15446"/>
                  </a:lnTo>
                  <a:lnTo>
                    <a:pt x="168818" y="4890"/>
                  </a:lnTo>
                  <a:lnTo>
                    <a:pt x="192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5250">
              <a:extLst>
                <a:ext uri="{FF2B5EF4-FFF2-40B4-BE49-F238E27FC236}">
                  <a16:creationId xmlns:a16="http://schemas.microsoft.com/office/drawing/2014/main" xmlns="" id="{1A99AEC3-220C-419C-BBF1-F4CA5D3242F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368550" y="237490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8838" y="261"/>
                  </a:lnTo>
                  <a:lnTo>
                    <a:pt x="50492" y="34"/>
                  </a:lnTo>
                  <a:lnTo>
                    <a:pt x="92571" y="1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5251">
              <a:extLst>
                <a:ext uri="{FF2B5EF4-FFF2-40B4-BE49-F238E27FC236}">
                  <a16:creationId xmlns:a16="http://schemas.microsoft.com/office/drawing/2014/main" xmlns="" id="{6DB12DE4-2634-4D23-8D71-90C10E336E0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172036" y="2176082"/>
              <a:ext cx="107615" cy="409908"/>
            </a:xfrm>
            <a:custGeom>
              <a:avLst/>
              <a:gdLst/>
              <a:ahLst/>
              <a:cxnLst/>
              <a:rect l="0" t="0" r="0" b="0"/>
              <a:pathLst>
                <a:path w="107615" h="409908">
                  <a:moveTo>
                    <a:pt x="107614" y="21018"/>
                  </a:moveTo>
                  <a:lnTo>
                    <a:pt x="107614" y="21018"/>
                  </a:lnTo>
                  <a:lnTo>
                    <a:pt x="107614" y="0"/>
                  </a:lnTo>
                  <a:lnTo>
                    <a:pt x="107614" y="656"/>
                  </a:lnTo>
                  <a:lnTo>
                    <a:pt x="62833" y="40626"/>
                  </a:lnTo>
                  <a:lnTo>
                    <a:pt x="22939" y="78217"/>
                  </a:lnTo>
                  <a:lnTo>
                    <a:pt x="5725" y="107236"/>
                  </a:lnTo>
                  <a:lnTo>
                    <a:pt x="1460" y="124018"/>
                  </a:lnTo>
                  <a:lnTo>
                    <a:pt x="901" y="142788"/>
                  </a:lnTo>
                  <a:lnTo>
                    <a:pt x="8572" y="189053"/>
                  </a:lnTo>
                  <a:lnTo>
                    <a:pt x="11241" y="225088"/>
                  </a:lnTo>
                  <a:lnTo>
                    <a:pt x="12031" y="272688"/>
                  </a:lnTo>
                  <a:lnTo>
                    <a:pt x="10335" y="306673"/>
                  </a:lnTo>
                  <a:lnTo>
                    <a:pt x="5413" y="353777"/>
                  </a:lnTo>
                  <a:lnTo>
                    <a:pt x="799" y="397506"/>
                  </a:lnTo>
                  <a:lnTo>
                    <a:pt x="0" y="409618"/>
                  </a:lnTo>
                  <a:lnTo>
                    <a:pt x="2005" y="409907"/>
                  </a:lnTo>
                  <a:lnTo>
                    <a:pt x="18714" y="402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5252">
              <a:extLst>
                <a:ext uri="{FF2B5EF4-FFF2-40B4-BE49-F238E27FC236}">
                  <a16:creationId xmlns:a16="http://schemas.microsoft.com/office/drawing/2014/main" xmlns="" id="{6C73A455-28CC-4F0E-9CD3-0B3C23DA656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001133" y="2171961"/>
              <a:ext cx="189618" cy="192842"/>
            </a:xfrm>
            <a:custGeom>
              <a:avLst/>
              <a:gdLst/>
              <a:ahLst/>
              <a:cxnLst/>
              <a:rect l="0" t="0" r="0" b="0"/>
              <a:pathLst>
                <a:path w="189618" h="192842">
                  <a:moveTo>
                    <a:pt x="5467" y="6089"/>
                  </a:moveTo>
                  <a:lnTo>
                    <a:pt x="5467" y="6089"/>
                  </a:lnTo>
                  <a:lnTo>
                    <a:pt x="0" y="622"/>
                  </a:lnTo>
                  <a:lnTo>
                    <a:pt x="6120" y="0"/>
                  </a:lnTo>
                  <a:lnTo>
                    <a:pt x="23613" y="3187"/>
                  </a:lnTo>
                  <a:lnTo>
                    <a:pt x="50041" y="18713"/>
                  </a:lnTo>
                  <a:lnTo>
                    <a:pt x="91282" y="60088"/>
                  </a:lnTo>
                  <a:lnTo>
                    <a:pt x="125673" y="100092"/>
                  </a:lnTo>
                  <a:lnTo>
                    <a:pt x="153659" y="138364"/>
                  </a:lnTo>
                  <a:lnTo>
                    <a:pt x="176791" y="177614"/>
                  </a:lnTo>
                  <a:lnTo>
                    <a:pt x="181988" y="192841"/>
                  </a:lnTo>
                  <a:lnTo>
                    <a:pt x="183120" y="191973"/>
                  </a:lnTo>
                  <a:lnTo>
                    <a:pt x="189617" y="177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1000">
            <a:extLst>
              <a:ext uri="{FF2B5EF4-FFF2-40B4-BE49-F238E27FC236}">
                <a16:creationId xmlns:a16="http://schemas.microsoft.com/office/drawing/2014/main" xmlns="" id="{8B49C304-646B-40BF-995A-D7C8FFC0A5FD}"/>
              </a:ext>
            </a:extLst>
          </p:cNvPr>
          <p:cNvGrpSpPr/>
          <p:nvPr/>
        </p:nvGrpSpPr>
        <p:grpSpPr>
          <a:xfrm>
            <a:off x="5695950" y="659433"/>
            <a:ext cx="537942" cy="542805"/>
            <a:chOff x="5695950" y="659433"/>
            <a:chExt cx="537942" cy="542805"/>
          </a:xfrm>
        </p:grpSpPr>
        <p:sp>
          <p:nvSpPr>
            <p:cNvPr id="239" name="SMARTInkShape-5253">
              <a:extLst>
                <a:ext uri="{FF2B5EF4-FFF2-40B4-BE49-F238E27FC236}">
                  <a16:creationId xmlns:a16="http://schemas.microsoft.com/office/drawing/2014/main" xmlns="" id="{73351E87-6BE9-46A5-AFB7-864BE4B5ED4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91211" y="1149350"/>
              <a:ext cx="84328" cy="52888"/>
            </a:xfrm>
            <a:custGeom>
              <a:avLst/>
              <a:gdLst/>
              <a:ahLst/>
              <a:cxnLst/>
              <a:rect l="0" t="0" r="0" b="0"/>
              <a:pathLst>
                <a:path w="84328" h="52888">
                  <a:moveTo>
                    <a:pt x="30189" y="25400"/>
                  </a:moveTo>
                  <a:lnTo>
                    <a:pt x="30189" y="25400"/>
                  </a:lnTo>
                  <a:lnTo>
                    <a:pt x="12513" y="16562"/>
                  </a:lnTo>
                  <a:lnTo>
                    <a:pt x="9233" y="15980"/>
                  </a:lnTo>
                  <a:lnTo>
                    <a:pt x="6341" y="16298"/>
                  </a:lnTo>
                  <a:lnTo>
                    <a:pt x="3707" y="17215"/>
                  </a:lnTo>
                  <a:lnTo>
                    <a:pt x="1951" y="18532"/>
                  </a:lnTo>
                  <a:lnTo>
                    <a:pt x="0" y="21877"/>
                  </a:lnTo>
                  <a:lnTo>
                    <a:pt x="1014" y="27597"/>
                  </a:lnTo>
                  <a:lnTo>
                    <a:pt x="2273" y="31098"/>
                  </a:lnTo>
                  <a:lnTo>
                    <a:pt x="14157" y="42767"/>
                  </a:lnTo>
                  <a:lnTo>
                    <a:pt x="37825" y="51791"/>
                  </a:lnTo>
                  <a:lnTo>
                    <a:pt x="53337" y="52887"/>
                  </a:lnTo>
                  <a:lnTo>
                    <a:pt x="66583" y="50316"/>
                  </a:lnTo>
                  <a:lnTo>
                    <a:pt x="77173" y="44470"/>
                  </a:lnTo>
                  <a:lnTo>
                    <a:pt x="80562" y="40936"/>
                  </a:lnTo>
                  <a:lnTo>
                    <a:pt x="84327" y="33246"/>
                  </a:lnTo>
                  <a:lnTo>
                    <a:pt x="82509" y="29219"/>
                  </a:lnTo>
                  <a:lnTo>
                    <a:pt x="66466" y="16811"/>
                  </a:lnTo>
                  <a:lnTo>
                    <a:pt x="365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5254">
              <a:extLst>
                <a:ext uri="{FF2B5EF4-FFF2-40B4-BE49-F238E27FC236}">
                  <a16:creationId xmlns:a16="http://schemas.microsoft.com/office/drawing/2014/main" xmlns="" id="{01BA56A9-2742-40ED-8402-93214F5CE5B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070269" y="659433"/>
              <a:ext cx="163623" cy="280368"/>
            </a:xfrm>
            <a:custGeom>
              <a:avLst/>
              <a:gdLst/>
              <a:ahLst/>
              <a:cxnLst/>
              <a:rect l="0" t="0" r="0" b="0"/>
              <a:pathLst>
                <a:path w="163623" h="280368">
                  <a:moveTo>
                    <a:pt x="13031" y="83517"/>
                  </a:moveTo>
                  <a:lnTo>
                    <a:pt x="13031" y="83517"/>
                  </a:lnTo>
                  <a:lnTo>
                    <a:pt x="2918" y="73404"/>
                  </a:lnTo>
                  <a:lnTo>
                    <a:pt x="644" y="67603"/>
                  </a:lnTo>
                  <a:lnTo>
                    <a:pt x="0" y="53631"/>
                  </a:lnTo>
                  <a:lnTo>
                    <a:pt x="6974" y="33269"/>
                  </a:lnTo>
                  <a:lnTo>
                    <a:pt x="28092" y="13831"/>
                  </a:lnTo>
                  <a:lnTo>
                    <a:pt x="63433" y="1407"/>
                  </a:lnTo>
                  <a:lnTo>
                    <a:pt x="105183" y="0"/>
                  </a:lnTo>
                  <a:lnTo>
                    <a:pt x="130423" y="9945"/>
                  </a:lnTo>
                  <a:lnTo>
                    <a:pt x="142093" y="17535"/>
                  </a:lnTo>
                  <a:lnTo>
                    <a:pt x="156940" y="37259"/>
                  </a:lnTo>
                  <a:lnTo>
                    <a:pt x="161887" y="48445"/>
                  </a:lnTo>
                  <a:lnTo>
                    <a:pt x="163622" y="74044"/>
                  </a:lnTo>
                  <a:lnTo>
                    <a:pt x="154782" y="116223"/>
                  </a:lnTo>
                  <a:lnTo>
                    <a:pt x="136875" y="158119"/>
                  </a:lnTo>
                  <a:lnTo>
                    <a:pt x="115578" y="195462"/>
                  </a:lnTo>
                  <a:lnTo>
                    <a:pt x="96160" y="236314"/>
                  </a:lnTo>
                  <a:lnTo>
                    <a:pt x="82881" y="280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5255">
              <a:extLst>
                <a:ext uri="{FF2B5EF4-FFF2-40B4-BE49-F238E27FC236}">
                  <a16:creationId xmlns:a16="http://schemas.microsoft.com/office/drawing/2014/main" xmlns="" id="{F7CF9349-E4C3-44BA-B8BA-4461A35F58D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721350" y="1047750"/>
              <a:ext cx="184151" cy="11821"/>
            </a:xfrm>
            <a:custGeom>
              <a:avLst/>
              <a:gdLst/>
              <a:ahLst/>
              <a:cxnLst/>
              <a:rect l="0" t="0" r="0" b="0"/>
              <a:pathLst>
                <a:path w="184151" h="11821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5" y="10714"/>
                  </a:lnTo>
                  <a:lnTo>
                    <a:pt x="1881" y="11376"/>
                  </a:lnTo>
                  <a:lnTo>
                    <a:pt x="3371" y="11817"/>
                  </a:lnTo>
                  <a:lnTo>
                    <a:pt x="39707" y="11820"/>
                  </a:lnTo>
                  <a:lnTo>
                    <a:pt x="75972" y="9251"/>
                  </a:lnTo>
                  <a:lnTo>
                    <a:pt x="117962" y="5758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5256">
              <a:extLst>
                <a:ext uri="{FF2B5EF4-FFF2-40B4-BE49-F238E27FC236}">
                  <a16:creationId xmlns:a16="http://schemas.microsoft.com/office/drawing/2014/main" xmlns="" id="{E1761743-88A6-44FD-A088-912936FE82F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695950" y="93345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0" y="0"/>
                  </a:lnTo>
                  <a:lnTo>
                    <a:pt x="6479" y="705"/>
                  </a:lnTo>
                  <a:lnTo>
                    <a:pt x="34206" y="5026"/>
                  </a:lnTo>
                  <a:lnTo>
                    <a:pt x="74341" y="5958"/>
                  </a:lnTo>
                  <a:lnTo>
                    <a:pt x="120099" y="8115"/>
                  </a:lnTo>
                  <a:lnTo>
                    <a:pt x="1651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1001">
            <a:extLst>
              <a:ext uri="{FF2B5EF4-FFF2-40B4-BE49-F238E27FC236}">
                <a16:creationId xmlns:a16="http://schemas.microsoft.com/office/drawing/2014/main" xmlns="" id="{8BAD1FB5-DE1C-46B9-A0B2-6D52C913072B}"/>
              </a:ext>
            </a:extLst>
          </p:cNvPr>
          <p:cNvGrpSpPr/>
          <p:nvPr/>
        </p:nvGrpSpPr>
        <p:grpSpPr>
          <a:xfrm>
            <a:off x="5073650" y="413638"/>
            <a:ext cx="333572" cy="723013"/>
            <a:chOff x="5073650" y="413638"/>
            <a:chExt cx="333572" cy="723013"/>
          </a:xfrm>
        </p:grpSpPr>
        <p:sp>
          <p:nvSpPr>
            <p:cNvPr id="244" name="SMARTInkShape-5257">
              <a:extLst>
                <a:ext uri="{FF2B5EF4-FFF2-40B4-BE49-F238E27FC236}">
                  <a16:creationId xmlns:a16="http://schemas.microsoft.com/office/drawing/2014/main" xmlns="" id="{E1EF1E11-3084-4571-AE5D-008CFE9BBE0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181884" y="413638"/>
              <a:ext cx="215617" cy="195963"/>
            </a:xfrm>
            <a:custGeom>
              <a:avLst/>
              <a:gdLst/>
              <a:ahLst/>
              <a:cxnLst/>
              <a:rect l="0" t="0" r="0" b="0"/>
              <a:pathLst>
                <a:path w="215617" h="195963">
                  <a:moveTo>
                    <a:pt x="6066" y="88012"/>
                  </a:moveTo>
                  <a:lnTo>
                    <a:pt x="6066" y="88012"/>
                  </a:lnTo>
                  <a:lnTo>
                    <a:pt x="11533" y="77077"/>
                  </a:lnTo>
                  <a:lnTo>
                    <a:pt x="11827" y="77900"/>
                  </a:lnTo>
                  <a:lnTo>
                    <a:pt x="12155" y="82577"/>
                  </a:lnTo>
                  <a:lnTo>
                    <a:pt x="4567" y="129540"/>
                  </a:lnTo>
                  <a:lnTo>
                    <a:pt x="674" y="142076"/>
                  </a:lnTo>
                  <a:lnTo>
                    <a:pt x="355" y="142399"/>
                  </a:lnTo>
                  <a:lnTo>
                    <a:pt x="142" y="141909"/>
                  </a:lnTo>
                  <a:lnTo>
                    <a:pt x="0" y="140877"/>
                  </a:lnTo>
                  <a:lnTo>
                    <a:pt x="8542" y="100784"/>
                  </a:lnTo>
                  <a:lnTo>
                    <a:pt x="23263" y="62633"/>
                  </a:lnTo>
                  <a:lnTo>
                    <a:pt x="50150" y="18558"/>
                  </a:lnTo>
                  <a:lnTo>
                    <a:pt x="64934" y="5873"/>
                  </a:lnTo>
                  <a:lnTo>
                    <a:pt x="72828" y="1503"/>
                  </a:lnTo>
                  <a:lnTo>
                    <a:pt x="80913" y="0"/>
                  </a:lnTo>
                  <a:lnTo>
                    <a:pt x="97422" y="2094"/>
                  </a:lnTo>
                  <a:lnTo>
                    <a:pt x="114167" y="13372"/>
                  </a:lnTo>
                  <a:lnTo>
                    <a:pt x="139461" y="43319"/>
                  </a:lnTo>
                  <a:lnTo>
                    <a:pt x="154253" y="69559"/>
                  </a:lnTo>
                  <a:lnTo>
                    <a:pt x="167958" y="111394"/>
                  </a:lnTo>
                  <a:lnTo>
                    <a:pt x="187074" y="158169"/>
                  </a:lnTo>
                  <a:lnTo>
                    <a:pt x="194465" y="173521"/>
                  </a:lnTo>
                  <a:lnTo>
                    <a:pt x="215616" y="195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5258">
              <a:extLst>
                <a:ext uri="{FF2B5EF4-FFF2-40B4-BE49-F238E27FC236}">
                  <a16:creationId xmlns:a16="http://schemas.microsoft.com/office/drawing/2014/main" xmlns="" id="{8945F6E9-5A4B-48F0-B2AD-E05BDFC8B69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234922" y="713017"/>
              <a:ext cx="172300" cy="423634"/>
            </a:xfrm>
            <a:custGeom>
              <a:avLst/>
              <a:gdLst/>
              <a:ahLst/>
              <a:cxnLst/>
              <a:rect l="0" t="0" r="0" b="0"/>
              <a:pathLst>
                <a:path w="172300" h="423634">
                  <a:moveTo>
                    <a:pt x="168928" y="23583"/>
                  </a:moveTo>
                  <a:lnTo>
                    <a:pt x="168928" y="23583"/>
                  </a:lnTo>
                  <a:lnTo>
                    <a:pt x="172299" y="13470"/>
                  </a:lnTo>
                  <a:lnTo>
                    <a:pt x="171881" y="9786"/>
                  </a:lnTo>
                  <a:lnTo>
                    <a:pt x="170191" y="6624"/>
                  </a:lnTo>
                  <a:lnTo>
                    <a:pt x="167652" y="3810"/>
                  </a:lnTo>
                  <a:lnTo>
                    <a:pt x="159189" y="684"/>
                  </a:lnTo>
                  <a:lnTo>
                    <a:pt x="146960" y="0"/>
                  </a:lnTo>
                  <a:lnTo>
                    <a:pt x="119537" y="4993"/>
                  </a:lnTo>
                  <a:lnTo>
                    <a:pt x="76465" y="23047"/>
                  </a:lnTo>
                  <a:lnTo>
                    <a:pt x="32417" y="49749"/>
                  </a:lnTo>
                  <a:lnTo>
                    <a:pt x="12534" y="68965"/>
                  </a:lnTo>
                  <a:lnTo>
                    <a:pt x="4640" y="84205"/>
                  </a:lnTo>
                  <a:lnTo>
                    <a:pt x="2542" y="100385"/>
                  </a:lnTo>
                  <a:lnTo>
                    <a:pt x="0" y="147971"/>
                  </a:lnTo>
                  <a:lnTo>
                    <a:pt x="2380" y="184852"/>
                  </a:lnTo>
                  <a:lnTo>
                    <a:pt x="3399" y="230195"/>
                  </a:lnTo>
                  <a:lnTo>
                    <a:pt x="4407" y="275928"/>
                  </a:lnTo>
                  <a:lnTo>
                    <a:pt x="7142" y="308363"/>
                  </a:lnTo>
                  <a:lnTo>
                    <a:pt x="9278" y="354985"/>
                  </a:lnTo>
                  <a:lnTo>
                    <a:pt x="5636" y="398366"/>
                  </a:lnTo>
                  <a:lnTo>
                    <a:pt x="3828" y="423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5259">
              <a:extLst>
                <a:ext uri="{FF2B5EF4-FFF2-40B4-BE49-F238E27FC236}">
                  <a16:creationId xmlns:a16="http://schemas.microsoft.com/office/drawing/2014/main" xmlns="" id="{072299A3-192F-46A3-9116-F1FC90ACA61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073650" y="677629"/>
              <a:ext cx="171451" cy="230422"/>
            </a:xfrm>
            <a:custGeom>
              <a:avLst/>
              <a:gdLst/>
              <a:ahLst/>
              <a:cxnLst/>
              <a:rect l="0" t="0" r="0" b="0"/>
              <a:pathLst>
                <a:path w="171451" h="230422">
                  <a:moveTo>
                    <a:pt x="0" y="8171"/>
                  </a:moveTo>
                  <a:lnTo>
                    <a:pt x="0" y="8171"/>
                  </a:lnTo>
                  <a:lnTo>
                    <a:pt x="3371" y="1429"/>
                  </a:lnTo>
                  <a:lnTo>
                    <a:pt x="5069" y="149"/>
                  </a:lnTo>
                  <a:lnTo>
                    <a:pt x="6907" y="0"/>
                  </a:lnTo>
                  <a:lnTo>
                    <a:pt x="12242" y="2423"/>
                  </a:lnTo>
                  <a:lnTo>
                    <a:pt x="21669" y="8203"/>
                  </a:lnTo>
                  <a:lnTo>
                    <a:pt x="53025" y="51989"/>
                  </a:lnTo>
                  <a:lnTo>
                    <a:pt x="80623" y="90534"/>
                  </a:lnTo>
                  <a:lnTo>
                    <a:pt x="109967" y="128766"/>
                  </a:lnTo>
                  <a:lnTo>
                    <a:pt x="132066" y="166905"/>
                  </a:lnTo>
                  <a:lnTo>
                    <a:pt x="159156" y="213799"/>
                  </a:lnTo>
                  <a:lnTo>
                    <a:pt x="171450" y="230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1002">
            <a:extLst>
              <a:ext uri="{FF2B5EF4-FFF2-40B4-BE49-F238E27FC236}">
                <a16:creationId xmlns:a16="http://schemas.microsoft.com/office/drawing/2014/main" xmlns="" id="{799D5BC9-1D18-40FB-85F8-4D2B24DD003D}"/>
              </a:ext>
            </a:extLst>
          </p:cNvPr>
          <p:cNvGrpSpPr/>
          <p:nvPr/>
        </p:nvGrpSpPr>
        <p:grpSpPr>
          <a:xfrm>
            <a:off x="2246599" y="597578"/>
            <a:ext cx="1299877" cy="438214"/>
            <a:chOff x="2246599" y="597578"/>
            <a:chExt cx="1299877" cy="438214"/>
          </a:xfrm>
        </p:grpSpPr>
        <p:sp>
          <p:nvSpPr>
            <p:cNvPr id="248" name="SMARTInkShape-5260">
              <a:extLst>
                <a:ext uri="{FF2B5EF4-FFF2-40B4-BE49-F238E27FC236}">
                  <a16:creationId xmlns:a16="http://schemas.microsoft.com/office/drawing/2014/main" xmlns="" id="{14C93F9C-4E44-4C04-A14D-9A1D6328D67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270250" y="603642"/>
              <a:ext cx="151926" cy="411903"/>
            </a:xfrm>
            <a:custGeom>
              <a:avLst/>
              <a:gdLst/>
              <a:ahLst/>
              <a:cxnLst/>
              <a:rect l="0" t="0" r="0" b="0"/>
              <a:pathLst>
                <a:path w="151926" h="411903">
                  <a:moveTo>
                    <a:pt x="38100" y="31358"/>
                  </a:moveTo>
                  <a:lnTo>
                    <a:pt x="38100" y="31358"/>
                  </a:lnTo>
                  <a:lnTo>
                    <a:pt x="51915" y="22569"/>
                  </a:lnTo>
                  <a:lnTo>
                    <a:pt x="55777" y="19149"/>
                  </a:lnTo>
                  <a:lnTo>
                    <a:pt x="95139" y="6301"/>
                  </a:lnTo>
                  <a:lnTo>
                    <a:pt x="138930" y="0"/>
                  </a:lnTo>
                  <a:lnTo>
                    <a:pt x="141303" y="575"/>
                  </a:lnTo>
                  <a:lnTo>
                    <a:pt x="142885" y="1664"/>
                  </a:lnTo>
                  <a:lnTo>
                    <a:pt x="145348" y="6166"/>
                  </a:lnTo>
                  <a:lnTo>
                    <a:pt x="149997" y="21307"/>
                  </a:lnTo>
                  <a:lnTo>
                    <a:pt x="151925" y="56994"/>
                  </a:lnTo>
                  <a:lnTo>
                    <a:pt x="150378" y="98691"/>
                  </a:lnTo>
                  <a:lnTo>
                    <a:pt x="147268" y="131839"/>
                  </a:lnTo>
                  <a:lnTo>
                    <a:pt x="143534" y="170090"/>
                  </a:lnTo>
                  <a:lnTo>
                    <a:pt x="137640" y="206847"/>
                  </a:lnTo>
                  <a:lnTo>
                    <a:pt x="130318" y="241997"/>
                  </a:lnTo>
                  <a:lnTo>
                    <a:pt x="122360" y="276435"/>
                  </a:lnTo>
                  <a:lnTo>
                    <a:pt x="117882" y="308674"/>
                  </a:lnTo>
                  <a:lnTo>
                    <a:pt x="113480" y="348946"/>
                  </a:lnTo>
                  <a:lnTo>
                    <a:pt x="109042" y="384467"/>
                  </a:lnTo>
                  <a:lnTo>
                    <a:pt x="110317" y="394788"/>
                  </a:lnTo>
                  <a:lnTo>
                    <a:pt x="111644" y="398528"/>
                  </a:lnTo>
                  <a:lnTo>
                    <a:pt x="111824" y="401727"/>
                  </a:lnTo>
                  <a:lnTo>
                    <a:pt x="108600" y="410819"/>
                  </a:lnTo>
                  <a:lnTo>
                    <a:pt x="104475" y="411674"/>
                  </a:lnTo>
                  <a:lnTo>
                    <a:pt x="101400" y="411902"/>
                  </a:lnTo>
                  <a:lnTo>
                    <a:pt x="57066" y="401383"/>
                  </a:lnTo>
                  <a:lnTo>
                    <a:pt x="0" y="393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5261">
              <a:extLst>
                <a:ext uri="{FF2B5EF4-FFF2-40B4-BE49-F238E27FC236}">
                  <a16:creationId xmlns:a16="http://schemas.microsoft.com/office/drawing/2014/main" xmlns="" id="{383227DE-0518-4F17-8BE1-2AEF800B702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917341" y="732942"/>
              <a:ext cx="149710" cy="264009"/>
            </a:xfrm>
            <a:custGeom>
              <a:avLst/>
              <a:gdLst/>
              <a:ahLst/>
              <a:cxnLst/>
              <a:rect l="0" t="0" r="0" b="0"/>
              <a:pathLst>
                <a:path w="149710" h="26400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38828" y="45569"/>
                  </a:lnTo>
                  <a:lnTo>
                    <a:pt x="63312" y="84358"/>
                  </a:lnTo>
                  <a:lnTo>
                    <a:pt x="88440" y="130502"/>
                  </a:lnTo>
                  <a:lnTo>
                    <a:pt x="110389" y="176551"/>
                  </a:lnTo>
                  <a:lnTo>
                    <a:pt x="126927" y="218104"/>
                  </a:lnTo>
                  <a:lnTo>
                    <a:pt x="140087" y="252746"/>
                  </a:lnTo>
                  <a:lnTo>
                    <a:pt x="149709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5262">
              <a:extLst>
                <a:ext uri="{FF2B5EF4-FFF2-40B4-BE49-F238E27FC236}">
                  <a16:creationId xmlns:a16="http://schemas.microsoft.com/office/drawing/2014/main" xmlns="" id="{93DC9E7E-59E9-4AE0-B5CE-7F7A92C7F8D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882900" y="755650"/>
              <a:ext cx="215901" cy="247651"/>
            </a:xfrm>
            <a:custGeom>
              <a:avLst/>
              <a:gdLst/>
              <a:ahLst/>
              <a:cxnLst/>
              <a:rect l="0" t="0" r="0" b="0"/>
              <a:pathLst>
                <a:path w="215901" h="247651">
                  <a:moveTo>
                    <a:pt x="215900" y="0"/>
                  </a:moveTo>
                  <a:lnTo>
                    <a:pt x="215900" y="0"/>
                  </a:lnTo>
                  <a:lnTo>
                    <a:pt x="209158" y="0"/>
                  </a:lnTo>
                  <a:lnTo>
                    <a:pt x="194852" y="6742"/>
                  </a:lnTo>
                  <a:lnTo>
                    <a:pt x="156048" y="48334"/>
                  </a:lnTo>
                  <a:lnTo>
                    <a:pt x="124318" y="87464"/>
                  </a:lnTo>
                  <a:lnTo>
                    <a:pt x="88105" y="134806"/>
                  </a:lnTo>
                  <a:lnTo>
                    <a:pt x="52446" y="178937"/>
                  </a:lnTo>
                  <a:lnTo>
                    <a:pt x="18905" y="222082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5263">
              <a:extLst>
                <a:ext uri="{FF2B5EF4-FFF2-40B4-BE49-F238E27FC236}">
                  <a16:creationId xmlns:a16="http://schemas.microsoft.com/office/drawing/2014/main" xmlns="" id="{5159F719-7C52-4A40-8BA5-ABD47829DCB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611844" y="632230"/>
              <a:ext cx="264707" cy="376364"/>
            </a:xfrm>
            <a:custGeom>
              <a:avLst/>
              <a:gdLst/>
              <a:ahLst/>
              <a:cxnLst/>
              <a:rect l="0" t="0" r="0" b="0"/>
              <a:pathLst>
                <a:path w="264707" h="376364">
                  <a:moveTo>
                    <a:pt x="264706" y="21820"/>
                  </a:moveTo>
                  <a:lnTo>
                    <a:pt x="264706" y="21820"/>
                  </a:lnTo>
                  <a:lnTo>
                    <a:pt x="249126" y="9611"/>
                  </a:lnTo>
                  <a:lnTo>
                    <a:pt x="204815" y="0"/>
                  </a:lnTo>
                  <a:lnTo>
                    <a:pt x="173112" y="852"/>
                  </a:lnTo>
                  <a:lnTo>
                    <a:pt x="127648" y="14451"/>
                  </a:lnTo>
                  <a:lnTo>
                    <a:pt x="114891" y="19956"/>
                  </a:lnTo>
                  <a:lnTo>
                    <a:pt x="106870" y="27106"/>
                  </a:lnTo>
                  <a:lnTo>
                    <a:pt x="102834" y="36869"/>
                  </a:lnTo>
                  <a:lnTo>
                    <a:pt x="99326" y="77424"/>
                  </a:lnTo>
                  <a:lnTo>
                    <a:pt x="93957" y="114966"/>
                  </a:lnTo>
                  <a:lnTo>
                    <a:pt x="87453" y="150237"/>
                  </a:lnTo>
                  <a:lnTo>
                    <a:pt x="77977" y="187550"/>
                  </a:lnTo>
                  <a:lnTo>
                    <a:pt x="66710" y="225300"/>
                  </a:lnTo>
                  <a:lnTo>
                    <a:pt x="54646" y="263244"/>
                  </a:lnTo>
                  <a:lnTo>
                    <a:pt x="35955" y="310194"/>
                  </a:lnTo>
                  <a:lnTo>
                    <a:pt x="12087" y="352434"/>
                  </a:lnTo>
                  <a:lnTo>
                    <a:pt x="0" y="373851"/>
                  </a:lnTo>
                  <a:lnTo>
                    <a:pt x="41" y="375040"/>
                  </a:lnTo>
                  <a:lnTo>
                    <a:pt x="774" y="375834"/>
                  </a:lnTo>
                  <a:lnTo>
                    <a:pt x="1968" y="376363"/>
                  </a:lnTo>
                  <a:lnTo>
                    <a:pt x="40774" y="371860"/>
                  </a:lnTo>
                  <a:lnTo>
                    <a:pt x="75589" y="371304"/>
                  </a:lnTo>
                  <a:lnTo>
                    <a:pt x="119458" y="371139"/>
                  </a:lnTo>
                  <a:lnTo>
                    <a:pt x="150406" y="371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5264">
              <a:extLst>
                <a:ext uri="{FF2B5EF4-FFF2-40B4-BE49-F238E27FC236}">
                  <a16:creationId xmlns:a16="http://schemas.microsoft.com/office/drawing/2014/main" xmlns="" id="{CFF7DC74-1859-4AA2-9071-C05B7879AD8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536950" y="1022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5265">
              <a:extLst>
                <a:ext uri="{FF2B5EF4-FFF2-40B4-BE49-F238E27FC236}">
                  <a16:creationId xmlns:a16="http://schemas.microsoft.com/office/drawing/2014/main" xmlns="" id="{159F3C71-A87B-4DB9-9E59-8594BBC1A04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130550" y="597578"/>
              <a:ext cx="116705" cy="156548"/>
            </a:xfrm>
            <a:custGeom>
              <a:avLst/>
              <a:gdLst/>
              <a:ahLst/>
              <a:cxnLst/>
              <a:rect l="0" t="0" r="0" b="0"/>
              <a:pathLst>
                <a:path w="116705" h="156548">
                  <a:moveTo>
                    <a:pt x="0" y="24722"/>
                  </a:moveTo>
                  <a:lnTo>
                    <a:pt x="0" y="24722"/>
                  </a:lnTo>
                  <a:lnTo>
                    <a:pt x="3371" y="17980"/>
                  </a:lnTo>
                  <a:lnTo>
                    <a:pt x="15580" y="7045"/>
                  </a:lnTo>
                  <a:lnTo>
                    <a:pt x="28562" y="2755"/>
                  </a:lnTo>
                  <a:lnTo>
                    <a:pt x="56520" y="0"/>
                  </a:lnTo>
                  <a:lnTo>
                    <a:pt x="76013" y="2894"/>
                  </a:lnTo>
                  <a:lnTo>
                    <a:pt x="85054" y="8200"/>
                  </a:lnTo>
                  <a:lnTo>
                    <a:pt x="88453" y="11591"/>
                  </a:lnTo>
                  <a:lnTo>
                    <a:pt x="89308" y="15262"/>
                  </a:lnTo>
                  <a:lnTo>
                    <a:pt x="88466" y="19121"/>
                  </a:lnTo>
                  <a:lnTo>
                    <a:pt x="80540" y="31294"/>
                  </a:lnTo>
                  <a:lnTo>
                    <a:pt x="61824" y="50857"/>
                  </a:lnTo>
                  <a:lnTo>
                    <a:pt x="54380" y="55514"/>
                  </a:lnTo>
                  <a:lnTo>
                    <a:pt x="52391" y="59103"/>
                  </a:lnTo>
                  <a:lnTo>
                    <a:pt x="52566" y="61049"/>
                  </a:lnTo>
                  <a:lnTo>
                    <a:pt x="54642" y="65091"/>
                  </a:lnTo>
                  <a:lnTo>
                    <a:pt x="100674" y="90667"/>
                  </a:lnTo>
                  <a:lnTo>
                    <a:pt x="111772" y="101303"/>
                  </a:lnTo>
                  <a:lnTo>
                    <a:pt x="116704" y="110734"/>
                  </a:lnTo>
                  <a:lnTo>
                    <a:pt x="115903" y="116636"/>
                  </a:lnTo>
                  <a:lnTo>
                    <a:pt x="109368" y="130719"/>
                  </a:lnTo>
                  <a:lnTo>
                    <a:pt x="97527" y="140741"/>
                  </a:lnTo>
                  <a:lnTo>
                    <a:pt x="66928" y="152924"/>
                  </a:lnTo>
                  <a:lnTo>
                    <a:pt x="42095" y="156547"/>
                  </a:lnTo>
                  <a:lnTo>
                    <a:pt x="30938" y="155513"/>
                  </a:lnTo>
                  <a:lnTo>
                    <a:pt x="19050" y="151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5266">
              <a:extLst>
                <a:ext uri="{FF2B5EF4-FFF2-40B4-BE49-F238E27FC236}">
                  <a16:creationId xmlns:a16="http://schemas.microsoft.com/office/drawing/2014/main" xmlns="" id="{FC6FC2C1-41CC-452D-BE40-1608218995D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279650" y="882650"/>
              <a:ext cx="158751" cy="38101"/>
            </a:xfrm>
            <a:custGeom>
              <a:avLst/>
              <a:gdLst/>
              <a:ahLst/>
              <a:cxnLst/>
              <a:rect l="0" t="0" r="0" b="0"/>
              <a:pathLst>
                <a:path w="158751" h="38101">
                  <a:moveTo>
                    <a:pt x="0" y="38100"/>
                  </a:moveTo>
                  <a:lnTo>
                    <a:pt x="0" y="38100"/>
                  </a:lnTo>
                  <a:lnTo>
                    <a:pt x="44749" y="22199"/>
                  </a:lnTo>
                  <a:lnTo>
                    <a:pt x="88597" y="10968"/>
                  </a:lnTo>
                  <a:lnTo>
                    <a:pt x="135141" y="356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5267">
              <a:extLst>
                <a:ext uri="{FF2B5EF4-FFF2-40B4-BE49-F238E27FC236}">
                  <a16:creationId xmlns:a16="http://schemas.microsoft.com/office/drawing/2014/main" xmlns="" id="{0034F410-F37F-48DF-99A1-E38FCA4F957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246599" y="689118"/>
              <a:ext cx="274352" cy="346674"/>
            </a:xfrm>
            <a:custGeom>
              <a:avLst/>
              <a:gdLst/>
              <a:ahLst/>
              <a:cxnLst/>
              <a:rect l="0" t="0" r="0" b="0"/>
              <a:pathLst>
                <a:path w="274352" h="346674">
                  <a:moveTo>
                    <a:pt x="274351" y="15732"/>
                  </a:moveTo>
                  <a:lnTo>
                    <a:pt x="274351" y="15732"/>
                  </a:lnTo>
                  <a:lnTo>
                    <a:pt x="274351" y="6894"/>
                  </a:lnTo>
                  <a:lnTo>
                    <a:pt x="273645" y="5606"/>
                  </a:lnTo>
                  <a:lnTo>
                    <a:pt x="272469" y="4748"/>
                  </a:lnTo>
                  <a:lnTo>
                    <a:pt x="255400" y="0"/>
                  </a:lnTo>
                  <a:lnTo>
                    <a:pt x="209749" y="2145"/>
                  </a:lnTo>
                  <a:lnTo>
                    <a:pt x="175012" y="6532"/>
                  </a:lnTo>
                  <a:lnTo>
                    <a:pt x="135321" y="14888"/>
                  </a:lnTo>
                  <a:lnTo>
                    <a:pt x="90725" y="27403"/>
                  </a:lnTo>
                  <a:lnTo>
                    <a:pt x="76088" y="37147"/>
                  </a:lnTo>
                  <a:lnTo>
                    <a:pt x="70209" y="42709"/>
                  </a:lnTo>
                  <a:lnTo>
                    <a:pt x="61795" y="58296"/>
                  </a:lnTo>
                  <a:lnTo>
                    <a:pt x="50645" y="103789"/>
                  </a:lnTo>
                  <a:lnTo>
                    <a:pt x="43830" y="149224"/>
                  </a:lnTo>
                  <a:lnTo>
                    <a:pt x="37606" y="181836"/>
                  </a:lnTo>
                  <a:lnTo>
                    <a:pt x="30137" y="214439"/>
                  </a:lnTo>
                  <a:lnTo>
                    <a:pt x="17998" y="259856"/>
                  </a:lnTo>
                  <a:lnTo>
                    <a:pt x="6170" y="299026"/>
                  </a:lnTo>
                  <a:lnTo>
                    <a:pt x="0" y="327017"/>
                  </a:lnTo>
                  <a:lnTo>
                    <a:pt x="1139" y="332616"/>
                  </a:lnTo>
                  <a:lnTo>
                    <a:pt x="3310" y="337055"/>
                  </a:lnTo>
                  <a:lnTo>
                    <a:pt x="11366" y="343868"/>
                  </a:lnTo>
                  <a:lnTo>
                    <a:pt x="16478" y="346673"/>
                  </a:lnTo>
                  <a:lnTo>
                    <a:pt x="35327" y="346026"/>
                  </a:lnTo>
                  <a:lnTo>
                    <a:pt x="81233" y="337728"/>
                  </a:lnTo>
                  <a:lnTo>
                    <a:pt x="120787" y="330291"/>
                  </a:lnTo>
                  <a:lnTo>
                    <a:pt x="159534" y="322282"/>
                  </a:lnTo>
                  <a:lnTo>
                    <a:pt x="206935" y="313211"/>
                  </a:lnTo>
                  <a:lnTo>
                    <a:pt x="236251" y="307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1003">
            <a:extLst>
              <a:ext uri="{FF2B5EF4-FFF2-40B4-BE49-F238E27FC236}">
                <a16:creationId xmlns:a16="http://schemas.microsoft.com/office/drawing/2014/main" xmlns="" id="{DAC7D7C6-D269-4DE2-A4B2-1A59E1D68B9B}"/>
              </a:ext>
            </a:extLst>
          </p:cNvPr>
          <p:cNvGrpSpPr/>
          <p:nvPr/>
        </p:nvGrpSpPr>
        <p:grpSpPr>
          <a:xfrm>
            <a:off x="1314527" y="674767"/>
            <a:ext cx="685724" cy="479428"/>
            <a:chOff x="1314527" y="674767"/>
            <a:chExt cx="685724" cy="479428"/>
          </a:xfrm>
        </p:grpSpPr>
        <p:sp>
          <p:nvSpPr>
            <p:cNvPr id="257" name="SMARTInkShape-5268">
              <a:extLst>
                <a:ext uri="{FF2B5EF4-FFF2-40B4-BE49-F238E27FC236}">
                  <a16:creationId xmlns:a16="http://schemas.microsoft.com/office/drawing/2014/main" xmlns="" id="{6414DEAA-7284-4164-9B46-70DC277BB56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792465" y="1008150"/>
              <a:ext cx="207786" cy="20028"/>
            </a:xfrm>
            <a:custGeom>
              <a:avLst/>
              <a:gdLst/>
              <a:ahLst/>
              <a:cxnLst/>
              <a:rect l="0" t="0" r="0" b="0"/>
              <a:pathLst>
                <a:path w="207786" h="20028">
                  <a:moveTo>
                    <a:pt x="10935" y="7850"/>
                  </a:moveTo>
                  <a:lnTo>
                    <a:pt x="10935" y="7850"/>
                  </a:lnTo>
                  <a:lnTo>
                    <a:pt x="0" y="18785"/>
                  </a:lnTo>
                  <a:lnTo>
                    <a:pt x="12242" y="20027"/>
                  </a:lnTo>
                  <a:lnTo>
                    <a:pt x="57577" y="14672"/>
                  </a:lnTo>
                  <a:lnTo>
                    <a:pt x="103855" y="5324"/>
                  </a:lnTo>
                  <a:lnTo>
                    <a:pt x="136664" y="142"/>
                  </a:lnTo>
                  <a:lnTo>
                    <a:pt x="180127" y="0"/>
                  </a:lnTo>
                  <a:lnTo>
                    <a:pt x="207785" y="1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5269">
              <a:extLst>
                <a:ext uri="{FF2B5EF4-FFF2-40B4-BE49-F238E27FC236}">
                  <a16:creationId xmlns:a16="http://schemas.microsoft.com/office/drawing/2014/main" xmlns="" id="{2337404F-37E5-401F-9593-D118A876E9D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767992" y="908050"/>
              <a:ext cx="156059" cy="16072"/>
            </a:xfrm>
            <a:custGeom>
              <a:avLst/>
              <a:gdLst/>
              <a:ahLst/>
              <a:cxnLst/>
              <a:rect l="0" t="0" r="0" b="0"/>
              <a:pathLst>
                <a:path w="156059" h="16072">
                  <a:moveTo>
                    <a:pt x="3658" y="12700"/>
                  </a:moveTo>
                  <a:lnTo>
                    <a:pt x="3658" y="12700"/>
                  </a:lnTo>
                  <a:lnTo>
                    <a:pt x="287" y="12700"/>
                  </a:lnTo>
                  <a:lnTo>
                    <a:pt x="0" y="13405"/>
                  </a:lnTo>
                  <a:lnTo>
                    <a:pt x="1562" y="16071"/>
                  </a:lnTo>
                  <a:lnTo>
                    <a:pt x="19892" y="14796"/>
                  </a:lnTo>
                  <a:lnTo>
                    <a:pt x="67124" y="4386"/>
                  </a:lnTo>
                  <a:lnTo>
                    <a:pt x="105248" y="1300"/>
                  </a:lnTo>
                  <a:lnTo>
                    <a:pt x="156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5270">
              <a:extLst>
                <a:ext uri="{FF2B5EF4-FFF2-40B4-BE49-F238E27FC236}">
                  <a16:creationId xmlns:a16="http://schemas.microsoft.com/office/drawing/2014/main" xmlns="" id="{9CDDFB50-03F8-47EF-951B-B4A66B4EB94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497224" y="674767"/>
              <a:ext cx="171062" cy="479428"/>
            </a:xfrm>
            <a:custGeom>
              <a:avLst/>
              <a:gdLst/>
              <a:ahLst/>
              <a:cxnLst/>
              <a:rect l="0" t="0" r="0" b="0"/>
              <a:pathLst>
                <a:path w="171062" h="479428">
                  <a:moveTo>
                    <a:pt x="160126" y="23733"/>
                  </a:moveTo>
                  <a:lnTo>
                    <a:pt x="160126" y="23733"/>
                  </a:lnTo>
                  <a:lnTo>
                    <a:pt x="170178" y="6774"/>
                  </a:lnTo>
                  <a:lnTo>
                    <a:pt x="171061" y="3960"/>
                  </a:lnTo>
                  <a:lnTo>
                    <a:pt x="170944" y="2084"/>
                  </a:lnTo>
                  <a:lnTo>
                    <a:pt x="170160" y="834"/>
                  </a:lnTo>
                  <a:lnTo>
                    <a:pt x="168932" y="0"/>
                  </a:lnTo>
                  <a:lnTo>
                    <a:pt x="150349" y="5569"/>
                  </a:lnTo>
                  <a:lnTo>
                    <a:pt x="112464" y="26573"/>
                  </a:lnTo>
                  <a:lnTo>
                    <a:pt x="71010" y="63230"/>
                  </a:lnTo>
                  <a:lnTo>
                    <a:pt x="35592" y="104442"/>
                  </a:lnTo>
                  <a:lnTo>
                    <a:pt x="5464" y="151475"/>
                  </a:lnTo>
                  <a:lnTo>
                    <a:pt x="1984" y="157578"/>
                  </a:lnTo>
                  <a:lnTo>
                    <a:pt x="0" y="168121"/>
                  </a:lnTo>
                  <a:lnTo>
                    <a:pt x="2850" y="181991"/>
                  </a:lnTo>
                  <a:lnTo>
                    <a:pt x="21746" y="224297"/>
                  </a:lnTo>
                  <a:lnTo>
                    <a:pt x="25782" y="267726"/>
                  </a:lnTo>
                  <a:lnTo>
                    <a:pt x="26482" y="309497"/>
                  </a:lnTo>
                  <a:lnTo>
                    <a:pt x="26645" y="341004"/>
                  </a:lnTo>
                  <a:lnTo>
                    <a:pt x="26718" y="373822"/>
                  </a:lnTo>
                  <a:lnTo>
                    <a:pt x="26759" y="420269"/>
                  </a:lnTo>
                  <a:lnTo>
                    <a:pt x="26773" y="463776"/>
                  </a:lnTo>
                  <a:lnTo>
                    <a:pt x="26775" y="475849"/>
                  </a:lnTo>
                  <a:lnTo>
                    <a:pt x="27481" y="477544"/>
                  </a:lnTo>
                  <a:lnTo>
                    <a:pt x="28657" y="478674"/>
                  </a:lnTo>
                  <a:lnTo>
                    <a:pt x="30147" y="479427"/>
                  </a:lnTo>
                  <a:lnTo>
                    <a:pt x="52176" y="455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5271">
              <a:extLst>
                <a:ext uri="{FF2B5EF4-FFF2-40B4-BE49-F238E27FC236}">
                  <a16:creationId xmlns:a16="http://schemas.microsoft.com/office/drawing/2014/main" xmlns="" id="{0D9DFFFA-12D0-4E88-A4CE-20F78395FB2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314527" y="705451"/>
              <a:ext cx="215824" cy="257345"/>
            </a:xfrm>
            <a:custGeom>
              <a:avLst/>
              <a:gdLst/>
              <a:ahLst/>
              <a:cxnLst/>
              <a:rect l="0" t="0" r="0" b="0"/>
              <a:pathLst>
                <a:path w="215824" h="257345">
                  <a:moveTo>
                    <a:pt x="6273" y="18449"/>
                  </a:moveTo>
                  <a:lnTo>
                    <a:pt x="6273" y="18449"/>
                  </a:lnTo>
                  <a:lnTo>
                    <a:pt x="2902" y="15078"/>
                  </a:lnTo>
                  <a:lnTo>
                    <a:pt x="1247" y="9660"/>
                  </a:lnTo>
                  <a:lnTo>
                    <a:pt x="0" y="0"/>
                  </a:lnTo>
                  <a:lnTo>
                    <a:pt x="36558" y="36080"/>
                  </a:lnTo>
                  <a:lnTo>
                    <a:pt x="67849" y="74081"/>
                  </a:lnTo>
                  <a:lnTo>
                    <a:pt x="106205" y="119991"/>
                  </a:lnTo>
                  <a:lnTo>
                    <a:pt x="145479" y="165971"/>
                  </a:lnTo>
                  <a:lnTo>
                    <a:pt x="177185" y="204133"/>
                  </a:lnTo>
                  <a:lnTo>
                    <a:pt x="209359" y="251144"/>
                  </a:lnTo>
                  <a:lnTo>
                    <a:pt x="213908" y="257199"/>
                  </a:lnTo>
                  <a:lnTo>
                    <a:pt x="214546" y="257344"/>
                  </a:lnTo>
                  <a:lnTo>
                    <a:pt x="214972" y="256734"/>
                  </a:lnTo>
                  <a:lnTo>
                    <a:pt x="215445" y="252059"/>
                  </a:lnTo>
                  <a:lnTo>
                    <a:pt x="215823" y="227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03570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SMARTInkShape-Group1004">
            <a:extLst>
              <a:ext uri="{FF2B5EF4-FFF2-40B4-BE49-F238E27FC236}">
                <a16:creationId xmlns:a16="http://schemas.microsoft.com/office/drawing/2014/main" xmlns="" id="{4B9865B1-C720-4CAD-942B-3D74FFF14556}"/>
              </a:ext>
            </a:extLst>
          </p:cNvPr>
          <p:cNvGrpSpPr/>
          <p:nvPr/>
        </p:nvGrpSpPr>
        <p:grpSpPr>
          <a:xfrm>
            <a:off x="935021" y="659677"/>
            <a:ext cx="696737" cy="371748"/>
            <a:chOff x="935021" y="659677"/>
            <a:chExt cx="696737" cy="371748"/>
          </a:xfrm>
        </p:grpSpPr>
        <p:sp>
          <p:nvSpPr>
            <p:cNvPr id="394" name="SMARTInkShape-5272">
              <a:extLst>
                <a:ext uri="{FF2B5EF4-FFF2-40B4-BE49-F238E27FC236}">
                  <a16:creationId xmlns:a16="http://schemas.microsoft.com/office/drawing/2014/main" xmlns="" id="{DF14E541-8B70-41B1-BEEC-08BE2E23520E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935021" y="795286"/>
              <a:ext cx="128326" cy="231340"/>
            </a:xfrm>
            <a:custGeom>
              <a:avLst/>
              <a:gdLst/>
              <a:ahLst/>
              <a:cxnLst/>
              <a:rect l="0" t="0" r="0" b="0"/>
              <a:pathLst>
                <a:path w="128326" h="231340">
                  <a:moveTo>
                    <a:pt x="112729" y="42914"/>
                  </a:moveTo>
                  <a:lnTo>
                    <a:pt x="112729" y="42914"/>
                  </a:lnTo>
                  <a:lnTo>
                    <a:pt x="117799" y="37139"/>
                  </a:lnTo>
                  <a:lnTo>
                    <a:pt x="127656" y="22520"/>
                  </a:lnTo>
                  <a:lnTo>
                    <a:pt x="128325" y="19440"/>
                  </a:lnTo>
                  <a:lnTo>
                    <a:pt x="127186" y="12255"/>
                  </a:lnTo>
                  <a:lnTo>
                    <a:pt x="122447" y="6240"/>
                  </a:lnTo>
                  <a:lnTo>
                    <a:pt x="119208" y="3648"/>
                  </a:lnTo>
                  <a:lnTo>
                    <a:pt x="97794" y="0"/>
                  </a:lnTo>
                  <a:lnTo>
                    <a:pt x="65735" y="5661"/>
                  </a:lnTo>
                  <a:lnTo>
                    <a:pt x="32796" y="26388"/>
                  </a:lnTo>
                  <a:lnTo>
                    <a:pt x="7436" y="51502"/>
                  </a:lnTo>
                  <a:lnTo>
                    <a:pt x="786" y="68368"/>
                  </a:lnTo>
                  <a:lnTo>
                    <a:pt x="0" y="76816"/>
                  </a:lnTo>
                  <a:lnTo>
                    <a:pt x="4772" y="91848"/>
                  </a:lnTo>
                  <a:lnTo>
                    <a:pt x="9007" y="98820"/>
                  </a:lnTo>
                  <a:lnTo>
                    <a:pt x="25003" y="110330"/>
                  </a:lnTo>
                  <a:lnTo>
                    <a:pt x="69765" y="132587"/>
                  </a:lnTo>
                  <a:lnTo>
                    <a:pt x="107822" y="157367"/>
                  </a:lnTo>
                  <a:lnTo>
                    <a:pt x="120191" y="169982"/>
                  </a:lnTo>
                  <a:lnTo>
                    <a:pt x="121937" y="177015"/>
                  </a:lnTo>
                  <a:lnTo>
                    <a:pt x="118232" y="192355"/>
                  </a:lnTo>
                  <a:lnTo>
                    <a:pt x="100876" y="213487"/>
                  </a:lnTo>
                  <a:lnTo>
                    <a:pt x="77859" y="226412"/>
                  </a:lnTo>
                  <a:lnTo>
                    <a:pt x="53165" y="231339"/>
                  </a:lnTo>
                  <a:lnTo>
                    <a:pt x="46914" y="229914"/>
                  </a:lnTo>
                  <a:lnTo>
                    <a:pt x="42041" y="226847"/>
                  </a:lnTo>
                  <a:lnTo>
                    <a:pt x="38087" y="222686"/>
                  </a:lnTo>
                  <a:lnTo>
                    <a:pt x="36862" y="217090"/>
                  </a:lnTo>
                  <a:lnTo>
                    <a:pt x="42879" y="188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5273">
              <a:extLst>
                <a:ext uri="{FF2B5EF4-FFF2-40B4-BE49-F238E27FC236}">
                  <a16:creationId xmlns:a16="http://schemas.microsoft.com/office/drawing/2014/main" xmlns="" id="{0BB92CAF-1F26-43B0-B107-1C7418CCD6F8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171680" y="659677"/>
              <a:ext cx="14965" cy="371748"/>
            </a:xfrm>
            <a:custGeom>
              <a:avLst/>
              <a:gdLst/>
              <a:ahLst/>
              <a:cxnLst/>
              <a:rect l="0" t="0" r="0" b="0"/>
              <a:pathLst>
                <a:path w="14965" h="371748">
                  <a:moveTo>
                    <a:pt x="9420" y="19773"/>
                  </a:moveTo>
                  <a:lnTo>
                    <a:pt x="9420" y="19773"/>
                  </a:lnTo>
                  <a:lnTo>
                    <a:pt x="2513" y="2814"/>
                  </a:lnTo>
                  <a:lnTo>
                    <a:pt x="582" y="0"/>
                  </a:lnTo>
                  <a:lnTo>
                    <a:pt x="0" y="241"/>
                  </a:lnTo>
                  <a:lnTo>
                    <a:pt x="2526" y="41608"/>
                  </a:lnTo>
                  <a:lnTo>
                    <a:pt x="6591" y="78396"/>
                  </a:lnTo>
                  <a:lnTo>
                    <a:pt x="11691" y="122028"/>
                  </a:lnTo>
                  <a:lnTo>
                    <a:pt x="13050" y="146504"/>
                  </a:lnTo>
                  <a:lnTo>
                    <a:pt x="13957" y="171993"/>
                  </a:lnTo>
                  <a:lnTo>
                    <a:pt x="14561" y="196748"/>
                  </a:lnTo>
                  <a:lnTo>
                    <a:pt x="14964" y="221012"/>
                  </a:lnTo>
                  <a:lnTo>
                    <a:pt x="14706" y="266551"/>
                  </a:lnTo>
                  <a:lnTo>
                    <a:pt x="12240" y="305606"/>
                  </a:lnTo>
                  <a:lnTo>
                    <a:pt x="6884" y="349214"/>
                  </a:lnTo>
                  <a:lnTo>
                    <a:pt x="829" y="370993"/>
                  </a:lnTo>
                  <a:lnTo>
                    <a:pt x="165" y="371747"/>
                  </a:lnTo>
                  <a:lnTo>
                    <a:pt x="3070" y="356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5274">
              <a:extLst>
                <a:ext uri="{FF2B5EF4-FFF2-40B4-BE49-F238E27FC236}">
                  <a16:creationId xmlns:a16="http://schemas.microsoft.com/office/drawing/2014/main" xmlns="" id="{F3D3AC79-5C6A-4379-AD98-4E0B849FCD8F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149892" y="796442"/>
              <a:ext cx="94709" cy="225909"/>
            </a:xfrm>
            <a:custGeom>
              <a:avLst/>
              <a:gdLst/>
              <a:ahLst/>
              <a:cxnLst/>
              <a:rect l="0" t="0" r="0" b="0"/>
              <a:pathLst>
                <a:path w="94709" h="225909">
                  <a:moveTo>
                    <a:pt x="94708" y="3658"/>
                  </a:moveTo>
                  <a:lnTo>
                    <a:pt x="94708" y="3658"/>
                  </a:lnTo>
                  <a:lnTo>
                    <a:pt x="94708" y="287"/>
                  </a:lnTo>
                  <a:lnTo>
                    <a:pt x="94002" y="0"/>
                  </a:lnTo>
                  <a:lnTo>
                    <a:pt x="91337" y="1562"/>
                  </a:lnTo>
                  <a:lnTo>
                    <a:pt x="50969" y="41098"/>
                  </a:lnTo>
                  <a:lnTo>
                    <a:pt x="16598" y="82167"/>
                  </a:lnTo>
                  <a:lnTo>
                    <a:pt x="3575" y="110104"/>
                  </a:lnTo>
                  <a:lnTo>
                    <a:pt x="0" y="134415"/>
                  </a:lnTo>
                  <a:lnTo>
                    <a:pt x="2990" y="147450"/>
                  </a:lnTo>
                  <a:lnTo>
                    <a:pt x="31428" y="194318"/>
                  </a:lnTo>
                  <a:lnTo>
                    <a:pt x="45855" y="211374"/>
                  </a:lnTo>
                  <a:lnTo>
                    <a:pt x="51556" y="216218"/>
                  </a:lnTo>
                  <a:lnTo>
                    <a:pt x="65416" y="221601"/>
                  </a:lnTo>
                  <a:lnTo>
                    <a:pt x="88358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5275">
              <a:extLst>
                <a:ext uri="{FF2B5EF4-FFF2-40B4-BE49-F238E27FC236}">
                  <a16:creationId xmlns:a16="http://schemas.microsoft.com/office/drawing/2014/main" xmlns="" id="{81574FF8-905F-48B7-A0D4-90518BB675B3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293326" y="841313"/>
              <a:ext cx="79200" cy="168338"/>
            </a:xfrm>
            <a:custGeom>
              <a:avLst/>
              <a:gdLst/>
              <a:ahLst/>
              <a:cxnLst/>
              <a:rect l="0" t="0" r="0" b="0"/>
              <a:pathLst>
                <a:path w="79200" h="168338">
                  <a:moveTo>
                    <a:pt x="8424" y="79437"/>
                  </a:moveTo>
                  <a:lnTo>
                    <a:pt x="8424" y="79437"/>
                  </a:lnTo>
                  <a:lnTo>
                    <a:pt x="2957" y="73970"/>
                  </a:lnTo>
                  <a:lnTo>
                    <a:pt x="3368" y="73675"/>
                  </a:lnTo>
                  <a:lnTo>
                    <a:pt x="37100" y="70986"/>
                  </a:lnTo>
                  <a:lnTo>
                    <a:pt x="57294" y="57883"/>
                  </a:lnTo>
                  <a:lnTo>
                    <a:pt x="68009" y="46574"/>
                  </a:lnTo>
                  <a:lnTo>
                    <a:pt x="78603" y="24936"/>
                  </a:lnTo>
                  <a:lnTo>
                    <a:pt x="79199" y="18409"/>
                  </a:lnTo>
                  <a:lnTo>
                    <a:pt x="76098" y="7393"/>
                  </a:lnTo>
                  <a:lnTo>
                    <a:pt x="71885" y="3891"/>
                  </a:lnTo>
                  <a:lnTo>
                    <a:pt x="59677" y="0"/>
                  </a:lnTo>
                  <a:lnTo>
                    <a:pt x="42962" y="5796"/>
                  </a:lnTo>
                  <a:lnTo>
                    <a:pt x="33566" y="11293"/>
                  </a:lnTo>
                  <a:lnTo>
                    <a:pt x="10229" y="39256"/>
                  </a:lnTo>
                  <a:lnTo>
                    <a:pt x="2171" y="62284"/>
                  </a:lnTo>
                  <a:lnTo>
                    <a:pt x="0" y="85925"/>
                  </a:lnTo>
                  <a:lnTo>
                    <a:pt x="7418" y="118362"/>
                  </a:lnTo>
                  <a:lnTo>
                    <a:pt x="17149" y="137189"/>
                  </a:lnTo>
                  <a:lnTo>
                    <a:pt x="28530" y="149319"/>
                  </a:lnTo>
                  <a:lnTo>
                    <a:pt x="48718" y="160115"/>
                  </a:lnTo>
                  <a:lnTo>
                    <a:pt x="71924" y="168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5276">
              <a:extLst>
                <a:ext uri="{FF2B5EF4-FFF2-40B4-BE49-F238E27FC236}">
                  <a16:creationId xmlns:a16="http://schemas.microsoft.com/office/drawing/2014/main" xmlns="" id="{717982E0-12DC-4F48-B079-2EAD3C4C5331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474499" y="812800"/>
              <a:ext cx="157259" cy="140282"/>
            </a:xfrm>
            <a:custGeom>
              <a:avLst/>
              <a:gdLst/>
              <a:ahLst/>
              <a:cxnLst/>
              <a:rect l="0" t="0" r="0" b="0"/>
              <a:pathLst>
                <a:path w="157259" h="140282">
                  <a:moveTo>
                    <a:pt x="24101" y="19050"/>
                  </a:moveTo>
                  <a:lnTo>
                    <a:pt x="24101" y="19050"/>
                  </a:lnTo>
                  <a:lnTo>
                    <a:pt x="17359" y="25792"/>
                  </a:lnTo>
                  <a:lnTo>
                    <a:pt x="9795" y="46840"/>
                  </a:lnTo>
                  <a:lnTo>
                    <a:pt x="1624" y="89215"/>
                  </a:lnTo>
                  <a:lnTo>
                    <a:pt x="0" y="108325"/>
                  </a:lnTo>
                  <a:lnTo>
                    <a:pt x="1684" y="115961"/>
                  </a:lnTo>
                  <a:lnTo>
                    <a:pt x="9199" y="128209"/>
                  </a:lnTo>
                  <a:lnTo>
                    <a:pt x="14166" y="131334"/>
                  </a:lnTo>
                  <a:lnTo>
                    <a:pt x="25330" y="132924"/>
                  </a:lnTo>
                  <a:lnTo>
                    <a:pt x="30565" y="130244"/>
                  </a:lnTo>
                  <a:lnTo>
                    <a:pt x="64840" y="87697"/>
                  </a:lnTo>
                  <a:lnTo>
                    <a:pt x="66077" y="87392"/>
                  </a:lnTo>
                  <a:lnTo>
                    <a:pt x="66902" y="87895"/>
                  </a:lnTo>
                  <a:lnTo>
                    <a:pt x="98362" y="130283"/>
                  </a:lnTo>
                  <a:lnTo>
                    <a:pt x="114308" y="140281"/>
                  </a:lnTo>
                  <a:lnTo>
                    <a:pt x="120928" y="140087"/>
                  </a:lnTo>
                  <a:lnTo>
                    <a:pt x="135809" y="134228"/>
                  </a:lnTo>
                  <a:lnTo>
                    <a:pt x="148068" y="122686"/>
                  </a:lnTo>
                  <a:lnTo>
                    <a:pt x="153312" y="115658"/>
                  </a:lnTo>
                  <a:lnTo>
                    <a:pt x="157258" y="96559"/>
                  </a:lnTo>
                  <a:lnTo>
                    <a:pt x="155512" y="60125"/>
                  </a:lnTo>
                  <a:lnTo>
                    <a:pt x="148601" y="17051"/>
                  </a:lnTo>
                  <a:lnTo>
                    <a:pt x="1447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2" name="SMARTInkShape-Group1005">
            <a:extLst>
              <a:ext uri="{FF2B5EF4-FFF2-40B4-BE49-F238E27FC236}">
                <a16:creationId xmlns:a16="http://schemas.microsoft.com/office/drawing/2014/main" xmlns="" id="{94DB65EC-1EBD-43F6-84E7-C32F311C9BDE}"/>
              </a:ext>
            </a:extLst>
          </p:cNvPr>
          <p:cNvGrpSpPr/>
          <p:nvPr/>
        </p:nvGrpSpPr>
        <p:grpSpPr>
          <a:xfrm>
            <a:off x="1955800" y="876300"/>
            <a:ext cx="196851" cy="101601"/>
            <a:chOff x="1955800" y="876300"/>
            <a:chExt cx="196851" cy="101601"/>
          </a:xfrm>
        </p:grpSpPr>
        <p:sp>
          <p:nvSpPr>
            <p:cNvPr id="400" name="SMARTInkShape-5277">
              <a:extLst>
                <a:ext uri="{FF2B5EF4-FFF2-40B4-BE49-F238E27FC236}">
                  <a16:creationId xmlns:a16="http://schemas.microsoft.com/office/drawing/2014/main" xmlns="" id="{2D0B12F6-B9BB-43B3-BAE4-DBA7F2723274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955800" y="8763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39693" y="13275"/>
                  </a:lnTo>
                  <a:lnTo>
                    <a:pt x="86079" y="4560"/>
                  </a:lnTo>
                  <a:lnTo>
                    <a:pt x="130241" y="135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5278">
              <a:extLst>
                <a:ext uri="{FF2B5EF4-FFF2-40B4-BE49-F238E27FC236}">
                  <a16:creationId xmlns:a16="http://schemas.microsoft.com/office/drawing/2014/main" xmlns="" id="{CED3112E-63E1-4DA2-A9D6-8A8D53094581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2006600" y="946150"/>
              <a:ext cx="146051" cy="31751"/>
            </a:xfrm>
            <a:custGeom>
              <a:avLst/>
              <a:gdLst/>
              <a:ahLst/>
              <a:cxnLst/>
              <a:rect l="0" t="0" r="0" b="0"/>
              <a:pathLst>
                <a:path w="146051" h="31751">
                  <a:moveTo>
                    <a:pt x="0" y="31750"/>
                  </a:moveTo>
                  <a:lnTo>
                    <a:pt x="0" y="31750"/>
                  </a:lnTo>
                  <a:lnTo>
                    <a:pt x="37037" y="22961"/>
                  </a:lnTo>
                  <a:lnTo>
                    <a:pt x="69378" y="15849"/>
                  </a:lnTo>
                  <a:lnTo>
                    <a:pt x="107270" y="798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4" name="SMARTInkShape-Group1006">
            <a:extLst>
              <a:ext uri="{FF2B5EF4-FFF2-40B4-BE49-F238E27FC236}">
                <a16:creationId xmlns:a16="http://schemas.microsoft.com/office/drawing/2014/main" xmlns="" id="{48F6398F-7E64-4FE8-9276-EF3C39602BD8}"/>
              </a:ext>
            </a:extLst>
          </p:cNvPr>
          <p:cNvGrpSpPr/>
          <p:nvPr/>
        </p:nvGrpSpPr>
        <p:grpSpPr>
          <a:xfrm>
            <a:off x="2832100" y="368676"/>
            <a:ext cx="2088115" cy="574806"/>
            <a:chOff x="2832100" y="368676"/>
            <a:chExt cx="2088115" cy="574806"/>
          </a:xfrm>
        </p:grpSpPr>
        <p:sp>
          <p:nvSpPr>
            <p:cNvPr id="403" name="SMARTInkShape-5279">
              <a:extLst>
                <a:ext uri="{FF2B5EF4-FFF2-40B4-BE49-F238E27FC236}">
                  <a16:creationId xmlns:a16="http://schemas.microsoft.com/office/drawing/2014/main" xmlns="" id="{50281E65-F300-4D8B-952B-F762F308C1FE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4552950" y="558800"/>
              <a:ext cx="66512" cy="304082"/>
            </a:xfrm>
            <a:custGeom>
              <a:avLst/>
              <a:gdLst/>
              <a:ahLst/>
              <a:cxnLst/>
              <a:rect l="0" t="0" r="0" b="0"/>
              <a:pathLst>
                <a:path w="66512" h="304082">
                  <a:moveTo>
                    <a:pt x="0" y="0"/>
                  </a:moveTo>
                  <a:lnTo>
                    <a:pt x="0" y="0"/>
                  </a:lnTo>
                  <a:lnTo>
                    <a:pt x="35974" y="39345"/>
                  </a:lnTo>
                  <a:lnTo>
                    <a:pt x="56520" y="82213"/>
                  </a:lnTo>
                  <a:lnTo>
                    <a:pt x="63926" y="116973"/>
                  </a:lnTo>
                  <a:lnTo>
                    <a:pt x="66511" y="152882"/>
                  </a:lnTo>
                  <a:lnTo>
                    <a:pt x="65309" y="187657"/>
                  </a:lnTo>
                  <a:lnTo>
                    <a:pt x="60541" y="221927"/>
                  </a:lnTo>
                  <a:lnTo>
                    <a:pt x="48042" y="265428"/>
                  </a:lnTo>
                  <a:lnTo>
                    <a:pt x="36874" y="285185"/>
                  </a:lnTo>
                  <a:lnTo>
                    <a:pt x="24855" y="298669"/>
                  </a:lnTo>
                  <a:lnTo>
                    <a:pt x="20098" y="302124"/>
                  </a:lnTo>
                  <a:lnTo>
                    <a:pt x="16221" y="303721"/>
                  </a:lnTo>
                  <a:lnTo>
                    <a:pt x="12931" y="304081"/>
                  </a:lnTo>
                  <a:lnTo>
                    <a:pt x="10032" y="302204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5280">
              <a:extLst>
                <a:ext uri="{FF2B5EF4-FFF2-40B4-BE49-F238E27FC236}">
                  <a16:creationId xmlns:a16="http://schemas.microsoft.com/office/drawing/2014/main" xmlns="" id="{C3528D29-F3B5-4295-8C44-E0FD9C0EB134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4743450" y="368676"/>
              <a:ext cx="176765" cy="552075"/>
            </a:xfrm>
            <a:custGeom>
              <a:avLst/>
              <a:gdLst/>
              <a:ahLst/>
              <a:cxnLst/>
              <a:rect l="0" t="0" r="0" b="0"/>
              <a:pathLst>
                <a:path w="176765" h="552075">
                  <a:moveTo>
                    <a:pt x="31750" y="31374"/>
                  </a:moveTo>
                  <a:lnTo>
                    <a:pt x="31750" y="31374"/>
                  </a:lnTo>
                  <a:lnTo>
                    <a:pt x="38492" y="24632"/>
                  </a:lnTo>
                  <a:lnTo>
                    <a:pt x="63551" y="14781"/>
                  </a:lnTo>
                  <a:lnTo>
                    <a:pt x="107373" y="3902"/>
                  </a:lnTo>
                  <a:lnTo>
                    <a:pt x="148421" y="0"/>
                  </a:lnTo>
                  <a:lnTo>
                    <a:pt x="157922" y="3554"/>
                  </a:lnTo>
                  <a:lnTo>
                    <a:pt x="162432" y="6477"/>
                  </a:lnTo>
                  <a:lnTo>
                    <a:pt x="169323" y="15370"/>
                  </a:lnTo>
                  <a:lnTo>
                    <a:pt x="172149" y="20705"/>
                  </a:lnTo>
                  <a:lnTo>
                    <a:pt x="176685" y="56025"/>
                  </a:lnTo>
                  <a:lnTo>
                    <a:pt x="176764" y="96455"/>
                  </a:lnTo>
                  <a:lnTo>
                    <a:pt x="174282" y="130149"/>
                  </a:lnTo>
                  <a:lnTo>
                    <a:pt x="168946" y="168172"/>
                  </a:lnTo>
                  <a:lnTo>
                    <a:pt x="162576" y="207884"/>
                  </a:lnTo>
                  <a:lnTo>
                    <a:pt x="157393" y="246701"/>
                  </a:lnTo>
                  <a:lnTo>
                    <a:pt x="150856" y="285119"/>
                  </a:lnTo>
                  <a:lnTo>
                    <a:pt x="143247" y="322655"/>
                  </a:lnTo>
                  <a:lnTo>
                    <a:pt x="135162" y="358153"/>
                  </a:lnTo>
                  <a:lnTo>
                    <a:pt x="126047" y="403129"/>
                  </a:lnTo>
                  <a:lnTo>
                    <a:pt x="118878" y="443266"/>
                  </a:lnTo>
                  <a:lnTo>
                    <a:pt x="119568" y="484615"/>
                  </a:lnTo>
                  <a:lnTo>
                    <a:pt x="122317" y="514316"/>
                  </a:lnTo>
                  <a:lnTo>
                    <a:pt x="126919" y="526460"/>
                  </a:lnTo>
                  <a:lnTo>
                    <a:pt x="120234" y="529981"/>
                  </a:lnTo>
                  <a:lnTo>
                    <a:pt x="81395" y="537493"/>
                  </a:lnTo>
                  <a:lnTo>
                    <a:pt x="36408" y="545770"/>
                  </a:lnTo>
                  <a:lnTo>
                    <a:pt x="0" y="552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5281">
              <a:extLst>
                <a:ext uri="{FF2B5EF4-FFF2-40B4-BE49-F238E27FC236}">
                  <a16:creationId xmlns:a16="http://schemas.microsoft.com/office/drawing/2014/main" xmlns="" id="{8753FA6C-17F7-4A6C-BDA3-3A90579B9972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3917950" y="7366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0" y="0"/>
                  </a:lnTo>
                  <a:lnTo>
                    <a:pt x="12552" y="1881"/>
                  </a:lnTo>
                  <a:lnTo>
                    <a:pt x="51554" y="5467"/>
                  </a:lnTo>
                  <a:lnTo>
                    <a:pt x="92495" y="6089"/>
                  </a:lnTo>
                  <a:lnTo>
                    <a:pt x="135904" y="9643"/>
                  </a:lnTo>
                  <a:lnTo>
                    <a:pt x="1651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5282">
              <a:extLst>
                <a:ext uri="{FF2B5EF4-FFF2-40B4-BE49-F238E27FC236}">
                  <a16:creationId xmlns:a16="http://schemas.microsoft.com/office/drawing/2014/main" xmlns="" id="{4A4AF3C0-2BE7-48A9-A92D-97A05060D10B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4665666" y="429198"/>
              <a:ext cx="74367" cy="175981"/>
            </a:xfrm>
            <a:custGeom>
              <a:avLst/>
              <a:gdLst/>
              <a:ahLst/>
              <a:cxnLst/>
              <a:rect l="0" t="0" r="0" b="0"/>
              <a:pathLst>
                <a:path w="74367" h="175981">
                  <a:moveTo>
                    <a:pt x="1584" y="21652"/>
                  </a:moveTo>
                  <a:lnTo>
                    <a:pt x="1584" y="21652"/>
                  </a:lnTo>
                  <a:lnTo>
                    <a:pt x="1584" y="18281"/>
                  </a:lnTo>
                  <a:lnTo>
                    <a:pt x="3465" y="14745"/>
                  </a:lnTo>
                  <a:lnTo>
                    <a:pt x="10422" y="6725"/>
                  </a:lnTo>
                  <a:lnTo>
                    <a:pt x="23253" y="453"/>
                  </a:lnTo>
                  <a:lnTo>
                    <a:pt x="32617" y="0"/>
                  </a:lnTo>
                  <a:lnTo>
                    <a:pt x="37089" y="868"/>
                  </a:lnTo>
                  <a:lnTo>
                    <a:pt x="50126" y="8830"/>
                  </a:lnTo>
                  <a:lnTo>
                    <a:pt x="52289" y="13810"/>
                  </a:lnTo>
                  <a:lnTo>
                    <a:pt x="52812" y="26868"/>
                  </a:lnTo>
                  <a:lnTo>
                    <a:pt x="45769" y="46716"/>
                  </a:lnTo>
                  <a:lnTo>
                    <a:pt x="21098" y="78066"/>
                  </a:lnTo>
                  <a:lnTo>
                    <a:pt x="17313" y="82708"/>
                  </a:lnTo>
                  <a:lnTo>
                    <a:pt x="15630" y="87123"/>
                  </a:lnTo>
                  <a:lnTo>
                    <a:pt x="16592" y="88583"/>
                  </a:lnTo>
                  <a:lnTo>
                    <a:pt x="62810" y="108032"/>
                  </a:lnTo>
                  <a:lnTo>
                    <a:pt x="73716" y="118604"/>
                  </a:lnTo>
                  <a:lnTo>
                    <a:pt x="74366" y="126504"/>
                  </a:lnTo>
                  <a:lnTo>
                    <a:pt x="67563" y="146569"/>
                  </a:lnTo>
                  <a:lnTo>
                    <a:pt x="57014" y="160191"/>
                  </a:lnTo>
                  <a:lnTo>
                    <a:pt x="44564" y="168597"/>
                  </a:lnTo>
                  <a:lnTo>
                    <a:pt x="29623" y="174685"/>
                  </a:lnTo>
                  <a:lnTo>
                    <a:pt x="17338" y="175980"/>
                  </a:lnTo>
                  <a:lnTo>
                    <a:pt x="12087" y="175337"/>
                  </a:lnTo>
                  <a:lnTo>
                    <a:pt x="7881" y="173498"/>
                  </a:lnTo>
                  <a:lnTo>
                    <a:pt x="1325" y="167691"/>
                  </a:lnTo>
                  <a:lnTo>
                    <a:pt x="0" y="163461"/>
                  </a:lnTo>
                  <a:lnTo>
                    <a:pt x="1584" y="142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5283">
              <a:extLst>
                <a:ext uri="{FF2B5EF4-FFF2-40B4-BE49-F238E27FC236}">
                  <a16:creationId xmlns:a16="http://schemas.microsoft.com/office/drawing/2014/main" xmlns="" id="{31EF0751-A0AE-455E-9AA1-3F3DAA0F640F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4222750" y="649561"/>
              <a:ext cx="298451" cy="283890"/>
            </a:xfrm>
            <a:custGeom>
              <a:avLst/>
              <a:gdLst/>
              <a:ahLst/>
              <a:cxnLst/>
              <a:rect l="0" t="0" r="0" b="0"/>
              <a:pathLst>
                <a:path w="298451" h="283890">
                  <a:moveTo>
                    <a:pt x="0" y="283889"/>
                  </a:moveTo>
                  <a:lnTo>
                    <a:pt x="0" y="283889"/>
                  </a:lnTo>
                  <a:lnTo>
                    <a:pt x="0" y="278422"/>
                  </a:lnTo>
                  <a:lnTo>
                    <a:pt x="30038" y="238670"/>
                  </a:lnTo>
                  <a:lnTo>
                    <a:pt x="55375" y="197973"/>
                  </a:lnTo>
                  <a:lnTo>
                    <a:pt x="70814" y="157381"/>
                  </a:lnTo>
                  <a:lnTo>
                    <a:pt x="84325" y="115486"/>
                  </a:lnTo>
                  <a:lnTo>
                    <a:pt x="99651" y="70890"/>
                  </a:lnTo>
                  <a:lnTo>
                    <a:pt x="111221" y="27449"/>
                  </a:lnTo>
                  <a:lnTo>
                    <a:pt x="115573" y="7561"/>
                  </a:lnTo>
                  <a:lnTo>
                    <a:pt x="117265" y="4420"/>
                  </a:lnTo>
                  <a:lnTo>
                    <a:pt x="117688" y="2327"/>
                  </a:lnTo>
                  <a:lnTo>
                    <a:pt x="117264" y="931"/>
                  </a:lnTo>
                  <a:lnTo>
                    <a:pt x="116276" y="0"/>
                  </a:lnTo>
                  <a:lnTo>
                    <a:pt x="115617" y="85"/>
                  </a:lnTo>
                  <a:lnTo>
                    <a:pt x="115178" y="848"/>
                  </a:lnTo>
                  <a:lnTo>
                    <a:pt x="107609" y="45549"/>
                  </a:lnTo>
                  <a:lnTo>
                    <a:pt x="106752" y="86035"/>
                  </a:lnTo>
                  <a:lnTo>
                    <a:pt x="107714" y="131866"/>
                  </a:lnTo>
                  <a:lnTo>
                    <a:pt x="109291" y="158569"/>
                  </a:lnTo>
                  <a:lnTo>
                    <a:pt x="117363" y="175339"/>
                  </a:lnTo>
                  <a:lnTo>
                    <a:pt x="122246" y="182258"/>
                  </a:lnTo>
                  <a:lnTo>
                    <a:pt x="125947" y="183679"/>
                  </a:lnTo>
                  <a:lnTo>
                    <a:pt x="135705" y="183377"/>
                  </a:lnTo>
                  <a:lnTo>
                    <a:pt x="153098" y="175869"/>
                  </a:lnTo>
                  <a:lnTo>
                    <a:pt x="184242" y="142786"/>
                  </a:lnTo>
                  <a:lnTo>
                    <a:pt x="209567" y="103303"/>
                  </a:lnTo>
                  <a:lnTo>
                    <a:pt x="229179" y="56150"/>
                  </a:lnTo>
                  <a:lnTo>
                    <a:pt x="239564" y="16135"/>
                  </a:lnTo>
                  <a:lnTo>
                    <a:pt x="238647" y="7784"/>
                  </a:lnTo>
                  <a:lnTo>
                    <a:pt x="236593" y="3131"/>
                  </a:lnTo>
                  <a:lnTo>
                    <a:pt x="236045" y="2878"/>
                  </a:lnTo>
                  <a:lnTo>
                    <a:pt x="235680" y="3415"/>
                  </a:lnTo>
                  <a:lnTo>
                    <a:pt x="242818" y="49950"/>
                  </a:lnTo>
                  <a:lnTo>
                    <a:pt x="253437" y="83005"/>
                  </a:lnTo>
                  <a:lnTo>
                    <a:pt x="265044" y="101523"/>
                  </a:lnTo>
                  <a:lnTo>
                    <a:pt x="298450" y="131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5284">
              <a:extLst>
                <a:ext uri="{FF2B5EF4-FFF2-40B4-BE49-F238E27FC236}">
                  <a16:creationId xmlns:a16="http://schemas.microsoft.com/office/drawing/2014/main" xmlns="" id="{D426215F-C660-45B2-A011-9065D0C3548A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568700" y="558800"/>
              <a:ext cx="273051" cy="311151"/>
            </a:xfrm>
            <a:custGeom>
              <a:avLst/>
              <a:gdLst/>
              <a:ahLst/>
              <a:cxnLst/>
              <a:rect l="0" t="0" r="0" b="0"/>
              <a:pathLst>
                <a:path w="273051" h="311151">
                  <a:moveTo>
                    <a:pt x="273050" y="0"/>
                  </a:moveTo>
                  <a:lnTo>
                    <a:pt x="273050" y="0"/>
                  </a:lnTo>
                  <a:lnTo>
                    <a:pt x="261500" y="7186"/>
                  </a:lnTo>
                  <a:lnTo>
                    <a:pt x="222149" y="48184"/>
                  </a:lnTo>
                  <a:lnTo>
                    <a:pt x="188588" y="90398"/>
                  </a:lnTo>
                  <a:lnTo>
                    <a:pt x="160487" y="124138"/>
                  </a:lnTo>
                  <a:lnTo>
                    <a:pt x="129889" y="160300"/>
                  </a:lnTo>
                  <a:lnTo>
                    <a:pt x="99826" y="197539"/>
                  </a:lnTo>
                  <a:lnTo>
                    <a:pt x="58506" y="244091"/>
                  </a:lnTo>
                  <a:lnTo>
                    <a:pt x="18874" y="286197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5285">
              <a:extLst>
                <a:ext uri="{FF2B5EF4-FFF2-40B4-BE49-F238E27FC236}">
                  <a16:creationId xmlns:a16="http://schemas.microsoft.com/office/drawing/2014/main" xmlns="" id="{7FCD2FB0-37B6-49A1-858B-D90AD86C381B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3641241" y="596900"/>
              <a:ext cx="168760" cy="260351"/>
            </a:xfrm>
            <a:custGeom>
              <a:avLst/>
              <a:gdLst/>
              <a:ahLst/>
              <a:cxnLst/>
              <a:rect l="0" t="0" r="0" b="0"/>
              <a:pathLst>
                <a:path w="168760" h="2603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24522" y="39345"/>
                  </a:lnTo>
                  <a:lnTo>
                    <a:pt x="64381" y="84756"/>
                  </a:lnTo>
                  <a:lnTo>
                    <a:pt x="103416" y="126164"/>
                  </a:lnTo>
                  <a:lnTo>
                    <a:pt x="136541" y="169007"/>
                  </a:lnTo>
                  <a:lnTo>
                    <a:pt x="158272" y="208121"/>
                  </a:lnTo>
                  <a:lnTo>
                    <a:pt x="167378" y="254003"/>
                  </a:lnTo>
                  <a:lnTo>
                    <a:pt x="168145" y="259176"/>
                  </a:lnTo>
                  <a:lnTo>
                    <a:pt x="168759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5286">
              <a:extLst>
                <a:ext uri="{FF2B5EF4-FFF2-40B4-BE49-F238E27FC236}">
                  <a16:creationId xmlns:a16="http://schemas.microsoft.com/office/drawing/2014/main" xmlns="" id="{279F89A4-E43B-4B00-9A00-877CF2313AA6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3401461" y="542729"/>
              <a:ext cx="129140" cy="314522"/>
            </a:xfrm>
            <a:custGeom>
              <a:avLst/>
              <a:gdLst/>
              <a:ahLst/>
              <a:cxnLst/>
              <a:rect l="0" t="0" r="0" b="0"/>
              <a:pathLst>
                <a:path w="129140" h="314522">
                  <a:moveTo>
                    <a:pt x="129139" y="3371"/>
                  </a:moveTo>
                  <a:lnTo>
                    <a:pt x="129139" y="3371"/>
                  </a:lnTo>
                  <a:lnTo>
                    <a:pt x="122397" y="0"/>
                  </a:lnTo>
                  <a:lnTo>
                    <a:pt x="119000" y="418"/>
                  </a:lnTo>
                  <a:lnTo>
                    <a:pt x="111462" y="4646"/>
                  </a:lnTo>
                  <a:lnTo>
                    <a:pt x="84986" y="31113"/>
                  </a:lnTo>
                  <a:lnTo>
                    <a:pt x="60161" y="69368"/>
                  </a:lnTo>
                  <a:lnTo>
                    <a:pt x="40861" y="102553"/>
                  </a:lnTo>
                  <a:lnTo>
                    <a:pt x="22406" y="138469"/>
                  </a:lnTo>
                  <a:lnTo>
                    <a:pt x="7619" y="174187"/>
                  </a:lnTo>
                  <a:lnTo>
                    <a:pt x="0" y="221356"/>
                  </a:lnTo>
                  <a:lnTo>
                    <a:pt x="718" y="249126"/>
                  </a:lnTo>
                  <a:lnTo>
                    <a:pt x="10915" y="271816"/>
                  </a:lnTo>
                  <a:lnTo>
                    <a:pt x="18572" y="281817"/>
                  </a:lnTo>
                  <a:lnTo>
                    <a:pt x="40252" y="296693"/>
                  </a:lnTo>
                  <a:lnTo>
                    <a:pt x="67056" y="306598"/>
                  </a:lnTo>
                  <a:lnTo>
                    <a:pt x="108235" y="312173"/>
                  </a:lnTo>
                  <a:lnTo>
                    <a:pt x="129139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5287">
              <a:extLst>
                <a:ext uri="{FF2B5EF4-FFF2-40B4-BE49-F238E27FC236}">
                  <a16:creationId xmlns:a16="http://schemas.microsoft.com/office/drawing/2014/main" xmlns="" id="{7818C78C-AC70-46CA-9647-19AFCB20AAB2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3062458" y="503293"/>
              <a:ext cx="252243" cy="440189"/>
            </a:xfrm>
            <a:custGeom>
              <a:avLst/>
              <a:gdLst/>
              <a:ahLst/>
              <a:cxnLst/>
              <a:rect l="0" t="0" r="0" b="0"/>
              <a:pathLst>
                <a:path w="252243" h="440189">
                  <a:moveTo>
                    <a:pt x="252242" y="17407"/>
                  </a:moveTo>
                  <a:lnTo>
                    <a:pt x="252242" y="17407"/>
                  </a:lnTo>
                  <a:lnTo>
                    <a:pt x="243404" y="3101"/>
                  </a:lnTo>
                  <a:lnTo>
                    <a:pt x="235614" y="466"/>
                  </a:lnTo>
                  <a:lnTo>
                    <a:pt x="223685" y="0"/>
                  </a:lnTo>
                  <a:lnTo>
                    <a:pt x="185401" y="7331"/>
                  </a:lnTo>
                  <a:lnTo>
                    <a:pt x="149652" y="16303"/>
                  </a:lnTo>
                  <a:lnTo>
                    <a:pt x="112249" y="25311"/>
                  </a:lnTo>
                  <a:lnTo>
                    <a:pt x="65055" y="44368"/>
                  </a:lnTo>
                  <a:lnTo>
                    <a:pt x="48868" y="58082"/>
                  </a:lnTo>
                  <a:lnTo>
                    <a:pt x="42576" y="65691"/>
                  </a:lnTo>
                  <a:lnTo>
                    <a:pt x="37467" y="83552"/>
                  </a:lnTo>
                  <a:lnTo>
                    <a:pt x="40438" y="117204"/>
                  </a:lnTo>
                  <a:lnTo>
                    <a:pt x="48374" y="158454"/>
                  </a:lnTo>
                  <a:lnTo>
                    <a:pt x="53313" y="205719"/>
                  </a:lnTo>
                  <a:lnTo>
                    <a:pt x="53056" y="242212"/>
                  </a:lnTo>
                  <a:lnTo>
                    <a:pt x="48239" y="281950"/>
                  </a:lnTo>
                  <a:lnTo>
                    <a:pt x="37631" y="319367"/>
                  </a:lnTo>
                  <a:lnTo>
                    <a:pt x="24920" y="353400"/>
                  </a:lnTo>
                  <a:lnTo>
                    <a:pt x="10537" y="394949"/>
                  </a:lnTo>
                  <a:lnTo>
                    <a:pt x="0" y="433848"/>
                  </a:lnTo>
                  <a:lnTo>
                    <a:pt x="826" y="436851"/>
                  </a:lnTo>
                  <a:lnTo>
                    <a:pt x="2786" y="438853"/>
                  </a:lnTo>
                  <a:lnTo>
                    <a:pt x="5505" y="440188"/>
                  </a:lnTo>
                  <a:lnTo>
                    <a:pt x="46766" y="432191"/>
                  </a:lnTo>
                  <a:lnTo>
                    <a:pt x="79075" y="424946"/>
                  </a:lnTo>
                  <a:lnTo>
                    <a:pt x="114601" y="418904"/>
                  </a:lnTo>
                  <a:lnTo>
                    <a:pt x="149440" y="414572"/>
                  </a:lnTo>
                  <a:lnTo>
                    <a:pt x="207792" y="411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5288">
              <a:extLst>
                <a:ext uri="{FF2B5EF4-FFF2-40B4-BE49-F238E27FC236}">
                  <a16:creationId xmlns:a16="http://schemas.microsoft.com/office/drawing/2014/main" xmlns="" id="{2E3588CE-5A35-4490-B579-4EDC2F70122F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832100" y="75565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12552" y="29869"/>
                  </a:lnTo>
                  <a:lnTo>
                    <a:pt x="54926" y="19541"/>
                  </a:lnTo>
                  <a:lnTo>
                    <a:pt x="97962" y="798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5289">
              <a:extLst>
                <a:ext uri="{FF2B5EF4-FFF2-40B4-BE49-F238E27FC236}">
                  <a16:creationId xmlns:a16="http://schemas.microsoft.com/office/drawing/2014/main" xmlns="" id="{436494BF-DE81-4A4E-88B2-63B77ECC790E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2834479" y="578994"/>
              <a:ext cx="161839" cy="325612"/>
            </a:xfrm>
            <a:custGeom>
              <a:avLst/>
              <a:gdLst/>
              <a:ahLst/>
              <a:cxnLst/>
              <a:rect l="0" t="0" r="0" b="0"/>
              <a:pathLst>
                <a:path w="161839" h="325612">
                  <a:moveTo>
                    <a:pt x="156371" y="11556"/>
                  </a:moveTo>
                  <a:lnTo>
                    <a:pt x="156371" y="11556"/>
                  </a:lnTo>
                  <a:lnTo>
                    <a:pt x="159742" y="8185"/>
                  </a:lnTo>
                  <a:lnTo>
                    <a:pt x="161397" y="4648"/>
                  </a:lnTo>
                  <a:lnTo>
                    <a:pt x="161838" y="2718"/>
                  </a:lnTo>
                  <a:lnTo>
                    <a:pt x="160722" y="1430"/>
                  </a:lnTo>
                  <a:lnTo>
                    <a:pt x="155718" y="0"/>
                  </a:lnTo>
                  <a:lnTo>
                    <a:pt x="111797" y="4424"/>
                  </a:lnTo>
                  <a:lnTo>
                    <a:pt x="71968" y="10121"/>
                  </a:lnTo>
                  <a:lnTo>
                    <a:pt x="30939" y="20112"/>
                  </a:lnTo>
                  <a:lnTo>
                    <a:pt x="19249" y="28059"/>
                  </a:lnTo>
                  <a:lnTo>
                    <a:pt x="10056" y="39352"/>
                  </a:lnTo>
                  <a:lnTo>
                    <a:pt x="3618" y="53778"/>
                  </a:lnTo>
                  <a:lnTo>
                    <a:pt x="2769" y="84509"/>
                  </a:lnTo>
                  <a:lnTo>
                    <a:pt x="6986" y="123796"/>
                  </a:lnTo>
                  <a:lnTo>
                    <a:pt x="8839" y="155985"/>
                  </a:lnTo>
                  <a:lnTo>
                    <a:pt x="8957" y="190047"/>
                  </a:lnTo>
                  <a:lnTo>
                    <a:pt x="5056" y="236284"/>
                  </a:lnTo>
                  <a:lnTo>
                    <a:pt x="138" y="275698"/>
                  </a:lnTo>
                  <a:lnTo>
                    <a:pt x="0" y="311251"/>
                  </a:lnTo>
                  <a:lnTo>
                    <a:pt x="1323" y="317186"/>
                  </a:lnTo>
                  <a:lnTo>
                    <a:pt x="3617" y="321143"/>
                  </a:lnTo>
                  <a:lnTo>
                    <a:pt x="6557" y="323781"/>
                  </a:lnTo>
                  <a:lnTo>
                    <a:pt x="9928" y="325539"/>
                  </a:lnTo>
                  <a:lnTo>
                    <a:pt x="21200" y="325611"/>
                  </a:lnTo>
                  <a:lnTo>
                    <a:pt x="58174" y="316538"/>
                  </a:lnTo>
                  <a:lnTo>
                    <a:pt x="102010" y="302568"/>
                  </a:lnTo>
                  <a:lnTo>
                    <a:pt x="118271" y="297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7" name="SMARTInkShape-Group1007">
            <a:extLst>
              <a:ext uri="{FF2B5EF4-FFF2-40B4-BE49-F238E27FC236}">
                <a16:creationId xmlns:a16="http://schemas.microsoft.com/office/drawing/2014/main" xmlns="" id="{2840E307-3696-49DE-8913-09CFEFD5214B}"/>
              </a:ext>
            </a:extLst>
          </p:cNvPr>
          <p:cNvGrpSpPr/>
          <p:nvPr/>
        </p:nvGrpSpPr>
        <p:grpSpPr>
          <a:xfrm>
            <a:off x="2755900" y="1174750"/>
            <a:ext cx="1600201" cy="330201"/>
            <a:chOff x="2755900" y="1174750"/>
            <a:chExt cx="1600201" cy="330201"/>
          </a:xfrm>
        </p:grpSpPr>
        <p:sp>
          <p:nvSpPr>
            <p:cNvPr id="415" name="SMARTInkShape-5290">
              <a:extLst>
                <a:ext uri="{FF2B5EF4-FFF2-40B4-BE49-F238E27FC236}">
                  <a16:creationId xmlns:a16="http://schemas.microsoft.com/office/drawing/2014/main" xmlns="" id="{5196EE3D-81C8-401D-BBE7-BAFD0128480B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3854450" y="1315594"/>
              <a:ext cx="85143" cy="189357"/>
            </a:xfrm>
            <a:custGeom>
              <a:avLst/>
              <a:gdLst/>
              <a:ahLst/>
              <a:cxnLst/>
              <a:rect l="0" t="0" r="0" b="0"/>
              <a:pathLst>
                <a:path w="85143" h="189357">
                  <a:moveTo>
                    <a:pt x="25400" y="11556"/>
                  </a:moveTo>
                  <a:lnTo>
                    <a:pt x="25400" y="11556"/>
                  </a:lnTo>
                  <a:lnTo>
                    <a:pt x="25400" y="8185"/>
                  </a:lnTo>
                  <a:lnTo>
                    <a:pt x="27282" y="4648"/>
                  </a:lnTo>
                  <a:lnTo>
                    <a:pt x="28771" y="2718"/>
                  </a:lnTo>
                  <a:lnTo>
                    <a:pt x="34189" y="572"/>
                  </a:lnTo>
                  <a:lnTo>
                    <a:pt x="37609" y="0"/>
                  </a:lnTo>
                  <a:lnTo>
                    <a:pt x="47054" y="3127"/>
                  </a:lnTo>
                  <a:lnTo>
                    <a:pt x="70365" y="16633"/>
                  </a:lnTo>
                  <a:lnTo>
                    <a:pt x="74426" y="21996"/>
                  </a:lnTo>
                  <a:lnTo>
                    <a:pt x="78939" y="35481"/>
                  </a:lnTo>
                  <a:lnTo>
                    <a:pt x="76615" y="43028"/>
                  </a:lnTo>
                  <a:lnTo>
                    <a:pt x="45713" y="86749"/>
                  </a:lnTo>
                  <a:lnTo>
                    <a:pt x="40778" y="94364"/>
                  </a:lnTo>
                  <a:lnTo>
                    <a:pt x="35444" y="98651"/>
                  </a:lnTo>
                  <a:lnTo>
                    <a:pt x="35624" y="99253"/>
                  </a:lnTo>
                  <a:lnTo>
                    <a:pt x="47913" y="104662"/>
                  </a:lnTo>
                  <a:lnTo>
                    <a:pt x="67528" y="110145"/>
                  </a:lnTo>
                  <a:lnTo>
                    <a:pt x="74652" y="113266"/>
                  </a:lnTo>
                  <a:lnTo>
                    <a:pt x="79402" y="117462"/>
                  </a:lnTo>
                  <a:lnTo>
                    <a:pt x="84678" y="127770"/>
                  </a:lnTo>
                  <a:lnTo>
                    <a:pt x="85142" y="139407"/>
                  </a:lnTo>
                  <a:lnTo>
                    <a:pt x="84278" y="145473"/>
                  </a:lnTo>
                  <a:lnTo>
                    <a:pt x="75792" y="157858"/>
                  </a:lnTo>
                  <a:lnTo>
                    <a:pt x="61907" y="169713"/>
                  </a:lnTo>
                  <a:lnTo>
                    <a:pt x="34963" y="182909"/>
                  </a:lnTo>
                  <a:lnTo>
                    <a:pt x="0" y="189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5291">
              <a:extLst>
                <a:ext uri="{FF2B5EF4-FFF2-40B4-BE49-F238E27FC236}">
                  <a16:creationId xmlns:a16="http://schemas.microsoft.com/office/drawing/2014/main" xmlns="" id="{1E94C4D3-68B0-4EB6-BAC6-ACF5DC14F9F2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2755900" y="1174750"/>
              <a:ext cx="1600201" cy="44451"/>
            </a:xfrm>
            <a:custGeom>
              <a:avLst/>
              <a:gdLst/>
              <a:ahLst/>
              <a:cxnLst/>
              <a:rect l="0" t="0" r="0" b="0"/>
              <a:pathLst>
                <a:path w="1600201" h="44451">
                  <a:moveTo>
                    <a:pt x="0" y="0"/>
                  </a:moveTo>
                  <a:lnTo>
                    <a:pt x="0" y="0"/>
                  </a:lnTo>
                  <a:lnTo>
                    <a:pt x="30287" y="9434"/>
                  </a:lnTo>
                  <a:lnTo>
                    <a:pt x="67788" y="14306"/>
                  </a:lnTo>
                  <a:lnTo>
                    <a:pt x="95287" y="15182"/>
                  </a:lnTo>
                  <a:lnTo>
                    <a:pt x="127730" y="15060"/>
                  </a:lnTo>
                  <a:lnTo>
                    <a:pt x="163470" y="14273"/>
                  </a:lnTo>
                  <a:lnTo>
                    <a:pt x="206346" y="13043"/>
                  </a:lnTo>
                  <a:lnTo>
                    <a:pt x="253981" y="11518"/>
                  </a:lnTo>
                  <a:lnTo>
                    <a:pt x="304788" y="9795"/>
                  </a:lnTo>
                  <a:lnTo>
                    <a:pt x="359825" y="8647"/>
                  </a:lnTo>
                  <a:lnTo>
                    <a:pt x="417683" y="7881"/>
                  </a:lnTo>
                  <a:lnTo>
                    <a:pt x="477422" y="7371"/>
                  </a:lnTo>
                  <a:lnTo>
                    <a:pt x="539120" y="7030"/>
                  </a:lnTo>
                  <a:lnTo>
                    <a:pt x="602124" y="6804"/>
                  </a:lnTo>
                  <a:lnTo>
                    <a:pt x="665999" y="6652"/>
                  </a:lnTo>
                  <a:lnTo>
                    <a:pt x="734688" y="7257"/>
                  </a:lnTo>
                  <a:lnTo>
                    <a:pt x="806587" y="8366"/>
                  </a:lnTo>
                  <a:lnTo>
                    <a:pt x="880625" y="9811"/>
                  </a:lnTo>
                  <a:lnTo>
                    <a:pt x="954677" y="12185"/>
                  </a:lnTo>
                  <a:lnTo>
                    <a:pt x="1028740" y="15179"/>
                  </a:lnTo>
                  <a:lnTo>
                    <a:pt x="1102809" y="18586"/>
                  </a:lnTo>
                  <a:lnTo>
                    <a:pt x="1174062" y="21563"/>
                  </a:lnTo>
                  <a:lnTo>
                    <a:pt x="1243436" y="24253"/>
                  </a:lnTo>
                  <a:lnTo>
                    <a:pt x="1311558" y="26752"/>
                  </a:lnTo>
                  <a:lnTo>
                    <a:pt x="1371788" y="29829"/>
                  </a:lnTo>
                  <a:lnTo>
                    <a:pt x="1426759" y="33292"/>
                  </a:lnTo>
                  <a:lnTo>
                    <a:pt x="1478223" y="37011"/>
                  </a:lnTo>
                  <a:lnTo>
                    <a:pt x="1516765" y="39491"/>
                  </a:lnTo>
                  <a:lnTo>
                    <a:pt x="1546693" y="41144"/>
                  </a:lnTo>
                  <a:lnTo>
                    <a:pt x="1592107" y="43470"/>
                  </a:lnTo>
                  <a:lnTo>
                    <a:pt x="16002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8" name="SMARTInkShape-5292">
            <a:extLst>
              <a:ext uri="{FF2B5EF4-FFF2-40B4-BE49-F238E27FC236}">
                <a16:creationId xmlns:a16="http://schemas.microsoft.com/office/drawing/2014/main" xmlns="" id="{06E436F6-35E4-4398-8C06-75E8241C855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3350" y="1485900"/>
            <a:ext cx="374751" cy="165963"/>
          </a:xfrm>
          <a:custGeom>
            <a:avLst/>
            <a:gdLst/>
            <a:ahLst/>
            <a:cxnLst/>
            <a:rect l="0" t="0" r="0" b="0"/>
            <a:pathLst>
              <a:path w="374751" h="165963">
                <a:moveTo>
                  <a:pt x="57250" y="25400"/>
                </a:moveTo>
                <a:lnTo>
                  <a:pt x="57250" y="25400"/>
                </a:lnTo>
                <a:lnTo>
                  <a:pt x="62319" y="31175"/>
                </a:lnTo>
                <a:lnTo>
                  <a:pt x="66088" y="37609"/>
                </a:lnTo>
                <a:lnTo>
                  <a:pt x="69186" y="65493"/>
                </a:lnTo>
                <a:lnTo>
                  <a:pt x="67918" y="112603"/>
                </a:lnTo>
                <a:lnTo>
                  <a:pt x="57711" y="152927"/>
                </a:lnTo>
                <a:lnTo>
                  <a:pt x="52618" y="159101"/>
                </a:lnTo>
                <a:lnTo>
                  <a:pt x="39434" y="165962"/>
                </a:lnTo>
                <a:lnTo>
                  <a:pt x="32672" y="165674"/>
                </a:lnTo>
                <a:lnTo>
                  <a:pt x="19516" y="159711"/>
                </a:lnTo>
                <a:lnTo>
                  <a:pt x="8494" y="144360"/>
                </a:lnTo>
                <a:lnTo>
                  <a:pt x="3580" y="134340"/>
                </a:lnTo>
                <a:lnTo>
                  <a:pt x="0" y="111918"/>
                </a:lnTo>
                <a:lnTo>
                  <a:pt x="33" y="100012"/>
                </a:lnTo>
                <a:lnTo>
                  <a:pt x="7596" y="77376"/>
                </a:lnTo>
                <a:lnTo>
                  <a:pt x="13564" y="66400"/>
                </a:lnTo>
                <a:lnTo>
                  <a:pt x="35247" y="48561"/>
                </a:lnTo>
                <a:lnTo>
                  <a:pt x="65110" y="33577"/>
                </a:lnTo>
                <a:lnTo>
                  <a:pt x="101900" y="19862"/>
                </a:lnTo>
                <a:lnTo>
                  <a:pt x="141770" y="10474"/>
                </a:lnTo>
                <a:lnTo>
                  <a:pt x="183715" y="4655"/>
                </a:lnTo>
                <a:lnTo>
                  <a:pt x="228227" y="2069"/>
                </a:lnTo>
                <a:lnTo>
                  <a:pt x="262592" y="920"/>
                </a:lnTo>
                <a:lnTo>
                  <a:pt x="301772" y="272"/>
                </a:lnTo>
                <a:lnTo>
                  <a:pt x="343245" y="54"/>
                </a:lnTo>
                <a:lnTo>
                  <a:pt x="3747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SMARTInkShape-5293">
            <a:extLst>
              <a:ext uri="{FF2B5EF4-FFF2-40B4-BE49-F238E27FC236}">
                <a16:creationId xmlns:a16="http://schemas.microsoft.com/office/drawing/2014/main" xmlns="" id="{C55DC615-47E5-48B7-8154-FF8EFF72F2D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486400" y="1257300"/>
            <a:ext cx="24518" cy="76201"/>
          </a:xfrm>
          <a:custGeom>
            <a:avLst/>
            <a:gdLst/>
            <a:ahLst/>
            <a:cxnLst/>
            <a:rect l="0" t="0" r="0" b="0"/>
            <a:pathLst>
              <a:path w="24518" h="76201">
                <a:moveTo>
                  <a:pt x="19050" y="0"/>
                </a:moveTo>
                <a:lnTo>
                  <a:pt x="19050" y="0"/>
                </a:lnTo>
                <a:lnTo>
                  <a:pt x="22421" y="6742"/>
                </a:lnTo>
                <a:lnTo>
                  <a:pt x="24517" y="24419"/>
                </a:lnTo>
                <a:lnTo>
                  <a:pt x="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5" name="SMARTInkShape-Group1010">
            <a:extLst>
              <a:ext uri="{FF2B5EF4-FFF2-40B4-BE49-F238E27FC236}">
                <a16:creationId xmlns:a16="http://schemas.microsoft.com/office/drawing/2014/main" xmlns="" id="{6A2A28F2-5B19-47D7-B071-A37D6E1F3E79}"/>
              </a:ext>
            </a:extLst>
          </p:cNvPr>
          <p:cNvGrpSpPr/>
          <p:nvPr/>
        </p:nvGrpSpPr>
        <p:grpSpPr>
          <a:xfrm>
            <a:off x="6032498" y="898423"/>
            <a:ext cx="831853" cy="312120"/>
            <a:chOff x="6032498" y="898423"/>
            <a:chExt cx="831853" cy="312120"/>
          </a:xfrm>
        </p:grpSpPr>
        <p:sp>
          <p:nvSpPr>
            <p:cNvPr id="420" name="SMARTInkShape-5294">
              <a:extLst>
                <a:ext uri="{FF2B5EF4-FFF2-40B4-BE49-F238E27FC236}">
                  <a16:creationId xmlns:a16="http://schemas.microsoft.com/office/drawing/2014/main" xmlns="" id="{B1B2787D-741C-465F-8302-FDEE3D5CD018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286946" y="898423"/>
              <a:ext cx="94805" cy="301728"/>
            </a:xfrm>
            <a:custGeom>
              <a:avLst/>
              <a:gdLst/>
              <a:ahLst/>
              <a:cxnLst/>
              <a:rect l="0" t="0" r="0" b="0"/>
              <a:pathLst>
                <a:path w="94805" h="301728">
                  <a:moveTo>
                    <a:pt x="24954" y="41377"/>
                  </a:moveTo>
                  <a:lnTo>
                    <a:pt x="24954" y="41377"/>
                  </a:lnTo>
                  <a:lnTo>
                    <a:pt x="24954" y="0"/>
                  </a:lnTo>
                  <a:lnTo>
                    <a:pt x="28325" y="7950"/>
                  </a:lnTo>
                  <a:lnTo>
                    <a:pt x="30421" y="43938"/>
                  </a:lnTo>
                  <a:lnTo>
                    <a:pt x="29030" y="78969"/>
                  </a:lnTo>
                  <a:lnTo>
                    <a:pt x="26060" y="118057"/>
                  </a:lnTo>
                  <a:lnTo>
                    <a:pt x="22388" y="158948"/>
                  </a:lnTo>
                  <a:lnTo>
                    <a:pt x="16522" y="200640"/>
                  </a:lnTo>
                  <a:lnTo>
                    <a:pt x="9918" y="239160"/>
                  </a:lnTo>
                  <a:lnTo>
                    <a:pt x="1810" y="285109"/>
                  </a:lnTo>
                  <a:lnTo>
                    <a:pt x="557" y="292930"/>
                  </a:lnTo>
                  <a:lnTo>
                    <a:pt x="222" y="293040"/>
                  </a:lnTo>
                  <a:lnTo>
                    <a:pt x="0" y="291702"/>
                  </a:lnTo>
                  <a:lnTo>
                    <a:pt x="17192" y="257986"/>
                  </a:lnTo>
                  <a:lnTo>
                    <a:pt x="43723" y="221826"/>
                  </a:lnTo>
                  <a:lnTo>
                    <a:pt x="54698" y="213299"/>
                  </a:lnTo>
                  <a:lnTo>
                    <a:pt x="59601" y="211025"/>
                  </a:lnTo>
                  <a:lnTo>
                    <a:pt x="64280" y="210920"/>
                  </a:lnTo>
                  <a:lnTo>
                    <a:pt x="73241" y="214567"/>
                  </a:lnTo>
                  <a:lnTo>
                    <a:pt x="76195" y="218925"/>
                  </a:lnTo>
                  <a:lnTo>
                    <a:pt x="86784" y="265432"/>
                  </a:lnTo>
                  <a:lnTo>
                    <a:pt x="89840" y="285799"/>
                  </a:lnTo>
                  <a:lnTo>
                    <a:pt x="94804" y="301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5295">
              <a:extLst>
                <a:ext uri="{FF2B5EF4-FFF2-40B4-BE49-F238E27FC236}">
                  <a16:creationId xmlns:a16="http://schemas.microsoft.com/office/drawing/2014/main" xmlns="" id="{1000C0F4-0473-4A2B-87EE-3F2D019A3EF5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432550" y="1059837"/>
              <a:ext cx="88901" cy="116196"/>
            </a:xfrm>
            <a:custGeom>
              <a:avLst/>
              <a:gdLst/>
              <a:ahLst/>
              <a:cxnLst/>
              <a:rect l="0" t="0" r="0" b="0"/>
              <a:pathLst>
                <a:path w="88901" h="116196">
                  <a:moveTo>
                    <a:pt x="0" y="64113"/>
                  </a:moveTo>
                  <a:lnTo>
                    <a:pt x="0" y="64113"/>
                  </a:lnTo>
                  <a:lnTo>
                    <a:pt x="16605" y="63407"/>
                  </a:lnTo>
                  <a:lnTo>
                    <a:pt x="32908" y="58338"/>
                  </a:lnTo>
                  <a:lnTo>
                    <a:pt x="63652" y="40348"/>
                  </a:lnTo>
                  <a:lnTo>
                    <a:pt x="79223" y="24616"/>
                  </a:lnTo>
                  <a:lnTo>
                    <a:pt x="81742" y="19437"/>
                  </a:lnTo>
                  <a:lnTo>
                    <a:pt x="82662" y="9920"/>
                  </a:lnTo>
                  <a:lnTo>
                    <a:pt x="81213" y="6112"/>
                  </a:lnTo>
                  <a:lnTo>
                    <a:pt x="75842" y="0"/>
                  </a:lnTo>
                  <a:lnTo>
                    <a:pt x="71021" y="204"/>
                  </a:lnTo>
                  <a:lnTo>
                    <a:pt x="58141" y="6076"/>
                  </a:lnTo>
                  <a:lnTo>
                    <a:pt x="46772" y="17622"/>
                  </a:lnTo>
                  <a:lnTo>
                    <a:pt x="37720" y="32867"/>
                  </a:lnTo>
                  <a:lnTo>
                    <a:pt x="30069" y="60578"/>
                  </a:lnTo>
                  <a:lnTo>
                    <a:pt x="33090" y="93701"/>
                  </a:lnTo>
                  <a:lnTo>
                    <a:pt x="34760" y="100772"/>
                  </a:lnTo>
                  <a:lnTo>
                    <a:pt x="37990" y="106191"/>
                  </a:lnTo>
                  <a:lnTo>
                    <a:pt x="47223" y="114094"/>
                  </a:lnTo>
                  <a:lnTo>
                    <a:pt x="62145" y="116195"/>
                  </a:lnTo>
                  <a:lnTo>
                    <a:pt x="88900" y="114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5296">
              <a:extLst>
                <a:ext uri="{FF2B5EF4-FFF2-40B4-BE49-F238E27FC236}">
                  <a16:creationId xmlns:a16="http://schemas.microsoft.com/office/drawing/2014/main" xmlns="" id="{6857B7F8-5630-4F5F-89A6-F1C2D73B00BC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572250" y="1060450"/>
              <a:ext cx="101601" cy="140452"/>
            </a:xfrm>
            <a:custGeom>
              <a:avLst/>
              <a:gdLst/>
              <a:ahLst/>
              <a:cxnLst/>
              <a:rect l="0" t="0" r="0" b="0"/>
              <a:pathLst>
                <a:path w="101601" h="140452">
                  <a:moveTo>
                    <a:pt x="0" y="19050"/>
                  </a:moveTo>
                  <a:lnTo>
                    <a:pt x="0" y="19050"/>
                  </a:lnTo>
                  <a:lnTo>
                    <a:pt x="0" y="8115"/>
                  </a:lnTo>
                  <a:lnTo>
                    <a:pt x="705" y="7527"/>
                  </a:lnTo>
                  <a:lnTo>
                    <a:pt x="3370" y="6873"/>
                  </a:lnTo>
                  <a:lnTo>
                    <a:pt x="8788" y="12227"/>
                  </a:lnTo>
                  <a:lnTo>
                    <a:pt x="15194" y="22367"/>
                  </a:lnTo>
                  <a:lnTo>
                    <a:pt x="27287" y="63353"/>
                  </a:lnTo>
                  <a:lnTo>
                    <a:pt x="25798" y="107764"/>
                  </a:lnTo>
                  <a:lnTo>
                    <a:pt x="20078" y="140451"/>
                  </a:lnTo>
                  <a:lnTo>
                    <a:pt x="29468" y="107310"/>
                  </a:lnTo>
                  <a:lnTo>
                    <a:pt x="43670" y="74975"/>
                  </a:lnTo>
                  <a:lnTo>
                    <a:pt x="69619" y="3444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5297">
              <a:extLst>
                <a:ext uri="{FF2B5EF4-FFF2-40B4-BE49-F238E27FC236}">
                  <a16:creationId xmlns:a16="http://schemas.microsoft.com/office/drawing/2014/main" xmlns="" id="{B045600A-AB78-469C-8CFF-E9E74B311FD3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699250" y="1063174"/>
              <a:ext cx="165101" cy="140144"/>
            </a:xfrm>
            <a:custGeom>
              <a:avLst/>
              <a:gdLst/>
              <a:ahLst/>
              <a:cxnLst/>
              <a:rect l="0" t="0" r="0" b="0"/>
              <a:pathLst>
                <a:path w="165101" h="140144">
                  <a:moveTo>
                    <a:pt x="0" y="35376"/>
                  </a:moveTo>
                  <a:lnTo>
                    <a:pt x="0" y="35376"/>
                  </a:lnTo>
                  <a:lnTo>
                    <a:pt x="6741" y="42118"/>
                  </a:lnTo>
                  <a:lnTo>
                    <a:pt x="15696" y="45428"/>
                  </a:lnTo>
                  <a:lnTo>
                    <a:pt x="28142" y="46194"/>
                  </a:lnTo>
                  <a:lnTo>
                    <a:pt x="53573" y="41952"/>
                  </a:lnTo>
                  <a:lnTo>
                    <a:pt x="68259" y="35712"/>
                  </a:lnTo>
                  <a:lnTo>
                    <a:pt x="85058" y="20894"/>
                  </a:lnTo>
                  <a:lnTo>
                    <a:pt x="87750" y="15844"/>
                  </a:lnTo>
                  <a:lnTo>
                    <a:pt x="88859" y="6469"/>
                  </a:lnTo>
                  <a:lnTo>
                    <a:pt x="86756" y="3405"/>
                  </a:lnTo>
                  <a:lnTo>
                    <a:pt x="83237" y="1362"/>
                  </a:lnTo>
                  <a:lnTo>
                    <a:pt x="78774" y="0"/>
                  </a:lnTo>
                  <a:lnTo>
                    <a:pt x="68172" y="2250"/>
                  </a:lnTo>
                  <a:lnTo>
                    <a:pt x="55697" y="9364"/>
                  </a:lnTo>
                  <a:lnTo>
                    <a:pt x="33514" y="30648"/>
                  </a:lnTo>
                  <a:lnTo>
                    <a:pt x="19834" y="51619"/>
                  </a:lnTo>
                  <a:lnTo>
                    <a:pt x="10345" y="87226"/>
                  </a:lnTo>
                  <a:lnTo>
                    <a:pt x="10904" y="114474"/>
                  </a:lnTo>
                  <a:lnTo>
                    <a:pt x="15735" y="121269"/>
                  </a:lnTo>
                  <a:lnTo>
                    <a:pt x="32393" y="132582"/>
                  </a:lnTo>
                  <a:lnTo>
                    <a:pt x="75685" y="140143"/>
                  </a:lnTo>
                  <a:lnTo>
                    <a:pt x="110544" y="140030"/>
                  </a:lnTo>
                  <a:lnTo>
                    <a:pt x="165100" y="136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5298">
              <a:extLst>
                <a:ext uri="{FF2B5EF4-FFF2-40B4-BE49-F238E27FC236}">
                  <a16:creationId xmlns:a16="http://schemas.microsoft.com/office/drawing/2014/main" xmlns="" id="{BC3BAC4D-D55A-49C1-9226-1DB55C008F81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032498" y="1068206"/>
              <a:ext cx="176152" cy="142337"/>
            </a:xfrm>
            <a:custGeom>
              <a:avLst/>
              <a:gdLst/>
              <a:ahLst/>
              <a:cxnLst/>
              <a:rect l="0" t="0" r="0" b="0"/>
              <a:pathLst>
                <a:path w="176152" h="142337">
                  <a:moveTo>
                    <a:pt x="2" y="17644"/>
                  </a:moveTo>
                  <a:lnTo>
                    <a:pt x="2" y="17644"/>
                  </a:lnTo>
                  <a:lnTo>
                    <a:pt x="0" y="10902"/>
                  </a:lnTo>
                  <a:lnTo>
                    <a:pt x="1884" y="5710"/>
                  </a:lnTo>
                  <a:lnTo>
                    <a:pt x="3373" y="3338"/>
                  </a:lnTo>
                  <a:lnTo>
                    <a:pt x="3659" y="1757"/>
                  </a:lnTo>
                  <a:lnTo>
                    <a:pt x="3147" y="702"/>
                  </a:lnTo>
                  <a:lnTo>
                    <a:pt x="2098" y="0"/>
                  </a:lnTo>
                  <a:lnTo>
                    <a:pt x="1399" y="942"/>
                  </a:lnTo>
                  <a:lnTo>
                    <a:pt x="84" y="46983"/>
                  </a:lnTo>
                  <a:lnTo>
                    <a:pt x="1908" y="82311"/>
                  </a:lnTo>
                  <a:lnTo>
                    <a:pt x="8798" y="113945"/>
                  </a:lnTo>
                  <a:lnTo>
                    <a:pt x="20398" y="136855"/>
                  </a:lnTo>
                  <a:lnTo>
                    <a:pt x="23477" y="139451"/>
                  </a:lnTo>
                  <a:lnTo>
                    <a:pt x="30659" y="142336"/>
                  </a:lnTo>
                  <a:lnTo>
                    <a:pt x="33846" y="141694"/>
                  </a:lnTo>
                  <a:lnTo>
                    <a:pt x="39268" y="137218"/>
                  </a:lnTo>
                  <a:lnTo>
                    <a:pt x="59345" y="112001"/>
                  </a:lnTo>
                  <a:lnTo>
                    <a:pt x="64712" y="108970"/>
                  </a:lnTo>
                  <a:lnTo>
                    <a:pt x="71331" y="109504"/>
                  </a:lnTo>
                  <a:lnTo>
                    <a:pt x="87077" y="115595"/>
                  </a:lnTo>
                  <a:lnTo>
                    <a:pt x="104482" y="127251"/>
                  </a:lnTo>
                  <a:lnTo>
                    <a:pt x="149365" y="136695"/>
                  </a:lnTo>
                  <a:lnTo>
                    <a:pt x="158812" y="136878"/>
                  </a:lnTo>
                  <a:lnTo>
                    <a:pt x="165364" y="134607"/>
                  </a:lnTo>
                  <a:lnTo>
                    <a:pt x="170628" y="127483"/>
                  </a:lnTo>
                  <a:lnTo>
                    <a:pt x="174613" y="116556"/>
                  </a:lnTo>
                  <a:lnTo>
                    <a:pt x="176151" y="93126"/>
                  </a:lnTo>
                  <a:lnTo>
                    <a:pt x="170706" y="51761"/>
                  </a:lnTo>
                  <a:lnTo>
                    <a:pt x="168299" y="34924"/>
                  </a:lnTo>
                  <a:lnTo>
                    <a:pt x="171452" y="1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SMARTInkShape-Group1011">
            <a:extLst>
              <a:ext uri="{FF2B5EF4-FFF2-40B4-BE49-F238E27FC236}">
                <a16:creationId xmlns:a16="http://schemas.microsoft.com/office/drawing/2014/main" xmlns="" id="{D975F7EA-F4A4-4A24-94A1-6B32435191FA}"/>
              </a:ext>
            </a:extLst>
          </p:cNvPr>
          <p:cNvGrpSpPr/>
          <p:nvPr/>
        </p:nvGrpSpPr>
        <p:grpSpPr>
          <a:xfrm>
            <a:off x="7429500" y="952878"/>
            <a:ext cx="1670207" cy="425073"/>
            <a:chOff x="7429500" y="952878"/>
            <a:chExt cx="1670207" cy="425073"/>
          </a:xfrm>
        </p:grpSpPr>
        <p:sp>
          <p:nvSpPr>
            <p:cNvPr id="426" name="SMARTInkShape-5299">
              <a:extLst>
                <a:ext uri="{FF2B5EF4-FFF2-40B4-BE49-F238E27FC236}">
                  <a16:creationId xmlns:a16="http://schemas.microsoft.com/office/drawing/2014/main" xmlns="" id="{E643EE11-C7CD-44EB-B47F-53E300B36E9A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429500" y="1044026"/>
              <a:ext cx="393701" cy="333925"/>
            </a:xfrm>
            <a:custGeom>
              <a:avLst/>
              <a:gdLst/>
              <a:ahLst/>
              <a:cxnLst/>
              <a:rect l="0" t="0" r="0" b="0"/>
              <a:pathLst>
                <a:path w="393701" h="333925">
                  <a:moveTo>
                    <a:pt x="0" y="333924"/>
                  </a:moveTo>
                  <a:lnTo>
                    <a:pt x="0" y="333924"/>
                  </a:lnTo>
                  <a:lnTo>
                    <a:pt x="3370" y="323811"/>
                  </a:lnTo>
                  <a:lnTo>
                    <a:pt x="32603" y="279031"/>
                  </a:lnTo>
                  <a:lnTo>
                    <a:pt x="51053" y="240440"/>
                  </a:lnTo>
                  <a:lnTo>
                    <a:pt x="67375" y="208414"/>
                  </a:lnTo>
                  <a:lnTo>
                    <a:pt x="84272" y="174425"/>
                  </a:lnTo>
                  <a:lnTo>
                    <a:pt x="102424" y="127523"/>
                  </a:lnTo>
                  <a:lnTo>
                    <a:pt x="119483" y="83052"/>
                  </a:lnTo>
                  <a:lnTo>
                    <a:pt x="129632" y="44162"/>
                  </a:lnTo>
                  <a:lnTo>
                    <a:pt x="139266" y="0"/>
                  </a:lnTo>
                  <a:lnTo>
                    <a:pt x="124081" y="40974"/>
                  </a:lnTo>
                  <a:lnTo>
                    <a:pt x="116766" y="72491"/>
                  </a:lnTo>
                  <a:lnTo>
                    <a:pt x="111162" y="106959"/>
                  </a:lnTo>
                  <a:lnTo>
                    <a:pt x="106320" y="141093"/>
                  </a:lnTo>
                  <a:lnTo>
                    <a:pt x="99628" y="188673"/>
                  </a:lnTo>
                  <a:lnTo>
                    <a:pt x="103289" y="223937"/>
                  </a:lnTo>
                  <a:lnTo>
                    <a:pt x="111523" y="237534"/>
                  </a:lnTo>
                  <a:lnTo>
                    <a:pt x="116681" y="242147"/>
                  </a:lnTo>
                  <a:lnTo>
                    <a:pt x="131821" y="245392"/>
                  </a:lnTo>
                  <a:lnTo>
                    <a:pt x="151015" y="243071"/>
                  </a:lnTo>
                  <a:lnTo>
                    <a:pt x="173656" y="234984"/>
                  </a:lnTo>
                  <a:lnTo>
                    <a:pt x="206832" y="208418"/>
                  </a:lnTo>
                  <a:lnTo>
                    <a:pt x="239007" y="170364"/>
                  </a:lnTo>
                  <a:lnTo>
                    <a:pt x="258389" y="138464"/>
                  </a:lnTo>
                  <a:lnTo>
                    <a:pt x="274295" y="104531"/>
                  </a:lnTo>
                  <a:lnTo>
                    <a:pt x="287216" y="60482"/>
                  </a:lnTo>
                  <a:lnTo>
                    <a:pt x="294103" y="34888"/>
                  </a:lnTo>
                  <a:lnTo>
                    <a:pt x="294140" y="30850"/>
                  </a:lnTo>
                  <a:lnTo>
                    <a:pt x="293460" y="28158"/>
                  </a:lnTo>
                  <a:lnTo>
                    <a:pt x="291595" y="29185"/>
                  </a:lnTo>
                  <a:lnTo>
                    <a:pt x="285761" y="37853"/>
                  </a:lnTo>
                  <a:lnTo>
                    <a:pt x="276292" y="77258"/>
                  </a:lnTo>
                  <a:lnTo>
                    <a:pt x="274716" y="116920"/>
                  </a:lnTo>
                  <a:lnTo>
                    <a:pt x="278404" y="154386"/>
                  </a:lnTo>
                  <a:lnTo>
                    <a:pt x="282015" y="174637"/>
                  </a:lnTo>
                  <a:lnTo>
                    <a:pt x="291616" y="191163"/>
                  </a:lnTo>
                  <a:lnTo>
                    <a:pt x="298129" y="198533"/>
                  </a:lnTo>
                  <a:lnTo>
                    <a:pt x="312888" y="206723"/>
                  </a:lnTo>
                  <a:lnTo>
                    <a:pt x="320776" y="208906"/>
                  </a:lnTo>
                  <a:lnTo>
                    <a:pt x="362214" y="205238"/>
                  </a:lnTo>
                  <a:lnTo>
                    <a:pt x="393700" y="200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5300">
              <a:extLst>
                <a:ext uri="{FF2B5EF4-FFF2-40B4-BE49-F238E27FC236}">
                  <a16:creationId xmlns:a16="http://schemas.microsoft.com/office/drawing/2014/main" xmlns="" id="{E16CF762-41DD-4267-B228-3FC6E181A703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893932" y="1123950"/>
              <a:ext cx="107069" cy="12701"/>
            </a:xfrm>
            <a:custGeom>
              <a:avLst/>
              <a:gdLst/>
              <a:ahLst/>
              <a:cxnLst/>
              <a:rect l="0" t="0" r="0" b="0"/>
              <a:pathLst>
                <a:path w="107069" h="12701">
                  <a:moveTo>
                    <a:pt x="5468" y="0"/>
                  </a:moveTo>
                  <a:lnTo>
                    <a:pt x="5468" y="0"/>
                  </a:lnTo>
                  <a:lnTo>
                    <a:pt x="0" y="5467"/>
                  </a:lnTo>
                  <a:lnTo>
                    <a:pt x="6121" y="6088"/>
                  </a:lnTo>
                  <a:lnTo>
                    <a:pt x="50631" y="6316"/>
                  </a:lnTo>
                  <a:lnTo>
                    <a:pt x="95036" y="10709"/>
                  </a:lnTo>
                  <a:lnTo>
                    <a:pt x="10706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5301">
              <a:extLst>
                <a:ext uri="{FF2B5EF4-FFF2-40B4-BE49-F238E27FC236}">
                  <a16:creationId xmlns:a16="http://schemas.microsoft.com/office/drawing/2014/main" xmlns="" id="{42D65923-969B-4032-8877-690B9F0834BD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878530" y="1238250"/>
              <a:ext cx="122471" cy="11557"/>
            </a:xfrm>
            <a:custGeom>
              <a:avLst/>
              <a:gdLst/>
              <a:ahLst/>
              <a:cxnLst/>
              <a:rect l="0" t="0" r="0" b="0"/>
              <a:pathLst>
                <a:path w="122471" h="11557">
                  <a:moveTo>
                    <a:pt x="8170" y="0"/>
                  </a:moveTo>
                  <a:lnTo>
                    <a:pt x="8170" y="0"/>
                  </a:lnTo>
                  <a:lnTo>
                    <a:pt x="1428" y="3371"/>
                  </a:lnTo>
                  <a:lnTo>
                    <a:pt x="147" y="5070"/>
                  </a:lnTo>
                  <a:lnTo>
                    <a:pt x="0" y="6907"/>
                  </a:lnTo>
                  <a:lnTo>
                    <a:pt x="606" y="8838"/>
                  </a:lnTo>
                  <a:lnTo>
                    <a:pt x="2422" y="10126"/>
                  </a:lnTo>
                  <a:lnTo>
                    <a:pt x="8203" y="11556"/>
                  </a:lnTo>
                  <a:lnTo>
                    <a:pt x="53964" y="9229"/>
                  </a:lnTo>
                  <a:lnTo>
                    <a:pt x="94490" y="3832"/>
                  </a:lnTo>
                  <a:lnTo>
                    <a:pt x="122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5302">
              <a:extLst>
                <a:ext uri="{FF2B5EF4-FFF2-40B4-BE49-F238E27FC236}">
                  <a16:creationId xmlns:a16="http://schemas.microsoft.com/office/drawing/2014/main" xmlns="" id="{7BE0EB7A-14CF-4B58-B727-C0413671F90B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152477" y="952878"/>
              <a:ext cx="233181" cy="328907"/>
            </a:xfrm>
            <a:custGeom>
              <a:avLst/>
              <a:gdLst/>
              <a:ahLst/>
              <a:cxnLst/>
              <a:rect l="0" t="0" r="0" b="0"/>
              <a:pathLst>
                <a:path w="233181" h="328907">
                  <a:moveTo>
                    <a:pt x="229523" y="37722"/>
                  </a:moveTo>
                  <a:lnTo>
                    <a:pt x="229523" y="37722"/>
                  </a:lnTo>
                  <a:lnTo>
                    <a:pt x="229523" y="34351"/>
                  </a:lnTo>
                  <a:lnTo>
                    <a:pt x="233180" y="22527"/>
                  </a:lnTo>
                  <a:lnTo>
                    <a:pt x="231617" y="17328"/>
                  </a:lnTo>
                  <a:lnTo>
                    <a:pt x="226691" y="12665"/>
                  </a:lnTo>
                  <a:lnTo>
                    <a:pt x="223402" y="10434"/>
                  </a:lnTo>
                  <a:lnTo>
                    <a:pt x="193480" y="2489"/>
                  </a:lnTo>
                  <a:lnTo>
                    <a:pt x="154569" y="0"/>
                  </a:lnTo>
                  <a:lnTo>
                    <a:pt x="131270" y="6476"/>
                  </a:lnTo>
                  <a:lnTo>
                    <a:pt x="109865" y="20703"/>
                  </a:lnTo>
                  <a:lnTo>
                    <a:pt x="93487" y="41695"/>
                  </a:lnTo>
                  <a:lnTo>
                    <a:pt x="86440" y="65789"/>
                  </a:lnTo>
                  <a:lnTo>
                    <a:pt x="78990" y="109353"/>
                  </a:lnTo>
                  <a:lnTo>
                    <a:pt x="71404" y="146905"/>
                  </a:lnTo>
                  <a:lnTo>
                    <a:pt x="57085" y="188998"/>
                  </a:lnTo>
                  <a:lnTo>
                    <a:pt x="42179" y="232044"/>
                  </a:lnTo>
                  <a:lnTo>
                    <a:pt x="21928" y="270512"/>
                  </a:lnTo>
                  <a:lnTo>
                    <a:pt x="596" y="308284"/>
                  </a:lnTo>
                  <a:lnTo>
                    <a:pt x="0" y="311935"/>
                  </a:lnTo>
                  <a:lnTo>
                    <a:pt x="1013" y="315075"/>
                  </a:lnTo>
                  <a:lnTo>
                    <a:pt x="3100" y="317874"/>
                  </a:lnTo>
                  <a:lnTo>
                    <a:pt x="19521" y="325184"/>
                  </a:lnTo>
                  <a:lnTo>
                    <a:pt x="56128" y="328906"/>
                  </a:lnTo>
                  <a:lnTo>
                    <a:pt x="93950" y="328845"/>
                  </a:lnTo>
                  <a:lnTo>
                    <a:pt x="129287" y="326330"/>
                  </a:lnTo>
                  <a:lnTo>
                    <a:pt x="175364" y="324319"/>
                  </a:lnTo>
                  <a:lnTo>
                    <a:pt x="204123" y="323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5303">
              <a:extLst>
                <a:ext uri="{FF2B5EF4-FFF2-40B4-BE49-F238E27FC236}">
                  <a16:creationId xmlns:a16="http://schemas.microsoft.com/office/drawing/2014/main" xmlns="" id="{8948BF42-6928-4011-BE69-FF2DCC9F872C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185150" y="1155700"/>
              <a:ext cx="133351" cy="31751"/>
            </a:xfrm>
            <a:custGeom>
              <a:avLst/>
              <a:gdLst/>
              <a:ahLst/>
              <a:cxnLst/>
              <a:rect l="0" t="0" r="0" b="0"/>
              <a:pathLst>
                <a:path w="133351" h="31751">
                  <a:moveTo>
                    <a:pt x="0" y="31750"/>
                  </a:moveTo>
                  <a:lnTo>
                    <a:pt x="0" y="31750"/>
                  </a:lnTo>
                  <a:lnTo>
                    <a:pt x="31393" y="19816"/>
                  </a:lnTo>
                  <a:lnTo>
                    <a:pt x="74683" y="1104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5304">
              <a:extLst>
                <a:ext uri="{FF2B5EF4-FFF2-40B4-BE49-F238E27FC236}">
                  <a16:creationId xmlns:a16="http://schemas.microsoft.com/office/drawing/2014/main" xmlns="" id="{83A4088C-ED5A-41E0-B8C4-2806174A7CA2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8454798" y="959151"/>
              <a:ext cx="308203" cy="341780"/>
            </a:xfrm>
            <a:custGeom>
              <a:avLst/>
              <a:gdLst/>
              <a:ahLst/>
              <a:cxnLst/>
              <a:rect l="0" t="0" r="0" b="0"/>
              <a:pathLst>
                <a:path w="308203" h="341780">
                  <a:moveTo>
                    <a:pt x="308202" y="25099"/>
                  </a:moveTo>
                  <a:lnTo>
                    <a:pt x="308202" y="25099"/>
                  </a:lnTo>
                  <a:lnTo>
                    <a:pt x="299363" y="7422"/>
                  </a:lnTo>
                  <a:lnTo>
                    <a:pt x="295254" y="4848"/>
                  </a:lnTo>
                  <a:lnTo>
                    <a:pt x="275281" y="1225"/>
                  </a:lnTo>
                  <a:lnTo>
                    <a:pt x="231640" y="0"/>
                  </a:lnTo>
                  <a:lnTo>
                    <a:pt x="189327" y="1670"/>
                  </a:lnTo>
                  <a:lnTo>
                    <a:pt x="148095" y="8514"/>
                  </a:lnTo>
                  <a:lnTo>
                    <a:pt x="103401" y="20098"/>
                  </a:lnTo>
                  <a:lnTo>
                    <a:pt x="76317" y="31348"/>
                  </a:lnTo>
                  <a:lnTo>
                    <a:pt x="73176" y="33498"/>
                  </a:lnTo>
                  <a:lnTo>
                    <a:pt x="72497" y="37048"/>
                  </a:lnTo>
                  <a:lnTo>
                    <a:pt x="83156" y="75816"/>
                  </a:lnTo>
                  <a:lnTo>
                    <a:pt x="87281" y="116700"/>
                  </a:lnTo>
                  <a:lnTo>
                    <a:pt x="87953" y="142011"/>
                  </a:lnTo>
                  <a:lnTo>
                    <a:pt x="76432" y="187994"/>
                  </a:lnTo>
                  <a:lnTo>
                    <a:pt x="65494" y="220734"/>
                  </a:lnTo>
                  <a:lnTo>
                    <a:pt x="44064" y="267528"/>
                  </a:lnTo>
                  <a:lnTo>
                    <a:pt x="17314" y="310968"/>
                  </a:lnTo>
                  <a:lnTo>
                    <a:pt x="1473" y="332718"/>
                  </a:lnTo>
                  <a:lnTo>
                    <a:pt x="0" y="336012"/>
                  </a:lnTo>
                  <a:lnTo>
                    <a:pt x="428" y="338208"/>
                  </a:lnTo>
                  <a:lnTo>
                    <a:pt x="2126" y="339671"/>
                  </a:lnTo>
                  <a:lnTo>
                    <a:pt x="8478" y="341298"/>
                  </a:lnTo>
                  <a:lnTo>
                    <a:pt x="53498" y="341779"/>
                  </a:lnTo>
                  <a:lnTo>
                    <a:pt x="91780" y="337496"/>
                  </a:lnTo>
                  <a:lnTo>
                    <a:pt x="129542" y="332463"/>
                  </a:lnTo>
                  <a:lnTo>
                    <a:pt x="174852" y="329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5305">
              <a:extLst>
                <a:ext uri="{FF2B5EF4-FFF2-40B4-BE49-F238E27FC236}">
                  <a16:creationId xmlns:a16="http://schemas.microsoft.com/office/drawing/2014/main" xmlns="" id="{329B67E2-D33A-46D8-915A-A88CBC4A6FA4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750300" y="1056792"/>
              <a:ext cx="152401" cy="219559"/>
            </a:xfrm>
            <a:custGeom>
              <a:avLst/>
              <a:gdLst/>
              <a:ahLst/>
              <a:cxnLst/>
              <a:rect l="0" t="0" r="0" b="0"/>
              <a:pathLst>
                <a:path w="152401" h="21955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4363" y="0"/>
                  </a:lnTo>
                  <a:lnTo>
                    <a:pt x="5026" y="514"/>
                  </a:lnTo>
                  <a:lnTo>
                    <a:pt x="5467" y="1562"/>
                  </a:lnTo>
                  <a:lnTo>
                    <a:pt x="43861" y="46873"/>
                  </a:lnTo>
                  <a:lnTo>
                    <a:pt x="67480" y="82785"/>
                  </a:lnTo>
                  <a:lnTo>
                    <a:pt x="88903" y="127135"/>
                  </a:lnTo>
                  <a:lnTo>
                    <a:pt x="112107" y="166303"/>
                  </a:lnTo>
                  <a:lnTo>
                    <a:pt x="142067" y="211654"/>
                  </a:lnTo>
                  <a:lnTo>
                    <a:pt x="152400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5306">
              <a:extLst>
                <a:ext uri="{FF2B5EF4-FFF2-40B4-BE49-F238E27FC236}">
                  <a16:creationId xmlns:a16="http://schemas.microsoft.com/office/drawing/2014/main" xmlns="" id="{4F6436C2-0768-4681-907B-1426B7264D6D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8745224" y="1081265"/>
              <a:ext cx="195577" cy="201890"/>
            </a:xfrm>
            <a:custGeom>
              <a:avLst/>
              <a:gdLst/>
              <a:ahLst/>
              <a:cxnLst/>
              <a:rect l="0" t="0" r="0" b="0"/>
              <a:pathLst>
                <a:path w="195577" h="201890">
                  <a:moveTo>
                    <a:pt x="195576" y="10935"/>
                  </a:moveTo>
                  <a:lnTo>
                    <a:pt x="195576" y="10935"/>
                  </a:lnTo>
                  <a:lnTo>
                    <a:pt x="195576" y="4193"/>
                  </a:lnTo>
                  <a:lnTo>
                    <a:pt x="194871" y="2207"/>
                  </a:lnTo>
                  <a:lnTo>
                    <a:pt x="193695" y="883"/>
                  </a:lnTo>
                  <a:lnTo>
                    <a:pt x="192205" y="0"/>
                  </a:lnTo>
                  <a:lnTo>
                    <a:pt x="173254" y="5500"/>
                  </a:lnTo>
                  <a:lnTo>
                    <a:pt x="148666" y="22809"/>
                  </a:lnTo>
                  <a:lnTo>
                    <a:pt x="109300" y="64786"/>
                  </a:lnTo>
                  <a:lnTo>
                    <a:pt x="74527" y="104894"/>
                  </a:lnTo>
                  <a:lnTo>
                    <a:pt x="41568" y="143197"/>
                  </a:lnTo>
                  <a:lnTo>
                    <a:pt x="1693" y="188783"/>
                  </a:lnTo>
                  <a:lnTo>
                    <a:pt x="0" y="193706"/>
                  </a:lnTo>
                  <a:lnTo>
                    <a:pt x="280" y="197694"/>
                  </a:lnTo>
                  <a:lnTo>
                    <a:pt x="1879" y="201057"/>
                  </a:lnTo>
                  <a:lnTo>
                    <a:pt x="5767" y="201889"/>
                  </a:lnTo>
                  <a:lnTo>
                    <a:pt x="30476" y="1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5307">
              <a:extLst>
                <a:ext uri="{FF2B5EF4-FFF2-40B4-BE49-F238E27FC236}">
                  <a16:creationId xmlns:a16="http://schemas.microsoft.com/office/drawing/2014/main" xmlns="" id="{BCBBCD86-A4CE-4A47-8905-B5BEDCC3836E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8959850" y="980658"/>
              <a:ext cx="139857" cy="327306"/>
            </a:xfrm>
            <a:custGeom>
              <a:avLst/>
              <a:gdLst/>
              <a:ahLst/>
              <a:cxnLst/>
              <a:rect l="0" t="0" r="0" b="0"/>
              <a:pathLst>
                <a:path w="139857" h="327306">
                  <a:moveTo>
                    <a:pt x="38100" y="16292"/>
                  </a:moveTo>
                  <a:lnTo>
                    <a:pt x="38100" y="16292"/>
                  </a:lnTo>
                  <a:lnTo>
                    <a:pt x="38100" y="12921"/>
                  </a:lnTo>
                  <a:lnTo>
                    <a:pt x="43745" y="9384"/>
                  </a:lnTo>
                  <a:lnTo>
                    <a:pt x="54015" y="6166"/>
                  </a:lnTo>
                  <a:lnTo>
                    <a:pt x="95587" y="3112"/>
                  </a:lnTo>
                  <a:lnTo>
                    <a:pt x="117144" y="0"/>
                  </a:lnTo>
                  <a:lnTo>
                    <a:pt x="125677" y="1525"/>
                  </a:lnTo>
                  <a:lnTo>
                    <a:pt x="137818" y="9722"/>
                  </a:lnTo>
                  <a:lnTo>
                    <a:pt x="139856" y="14734"/>
                  </a:lnTo>
                  <a:lnTo>
                    <a:pt x="138059" y="48701"/>
                  </a:lnTo>
                  <a:lnTo>
                    <a:pt x="130983" y="88219"/>
                  </a:lnTo>
                  <a:lnTo>
                    <a:pt x="118066" y="131207"/>
                  </a:lnTo>
                  <a:lnTo>
                    <a:pt x="102714" y="175224"/>
                  </a:lnTo>
                  <a:lnTo>
                    <a:pt x="91111" y="215783"/>
                  </a:lnTo>
                  <a:lnTo>
                    <a:pt x="84241" y="261093"/>
                  </a:lnTo>
                  <a:lnTo>
                    <a:pt x="89116" y="308429"/>
                  </a:lnTo>
                  <a:lnTo>
                    <a:pt x="94302" y="319285"/>
                  </a:lnTo>
                  <a:lnTo>
                    <a:pt x="93913" y="320593"/>
                  </a:lnTo>
                  <a:lnTo>
                    <a:pt x="91598" y="323928"/>
                  </a:lnTo>
                  <a:lnTo>
                    <a:pt x="84456" y="325880"/>
                  </a:lnTo>
                  <a:lnTo>
                    <a:pt x="38476" y="327305"/>
                  </a:lnTo>
                  <a:lnTo>
                    <a:pt x="16573" y="325520"/>
                  </a:lnTo>
                  <a:lnTo>
                    <a:pt x="0" y="321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6" name="SMARTInkShape-5308">
            <a:extLst>
              <a:ext uri="{FF2B5EF4-FFF2-40B4-BE49-F238E27FC236}">
                <a16:creationId xmlns:a16="http://schemas.microsoft.com/office/drawing/2014/main" xmlns="" id="{A8CCE467-1484-4CD9-9E8C-389026823E7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861284" y="1729266"/>
            <a:ext cx="214571" cy="378935"/>
          </a:xfrm>
          <a:custGeom>
            <a:avLst/>
            <a:gdLst/>
            <a:ahLst/>
            <a:cxnLst/>
            <a:rect l="0" t="0" r="0" b="0"/>
            <a:pathLst>
              <a:path w="214571" h="378935">
                <a:moveTo>
                  <a:pt x="193566" y="182084"/>
                </a:moveTo>
                <a:lnTo>
                  <a:pt x="193566" y="182084"/>
                </a:lnTo>
                <a:lnTo>
                  <a:pt x="163881" y="181378"/>
                </a:lnTo>
                <a:lnTo>
                  <a:pt x="156148" y="178713"/>
                </a:lnTo>
                <a:lnTo>
                  <a:pt x="144458" y="166504"/>
                </a:lnTo>
                <a:lnTo>
                  <a:pt x="132935" y="142709"/>
                </a:lnTo>
                <a:lnTo>
                  <a:pt x="128284" y="127660"/>
                </a:lnTo>
                <a:lnTo>
                  <a:pt x="134052" y="85569"/>
                </a:lnTo>
                <a:lnTo>
                  <a:pt x="141986" y="54631"/>
                </a:lnTo>
                <a:lnTo>
                  <a:pt x="157821" y="31431"/>
                </a:lnTo>
                <a:lnTo>
                  <a:pt x="189530" y="4906"/>
                </a:lnTo>
                <a:lnTo>
                  <a:pt x="203580" y="0"/>
                </a:lnTo>
                <a:lnTo>
                  <a:pt x="207298" y="1428"/>
                </a:lnTo>
                <a:lnTo>
                  <a:pt x="213309" y="8659"/>
                </a:lnTo>
                <a:lnTo>
                  <a:pt x="214570" y="18928"/>
                </a:lnTo>
                <a:lnTo>
                  <a:pt x="213920" y="24630"/>
                </a:lnTo>
                <a:lnTo>
                  <a:pt x="191890" y="64199"/>
                </a:lnTo>
                <a:lnTo>
                  <a:pt x="164298" y="100353"/>
                </a:lnTo>
                <a:lnTo>
                  <a:pt x="133780" y="137171"/>
                </a:lnTo>
                <a:lnTo>
                  <a:pt x="91863" y="181574"/>
                </a:lnTo>
                <a:lnTo>
                  <a:pt x="52983" y="224317"/>
                </a:lnTo>
                <a:lnTo>
                  <a:pt x="13341" y="266650"/>
                </a:lnTo>
                <a:lnTo>
                  <a:pt x="4105" y="277524"/>
                </a:lnTo>
                <a:lnTo>
                  <a:pt x="0" y="287061"/>
                </a:lnTo>
                <a:lnTo>
                  <a:pt x="1022" y="291580"/>
                </a:lnTo>
                <a:lnTo>
                  <a:pt x="7802" y="300364"/>
                </a:lnTo>
                <a:lnTo>
                  <a:pt x="19752" y="305208"/>
                </a:lnTo>
                <a:lnTo>
                  <a:pt x="66916" y="308744"/>
                </a:lnTo>
                <a:lnTo>
                  <a:pt x="84359" y="307522"/>
                </a:lnTo>
                <a:lnTo>
                  <a:pt x="131319" y="291387"/>
                </a:lnTo>
                <a:lnTo>
                  <a:pt x="136546" y="288114"/>
                </a:lnTo>
                <a:lnTo>
                  <a:pt x="139325" y="285226"/>
                </a:lnTo>
                <a:lnTo>
                  <a:pt x="140473" y="282595"/>
                </a:lnTo>
                <a:lnTo>
                  <a:pt x="139825" y="280842"/>
                </a:lnTo>
                <a:lnTo>
                  <a:pt x="137984" y="279672"/>
                </a:lnTo>
                <a:lnTo>
                  <a:pt x="126767" y="278027"/>
                </a:lnTo>
                <a:lnTo>
                  <a:pt x="116605" y="278348"/>
                </a:lnTo>
                <a:lnTo>
                  <a:pt x="107384" y="280842"/>
                </a:lnTo>
                <a:lnTo>
                  <a:pt x="100465" y="286184"/>
                </a:lnTo>
                <a:lnTo>
                  <a:pt x="97632" y="289584"/>
                </a:lnTo>
                <a:lnTo>
                  <a:pt x="96449" y="293967"/>
                </a:lnTo>
                <a:lnTo>
                  <a:pt x="97930" y="322302"/>
                </a:lnTo>
                <a:lnTo>
                  <a:pt x="100175" y="327774"/>
                </a:lnTo>
                <a:lnTo>
                  <a:pt x="132736" y="367581"/>
                </a:lnTo>
                <a:lnTo>
                  <a:pt x="149116" y="3789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8" name="SMARTInkShape-Group1013">
            <a:extLst>
              <a:ext uri="{FF2B5EF4-FFF2-40B4-BE49-F238E27FC236}">
                <a16:creationId xmlns:a16="http://schemas.microsoft.com/office/drawing/2014/main" xmlns="" id="{3556F535-251E-4ED3-8AF9-E45D86BF8374}"/>
              </a:ext>
            </a:extLst>
          </p:cNvPr>
          <p:cNvGrpSpPr/>
          <p:nvPr/>
        </p:nvGrpSpPr>
        <p:grpSpPr>
          <a:xfrm>
            <a:off x="7560644" y="1706186"/>
            <a:ext cx="2224784" cy="509965"/>
            <a:chOff x="7560644" y="1706186"/>
            <a:chExt cx="2224784" cy="509965"/>
          </a:xfrm>
        </p:grpSpPr>
        <p:sp>
          <p:nvSpPr>
            <p:cNvPr id="437" name="SMARTInkShape-5309">
              <a:extLst>
                <a:ext uri="{FF2B5EF4-FFF2-40B4-BE49-F238E27FC236}">
                  <a16:creationId xmlns:a16="http://schemas.microsoft.com/office/drawing/2014/main" xmlns="" id="{2217AE7E-2584-4C31-88BA-BC77B03B9A4A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560644" y="1920507"/>
              <a:ext cx="326057" cy="123709"/>
            </a:xfrm>
            <a:custGeom>
              <a:avLst/>
              <a:gdLst/>
              <a:ahLst/>
              <a:cxnLst/>
              <a:rect l="0" t="0" r="0" b="0"/>
              <a:pathLst>
                <a:path w="326057" h="123709">
                  <a:moveTo>
                    <a:pt x="116506" y="9893"/>
                  </a:moveTo>
                  <a:lnTo>
                    <a:pt x="116506" y="9893"/>
                  </a:lnTo>
                  <a:lnTo>
                    <a:pt x="119876" y="9893"/>
                  </a:lnTo>
                  <a:lnTo>
                    <a:pt x="123413" y="15537"/>
                  </a:lnTo>
                  <a:lnTo>
                    <a:pt x="126631" y="25807"/>
                  </a:lnTo>
                  <a:lnTo>
                    <a:pt x="128062" y="39779"/>
                  </a:lnTo>
                  <a:lnTo>
                    <a:pt x="122126" y="66883"/>
                  </a:lnTo>
                  <a:lnTo>
                    <a:pt x="108058" y="90514"/>
                  </a:lnTo>
                  <a:lnTo>
                    <a:pt x="83742" y="110921"/>
                  </a:lnTo>
                  <a:lnTo>
                    <a:pt x="57565" y="123632"/>
                  </a:lnTo>
                  <a:lnTo>
                    <a:pt x="40451" y="123708"/>
                  </a:lnTo>
                  <a:lnTo>
                    <a:pt x="24142" y="118333"/>
                  </a:lnTo>
                  <a:lnTo>
                    <a:pt x="9838" y="108888"/>
                  </a:lnTo>
                  <a:lnTo>
                    <a:pt x="5178" y="101996"/>
                  </a:lnTo>
                  <a:lnTo>
                    <a:pt x="0" y="84929"/>
                  </a:lnTo>
                  <a:lnTo>
                    <a:pt x="3825" y="52117"/>
                  </a:lnTo>
                  <a:lnTo>
                    <a:pt x="17742" y="33598"/>
                  </a:lnTo>
                  <a:lnTo>
                    <a:pt x="40155" y="19017"/>
                  </a:lnTo>
                  <a:lnTo>
                    <a:pt x="71283" y="7833"/>
                  </a:lnTo>
                  <a:lnTo>
                    <a:pt x="110048" y="1922"/>
                  </a:lnTo>
                  <a:lnTo>
                    <a:pt x="151736" y="0"/>
                  </a:lnTo>
                  <a:lnTo>
                    <a:pt x="191430" y="1498"/>
                  </a:lnTo>
                  <a:lnTo>
                    <a:pt x="228357" y="2634"/>
                  </a:lnTo>
                  <a:lnTo>
                    <a:pt x="273355" y="5155"/>
                  </a:lnTo>
                  <a:lnTo>
                    <a:pt x="302679" y="6608"/>
                  </a:lnTo>
                  <a:lnTo>
                    <a:pt x="326056" y="3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5310">
              <a:extLst>
                <a:ext uri="{FF2B5EF4-FFF2-40B4-BE49-F238E27FC236}">
                  <a16:creationId xmlns:a16="http://schemas.microsoft.com/office/drawing/2014/main" xmlns="" id="{7A097252-3FBD-48E6-BFB3-0B9CAE6168FC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940491" y="1706186"/>
              <a:ext cx="98610" cy="139770"/>
            </a:xfrm>
            <a:custGeom>
              <a:avLst/>
              <a:gdLst/>
              <a:ahLst/>
              <a:cxnLst/>
              <a:rect l="0" t="0" r="0" b="0"/>
              <a:pathLst>
                <a:path w="98610" h="139770">
                  <a:moveTo>
                    <a:pt x="3359" y="27364"/>
                  </a:moveTo>
                  <a:lnTo>
                    <a:pt x="3359" y="27364"/>
                  </a:lnTo>
                  <a:lnTo>
                    <a:pt x="6729" y="23993"/>
                  </a:lnTo>
                  <a:lnTo>
                    <a:pt x="8384" y="18575"/>
                  </a:lnTo>
                  <a:lnTo>
                    <a:pt x="8826" y="15154"/>
                  </a:lnTo>
                  <a:lnTo>
                    <a:pt x="11238" y="12169"/>
                  </a:lnTo>
                  <a:lnTo>
                    <a:pt x="19560" y="6970"/>
                  </a:lnTo>
                  <a:lnTo>
                    <a:pt x="42888" y="76"/>
                  </a:lnTo>
                  <a:lnTo>
                    <a:pt x="50172" y="0"/>
                  </a:lnTo>
                  <a:lnTo>
                    <a:pt x="62030" y="3678"/>
                  </a:lnTo>
                  <a:lnTo>
                    <a:pt x="70122" y="11898"/>
                  </a:lnTo>
                  <a:lnTo>
                    <a:pt x="73268" y="17054"/>
                  </a:lnTo>
                  <a:lnTo>
                    <a:pt x="73248" y="24018"/>
                  </a:lnTo>
                  <a:lnTo>
                    <a:pt x="67582" y="41164"/>
                  </a:lnTo>
                  <a:lnTo>
                    <a:pt x="37969" y="84574"/>
                  </a:lnTo>
                  <a:lnTo>
                    <a:pt x="1496" y="132073"/>
                  </a:lnTo>
                  <a:lnTo>
                    <a:pt x="0" y="135270"/>
                  </a:lnTo>
                  <a:lnTo>
                    <a:pt x="1120" y="137401"/>
                  </a:lnTo>
                  <a:lnTo>
                    <a:pt x="3983" y="138822"/>
                  </a:lnTo>
                  <a:lnTo>
                    <a:pt x="8008" y="139769"/>
                  </a:lnTo>
                  <a:lnTo>
                    <a:pt x="45591" y="136926"/>
                  </a:lnTo>
                  <a:lnTo>
                    <a:pt x="98609" y="135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5311">
              <a:extLst>
                <a:ext uri="{FF2B5EF4-FFF2-40B4-BE49-F238E27FC236}">
                  <a16:creationId xmlns:a16="http://schemas.microsoft.com/office/drawing/2014/main" xmlns="" id="{0514BFDE-5394-4E79-B004-FDCD26E740D9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225941" y="2032000"/>
              <a:ext cx="149710" cy="12701"/>
            </a:xfrm>
            <a:custGeom>
              <a:avLst/>
              <a:gdLst/>
              <a:ahLst/>
              <a:cxnLst/>
              <a:rect l="0" t="0" r="0" b="0"/>
              <a:pathLst>
                <a:path w="14971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43564" y="5792"/>
                  </a:lnTo>
                  <a:lnTo>
                    <a:pt x="74311" y="2574"/>
                  </a:lnTo>
                  <a:lnTo>
                    <a:pt x="111496" y="1144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5312">
              <a:extLst>
                <a:ext uri="{FF2B5EF4-FFF2-40B4-BE49-F238E27FC236}">
                  <a16:creationId xmlns:a16="http://schemas.microsoft.com/office/drawing/2014/main" xmlns="" id="{E7594E9C-CBEA-4692-A88C-5EDA6FE475A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267700" y="2127250"/>
              <a:ext cx="127001" cy="8839"/>
            </a:xfrm>
            <a:custGeom>
              <a:avLst/>
              <a:gdLst/>
              <a:ahLst/>
              <a:cxnLst/>
              <a:rect l="0" t="0" r="0" b="0"/>
              <a:pathLst>
                <a:path w="127001" h="8839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5580" y="8838"/>
                  </a:lnTo>
                  <a:lnTo>
                    <a:pt x="60358" y="6868"/>
                  </a:lnTo>
                  <a:lnTo>
                    <a:pt x="104432" y="234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5313">
              <a:extLst>
                <a:ext uri="{FF2B5EF4-FFF2-40B4-BE49-F238E27FC236}">
                  <a16:creationId xmlns:a16="http://schemas.microsoft.com/office/drawing/2014/main" xmlns="" id="{76DD2F62-6B48-4848-9C4E-59D453426A7C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9061448" y="2006600"/>
              <a:ext cx="127003" cy="159670"/>
            </a:xfrm>
            <a:custGeom>
              <a:avLst/>
              <a:gdLst/>
              <a:ahLst/>
              <a:cxnLst/>
              <a:rect l="0" t="0" r="0" b="0"/>
              <a:pathLst>
                <a:path w="127003" h="159670">
                  <a:moveTo>
                    <a:pt x="2" y="50800"/>
                  </a:moveTo>
                  <a:lnTo>
                    <a:pt x="2" y="50800"/>
                  </a:lnTo>
                  <a:lnTo>
                    <a:pt x="0" y="47429"/>
                  </a:lnTo>
                  <a:lnTo>
                    <a:pt x="1413" y="47142"/>
                  </a:lnTo>
                  <a:lnTo>
                    <a:pt x="6743" y="48704"/>
                  </a:lnTo>
                  <a:lnTo>
                    <a:pt x="17678" y="60292"/>
                  </a:lnTo>
                  <a:lnTo>
                    <a:pt x="42402" y="107735"/>
                  </a:lnTo>
                  <a:lnTo>
                    <a:pt x="52801" y="137698"/>
                  </a:lnTo>
                  <a:lnTo>
                    <a:pt x="52161" y="148453"/>
                  </a:lnTo>
                  <a:lnTo>
                    <a:pt x="49522" y="156055"/>
                  </a:lnTo>
                  <a:lnTo>
                    <a:pt x="47834" y="159070"/>
                  </a:lnTo>
                  <a:lnTo>
                    <a:pt x="46000" y="159669"/>
                  </a:lnTo>
                  <a:lnTo>
                    <a:pt x="44073" y="158657"/>
                  </a:lnTo>
                  <a:lnTo>
                    <a:pt x="42082" y="156571"/>
                  </a:lnTo>
                  <a:lnTo>
                    <a:pt x="41752" y="146728"/>
                  </a:lnTo>
                  <a:lnTo>
                    <a:pt x="46074" y="130829"/>
                  </a:lnTo>
                  <a:lnTo>
                    <a:pt x="64374" y="93406"/>
                  </a:lnTo>
                  <a:lnTo>
                    <a:pt x="88376" y="48999"/>
                  </a:lnTo>
                  <a:lnTo>
                    <a:pt x="127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5314">
              <a:extLst>
                <a:ext uri="{FF2B5EF4-FFF2-40B4-BE49-F238E27FC236}">
                  <a16:creationId xmlns:a16="http://schemas.microsoft.com/office/drawing/2014/main" xmlns="" id="{454278D3-D102-459E-BA36-61F8DCB8E09F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566150" y="1891656"/>
              <a:ext cx="260351" cy="315266"/>
            </a:xfrm>
            <a:custGeom>
              <a:avLst/>
              <a:gdLst/>
              <a:ahLst/>
              <a:cxnLst/>
              <a:rect l="0" t="0" r="0" b="0"/>
              <a:pathLst>
                <a:path w="260351" h="315266">
                  <a:moveTo>
                    <a:pt x="0" y="26044"/>
                  </a:moveTo>
                  <a:lnTo>
                    <a:pt x="0" y="26044"/>
                  </a:lnTo>
                  <a:lnTo>
                    <a:pt x="5467" y="2900"/>
                  </a:lnTo>
                  <a:lnTo>
                    <a:pt x="7173" y="737"/>
                  </a:lnTo>
                  <a:lnTo>
                    <a:pt x="9720" y="0"/>
                  </a:lnTo>
                  <a:lnTo>
                    <a:pt x="12831" y="215"/>
                  </a:lnTo>
                  <a:lnTo>
                    <a:pt x="15609" y="3885"/>
                  </a:lnTo>
                  <a:lnTo>
                    <a:pt x="28901" y="44532"/>
                  </a:lnTo>
                  <a:lnTo>
                    <a:pt x="39656" y="80828"/>
                  </a:lnTo>
                  <a:lnTo>
                    <a:pt x="51491" y="122829"/>
                  </a:lnTo>
                  <a:lnTo>
                    <a:pt x="65688" y="167367"/>
                  </a:lnTo>
                  <a:lnTo>
                    <a:pt x="82111" y="210915"/>
                  </a:lnTo>
                  <a:lnTo>
                    <a:pt x="101170" y="249085"/>
                  </a:lnTo>
                  <a:lnTo>
                    <a:pt x="128362" y="292194"/>
                  </a:lnTo>
                  <a:lnTo>
                    <a:pt x="150922" y="313826"/>
                  </a:lnTo>
                  <a:lnTo>
                    <a:pt x="156354" y="315265"/>
                  </a:lnTo>
                  <a:lnTo>
                    <a:pt x="160681" y="314108"/>
                  </a:lnTo>
                  <a:lnTo>
                    <a:pt x="164271" y="311220"/>
                  </a:lnTo>
                  <a:lnTo>
                    <a:pt x="179436" y="286929"/>
                  </a:lnTo>
                  <a:lnTo>
                    <a:pt x="190592" y="239437"/>
                  </a:lnTo>
                  <a:lnTo>
                    <a:pt x="199713" y="193323"/>
                  </a:lnTo>
                  <a:lnTo>
                    <a:pt x="205108" y="167196"/>
                  </a:lnTo>
                  <a:lnTo>
                    <a:pt x="211528" y="141312"/>
                  </a:lnTo>
                  <a:lnTo>
                    <a:pt x="218631" y="115590"/>
                  </a:lnTo>
                  <a:lnTo>
                    <a:pt x="231930" y="69370"/>
                  </a:lnTo>
                  <a:lnTo>
                    <a:pt x="242677" y="26338"/>
                  </a:lnTo>
                  <a:lnTo>
                    <a:pt x="246995" y="4167"/>
                  </a:lnTo>
                  <a:lnTo>
                    <a:pt x="248624" y="5109"/>
                  </a:lnTo>
                  <a:lnTo>
                    <a:pt x="260350" y="19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5315">
              <a:extLst>
                <a:ext uri="{FF2B5EF4-FFF2-40B4-BE49-F238E27FC236}">
                  <a16:creationId xmlns:a16="http://schemas.microsoft.com/office/drawing/2014/main" xmlns="" id="{43CDAC78-5201-412A-B8C1-8F8EB12ED5EF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8882259" y="2068659"/>
              <a:ext cx="122042" cy="103211"/>
            </a:xfrm>
            <a:custGeom>
              <a:avLst/>
              <a:gdLst/>
              <a:ahLst/>
              <a:cxnLst/>
              <a:rect l="0" t="0" r="0" b="0"/>
              <a:pathLst>
                <a:path w="122042" h="103211">
                  <a:moveTo>
                    <a:pt x="71241" y="45891"/>
                  </a:moveTo>
                  <a:lnTo>
                    <a:pt x="71241" y="45891"/>
                  </a:lnTo>
                  <a:lnTo>
                    <a:pt x="70536" y="8219"/>
                  </a:lnTo>
                  <a:lnTo>
                    <a:pt x="67870" y="1396"/>
                  </a:lnTo>
                  <a:lnTo>
                    <a:pt x="64760" y="0"/>
                  </a:lnTo>
                  <a:lnTo>
                    <a:pt x="55661" y="330"/>
                  </a:lnTo>
                  <a:lnTo>
                    <a:pt x="35266" y="14596"/>
                  </a:lnTo>
                  <a:lnTo>
                    <a:pt x="14720" y="40068"/>
                  </a:lnTo>
                  <a:lnTo>
                    <a:pt x="1970" y="66586"/>
                  </a:lnTo>
                  <a:lnTo>
                    <a:pt x="0" y="81900"/>
                  </a:lnTo>
                  <a:lnTo>
                    <a:pt x="465" y="88947"/>
                  </a:lnTo>
                  <a:lnTo>
                    <a:pt x="2185" y="94351"/>
                  </a:lnTo>
                  <a:lnTo>
                    <a:pt x="7859" y="102236"/>
                  </a:lnTo>
                  <a:lnTo>
                    <a:pt x="12053" y="103210"/>
                  </a:lnTo>
                  <a:lnTo>
                    <a:pt x="22358" y="100529"/>
                  </a:lnTo>
                  <a:lnTo>
                    <a:pt x="64298" y="75253"/>
                  </a:lnTo>
                  <a:lnTo>
                    <a:pt x="81525" y="62300"/>
                  </a:lnTo>
                  <a:lnTo>
                    <a:pt x="84446" y="61064"/>
                  </a:lnTo>
                  <a:lnTo>
                    <a:pt x="86394" y="60945"/>
                  </a:lnTo>
                  <a:lnTo>
                    <a:pt x="87693" y="61571"/>
                  </a:lnTo>
                  <a:lnTo>
                    <a:pt x="100734" y="78460"/>
                  </a:lnTo>
                  <a:lnTo>
                    <a:pt x="113140" y="90584"/>
                  </a:lnTo>
                  <a:lnTo>
                    <a:pt x="122041" y="103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5316">
              <a:extLst>
                <a:ext uri="{FF2B5EF4-FFF2-40B4-BE49-F238E27FC236}">
                  <a16:creationId xmlns:a16="http://schemas.microsoft.com/office/drawing/2014/main" xmlns="" id="{458E6B6A-6D94-4792-BAA9-B791B7B3EE84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9303267" y="1888500"/>
              <a:ext cx="151884" cy="295901"/>
            </a:xfrm>
            <a:custGeom>
              <a:avLst/>
              <a:gdLst/>
              <a:ahLst/>
              <a:cxnLst/>
              <a:rect l="0" t="0" r="0" b="0"/>
              <a:pathLst>
                <a:path w="151884" h="295901">
                  <a:moveTo>
                    <a:pt x="151883" y="29200"/>
                  </a:moveTo>
                  <a:lnTo>
                    <a:pt x="151883" y="29200"/>
                  </a:lnTo>
                  <a:lnTo>
                    <a:pt x="148512" y="19087"/>
                  </a:lnTo>
                  <a:lnTo>
                    <a:pt x="141213" y="10359"/>
                  </a:lnTo>
                  <a:lnTo>
                    <a:pt x="136303" y="6056"/>
                  </a:lnTo>
                  <a:lnTo>
                    <a:pt x="125202" y="1275"/>
                  </a:lnTo>
                  <a:lnTo>
                    <a:pt x="119280" y="0"/>
                  </a:lnTo>
                  <a:lnTo>
                    <a:pt x="103291" y="6109"/>
                  </a:lnTo>
                  <a:lnTo>
                    <a:pt x="57541" y="43140"/>
                  </a:lnTo>
                  <a:lnTo>
                    <a:pt x="25543" y="90480"/>
                  </a:lnTo>
                  <a:lnTo>
                    <a:pt x="10831" y="124404"/>
                  </a:lnTo>
                  <a:lnTo>
                    <a:pt x="1705" y="159002"/>
                  </a:lnTo>
                  <a:lnTo>
                    <a:pt x="0" y="195545"/>
                  </a:lnTo>
                  <a:lnTo>
                    <a:pt x="6376" y="238335"/>
                  </a:lnTo>
                  <a:lnTo>
                    <a:pt x="20576" y="266614"/>
                  </a:lnTo>
                  <a:lnTo>
                    <a:pt x="35903" y="279591"/>
                  </a:lnTo>
                  <a:lnTo>
                    <a:pt x="62983" y="29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5317">
              <a:extLst>
                <a:ext uri="{FF2B5EF4-FFF2-40B4-BE49-F238E27FC236}">
                  <a16:creationId xmlns:a16="http://schemas.microsoft.com/office/drawing/2014/main" xmlns="" id="{D855EB11-958F-47A6-9EF2-36309A07B29F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9531350" y="1936750"/>
              <a:ext cx="114301" cy="241301"/>
            </a:xfrm>
            <a:custGeom>
              <a:avLst/>
              <a:gdLst/>
              <a:ahLst/>
              <a:cxnLst/>
              <a:rect l="0" t="0" r="0" b="0"/>
              <a:pathLst>
                <a:path w="114301" h="241301">
                  <a:moveTo>
                    <a:pt x="0" y="0"/>
                  </a:moveTo>
                  <a:lnTo>
                    <a:pt x="0" y="0"/>
                  </a:lnTo>
                  <a:lnTo>
                    <a:pt x="15208" y="17325"/>
                  </a:lnTo>
                  <a:lnTo>
                    <a:pt x="38595" y="61200"/>
                  </a:lnTo>
                  <a:lnTo>
                    <a:pt x="59180" y="104681"/>
                  </a:lnTo>
                  <a:lnTo>
                    <a:pt x="81269" y="151431"/>
                  </a:lnTo>
                  <a:lnTo>
                    <a:pt x="99339" y="192800"/>
                  </a:lnTo>
                  <a:lnTo>
                    <a:pt x="1143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5318">
              <a:extLst>
                <a:ext uri="{FF2B5EF4-FFF2-40B4-BE49-F238E27FC236}">
                  <a16:creationId xmlns:a16="http://schemas.microsoft.com/office/drawing/2014/main" xmlns="" id="{D3C65818-010F-49DE-A0D6-F69DDC4A0E7B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9556750" y="1968500"/>
              <a:ext cx="139701" cy="190501"/>
            </a:xfrm>
            <a:custGeom>
              <a:avLst/>
              <a:gdLst/>
              <a:ahLst/>
              <a:cxnLst/>
              <a:rect l="0" t="0" r="0" b="0"/>
              <a:pathLst>
                <a:path w="139701" h="190501">
                  <a:moveTo>
                    <a:pt x="139700" y="0"/>
                  </a:moveTo>
                  <a:lnTo>
                    <a:pt x="139700" y="0"/>
                  </a:lnTo>
                  <a:lnTo>
                    <a:pt x="132957" y="0"/>
                  </a:lnTo>
                  <a:lnTo>
                    <a:pt x="111910" y="10113"/>
                  </a:lnTo>
                  <a:lnTo>
                    <a:pt x="69536" y="47702"/>
                  </a:lnTo>
                  <a:lnTo>
                    <a:pt x="41378" y="84219"/>
                  </a:lnTo>
                  <a:lnTo>
                    <a:pt x="16572" y="125300"/>
                  </a:lnTo>
                  <a:lnTo>
                    <a:pt x="1776" y="161774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5319">
              <a:extLst>
                <a:ext uri="{FF2B5EF4-FFF2-40B4-BE49-F238E27FC236}">
                  <a16:creationId xmlns:a16="http://schemas.microsoft.com/office/drawing/2014/main" xmlns="" id="{E8A29E76-9F94-46EC-BF20-A699771774FA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9613900" y="1901629"/>
              <a:ext cx="171528" cy="314522"/>
            </a:xfrm>
            <a:custGeom>
              <a:avLst/>
              <a:gdLst/>
              <a:ahLst/>
              <a:cxnLst/>
              <a:rect l="0" t="0" r="0" b="0"/>
              <a:pathLst>
                <a:path w="171528" h="314522">
                  <a:moveTo>
                    <a:pt x="120650" y="3371"/>
                  </a:moveTo>
                  <a:lnTo>
                    <a:pt x="120650" y="3371"/>
                  </a:lnTo>
                  <a:lnTo>
                    <a:pt x="127391" y="0"/>
                  </a:lnTo>
                  <a:lnTo>
                    <a:pt x="130083" y="418"/>
                  </a:lnTo>
                  <a:lnTo>
                    <a:pt x="132583" y="2108"/>
                  </a:lnTo>
                  <a:lnTo>
                    <a:pt x="134955" y="4646"/>
                  </a:lnTo>
                  <a:lnTo>
                    <a:pt x="154772" y="51116"/>
                  </a:lnTo>
                  <a:lnTo>
                    <a:pt x="164743" y="85269"/>
                  </a:lnTo>
                  <a:lnTo>
                    <a:pt x="171527" y="126318"/>
                  </a:lnTo>
                  <a:lnTo>
                    <a:pt x="169369" y="166670"/>
                  </a:lnTo>
                  <a:lnTo>
                    <a:pt x="159234" y="205065"/>
                  </a:lnTo>
                  <a:lnTo>
                    <a:pt x="140621" y="240944"/>
                  </a:lnTo>
                  <a:lnTo>
                    <a:pt x="110710" y="270061"/>
                  </a:lnTo>
                  <a:lnTo>
                    <a:pt x="74604" y="291938"/>
                  </a:lnTo>
                  <a:lnTo>
                    <a:pt x="37391" y="304014"/>
                  </a:lnTo>
                  <a:lnTo>
                    <a:pt x="0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3" name="SMARTInkShape-Group1014">
            <a:extLst>
              <a:ext uri="{FF2B5EF4-FFF2-40B4-BE49-F238E27FC236}">
                <a16:creationId xmlns:a16="http://schemas.microsoft.com/office/drawing/2014/main" xmlns="" id="{798ADCF6-8F31-446C-A152-7689316C7B08}"/>
              </a:ext>
            </a:extLst>
          </p:cNvPr>
          <p:cNvGrpSpPr/>
          <p:nvPr/>
        </p:nvGrpSpPr>
        <p:grpSpPr>
          <a:xfrm>
            <a:off x="869950" y="2273823"/>
            <a:ext cx="603251" cy="515430"/>
            <a:chOff x="869950" y="2273823"/>
            <a:chExt cx="603251" cy="515430"/>
          </a:xfrm>
        </p:grpSpPr>
        <p:sp>
          <p:nvSpPr>
            <p:cNvPr id="449" name="SMARTInkShape-5320">
              <a:extLst>
                <a:ext uri="{FF2B5EF4-FFF2-40B4-BE49-F238E27FC236}">
                  <a16:creationId xmlns:a16="http://schemas.microsoft.com/office/drawing/2014/main" xmlns="" id="{6DCAA9FC-A786-4CBC-8138-F47F3AF5555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69950" y="2279650"/>
              <a:ext cx="279401" cy="293663"/>
            </a:xfrm>
            <a:custGeom>
              <a:avLst/>
              <a:gdLst/>
              <a:ahLst/>
              <a:cxnLst/>
              <a:rect l="0" t="0" r="0" b="0"/>
              <a:pathLst>
                <a:path w="279401" h="293663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55077" y="39345"/>
                  </a:lnTo>
                  <a:lnTo>
                    <a:pt x="93538" y="78842"/>
                  </a:lnTo>
                  <a:lnTo>
                    <a:pt x="121771" y="113828"/>
                  </a:lnTo>
                  <a:lnTo>
                    <a:pt x="150076" y="151485"/>
                  </a:lnTo>
                  <a:lnTo>
                    <a:pt x="176767" y="187036"/>
                  </a:lnTo>
                  <a:lnTo>
                    <a:pt x="200859" y="221651"/>
                  </a:lnTo>
                  <a:lnTo>
                    <a:pt x="232375" y="265347"/>
                  </a:lnTo>
                  <a:lnTo>
                    <a:pt x="255824" y="288641"/>
                  </a:lnTo>
                  <a:lnTo>
                    <a:pt x="265394" y="293385"/>
                  </a:lnTo>
                  <a:lnTo>
                    <a:pt x="267946" y="293662"/>
                  </a:lnTo>
                  <a:lnTo>
                    <a:pt x="269647" y="293141"/>
                  </a:lnTo>
                  <a:lnTo>
                    <a:pt x="27940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5321">
              <a:extLst>
                <a:ext uri="{FF2B5EF4-FFF2-40B4-BE49-F238E27FC236}">
                  <a16:creationId xmlns:a16="http://schemas.microsoft.com/office/drawing/2014/main" xmlns="" id="{7CA3A724-AC30-46DC-A349-6FCCBD9B1F0F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092836" y="2273823"/>
              <a:ext cx="174473" cy="515430"/>
            </a:xfrm>
            <a:custGeom>
              <a:avLst/>
              <a:gdLst/>
              <a:ahLst/>
              <a:cxnLst/>
              <a:rect l="0" t="0" r="0" b="0"/>
              <a:pathLst>
                <a:path w="174473" h="515430">
                  <a:moveTo>
                    <a:pt x="170814" y="12177"/>
                  </a:moveTo>
                  <a:lnTo>
                    <a:pt x="170814" y="12177"/>
                  </a:lnTo>
                  <a:lnTo>
                    <a:pt x="170814" y="5435"/>
                  </a:lnTo>
                  <a:lnTo>
                    <a:pt x="171519" y="3449"/>
                  </a:lnTo>
                  <a:lnTo>
                    <a:pt x="172695" y="2125"/>
                  </a:lnTo>
                  <a:lnTo>
                    <a:pt x="174185" y="1242"/>
                  </a:lnTo>
                  <a:lnTo>
                    <a:pt x="174472" y="654"/>
                  </a:lnTo>
                  <a:lnTo>
                    <a:pt x="173958" y="261"/>
                  </a:lnTo>
                  <a:lnTo>
                    <a:pt x="172910" y="0"/>
                  </a:lnTo>
                  <a:lnTo>
                    <a:pt x="154608" y="11131"/>
                  </a:lnTo>
                  <a:lnTo>
                    <a:pt x="116604" y="40924"/>
                  </a:lnTo>
                  <a:lnTo>
                    <a:pt x="71911" y="80571"/>
                  </a:lnTo>
                  <a:lnTo>
                    <a:pt x="34887" y="122374"/>
                  </a:lnTo>
                  <a:lnTo>
                    <a:pt x="10222" y="162721"/>
                  </a:lnTo>
                  <a:lnTo>
                    <a:pt x="2581" y="191309"/>
                  </a:lnTo>
                  <a:lnTo>
                    <a:pt x="0" y="232573"/>
                  </a:lnTo>
                  <a:lnTo>
                    <a:pt x="195" y="275401"/>
                  </a:lnTo>
                  <a:lnTo>
                    <a:pt x="3765" y="311478"/>
                  </a:lnTo>
                  <a:lnTo>
                    <a:pt x="5842" y="348979"/>
                  </a:lnTo>
                  <a:lnTo>
                    <a:pt x="10612" y="386902"/>
                  </a:lnTo>
                  <a:lnTo>
                    <a:pt x="16494" y="424949"/>
                  </a:lnTo>
                  <a:lnTo>
                    <a:pt x="22921" y="471968"/>
                  </a:lnTo>
                  <a:lnTo>
                    <a:pt x="22336" y="496250"/>
                  </a:lnTo>
                  <a:lnTo>
                    <a:pt x="19189" y="513726"/>
                  </a:lnTo>
                  <a:lnTo>
                    <a:pt x="19636" y="515171"/>
                  </a:lnTo>
                  <a:lnTo>
                    <a:pt x="20640" y="515429"/>
                  </a:lnTo>
                  <a:lnTo>
                    <a:pt x="24764" y="513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5322">
              <a:extLst>
                <a:ext uri="{FF2B5EF4-FFF2-40B4-BE49-F238E27FC236}">
                  <a16:creationId xmlns:a16="http://schemas.microsoft.com/office/drawing/2014/main" xmlns="" id="{BA126B1D-B1D9-4E61-9CCB-AE4BE11877E8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276350" y="25717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18723" y="11289"/>
                  </a:lnTo>
                  <a:lnTo>
                    <a:pt x="61475" y="2648"/>
                  </a:lnTo>
                  <a:lnTo>
                    <a:pt x="101000" y="78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5323">
              <a:extLst>
                <a:ext uri="{FF2B5EF4-FFF2-40B4-BE49-F238E27FC236}">
                  <a16:creationId xmlns:a16="http://schemas.microsoft.com/office/drawing/2014/main" xmlns="" id="{606FCDB3-273E-499B-978B-8031BA9BB103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291742" y="2667000"/>
              <a:ext cx="181459" cy="6273"/>
            </a:xfrm>
            <a:custGeom>
              <a:avLst/>
              <a:gdLst/>
              <a:ahLst/>
              <a:cxnLst/>
              <a:rect l="0" t="0" r="0" b="0"/>
              <a:pathLst>
                <a:path w="181459" h="6273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3" y="5026"/>
                  </a:lnTo>
                  <a:lnTo>
                    <a:pt x="1562" y="5467"/>
                  </a:lnTo>
                  <a:lnTo>
                    <a:pt x="48940" y="6272"/>
                  </a:lnTo>
                  <a:lnTo>
                    <a:pt x="89826" y="2956"/>
                  </a:lnTo>
                  <a:lnTo>
                    <a:pt x="126477" y="876"/>
                  </a:lnTo>
                  <a:lnTo>
                    <a:pt x="1814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7" name="SMARTInkShape-Group1015">
            <a:extLst>
              <a:ext uri="{FF2B5EF4-FFF2-40B4-BE49-F238E27FC236}">
                <a16:creationId xmlns:a16="http://schemas.microsoft.com/office/drawing/2014/main" xmlns="" id="{77DD47EE-4FA5-4D78-8219-036A9EB712A4}"/>
              </a:ext>
            </a:extLst>
          </p:cNvPr>
          <p:cNvGrpSpPr/>
          <p:nvPr/>
        </p:nvGrpSpPr>
        <p:grpSpPr>
          <a:xfrm>
            <a:off x="1850542" y="2057762"/>
            <a:ext cx="1960955" cy="1026383"/>
            <a:chOff x="1850542" y="2057762"/>
            <a:chExt cx="1960955" cy="1026383"/>
          </a:xfrm>
        </p:grpSpPr>
        <p:sp>
          <p:nvSpPr>
            <p:cNvPr id="454" name="SMARTInkShape-5324">
              <a:extLst>
                <a:ext uri="{FF2B5EF4-FFF2-40B4-BE49-F238E27FC236}">
                  <a16:creationId xmlns:a16="http://schemas.microsoft.com/office/drawing/2014/main" xmlns="" id="{744DC88B-F3C1-469E-93AF-B514BE32CFA5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854487" y="2238440"/>
              <a:ext cx="202914" cy="331592"/>
            </a:xfrm>
            <a:custGeom>
              <a:avLst/>
              <a:gdLst/>
              <a:ahLst/>
              <a:cxnLst/>
              <a:rect l="0" t="0" r="0" b="0"/>
              <a:pathLst>
                <a:path w="202914" h="331592">
                  <a:moveTo>
                    <a:pt x="202913" y="9460"/>
                  </a:moveTo>
                  <a:lnTo>
                    <a:pt x="202913" y="9460"/>
                  </a:lnTo>
                  <a:lnTo>
                    <a:pt x="199542" y="9460"/>
                  </a:lnTo>
                  <a:lnTo>
                    <a:pt x="198549" y="8754"/>
                  </a:lnTo>
                  <a:lnTo>
                    <a:pt x="197887" y="7578"/>
                  </a:lnTo>
                  <a:lnTo>
                    <a:pt x="197446" y="6089"/>
                  </a:lnTo>
                  <a:lnTo>
                    <a:pt x="196446" y="5096"/>
                  </a:lnTo>
                  <a:lnTo>
                    <a:pt x="193453" y="3993"/>
                  </a:lnTo>
                  <a:lnTo>
                    <a:pt x="148912" y="0"/>
                  </a:lnTo>
                  <a:lnTo>
                    <a:pt x="102405" y="5867"/>
                  </a:lnTo>
                  <a:lnTo>
                    <a:pt x="57209" y="15231"/>
                  </a:lnTo>
                  <a:lnTo>
                    <a:pt x="40789" y="24725"/>
                  </a:lnTo>
                  <a:lnTo>
                    <a:pt x="23016" y="45341"/>
                  </a:lnTo>
                  <a:lnTo>
                    <a:pt x="17125" y="63036"/>
                  </a:lnTo>
                  <a:lnTo>
                    <a:pt x="13344" y="109884"/>
                  </a:lnTo>
                  <a:lnTo>
                    <a:pt x="10945" y="141582"/>
                  </a:lnTo>
                  <a:lnTo>
                    <a:pt x="8233" y="174720"/>
                  </a:lnTo>
                  <a:lnTo>
                    <a:pt x="6000" y="217881"/>
                  </a:lnTo>
                  <a:lnTo>
                    <a:pt x="1890" y="259519"/>
                  </a:lnTo>
                  <a:lnTo>
                    <a:pt x="0" y="302208"/>
                  </a:lnTo>
                  <a:lnTo>
                    <a:pt x="3169" y="317431"/>
                  </a:lnTo>
                  <a:lnTo>
                    <a:pt x="8540" y="324606"/>
                  </a:lnTo>
                  <a:lnTo>
                    <a:pt x="11948" y="327508"/>
                  </a:lnTo>
                  <a:lnTo>
                    <a:pt x="33599" y="331591"/>
                  </a:lnTo>
                  <a:lnTo>
                    <a:pt x="69098" y="326059"/>
                  </a:lnTo>
                  <a:lnTo>
                    <a:pt x="110896" y="315483"/>
                  </a:lnTo>
                  <a:lnTo>
                    <a:pt x="155600" y="305042"/>
                  </a:lnTo>
                  <a:lnTo>
                    <a:pt x="171163" y="301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5325">
              <a:extLst>
                <a:ext uri="{FF2B5EF4-FFF2-40B4-BE49-F238E27FC236}">
                  <a16:creationId xmlns:a16="http://schemas.microsoft.com/office/drawing/2014/main" xmlns="" id="{36919BF1-D5B4-4477-AFE1-787BD5924B0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850542" y="2432050"/>
              <a:ext cx="143359" cy="38101"/>
            </a:xfrm>
            <a:custGeom>
              <a:avLst/>
              <a:gdLst/>
              <a:ahLst/>
              <a:cxnLst/>
              <a:rect l="0" t="0" r="0" b="0"/>
              <a:pathLst>
                <a:path w="143359" h="38101">
                  <a:moveTo>
                    <a:pt x="3658" y="38100"/>
                  </a:moveTo>
                  <a:lnTo>
                    <a:pt x="3658" y="38100"/>
                  </a:lnTo>
                  <a:lnTo>
                    <a:pt x="0" y="38100"/>
                  </a:lnTo>
                  <a:lnTo>
                    <a:pt x="19892" y="34729"/>
                  </a:lnTo>
                  <a:lnTo>
                    <a:pt x="57779" y="22520"/>
                  </a:lnTo>
                  <a:lnTo>
                    <a:pt x="90506" y="13302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5326">
              <a:extLst>
                <a:ext uri="{FF2B5EF4-FFF2-40B4-BE49-F238E27FC236}">
                  <a16:creationId xmlns:a16="http://schemas.microsoft.com/office/drawing/2014/main" xmlns="" id="{E0404D50-ECB1-47A6-A64C-4039EE3AEB43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167300" y="2191338"/>
              <a:ext cx="252051" cy="366358"/>
            </a:xfrm>
            <a:custGeom>
              <a:avLst/>
              <a:gdLst/>
              <a:ahLst/>
              <a:cxnLst/>
              <a:rect l="0" t="0" r="0" b="0"/>
              <a:pathLst>
                <a:path w="252051" h="366358">
                  <a:moveTo>
                    <a:pt x="252050" y="5762"/>
                  </a:moveTo>
                  <a:lnTo>
                    <a:pt x="252050" y="5762"/>
                  </a:lnTo>
                  <a:lnTo>
                    <a:pt x="248679" y="2391"/>
                  </a:lnTo>
                  <a:lnTo>
                    <a:pt x="225305" y="0"/>
                  </a:lnTo>
                  <a:lnTo>
                    <a:pt x="187448" y="1410"/>
                  </a:lnTo>
                  <a:lnTo>
                    <a:pt x="142628" y="8273"/>
                  </a:lnTo>
                  <a:lnTo>
                    <a:pt x="98784" y="16423"/>
                  </a:lnTo>
                  <a:lnTo>
                    <a:pt x="67859" y="24827"/>
                  </a:lnTo>
                  <a:lnTo>
                    <a:pt x="63640" y="26939"/>
                  </a:lnTo>
                  <a:lnTo>
                    <a:pt x="57069" y="34929"/>
                  </a:lnTo>
                  <a:lnTo>
                    <a:pt x="52503" y="46242"/>
                  </a:lnTo>
                  <a:lnTo>
                    <a:pt x="50638" y="69889"/>
                  </a:lnTo>
                  <a:lnTo>
                    <a:pt x="54240" y="104490"/>
                  </a:lnTo>
                  <a:lnTo>
                    <a:pt x="58365" y="150569"/>
                  </a:lnTo>
                  <a:lnTo>
                    <a:pt x="57077" y="185832"/>
                  </a:lnTo>
                  <a:lnTo>
                    <a:pt x="52271" y="220789"/>
                  </a:lnTo>
                  <a:lnTo>
                    <a:pt x="44726" y="254435"/>
                  </a:lnTo>
                  <a:lnTo>
                    <a:pt x="28578" y="299733"/>
                  </a:lnTo>
                  <a:lnTo>
                    <a:pt x="7922" y="341715"/>
                  </a:lnTo>
                  <a:lnTo>
                    <a:pt x="0" y="360852"/>
                  </a:lnTo>
                  <a:lnTo>
                    <a:pt x="761" y="363139"/>
                  </a:lnTo>
                  <a:lnTo>
                    <a:pt x="2680" y="364663"/>
                  </a:lnTo>
                  <a:lnTo>
                    <a:pt x="9985" y="366357"/>
                  </a:lnTo>
                  <a:lnTo>
                    <a:pt x="49002" y="364162"/>
                  </a:lnTo>
                  <a:lnTo>
                    <a:pt x="93879" y="357551"/>
                  </a:lnTo>
                  <a:lnTo>
                    <a:pt x="137446" y="355514"/>
                  </a:lnTo>
                  <a:lnTo>
                    <a:pt x="169500" y="355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5327">
              <a:extLst>
                <a:ext uri="{FF2B5EF4-FFF2-40B4-BE49-F238E27FC236}">
                  <a16:creationId xmlns:a16="http://schemas.microsoft.com/office/drawing/2014/main" xmlns="" id="{25FC5CA4-8D6C-4496-8115-28FAFA3C91C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422044" y="2225479"/>
              <a:ext cx="124307" cy="314522"/>
            </a:xfrm>
            <a:custGeom>
              <a:avLst/>
              <a:gdLst/>
              <a:ahLst/>
              <a:cxnLst/>
              <a:rect l="0" t="0" r="0" b="0"/>
              <a:pathLst>
                <a:path w="124307" h="314522">
                  <a:moveTo>
                    <a:pt x="124306" y="3371"/>
                  </a:moveTo>
                  <a:lnTo>
                    <a:pt x="124306" y="3371"/>
                  </a:lnTo>
                  <a:lnTo>
                    <a:pt x="117564" y="0"/>
                  </a:lnTo>
                  <a:lnTo>
                    <a:pt x="108610" y="226"/>
                  </a:lnTo>
                  <a:lnTo>
                    <a:pt x="96869" y="4090"/>
                  </a:lnTo>
                  <a:lnTo>
                    <a:pt x="73686" y="20282"/>
                  </a:lnTo>
                  <a:lnTo>
                    <a:pt x="44789" y="53773"/>
                  </a:lnTo>
                  <a:lnTo>
                    <a:pt x="24289" y="88096"/>
                  </a:lnTo>
                  <a:lnTo>
                    <a:pt x="10945" y="123106"/>
                  </a:lnTo>
                  <a:lnTo>
                    <a:pt x="3367" y="157481"/>
                  </a:lnTo>
                  <a:lnTo>
                    <a:pt x="0" y="191573"/>
                  </a:lnTo>
                  <a:lnTo>
                    <a:pt x="4846" y="232388"/>
                  </a:lnTo>
                  <a:lnTo>
                    <a:pt x="21961" y="266824"/>
                  </a:lnTo>
                  <a:lnTo>
                    <a:pt x="48277" y="292627"/>
                  </a:lnTo>
                  <a:lnTo>
                    <a:pt x="105256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5328">
              <a:extLst>
                <a:ext uri="{FF2B5EF4-FFF2-40B4-BE49-F238E27FC236}">
                  <a16:creationId xmlns:a16="http://schemas.microsoft.com/office/drawing/2014/main" xmlns="" id="{4B18F63C-B0FE-4305-9EE9-29F8B303017C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612541" y="2298700"/>
              <a:ext cx="168760" cy="241301"/>
            </a:xfrm>
            <a:custGeom>
              <a:avLst/>
              <a:gdLst/>
              <a:ahLst/>
              <a:cxnLst/>
              <a:rect l="0" t="0" r="0" b="0"/>
              <a:pathLst>
                <a:path w="168760" h="2413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27868" y="38300"/>
                  </a:lnTo>
                  <a:lnTo>
                    <a:pt x="59751" y="78141"/>
                  </a:lnTo>
                  <a:lnTo>
                    <a:pt x="96714" y="123107"/>
                  </a:lnTo>
                  <a:lnTo>
                    <a:pt x="126246" y="168415"/>
                  </a:lnTo>
                  <a:lnTo>
                    <a:pt x="144638" y="206769"/>
                  </a:lnTo>
                  <a:lnTo>
                    <a:pt x="152394" y="225953"/>
                  </a:lnTo>
                  <a:lnTo>
                    <a:pt x="168759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5329">
              <a:extLst>
                <a:ext uri="{FF2B5EF4-FFF2-40B4-BE49-F238E27FC236}">
                  <a16:creationId xmlns:a16="http://schemas.microsoft.com/office/drawing/2014/main" xmlns="" id="{386247F1-0BCF-4697-AB42-2B4485D13019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617369" y="2266950"/>
              <a:ext cx="208382" cy="304801"/>
            </a:xfrm>
            <a:custGeom>
              <a:avLst/>
              <a:gdLst/>
              <a:ahLst/>
              <a:cxnLst/>
              <a:rect l="0" t="0" r="0" b="0"/>
              <a:pathLst>
                <a:path w="208382" h="304801">
                  <a:moveTo>
                    <a:pt x="208381" y="0"/>
                  </a:moveTo>
                  <a:lnTo>
                    <a:pt x="208381" y="0"/>
                  </a:lnTo>
                  <a:lnTo>
                    <a:pt x="198268" y="3371"/>
                  </a:lnTo>
                  <a:lnTo>
                    <a:pt x="181866" y="18951"/>
                  </a:lnTo>
                  <a:lnTo>
                    <a:pt x="150880" y="61756"/>
                  </a:lnTo>
                  <a:lnTo>
                    <a:pt x="129203" y="93769"/>
                  </a:lnTo>
                  <a:lnTo>
                    <a:pt x="107339" y="127283"/>
                  </a:lnTo>
                  <a:lnTo>
                    <a:pt x="83746" y="161698"/>
                  </a:lnTo>
                  <a:lnTo>
                    <a:pt x="54445" y="198160"/>
                  </a:lnTo>
                  <a:lnTo>
                    <a:pt x="30133" y="231769"/>
                  </a:lnTo>
                  <a:lnTo>
                    <a:pt x="6224" y="272813"/>
                  </a:lnTo>
                  <a:lnTo>
                    <a:pt x="0" y="290584"/>
                  </a:lnTo>
                  <a:lnTo>
                    <a:pt x="316" y="295323"/>
                  </a:lnTo>
                  <a:lnTo>
                    <a:pt x="5181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5330">
              <a:extLst>
                <a:ext uri="{FF2B5EF4-FFF2-40B4-BE49-F238E27FC236}">
                  <a16:creationId xmlns:a16="http://schemas.microsoft.com/office/drawing/2014/main" xmlns="" id="{73CF06FD-7F49-4754-8964-051951E19BDA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857500" y="242570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6481" y="11994"/>
                  </a:lnTo>
                  <a:lnTo>
                    <a:pt x="50925" y="2574"/>
                  </a:lnTo>
                  <a:lnTo>
                    <a:pt x="94189" y="763"/>
                  </a:lnTo>
                  <a:lnTo>
                    <a:pt x="137112" y="22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5331">
              <a:extLst>
                <a:ext uri="{FF2B5EF4-FFF2-40B4-BE49-F238E27FC236}">
                  <a16:creationId xmlns:a16="http://schemas.microsoft.com/office/drawing/2014/main" xmlns="" id="{674410B5-EBBE-4922-AAF4-3B66092DCE17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117850" y="2278909"/>
              <a:ext cx="298451" cy="254742"/>
            </a:xfrm>
            <a:custGeom>
              <a:avLst/>
              <a:gdLst/>
              <a:ahLst/>
              <a:cxnLst/>
              <a:rect l="0" t="0" r="0" b="0"/>
              <a:pathLst>
                <a:path w="298451" h="254742">
                  <a:moveTo>
                    <a:pt x="0" y="254741"/>
                  </a:moveTo>
                  <a:lnTo>
                    <a:pt x="0" y="254741"/>
                  </a:lnTo>
                  <a:lnTo>
                    <a:pt x="12865" y="239994"/>
                  </a:lnTo>
                  <a:lnTo>
                    <a:pt x="45203" y="193337"/>
                  </a:lnTo>
                  <a:lnTo>
                    <a:pt x="67094" y="151489"/>
                  </a:lnTo>
                  <a:lnTo>
                    <a:pt x="83207" y="117834"/>
                  </a:lnTo>
                  <a:lnTo>
                    <a:pt x="98364" y="83121"/>
                  </a:lnTo>
                  <a:lnTo>
                    <a:pt x="113419" y="38634"/>
                  </a:lnTo>
                  <a:lnTo>
                    <a:pt x="119698" y="2778"/>
                  </a:lnTo>
                  <a:lnTo>
                    <a:pt x="118604" y="688"/>
                  </a:lnTo>
                  <a:lnTo>
                    <a:pt x="116464" y="0"/>
                  </a:lnTo>
                  <a:lnTo>
                    <a:pt x="113626" y="247"/>
                  </a:lnTo>
                  <a:lnTo>
                    <a:pt x="108591" y="13692"/>
                  </a:lnTo>
                  <a:lnTo>
                    <a:pt x="101790" y="50910"/>
                  </a:lnTo>
                  <a:lnTo>
                    <a:pt x="97187" y="95804"/>
                  </a:lnTo>
                  <a:lnTo>
                    <a:pt x="99587" y="136623"/>
                  </a:lnTo>
                  <a:lnTo>
                    <a:pt x="113040" y="175278"/>
                  </a:lnTo>
                  <a:lnTo>
                    <a:pt x="122912" y="186028"/>
                  </a:lnTo>
                  <a:lnTo>
                    <a:pt x="128508" y="189882"/>
                  </a:lnTo>
                  <a:lnTo>
                    <a:pt x="135061" y="190335"/>
                  </a:lnTo>
                  <a:lnTo>
                    <a:pt x="149868" y="185194"/>
                  </a:lnTo>
                  <a:lnTo>
                    <a:pt x="174070" y="163657"/>
                  </a:lnTo>
                  <a:lnTo>
                    <a:pt x="199116" y="124820"/>
                  </a:lnTo>
                  <a:lnTo>
                    <a:pt x="221040" y="77565"/>
                  </a:lnTo>
                  <a:lnTo>
                    <a:pt x="244663" y="37098"/>
                  </a:lnTo>
                  <a:lnTo>
                    <a:pt x="252129" y="76910"/>
                  </a:lnTo>
                  <a:lnTo>
                    <a:pt x="262280" y="123972"/>
                  </a:lnTo>
                  <a:lnTo>
                    <a:pt x="271085" y="142293"/>
                  </a:lnTo>
                  <a:lnTo>
                    <a:pt x="298450" y="172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5332">
              <a:extLst>
                <a:ext uri="{FF2B5EF4-FFF2-40B4-BE49-F238E27FC236}">
                  <a16:creationId xmlns:a16="http://schemas.microsoft.com/office/drawing/2014/main" xmlns="" id="{7C4D2390-B8A6-4A65-8C13-6DE49C5A5EB1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429000" y="2235200"/>
              <a:ext cx="73918" cy="273051"/>
            </a:xfrm>
            <a:custGeom>
              <a:avLst/>
              <a:gdLst/>
              <a:ahLst/>
              <a:cxnLst/>
              <a:rect l="0" t="0" r="0" b="0"/>
              <a:pathLst>
                <a:path w="73918" h="273051">
                  <a:moveTo>
                    <a:pt x="44450" y="0"/>
                  </a:moveTo>
                  <a:lnTo>
                    <a:pt x="44450" y="0"/>
                  </a:lnTo>
                  <a:lnTo>
                    <a:pt x="47821" y="3371"/>
                  </a:lnTo>
                  <a:lnTo>
                    <a:pt x="64223" y="44258"/>
                  </a:lnTo>
                  <a:lnTo>
                    <a:pt x="72651" y="88137"/>
                  </a:lnTo>
                  <a:lnTo>
                    <a:pt x="73917" y="121722"/>
                  </a:lnTo>
                  <a:lnTo>
                    <a:pt x="68546" y="168397"/>
                  </a:lnTo>
                  <a:lnTo>
                    <a:pt x="50022" y="212095"/>
                  </a:lnTo>
                  <a:lnTo>
                    <a:pt x="22241" y="255417"/>
                  </a:lnTo>
                  <a:lnTo>
                    <a:pt x="12707" y="268035"/>
                  </a:lnTo>
                  <a:lnTo>
                    <a:pt x="9177" y="270412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5333">
              <a:extLst>
                <a:ext uri="{FF2B5EF4-FFF2-40B4-BE49-F238E27FC236}">
                  <a16:creationId xmlns:a16="http://schemas.microsoft.com/office/drawing/2014/main" xmlns="" id="{A0AC0203-1113-43CF-AE3B-2DF800ACA50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539929" y="2079888"/>
              <a:ext cx="81161" cy="184102"/>
            </a:xfrm>
            <a:custGeom>
              <a:avLst/>
              <a:gdLst/>
              <a:ahLst/>
              <a:cxnLst/>
              <a:rect l="0" t="0" r="0" b="0"/>
              <a:pathLst>
                <a:path w="81161" h="184102">
                  <a:moveTo>
                    <a:pt x="3371" y="15612"/>
                  </a:moveTo>
                  <a:lnTo>
                    <a:pt x="3371" y="15612"/>
                  </a:lnTo>
                  <a:lnTo>
                    <a:pt x="0" y="8870"/>
                  </a:lnTo>
                  <a:lnTo>
                    <a:pt x="418" y="6884"/>
                  </a:lnTo>
                  <a:lnTo>
                    <a:pt x="2108" y="5560"/>
                  </a:lnTo>
                  <a:lnTo>
                    <a:pt x="18330" y="64"/>
                  </a:lnTo>
                  <a:lnTo>
                    <a:pt x="29775" y="0"/>
                  </a:lnTo>
                  <a:lnTo>
                    <a:pt x="41917" y="3029"/>
                  </a:lnTo>
                  <a:lnTo>
                    <a:pt x="54369" y="9079"/>
                  </a:lnTo>
                  <a:lnTo>
                    <a:pt x="57831" y="12667"/>
                  </a:lnTo>
                  <a:lnTo>
                    <a:pt x="59433" y="16471"/>
                  </a:lnTo>
                  <a:lnTo>
                    <a:pt x="59795" y="20418"/>
                  </a:lnTo>
                  <a:lnTo>
                    <a:pt x="56436" y="28566"/>
                  </a:lnTo>
                  <a:lnTo>
                    <a:pt x="37061" y="59511"/>
                  </a:lnTo>
                  <a:lnTo>
                    <a:pt x="36414" y="61811"/>
                  </a:lnTo>
                  <a:lnTo>
                    <a:pt x="36689" y="64050"/>
                  </a:lnTo>
                  <a:lnTo>
                    <a:pt x="38875" y="68420"/>
                  </a:lnTo>
                  <a:lnTo>
                    <a:pt x="72401" y="103603"/>
                  </a:lnTo>
                  <a:lnTo>
                    <a:pt x="79442" y="116808"/>
                  </a:lnTo>
                  <a:lnTo>
                    <a:pt x="81160" y="131614"/>
                  </a:lnTo>
                  <a:lnTo>
                    <a:pt x="78866" y="146896"/>
                  </a:lnTo>
                  <a:lnTo>
                    <a:pt x="73143" y="160744"/>
                  </a:lnTo>
                  <a:lnTo>
                    <a:pt x="62133" y="172072"/>
                  </a:lnTo>
                  <a:lnTo>
                    <a:pt x="49243" y="180400"/>
                  </a:lnTo>
                  <a:lnTo>
                    <a:pt x="38811" y="184101"/>
                  </a:lnTo>
                  <a:lnTo>
                    <a:pt x="35464" y="182972"/>
                  </a:lnTo>
                  <a:lnTo>
                    <a:pt x="33233" y="180102"/>
                  </a:lnTo>
                  <a:lnTo>
                    <a:pt x="28771" y="168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5334">
              <a:extLst>
                <a:ext uri="{FF2B5EF4-FFF2-40B4-BE49-F238E27FC236}">
                  <a16:creationId xmlns:a16="http://schemas.microsoft.com/office/drawing/2014/main" xmlns="" id="{20C8285A-66C7-4A1E-9B85-10D2C74861D1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562350" y="2057762"/>
              <a:ext cx="249147" cy="522525"/>
            </a:xfrm>
            <a:custGeom>
              <a:avLst/>
              <a:gdLst/>
              <a:ahLst/>
              <a:cxnLst/>
              <a:rect l="0" t="0" r="0" b="0"/>
              <a:pathLst>
                <a:path w="249147" h="522525">
                  <a:moveTo>
                    <a:pt x="82550" y="18688"/>
                  </a:moveTo>
                  <a:lnTo>
                    <a:pt x="82550" y="18688"/>
                  </a:lnTo>
                  <a:lnTo>
                    <a:pt x="121524" y="7857"/>
                  </a:lnTo>
                  <a:lnTo>
                    <a:pt x="166527" y="1470"/>
                  </a:lnTo>
                  <a:lnTo>
                    <a:pt x="212811" y="0"/>
                  </a:lnTo>
                  <a:lnTo>
                    <a:pt x="235132" y="3116"/>
                  </a:lnTo>
                  <a:lnTo>
                    <a:pt x="240010" y="6190"/>
                  </a:lnTo>
                  <a:lnTo>
                    <a:pt x="247312" y="15250"/>
                  </a:lnTo>
                  <a:lnTo>
                    <a:pt x="249146" y="30095"/>
                  </a:lnTo>
                  <a:lnTo>
                    <a:pt x="244330" y="63931"/>
                  </a:lnTo>
                  <a:lnTo>
                    <a:pt x="236297" y="94535"/>
                  </a:lnTo>
                  <a:lnTo>
                    <a:pt x="223319" y="129303"/>
                  </a:lnTo>
                  <a:lnTo>
                    <a:pt x="210025" y="167804"/>
                  </a:lnTo>
                  <a:lnTo>
                    <a:pt x="197061" y="208434"/>
                  </a:lnTo>
                  <a:lnTo>
                    <a:pt x="184243" y="250010"/>
                  </a:lnTo>
                  <a:lnTo>
                    <a:pt x="173373" y="290126"/>
                  </a:lnTo>
                  <a:lnTo>
                    <a:pt x="164543" y="328416"/>
                  </a:lnTo>
                  <a:lnTo>
                    <a:pt x="158267" y="364248"/>
                  </a:lnTo>
                  <a:lnTo>
                    <a:pt x="150768" y="409413"/>
                  </a:lnTo>
                  <a:lnTo>
                    <a:pt x="146982" y="456825"/>
                  </a:lnTo>
                  <a:lnTo>
                    <a:pt x="146172" y="499475"/>
                  </a:lnTo>
                  <a:lnTo>
                    <a:pt x="144223" y="509419"/>
                  </a:lnTo>
                  <a:lnTo>
                    <a:pt x="142715" y="513059"/>
                  </a:lnTo>
                  <a:lnTo>
                    <a:pt x="135395" y="518984"/>
                  </a:lnTo>
                  <a:lnTo>
                    <a:pt x="130480" y="521552"/>
                  </a:lnTo>
                  <a:lnTo>
                    <a:pt x="119374" y="522524"/>
                  </a:lnTo>
                  <a:lnTo>
                    <a:pt x="79299" y="515556"/>
                  </a:lnTo>
                  <a:lnTo>
                    <a:pt x="36113" y="508820"/>
                  </a:lnTo>
                  <a:lnTo>
                    <a:pt x="0" y="513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5335">
              <a:extLst>
                <a:ext uri="{FF2B5EF4-FFF2-40B4-BE49-F238E27FC236}">
                  <a16:creationId xmlns:a16="http://schemas.microsoft.com/office/drawing/2014/main" xmlns="" id="{1FCF5E50-F161-4B7F-8FBC-BAF3C99C1B89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943100" y="2768600"/>
              <a:ext cx="1439865" cy="82551"/>
            </a:xfrm>
            <a:custGeom>
              <a:avLst/>
              <a:gdLst/>
              <a:ahLst/>
              <a:cxnLst/>
              <a:rect l="0" t="0" r="0" b="0"/>
              <a:pathLst>
                <a:path w="1439865" h="82551">
                  <a:moveTo>
                    <a:pt x="0" y="82550"/>
                  </a:moveTo>
                  <a:lnTo>
                    <a:pt x="0" y="82550"/>
                  </a:lnTo>
                  <a:lnTo>
                    <a:pt x="33945" y="81844"/>
                  </a:lnTo>
                  <a:lnTo>
                    <a:pt x="69885" y="79179"/>
                  </a:lnTo>
                  <a:lnTo>
                    <a:pt x="98095" y="76069"/>
                  </a:lnTo>
                  <a:lnTo>
                    <a:pt x="132425" y="71880"/>
                  </a:lnTo>
                  <a:lnTo>
                    <a:pt x="170833" y="66970"/>
                  </a:lnTo>
                  <a:lnTo>
                    <a:pt x="219017" y="62285"/>
                  </a:lnTo>
                  <a:lnTo>
                    <a:pt x="273716" y="57752"/>
                  </a:lnTo>
                  <a:lnTo>
                    <a:pt x="332761" y="53317"/>
                  </a:lnTo>
                  <a:lnTo>
                    <a:pt x="403168" y="48951"/>
                  </a:lnTo>
                  <a:lnTo>
                    <a:pt x="481151" y="44628"/>
                  </a:lnTo>
                  <a:lnTo>
                    <a:pt x="564184" y="40336"/>
                  </a:lnTo>
                  <a:lnTo>
                    <a:pt x="651995" y="36768"/>
                  </a:lnTo>
                  <a:lnTo>
                    <a:pt x="742991" y="33684"/>
                  </a:lnTo>
                  <a:lnTo>
                    <a:pt x="836111" y="30923"/>
                  </a:lnTo>
                  <a:lnTo>
                    <a:pt x="925002" y="29082"/>
                  </a:lnTo>
                  <a:lnTo>
                    <a:pt x="1011074" y="27855"/>
                  </a:lnTo>
                  <a:lnTo>
                    <a:pt x="1095266" y="27036"/>
                  </a:lnTo>
                  <a:lnTo>
                    <a:pt x="1166916" y="25785"/>
                  </a:lnTo>
                  <a:lnTo>
                    <a:pt x="1230205" y="24246"/>
                  </a:lnTo>
                  <a:lnTo>
                    <a:pt x="1287920" y="22514"/>
                  </a:lnTo>
                  <a:lnTo>
                    <a:pt x="1332041" y="19948"/>
                  </a:lnTo>
                  <a:lnTo>
                    <a:pt x="1367099" y="16826"/>
                  </a:lnTo>
                  <a:lnTo>
                    <a:pt x="1396117" y="13334"/>
                  </a:lnTo>
                  <a:lnTo>
                    <a:pt x="1436955" y="5048"/>
                  </a:lnTo>
                  <a:lnTo>
                    <a:pt x="1439864" y="3366"/>
                  </a:lnTo>
                  <a:lnTo>
                    <a:pt x="1438982" y="2244"/>
                  </a:lnTo>
                  <a:lnTo>
                    <a:pt x="142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5336">
              <a:extLst>
                <a:ext uri="{FF2B5EF4-FFF2-40B4-BE49-F238E27FC236}">
                  <a16:creationId xmlns:a16="http://schemas.microsoft.com/office/drawing/2014/main" xmlns="" id="{6D369592-4E12-444A-BD12-559969D01226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2946400" y="2922643"/>
              <a:ext cx="142085" cy="161502"/>
            </a:xfrm>
            <a:custGeom>
              <a:avLst/>
              <a:gdLst/>
              <a:ahLst/>
              <a:cxnLst/>
              <a:rect l="0" t="0" r="0" b="0"/>
              <a:pathLst>
                <a:path w="142085" h="161502">
                  <a:moveTo>
                    <a:pt x="50800" y="17407"/>
                  </a:moveTo>
                  <a:lnTo>
                    <a:pt x="50800" y="17407"/>
                  </a:lnTo>
                  <a:lnTo>
                    <a:pt x="54171" y="10665"/>
                  </a:lnTo>
                  <a:lnTo>
                    <a:pt x="61470" y="5474"/>
                  </a:lnTo>
                  <a:lnTo>
                    <a:pt x="72475" y="1520"/>
                  </a:lnTo>
                  <a:lnTo>
                    <a:pt x="93833" y="0"/>
                  </a:lnTo>
                  <a:lnTo>
                    <a:pt x="107320" y="2145"/>
                  </a:lnTo>
                  <a:lnTo>
                    <a:pt x="118489" y="7331"/>
                  </a:lnTo>
                  <a:lnTo>
                    <a:pt x="123443" y="10690"/>
                  </a:lnTo>
                  <a:lnTo>
                    <a:pt x="126040" y="15045"/>
                  </a:lnTo>
                  <a:lnTo>
                    <a:pt x="127043" y="25530"/>
                  </a:lnTo>
                  <a:lnTo>
                    <a:pt x="119493" y="39126"/>
                  </a:lnTo>
                  <a:lnTo>
                    <a:pt x="84330" y="76821"/>
                  </a:lnTo>
                  <a:lnTo>
                    <a:pt x="72710" y="85195"/>
                  </a:lnTo>
                  <a:lnTo>
                    <a:pt x="73168" y="86588"/>
                  </a:lnTo>
                  <a:lnTo>
                    <a:pt x="77439" y="90017"/>
                  </a:lnTo>
                  <a:lnTo>
                    <a:pt x="119108" y="104933"/>
                  </a:lnTo>
                  <a:lnTo>
                    <a:pt x="132665" y="111812"/>
                  </a:lnTo>
                  <a:lnTo>
                    <a:pt x="137127" y="116327"/>
                  </a:lnTo>
                  <a:lnTo>
                    <a:pt x="142084" y="126988"/>
                  </a:lnTo>
                  <a:lnTo>
                    <a:pt x="141995" y="132794"/>
                  </a:lnTo>
                  <a:lnTo>
                    <a:pt x="138133" y="144890"/>
                  </a:lnTo>
                  <a:lnTo>
                    <a:pt x="132305" y="149668"/>
                  </a:lnTo>
                  <a:lnTo>
                    <a:pt x="114541" y="156858"/>
                  </a:lnTo>
                  <a:lnTo>
                    <a:pt x="77369" y="161501"/>
                  </a:lnTo>
                  <a:lnTo>
                    <a:pt x="31704" y="156136"/>
                  </a:lnTo>
                  <a:lnTo>
                    <a:pt x="0" y="150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8" name="SMARTInkShape-5337">
            <a:extLst>
              <a:ext uri="{FF2B5EF4-FFF2-40B4-BE49-F238E27FC236}">
                <a16:creationId xmlns:a16="http://schemas.microsoft.com/office/drawing/2014/main" xmlns="" id="{6DC24B2B-B2CA-4B00-AA64-BD0C855F792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39886" y="3098800"/>
            <a:ext cx="425565" cy="173337"/>
          </a:xfrm>
          <a:custGeom>
            <a:avLst/>
            <a:gdLst/>
            <a:ahLst/>
            <a:cxnLst/>
            <a:rect l="0" t="0" r="0" b="0"/>
            <a:pathLst>
              <a:path w="425565" h="173337">
                <a:moveTo>
                  <a:pt x="82664" y="38100"/>
                </a:moveTo>
                <a:lnTo>
                  <a:pt x="82664" y="38100"/>
                </a:lnTo>
                <a:lnTo>
                  <a:pt x="86035" y="41471"/>
                </a:lnTo>
                <a:lnTo>
                  <a:pt x="97591" y="79542"/>
                </a:lnTo>
                <a:lnTo>
                  <a:pt x="97121" y="107450"/>
                </a:lnTo>
                <a:lnTo>
                  <a:pt x="82401" y="138063"/>
                </a:lnTo>
                <a:lnTo>
                  <a:pt x="60165" y="162733"/>
                </a:lnTo>
                <a:lnTo>
                  <a:pt x="45853" y="171104"/>
                </a:lnTo>
                <a:lnTo>
                  <a:pt x="39073" y="173336"/>
                </a:lnTo>
                <a:lnTo>
                  <a:pt x="25896" y="172053"/>
                </a:lnTo>
                <a:lnTo>
                  <a:pt x="19419" y="169735"/>
                </a:lnTo>
                <a:lnTo>
                  <a:pt x="8459" y="157753"/>
                </a:lnTo>
                <a:lnTo>
                  <a:pt x="3560" y="149618"/>
                </a:lnTo>
                <a:lnTo>
                  <a:pt x="0" y="131173"/>
                </a:lnTo>
                <a:lnTo>
                  <a:pt x="38" y="121316"/>
                </a:lnTo>
                <a:lnTo>
                  <a:pt x="13575" y="87216"/>
                </a:lnTo>
                <a:lnTo>
                  <a:pt x="45574" y="57043"/>
                </a:lnTo>
                <a:lnTo>
                  <a:pt x="79820" y="42756"/>
                </a:lnTo>
                <a:lnTo>
                  <a:pt x="122322" y="32408"/>
                </a:lnTo>
                <a:lnTo>
                  <a:pt x="146497" y="28661"/>
                </a:lnTo>
                <a:lnTo>
                  <a:pt x="171786" y="25457"/>
                </a:lnTo>
                <a:lnTo>
                  <a:pt x="198523" y="22616"/>
                </a:lnTo>
                <a:lnTo>
                  <a:pt x="226225" y="20016"/>
                </a:lnTo>
                <a:lnTo>
                  <a:pt x="254572" y="17578"/>
                </a:lnTo>
                <a:lnTo>
                  <a:pt x="281230" y="15246"/>
                </a:lnTo>
                <a:lnTo>
                  <a:pt x="306764" y="12986"/>
                </a:lnTo>
                <a:lnTo>
                  <a:pt x="353008" y="8594"/>
                </a:lnTo>
                <a:lnTo>
                  <a:pt x="390024" y="4290"/>
                </a:lnTo>
                <a:lnTo>
                  <a:pt x="425564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3" name="SMARTInkShape-Group1017">
            <a:extLst>
              <a:ext uri="{FF2B5EF4-FFF2-40B4-BE49-F238E27FC236}">
                <a16:creationId xmlns:a16="http://schemas.microsoft.com/office/drawing/2014/main" xmlns="" id="{EE58E51F-D1A2-4255-94D3-5D05EB6CEAE8}"/>
              </a:ext>
            </a:extLst>
          </p:cNvPr>
          <p:cNvGrpSpPr/>
          <p:nvPr/>
        </p:nvGrpSpPr>
        <p:grpSpPr>
          <a:xfrm>
            <a:off x="5956300" y="2636866"/>
            <a:ext cx="5981701" cy="4214785"/>
            <a:chOff x="5956300" y="2636866"/>
            <a:chExt cx="5981701" cy="4214785"/>
          </a:xfrm>
        </p:grpSpPr>
        <p:sp>
          <p:nvSpPr>
            <p:cNvPr id="469" name="SMARTInkShape-5338">
              <a:extLst>
                <a:ext uri="{FF2B5EF4-FFF2-40B4-BE49-F238E27FC236}">
                  <a16:creationId xmlns:a16="http://schemas.microsoft.com/office/drawing/2014/main" xmlns="" id="{2D3C4FBC-4706-4760-959B-8F348D5F8388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956300" y="2636866"/>
              <a:ext cx="5981701" cy="214285"/>
            </a:xfrm>
            <a:custGeom>
              <a:avLst/>
              <a:gdLst/>
              <a:ahLst/>
              <a:cxnLst/>
              <a:rect l="0" t="0" r="0" b="0"/>
              <a:pathLst>
                <a:path w="5981701" h="214285">
                  <a:moveTo>
                    <a:pt x="0" y="11084"/>
                  </a:moveTo>
                  <a:lnTo>
                    <a:pt x="0" y="11084"/>
                  </a:lnTo>
                  <a:lnTo>
                    <a:pt x="15914" y="17565"/>
                  </a:lnTo>
                  <a:lnTo>
                    <a:pt x="42501" y="31348"/>
                  </a:lnTo>
                  <a:lnTo>
                    <a:pt x="77215" y="40316"/>
                  </a:lnTo>
                  <a:lnTo>
                    <a:pt x="100866" y="44683"/>
                  </a:lnTo>
                  <a:lnTo>
                    <a:pt x="127922" y="49006"/>
                  </a:lnTo>
                  <a:lnTo>
                    <a:pt x="157248" y="53298"/>
                  </a:lnTo>
                  <a:lnTo>
                    <a:pt x="192320" y="55455"/>
                  </a:lnTo>
                  <a:lnTo>
                    <a:pt x="231225" y="56187"/>
                  </a:lnTo>
                  <a:lnTo>
                    <a:pt x="272683" y="55969"/>
                  </a:lnTo>
                  <a:lnTo>
                    <a:pt x="320078" y="55119"/>
                  </a:lnTo>
                  <a:lnTo>
                    <a:pt x="371430" y="53846"/>
                  </a:lnTo>
                  <a:lnTo>
                    <a:pt x="425420" y="52292"/>
                  </a:lnTo>
                  <a:lnTo>
                    <a:pt x="484698" y="50550"/>
                  </a:lnTo>
                  <a:lnTo>
                    <a:pt x="547498" y="48684"/>
                  </a:lnTo>
                  <a:lnTo>
                    <a:pt x="612648" y="46734"/>
                  </a:lnTo>
                  <a:lnTo>
                    <a:pt x="686422" y="44023"/>
                  </a:lnTo>
                  <a:lnTo>
                    <a:pt x="765942" y="40804"/>
                  </a:lnTo>
                  <a:lnTo>
                    <a:pt x="849294" y="37248"/>
                  </a:lnTo>
                  <a:lnTo>
                    <a:pt x="939435" y="33465"/>
                  </a:lnTo>
                  <a:lnTo>
                    <a:pt x="1034101" y="29532"/>
                  </a:lnTo>
                  <a:lnTo>
                    <a:pt x="1131784" y="25500"/>
                  </a:lnTo>
                  <a:lnTo>
                    <a:pt x="1237123" y="21400"/>
                  </a:lnTo>
                  <a:lnTo>
                    <a:pt x="1347566" y="17256"/>
                  </a:lnTo>
                  <a:lnTo>
                    <a:pt x="1461410" y="13082"/>
                  </a:lnTo>
                  <a:lnTo>
                    <a:pt x="1583168" y="9594"/>
                  </a:lnTo>
                  <a:lnTo>
                    <a:pt x="1710200" y="6563"/>
                  </a:lnTo>
                  <a:lnTo>
                    <a:pt x="1840750" y="3836"/>
                  </a:lnTo>
                  <a:lnTo>
                    <a:pt x="1976467" y="2019"/>
                  </a:lnTo>
                  <a:lnTo>
                    <a:pt x="2115627" y="807"/>
                  </a:lnTo>
                  <a:lnTo>
                    <a:pt x="2257085" y="0"/>
                  </a:lnTo>
                  <a:lnTo>
                    <a:pt x="2402190" y="167"/>
                  </a:lnTo>
                  <a:lnTo>
                    <a:pt x="2549727" y="983"/>
                  </a:lnTo>
                  <a:lnTo>
                    <a:pt x="2698885" y="2234"/>
                  </a:lnTo>
                  <a:lnTo>
                    <a:pt x="2851946" y="5184"/>
                  </a:lnTo>
                  <a:lnTo>
                    <a:pt x="3007609" y="9267"/>
                  </a:lnTo>
                  <a:lnTo>
                    <a:pt x="3165006" y="14106"/>
                  </a:lnTo>
                  <a:lnTo>
                    <a:pt x="3321443" y="20154"/>
                  </a:lnTo>
                  <a:lnTo>
                    <a:pt x="3477240" y="27009"/>
                  </a:lnTo>
                  <a:lnTo>
                    <a:pt x="3632612" y="34400"/>
                  </a:lnTo>
                  <a:lnTo>
                    <a:pt x="3785577" y="42150"/>
                  </a:lnTo>
                  <a:lnTo>
                    <a:pt x="3936947" y="50139"/>
                  </a:lnTo>
                  <a:lnTo>
                    <a:pt x="4087248" y="58288"/>
                  </a:lnTo>
                  <a:lnTo>
                    <a:pt x="4234015" y="67247"/>
                  </a:lnTo>
                  <a:lnTo>
                    <a:pt x="4378427" y="76749"/>
                  </a:lnTo>
                  <a:lnTo>
                    <a:pt x="4521266" y="86610"/>
                  </a:lnTo>
                  <a:lnTo>
                    <a:pt x="4656711" y="96712"/>
                  </a:lnTo>
                  <a:lnTo>
                    <a:pt x="4787224" y="106975"/>
                  </a:lnTo>
                  <a:lnTo>
                    <a:pt x="4914450" y="117345"/>
                  </a:lnTo>
                  <a:lnTo>
                    <a:pt x="5032427" y="127786"/>
                  </a:lnTo>
                  <a:lnTo>
                    <a:pt x="5144239" y="138274"/>
                  </a:lnTo>
                  <a:lnTo>
                    <a:pt x="5251944" y="148794"/>
                  </a:lnTo>
                  <a:lnTo>
                    <a:pt x="5350556" y="158630"/>
                  </a:lnTo>
                  <a:lnTo>
                    <a:pt x="5443110" y="168009"/>
                  </a:lnTo>
                  <a:lnTo>
                    <a:pt x="5531623" y="177084"/>
                  </a:lnTo>
                  <a:lnTo>
                    <a:pt x="5609682" y="185251"/>
                  </a:lnTo>
                  <a:lnTo>
                    <a:pt x="5680773" y="192811"/>
                  </a:lnTo>
                  <a:lnTo>
                    <a:pt x="5747213" y="199969"/>
                  </a:lnTo>
                  <a:lnTo>
                    <a:pt x="5802798" y="204740"/>
                  </a:lnTo>
                  <a:lnTo>
                    <a:pt x="5851142" y="207922"/>
                  </a:lnTo>
                  <a:lnTo>
                    <a:pt x="5894663" y="210042"/>
                  </a:lnTo>
                  <a:lnTo>
                    <a:pt x="5923675" y="211456"/>
                  </a:lnTo>
                  <a:lnTo>
                    <a:pt x="5981700" y="214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5339">
              <a:extLst>
                <a:ext uri="{FF2B5EF4-FFF2-40B4-BE49-F238E27FC236}">
                  <a16:creationId xmlns:a16="http://schemas.microsoft.com/office/drawing/2014/main" xmlns="" id="{2547F367-DE63-4337-B32B-16E59BBA35DA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407381" y="3073400"/>
              <a:ext cx="349020" cy="146713"/>
            </a:xfrm>
            <a:custGeom>
              <a:avLst/>
              <a:gdLst/>
              <a:ahLst/>
              <a:cxnLst/>
              <a:rect l="0" t="0" r="0" b="0"/>
              <a:pathLst>
                <a:path w="349020" h="146713">
                  <a:moveTo>
                    <a:pt x="101369" y="25400"/>
                  </a:moveTo>
                  <a:lnTo>
                    <a:pt x="101369" y="25400"/>
                  </a:lnTo>
                  <a:lnTo>
                    <a:pt x="101367" y="22029"/>
                  </a:lnTo>
                  <a:lnTo>
                    <a:pt x="100664" y="21036"/>
                  </a:lnTo>
                  <a:lnTo>
                    <a:pt x="99487" y="20374"/>
                  </a:lnTo>
                  <a:lnTo>
                    <a:pt x="95901" y="19311"/>
                  </a:lnTo>
                  <a:lnTo>
                    <a:pt x="100263" y="26288"/>
                  </a:lnTo>
                  <a:lnTo>
                    <a:pt x="105196" y="45810"/>
                  </a:lnTo>
                  <a:lnTo>
                    <a:pt x="106597" y="63869"/>
                  </a:lnTo>
                  <a:lnTo>
                    <a:pt x="92995" y="107866"/>
                  </a:lnTo>
                  <a:lnTo>
                    <a:pt x="79524" y="134188"/>
                  </a:lnTo>
                  <a:lnTo>
                    <a:pt x="68377" y="143835"/>
                  </a:lnTo>
                  <a:lnTo>
                    <a:pt x="54485" y="146712"/>
                  </a:lnTo>
                  <a:lnTo>
                    <a:pt x="46830" y="146491"/>
                  </a:lnTo>
                  <a:lnTo>
                    <a:pt x="30798" y="136839"/>
                  </a:lnTo>
                  <a:lnTo>
                    <a:pt x="15677" y="120084"/>
                  </a:lnTo>
                  <a:lnTo>
                    <a:pt x="4251" y="98526"/>
                  </a:lnTo>
                  <a:lnTo>
                    <a:pt x="115" y="80478"/>
                  </a:lnTo>
                  <a:lnTo>
                    <a:pt x="0" y="72702"/>
                  </a:lnTo>
                  <a:lnTo>
                    <a:pt x="5516" y="56536"/>
                  </a:lnTo>
                  <a:lnTo>
                    <a:pt x="9951" y="48274"/>
                  </a:lnTo>
                  <a:lnTo>
                    <a:pt x="24284" y="35331"/>
                  </a:lnTo>
                  <a:lnTo>
                    <a:pt x="68974" y="15524"/>
                  </a:lnTo>
                  <a:lnTo>
                    <a:pt x="104140" y="8546"/>
                  </a:lnTo>
                  <a:lnTo>
                    <a:pt x="145639" y="3798"/>
                  </a:lnTo>
                  <a:lnTo>
                    <a:pt x="189954" y="1688"/>
                  </a:lnTo>
                  <a:lnTo>
                    <a:pt x="233638" y="750"/>
                  </a:lnTo>
                  <a:lnTo>
                    <a:pt x="273749" y="334"/>
                  </a:lnTo>
                  <a:lnTo>
                    <a:pt x="317309" y="98"/>
                  </a:lnTo>
                  <a:lnTo>
                    <a:pt x="3490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5340">
              <a:extLst>
                <a:ext uri="{FF2B5EF4-FFF2-40B4-BE49-F238E27FC236}">
                  <a16:creationId xmlns:a16="http://schemas.microsoft.com/office/drawing/2014/main" xmlns="" id="{701043B3-4A07-4CF0-A917-1DE0BA4EA7BA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071160" y="2708079"/>
              <a:ext cx="94851" cy="4143572"/>
            </a:xfrm>
            <a:custGeom>
              <a:avLst/>
              <a:gdLst/>
              <a:ahLst/>
              <a:cxnLst/>
              <a:rect l="0" t="0" r="0" b="0"/>
              <a:pathLst>
                <a:path w="94851" h="4143572">
                  <a:moveTo>
                    <a:pt x="12140" y="3371"/>
                  </a:moveTo>
                  <a:lnTo>
                    <a:pt x="12140" y="3371"/>
                  </a:lnTo>
                  <a:lnTo>
                    <a:pt x="12140" y="0"/>
                  </a:lnTo>
                  <a:lnTo>
                    <a:pt x="12845" y="418"/>
                  </a:lnTo>
                  <a:lnTo>
                    <a:pt x="15511" y="4646"/>
                  </a:lnTo>
                  <a:lnTo>
                    <a:pt x="29452" y="47733"/>
                  </a:lnTo>
                  <a:lnTo>
                    <a:pt x="42647" y="87998"/>
                  </a:lnTo>
                  <a:lnTo>
                    <a:pt x="48706" y="115528"/>
                  </a:lnTo>
                  <a:lnTo>
                    <a:pt x="54156" y="147287"/>
                  </a:lnTo>
                  <a:lnTo>
                    <a:pt x="59201" y="181865"/>
                  </a:lnTo>
                  <a:lnTo>
                    <a:pt x="63269" y="224673"/>
                  </a:lnTo>
                  <a:lnTo>
                    <a:pt x="66687" y="272966"/>
                  </a:lnTo>
                  <a:lnTo>
                    <a:pt x="69673" y="324918"/>
                  </a:lnTo>
                  <a:lnTo>
                    <a:pt x="70956" y="384952"/>
                  </a:lnTo>
                  <a:lnTo>
                    <a:pt x="71105" y="450375"/>
                  </a:lnTo>
                  <a:lnTo>
                    <a:pt x="70501" y="519390"/>
                  </a:lnTo>
                  <a:lnTo>
                    <a:pt x="68687" y="593623"/>
                  </a:lnTo>
                  <a:lnTo>
                    <a:pt x="66065" y="671333"/>
                  </a:lnTo>
                  <a:lnTo>
                    <a:pt x="62907" y="751362"/>
                  </a:lnTo>
                  <a:lnTo>
                    <a:pt x="61507" y="837876"/>
                  </a:lnTo>
                  <a:lnTo>
                    <a:pt x="61280" y="928713"/>
                  </a:lnTo>
                  <a:lnTo>
                    <a:pt x="61832" y="1022432"/>
                  </a:lnTo>
                  <a:lnTo>
                    <a:pt x="62907" y="1120895"/>
                  </a:lnTo>
                  <a:lnTo>
                    <a:pt x="64328" y="1222521"/>
                  </a:lnTo>
                  <a:lnTo>
                    <a:pt x="65983" y="1326254"/>
                  </a:lnTo>
                  <a:lnTo>
                    <a:pt x="67791" y="1432099"/>
                  </a:lnTo>
                  <a:lnTo>
                    <a:pt x="69701" y="1539351"/>
                  </a:lnTo>
                  <a:lnTo>
                    <a:pt x="71681" y="1647542"/>
                  </a:lnTo>
                  <a:lnTo>
                    <a:pt x="72296" y="1758473"/>
                  </a:lnTo>
                  <a:lnTo>
                    <a:pt x="71998" y="1871233"/>
                  </a:lnTo>
                  <a:lnTo>
                    <a:pt x="71096" y="1985212"/>
                  </a:lnTo>
                  <a:lnTo>
                    <a:pt x="71198" y="2098593"/>
                  </a:lnTo>
                  <a:lnTo>
                    <a:pt x="71974" y="2211575"/>
                  </a:lnTo>
                  <a:lnTo>
                    <a:pt x="73195" y="2324291"/>
                  </a:lnTo>
                  <a:lnTo>
                    <a:pt x="74716" y="2434712"/>
                  </a:lnTo>
                  <a:lnTo>
                    <a:pt x="76435" y="2543603"/>
                  </a:lnTo>
                  <a:lnTo>
                    <a:pt x="78286" y="2651476"/>
                  </a:lnTo>
                  <a:lnTo>
                    <a:pt x="80227" y="2757963"/>
                  </a:lnTo>
                  <a:lnTo>
                    <a:pt x="82224" y="2863527"/>
                  </a:lnTo>
                  <a:lnTo>
                    <a:pt x="84264" y="2968475"/>
                  </a:lnTo>
                  <a:lnTo>
                    <a:pt x="87033" y="3069485"/>
                  </a:lnTo>
                  <a:lnTo>
                    <a:pt x="90291" y="3167869"/>
                  </a:lnTo>
                  <a:lnTo>
                    <a:pt x="93874" y="3264503"/>
                  </a:lnTo>
                  <a:lnTo>
                    <a:pt x="94850" y="3355737"/>
                  </a:lnTo>
                  <a:lnTo>
                    <a:pt x="94092" y="3443370"/>
                  </a:lnTo>
                  <a:lnTo>
                    <a:pt x="92174" y="3528603"/>
                  </a:lnTo>
                  <a:lnTo>
                    <a:pt x="88780" y="3609416"/>
                  </a:lnTo>
                  <a:lnTo>
                    <a:pt x="84400" y="3687278"/>
                  </a:lnTo>
                  <a:lnTo>
                    <a:pt x="79363" y="3763176"/>
                  </a:lnTo>
                  <a:lnTo>
                    <a:pt x="72479" y="3832824"/>
                  </a:lnTo>
                  <a:lnTo>
                    <a:pt x="64359" y="3898306"/>
                  </a:lnTo>
                  <a:lnTo>
                    <a:pt x="55420" y="3961011"/>
                  </a:lnTo>
                  <a:lnTo>
                    <a:pt x="45932" y="4009164"/>
                  </a:lnTo>
                  <a:lnTo>
                    <a:pt x="36078" y="4047616"/>
                  </a:lnTo>
                  <a:lnTo>
                    <a:pt x="25983" y="4079600"/>
                  </a:lnTo>
                  <a:lnTo>
                    <a:pt x="5032" y="4124617"/>
                  </a:lnTo>
                  <a:lnTo>
                    <a:pt x="279" y="4135147"/>
                  </a:lnTo>
                  <a:lnTo>
                    <a:pt x="0" y="4137955"/>
                  </a:lnTo>
                  <a:lnTo>
                    <a:pt x="3341" y="4139827"/>
                  </a:lnTo>
                  <a:lnTo>
                    <a:pt x="31190" y="414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5341">
              <a:extLst>
                <a:ext uri="{FF2B5EF4-FFF2-40B4-BE49-F238E27FC236}">
                  <a16:creationId xmlns:a16="http://schemas.microsoft.com/office/drawing/2014/main" xmlns="" id="{4F4D5454-8C4A-4D8C-A70D-CFEC04F42384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750050" y="2864189"/>
              <a:ext cx="102322" cy="139362"/>
            </a:xfrm>
            <a:custGeom>
              <a:avLst/>
              <a:gdLst/>
              <a:ahLst/>
              <a:cxnLst/>
              <a:rect l="0" t="0" r="0" b="0"/>
              <a:pathLst>
                <a:path w="102322" h="139362">
                  <a:moveTo>
                    <a:pt x="6350" y="12361"/>
                  </a:moveTo>
                  <a:lnTo>
                    <a:pt x="6350" y="12361"/>
                  </a:lnTo>
                  <a:lnTo>
                    <a:pt x="12125" y="7292"/>
                  </a:lnTo>
                  <a:lnTo>
                    <a:pt x="18559" y="3523"/>
                  </a:lnTo>
                  <a:lnTo>
                    <a:pt x="56782" y="0"/>
                  </a:lnTo>
                  <a:lnTo>
                    <a:pt x="65923" y="1693"/>
                  </a:lnTo>
                  <a:lnTo>
                    <a:pt x="69348" y="3132"/>
                  </a:lnTo>
                  <a:lnTo>
                    <a:pt x="70927" y="5503"/>
                  </a:lnTo>
                  <a:lnTo>
                    <a:pt x="71273" y="8495"/>
                  </a:lnTo>
                  <a:lnTo>
                    <a:pt x="70799" y="11900"/>
                  </a:lnTo>
                  <a:lnTo>
                    <a:pt x="63390" y="26806"/>
                  </a:lnTo>
                  <a:lnTo>
                    <a:pt x="43878" y="49394"/>
                  </a:lnTo>
                  <a:lnTo>
                    <a:pt x="28111" y="61209"/>
                  </a:lnTo>
                  <a:lnTo>
                    <a:pt x="27913" y="62565"/>
                  </a:lnTo>
                  <a:lnTo>
                    <a:pt x="29573" y="65954"/>
                  </a:lnTo>
                  <a:lnTo>
                    <a:pt x="38309" y="67930"/>
                  </a:lnTo>
                  <a:lnTo>
                    <a:pt x="85933" y="78257"/>
                  </a:lnTo>
                  <a:lnTo>
                    <a:pt x="96518" y="84216"/>
                  </a:lnTo>
                  <a:lnTo>
                    <a:pt x="100330" y="87781"/>
                  </a:lnTo>
                  <a:lnTo>
                    <a:pt x="102164" y="92275"/>
                  </a:lnTo>
                  <a:lnTo>
                    <a:pt x="102321" y="102911"/>
                  </a:lnTo>
                  <a:lnTo>
                    <a:pt x="99258" y="108006"/>
                  </a:lnTo>
                  <a:lnTo>
                    <a:pt x="81463" y="121917"/>
                  </a:lnTo>
                  <a:lnTo>
                    <a:pt x="58317" y="133565"/>
                  </a:lnTo>
                  <a:lnTo>
                    <a:pt x="11205" y="138852"/>
                  </a:lnTo>
                  <a:lnTo>
                    <a:pt x="0" y="139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6" name="SMARTInkShape-Group1018">
            <a:extLst>
              <a:ext uri="{FF2B5EF4-FFF2-40B4-BE49-F238E27FC236}">
                <a16:creationId xmlns:a16="http://schemas.microsoft.com/office/drawing/2014/main" xmlns="" id="{25EA9BDE-4066-41D9-B211-6A3376A4F8BE}"/>
              </a:ext>
            </a:extLst>
          </p:cNvPr>
          <p:cNvGrpSpPr/>
          <p:nvPr/>
        </p:nvGrpSpPr>
        <p:grpSpPr>
          <a:xfrm>
            <a:off x="7200900" y="3232150"/>
            <a:ext cx="247651" cy="82551"/>
            <a:chOff x="7200900" y="3232150"/>
            <a:chExt cx="247651" cy="82551"/>
          </a:xfrm>
        </p:grpSpPr>
        <p:sp>
          <p:nvSpPr>
            <p:cNvPr id="474" name="SMARTInkShape-5342">
              <a:extLst>
                <a:ext uri="{FF2B5EF4-FFF2-40B4-BE49-F238E27FC236}">
                  <a16:creationId xmlns:a16="http://schemas.microsoft.com/office/drawing/2014/main" xmlns="" id="{CF0D9C44-747A-4223-9F65-4DAEB4931AAA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200900" y="3232150"/>
              <a:ext cx="184151" cy="6351"/>
            </a:xfrm>
            <a:custGeom>
              <a:avLst/>
              <a:gdLst/>
              <a:ahLst/>
              <a:cxnLst/>
              <a:rect l="0" t="0" r="0" b="0"/>
              <a:pathLst>
                <a:path w="184151" h="6351">
                  <a:moveTo>
                    <a:pt x="0" y="6350"/>
                  </a:moveTo>
                  <a:lnTo>
                    <a:pt x="0" y="6350"/>
                  </a:lnTo>
                  <a:lnTo>
                    <a:pt x="5467" y="883"/>
                  </a:lnTo>
                  <a:lnTo>
                    <a:pt x="9459" y="261"/>
                  </a:lnTo>
                  <a:lnTo>
                    <a:pt x="56553" y="15"/>
                  </a:lnTo>
                  <a:lnTo>
                    <a:pt x="95465" y="4"/>
                  </a:lnTo>
                  <a:lnTo>
                    <a:pt x="136863" y="1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5343">
              <a:extLst>
                <a:ext uri="{FF2B5EF4-FFF2-40B4-BE49-F238E27FC236}">
                  <a16:creationId xmlns:a16="http://schemas.microsoft.com/office/drawing/2014/main" xmlns="" id="{0EFD15D5-F630-40CE-9577-6125DE6BBD03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240765" y="3302000"/>
              <a:ext cx="207786" cy="12701"/>
            </a:xfrm>
            <a:custGeom>
              <a:avLst/>
              <a:gdLst/>
              <a:ahLst/>
              <a:cxnLst/>
              <a:rect l="0" t="0" r="0" b="0"/>
              <a:pathLst>
                <a:path w="207786" h="12701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069"/>
                  </a:lnTo>
                  <a:lnTo>
                    <a:pt x="0" y="8838"/>
                  </a:lnTo>
                  <a:lnTo>
                    <a:pt x="1528" y="10125"/>
                  </a:lnTo>
                  <a:lnTo>
                    <a:pt x="15908" y="11936"/>
                  </a:lnTo>
                  <a:lnTo>
                    <a:pt x="59504" y="12549"/>
                  </a:lnTo>
                  <a:lnTo>
                    <a:pt x="101054" y="12655"/>
                  </a:lnTo>
                  <a:lnTo>
                    <a:pt x="140883" y="12687"/>
                  </a:lnTo>
                  <a:lnTo>
                    <a:pt x="185946" y="12697"/>
                  </a:lnTo>
                  <a:lnTo>
                    <a:pt x="20778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4" name="SMARTInkShape-Group1019">
            <a:extLst>
              <a:ext uri="{FF2B5EF4-FFF2-40B4-BE49-F238E27FC236}">
                <a16:creationId xmlns:a16="http://schemas.microsoft.com/office/drawing/2014/main" xmlns="" id="{6DA59B90-AA57-46C3-9E1C-D743B6F259B0}"/>
              </a:ext>
            </a:extLst>
          </p:cNvPr>
          <p:cNvGrpSpPr/>
          <p:nvPr/>
        </p:nvGrpSpPr>
        <p:grpSpPr>
          <a:xfrm>
            <a:off x="7829697" y="2959100"/>
            <a:ext cx="965054" cy="450851"/>
            <a:chOff x="7829697" y="2959100"/>
            <a:chExt cx="965054" cy="450851"/>
          </a:xfrm>
        </p:grpSpPr>
        <p:sp>
          <p:nvSpPr>
            <p:cNvPr id="477" name="SMARTInkShape-5344">
              <a:extLst>
                <a:ext uri="{FF2B5EF4-FFF2-40B4-BE49-F238E27FC236}">
                  <a16:creationId xmlns:a16="http://schemas.microsoft.com/office/drawing/2014/main" xmlns="" id="{5E4CE665-CACD-4EBC-A7EE-4FCA3FADDC2B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943290" y="3276600"/>
              <a:ext cx="235511" cy="100497"/>
            </a:xfrm>
            <a:custGeom>
              <a:avLst/>
              <a:gdLst/>
              <a:ahLst/>
              <a:cxnLst/>
              <a:rect l="0" t="0" r="0" b="0"/>
              <a:pathLst>
                <a:path w="235511" h="100497">
                  <a:moveTo>
                    <a:pt x="57710" y="12700"/>
                  </a:moveTo>
                  <a:lnTo>
                    <a:pt x="57710" y="12700"/>
                  </a:lnTo>
                  <a:lnTo>
                    <a:pt x="55829" y="46545"/>
                  </a:lnTo>
                  <a:lnTo>
                    <a:pt x="48871" y="70264"/>
                  </a:lnTo>
                  <a:lnTo>
                    <a:pt x="36041" y="89022"/>
                  </a:lnTo>
                  <a:lnTo>
                    <a:pt x="26677" y="96010"/>
                  </a:lnTo>
                  <a:lnTo>
                    <a:pt x="12539" y="100496"/>
                  </a:lnTo>
                  <a:lnTo>
                    <a:pt x="9252" y="98747"/>
                  </a:lnTo>
                  <a:lnTo>
                    <a:pt x="1836" y="91160"/>
                  </a:lnTo>
                  <a:lnTo>
                    <a:pt x="0" y="85468"/>
                  </a:lnTo>
                  <a:lnTo>
                    <a:pt x="786" y="64677"/>
                  </a:lnTo>
                  <a:lnTo>
                    <a:pt x="3718" y="51324"/>
                  </a:lnTo>
                  <a:lnTo>
                    <a:pt x="9256" y="42095"/>
                  </a:lnTo>
                  <a:lnTo>
                    <a:pt x="19240" y="34231"/>
                  </a:lnTo>
                  <a:lnTo>
                    <a:pt x="49369" y="19315"/>
                  </a:lnTo>
                  <a:lnTo>
                    <a:pt x="89967" y="10506"/>
                  </a:lnTo>
                  <a:lnTo>
                    <a:pt x="136020" y="8287"/>
                  </a:lnTo>
                  <a:lnTo>
                    <a:pt x="174988" y="11078"/>
                  </a:lnTo>
                  <a:lnTo>
                    <a:pt x="206308" y="10498"/>
                  </a:lnTo>
                  <a:lnTo>
                    <a:pt x="2355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5345">
              <a:extLst>
                <a:ext uri="{FF2B5EF4-FFF2-40B4-BE49-F238E27FC236}">
                  <a16:creationId xmlns:a16="http://schemas.microsoft.com/office/drawing/2014/main" xmlns="" id="{9A691D24-C343-49E2-A645-B6DCDE453009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210550" y="3124278"/>
              <a:ext cx="88901" cy="75118"/>
            </a:xfrm>
            <a:custGeom>
              <a:avLst/>
              <a:gdLst/>
              <a:ahLst/>
              <a:cxnLst/>
              <a:rect l="0" t="0" r="0" b="0"/>
              <a:pathLst>
                <a:path w="88901" h="75118">
                  <a:moveTo>
                    <a:pt x="0" y="6272"/>
                  </a:moveTo>
                  <a:lnTo>
                    <a:pt x="0" y="6272"/>
                  </a:lnTo>
                  <a:lnTo>
                    <a:pt x="0" y="2901"/>
                  </a:lnTo>
                  <a:lnTo>
                    <a:pt x="1411" y="1908"/>
                  </a:lnTo>
                  <a:lnTo>
                    <a:pt x="13815" y="314"/>
                  </a:lnTo>
                  <a:lnTo>
                    <a:pt x="29854" y="0"/>
                  </a:lnTo>
                  <a:lnTo>
                    <a:pt x="38198" y="3719"/>
                  </a:lnTo>
                  <a:lnTo>
                    <a:pt x="42398" y="6687"/>
                  </a:lnTo>
                  <a:lnTo>
                    <a:pt x="44494" y="10076"/>
                  </a:lnTo>
                  <a:lnTo>
                    <a:pt x="45185" y="13747"/>
                  </a:lnTo>
                  <a:lnTo>
                    <a:pt x="41224" y="33149"/>
                  </a:lnTo>
                  <a:lnTo>
                    <a:pt x="29283" y="51589"/>
                  </a:lnTo>
                  <a:lnTo>
                    <a:pt x="22396" y="60308"/>
                  </a:lnTo>
                  <a:lnTo>
                    <a:pt x="19491" y="68386"/>
                  </a:lnTo>
                  <a:lnTo>
                    <a:pt x="25922" y="72732"/>
                  </a:lnTo>
                  <a:lnTo>
                    <a:pt x="43506" y="75117"/>
                  </a:lnTo>
                  <a:lnTo>
                    <a:pt x="88900" y="69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5346">
              <a:extLst>
                <a:ext uri="{FF2B5EF4-FFF2-40B4-BE49-F238E27FC236}">
                  <a16:creationId xmlns:a16="http://schemas.microsoft.com/office/drawing/2014/main" xmlns="" id="{A90EE2BF-505E-4AFE-9A98-14CBE6BE7A41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324850" y="3124200"/>
              <a:ext cx="109576" cy="260351"/>
            </a:xfrm>
            <a:custGeom>
              <a:avLst/>
              <a:gdLst/>
              <a:ahLst/>
              <a:cxnLst/>
              <a:rect l="0" t="0" r="0" b="0"/>
              <a:pathLst>
                <a:path w="109576" h="260351">
                  <a:moveTo>
                    <a:pt x="76200" y="0"/>
                  </a:moveTo>
                  <a:lnTo>
                    <a:pt x="76200" y="0"/>
                  </a:lnTo>
                  <a:lnTo>
                    <a:pt x="76200" y="3371"/>
                  </a:lnTo>
                  <a:lnTo>
                    <a:pt x="78081" y="6907"/>
                  </a:lnTo>
                  <a:lnTo>
                    <a:pt x="82680" y="11537"/>
                  </a:lnTo>
                  <a:lnTo>
                    <a:pt x="91780" y="18298"/>
                  </a:lnTo>
                  <a:lnTo>
                    <a:pt x="99117" y="29769"/>
                  </a:lnTo>
                  <a:lnTo>
                    <a:pt x="109575" y="66872"/>
                  </a:lnTo>
                  <a:lnTo>
                    <a:pt x="106159" y="109341"/>
                  </a:lnTo>
                  <a:lnTo>
                    <a:pt x="99580" y="154301"/>
                  </a:lnTo>
                  <a:lnTo>
                    <a:pt x="79678" y="195532"/>
                  </a:lnTo>
                  <a:lnTo>
                    <a:pt x="51439" y="227817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5347">
              <a:extLst>
                <a:ext uri="{FF2B5EF4-FFF2-40B4-BE49-F238E27FC236}">
                  <a16:creationId xmlns:a16="http://schemas.microsoft.com/office/drawing/2014/main" xmlns="" id="{67B0B74D-89D4-493C-B02D-342ECA268CB0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829697" y="3136900"/>
              <a:ext cx="152254" cy="273051"/>
            </a:xfrm>
            <a:custGeom>
              <a:avLst/>
              <a:gdLst/>
              <a:ahLst/>
              <a:cxnLst/>
              <a:rect l="0" t="0" r="0" b="0"/>
              <a:pathLst>
                <a:path w="152254" h="273051">
                  <a:moveTo>
                    <a:pt x="82403" y="0"/>
                  </a:moveTo>
                  <a:lnTo>
                    <a:pt x="82403" y="0"/>
                  </a:lnTo>
                  <a:lnTo>
                    <a:pt x="58465" y="6481"/>
                  </a:lnTo>
                  <a:lnTo>
                    <a:pt x="44953" y="15580"/>
                  </a:lnTo>
                  <a:lnTo>
                    <a:pt x="33772" y="34206"/>
                  </a:lnTo>
                  <a:lnTo>
                    <a:pt x="17664" y="74341"/>
                  </a:lnTo>
                  <a:lnTo>
                    <a:pt x="7063" y="106418"/>
                  </a:lnTo>
                  <a:lnTo>
                    <a:pt x="0" y="141841"/>
                  </a:lnTo>
                  <a:lnTo>
                    <a:pt x="153" y="174989"/>
                  </a:lnTo>
                  <a:lnTo>
                    <a:pt x="5631" y="204067"/>
                  </a:lnTo>
                  <a:lnTo>
                    <a:pt x="15122" y="226398"/>
                  </a:lnTo>
                  <a:lnTo>
                    <a:pt x="35802" y="243849"/>
                  </a:lnTo>
                  <a:lnTo>
                    <a:pt x="66630" y="257250"/>
                  </a:lnTo>
                  <a:lnTo>
                    <a:pt x="108553" y="265557"/>
                  </a:lnTo>
                  <a:lnTo>
                    <a:pt x="152253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5348">
              <a:extLst>
                <a:ext uri="{FF2B5EF4-FFF2-40B4-BE49-F238E27FC236}">
                  <a16:creationId xmlns:a16="http://schemas.microsoft.com/office/drawing/2014/main" xmlns="" id="{54C2C970-17EE-4131-82B0-E11F99FA06C5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496300" y="2960322"/>
              <a:ext cx="69043" cy="130767"/>
            </a:xfrm>
            <a:custGeom>
              <a:avLst/>
              <a:gdLst/>
              <a:ahLst/>
              <a:cxnLst/>
              <a:rect l="0" t="0" r="0" b="0"/>
              <a:pathLst>
                <a:path w="69043" h="130767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1881" y="10921"/>
                  </a:lnTo>
                  <a:lnTo>
                    <a:pt x="3370" y="8990"/>
                  </a:lnTo>
                  <a:lnTo>
                    <a:pt x="15580" y="2901"/>
                  </a:lnTo>
                  <a:lnTo>
                    <a:pt x="32603" y="0"/>
                  </a:lnTo>
                  <a:lnTo>
                    <a:pt x="42948" y="3084"/>
                  </a:lnTo>
                  <a:lnTo>
                    <a:pt x="47681" y="5882"/>
                  </a:lnTo>
                  <a:lnTo>
                    <a:pt x="50837" y="9158"/>
                  </a:lnTo>
                  <a:lnTo>
                    <a:pt x="54344" y="16562"/>
                  </a:lnTo>
                  <a:lnTo>
                    <a:pt x="54022" y="24556"/>
                  </a:lnTo>
                  <a:lnTo>
                    <a:pt x="52948" y="28664"/>
                  </a:lnTo>
                  <a:lnTo>
                    <a:pt x="31215" y="55930"/>
                  </a:lnTo>
                  <a:lnTo>
                    <a:pt x="26103" y="59457"/>
                  </a:lnTo>
                  <a:lnTo>
                    <a:pt x="23752" y="60397"/>
                  </a:lnTo>
                  <a:lnTo>
                    <a:pt x="22185" y="61730"/>
                  </a:lnTo>
                  <a:lnTo>
                    <a:pt x="20443" y="65092"/>
                  </a:lnTo>
                  <a:lnTo>
                    <a:pt x="20684" y="66270"/>
                  </a:lnTo>
                  <a:lnTo>
                    <a:pt x="21550" y="67057"/>
                  </a:lnTo>
                  <a:lnTo>
                    <a:pt x="22833" y="67580"/>
                  </a:lnTo>
                  <a:lnTo>
                    <a:pt x="56055" y="75494"/>
                  </a:lnTo>
                  <a:lnTo>
                    <a:pt x="60654" y="77439"/>
                  </a:lnTo>
                  <a:lnTo>
                    <a:pt x="63719" y="80146"/>
                  </a:lnTo>
                  <a:lnTo>
                    <a:pt x="67125" y="86918"/>
                  </a:lnTo>
                  <a:lnTo>
                    <a:pt x="69042" y="98663"/>
                  </a:lnTo>
                  <a:lnTo>
                    <a:pt x="67194" y="102763"/>
                  </a:lnTo>
                  <a:lnTo>
                    <a:pt x="55187" y="114568"/>
                  </a:lnTo>
                  <a:lnTo>
                    <a:pt x="36249" y="125236"/>
                  </a:lnTo>
                  <a:lnTo>
                    <a:pt x="19076" y="130766"/>
                  </a:lnTo>
                  <a:lnTo>
                    <a:pt x="16950" y="129809"/>
                  </a:lnTo>
                  <a:lnTo>
                    <a:pt x="15534" y="127760"/>
                  </a:lnTo>
                  <a:lnTo>
                    <a:pt x="12700" y="119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5349">
              <a:extLst>
                <a:ext uri="{FF2B5EF4-FFF2-40B4-BE49-F238E27FC236}">
                  <a16:creationId xmlns:a16="http://schemas.microsoft.com/office/drawing/2014/main" xmlns="" id="{DA82FAF1-0FE9-404D-A109-AC9CC62E92FB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604250" y="2959100"/>
              <a:ext cx="88901" cy="196851"/>
            </a:xfrm>
            <a:custGeom>
              <a:avLst/>
              <a:gdLst/>
              <a:ahLst/>
              <a:cxnLst/>
              <a:rect l="0" t="0" r="0" b="0"/>
              <a:pathLst>
                <a:path w="88901" h="19685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81993" y="3763"/>
                  </a:lnTo>
                  <a:lnTo>
                    <a:pt x="58863" y="48804"/>
                  </a:lnTo>
                  <a:lnTo>
                    <a:pt x="40842" y="96110"/>
                  </a:lnTo>
                  <a:lnTo>
                    <a:pt x="21587" y="132899"/>
                  </a:lnTo>
                  <a:lnTo>
                    <a:pt x="7687" y="173530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5350">
              <a:extLst>
                <a:ext uri="{FF2B5EF4-FFF2-40B4-BE49-F238E27FC236}">
                  <a16:creationId xmlns:a16="http://schemas.microsoft.com/office/drawing/2014/main" xmlns="" id="{CC22A696-1816-4850-95B8-198CDFDED46C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674100" y="3092757"/>
              <a:ext cx="120651" cy="80957"/>
            </a:xfrm>
            <a:custGeom>
              <a:avLst/>
              <a:gdLst/>
              <a:ahLst/>
              <a:cxnLst/>
              <a:rect l="0" t="0" r="0" b="0"/>
              <a:pathLst>
                <a:path w="120651" h="80957">
                  <a:moveTo>
                    <a:pt x="0" y="18743"/>
                  </a:moveTo>
                  <a:lnTo>
                    <a:pt x="0" y="18743"/>
                  </a:lnTo>
                  <a:lnTo>
                    <a:pt x="0" y="12001"/>
                  </a:lnTo>
                  <a:lnTo>
                    <a:pt x="705" y="10015"/>
                  </a:lnTo>
                  <a:lnTo>
                    <a:pt x="1881" y="8691"/>
                  </a:lnTo>
                  <a:lnTo>
                    <a:pt x="12209" y="3195"/>
                  </a:lnTo>
                  <a:lnTo>
                    <a:pt x="36989" y="154"/>
                  </a:lnTo>
                  <a:lnTo>
                    <a:pt x="41594" y="0"/>
                  </a:lnTo>
                  <a:lnTo>
                    <a:pt x="44662" y="1309"/>
                  </a:lnTo>
                  <a:lnTo>
                    <a:pt x="46710" y="3593"/>
                  </a:lnTo>
                  <a:lnTo>
                    <a:pt x="48074" y="6526"/>
                  </a:lnTo>
                  <a:lnTo>
                    <a:pt x="47705" y="13549"/>
                  </a:lnTo>
                  <a:lnTo>
                    <a:pt x="41719" y="29554"/>
                  </a:lnTo>
                  <a:lnTo>
                    <a:pt x="8734" y="68988"/>
                  </a:lnTo>
                  <a:lnTo>
                    <a:pt x="7940" y="71290"/>
                  </a:lnTo>
                  <a:lnTo>
                    <a:pt x="9527" y="73530"/>
                  </a:lnTo>
                  <a:lnTo>
                    <a:pt x="16933" y="77900"/>
                  </a:lnTo>
                  <a:lnTo>
                    <a:pt x="36375" y="80956"/>
                  </a:lnTo>
                  <a:lnTo>
                    <a:pt x="76252" y="77624"/>
                  </a:lnTo>
                  <a:lnTo>
                    <a:pt x="120650" y="75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7" name="SMARTInkShape-Group1020">
            <a:extLst>
              <a:ext uri="{FF2B5EF4-FFF2-40B4-BE49-F238E27FC236}">
                <a16:creationId xmlns:a16="http://schemas.microsoft.com/office/drawing/2014/main" xmlns="" id="{2ECB7045-798E-4F27-A829-4E3A72A1173F}"/>
              </a:ext>
            </a:extLst>
          </p:cNvPr>
          <p:cNvGrpSpPr/>
          <p:nvPr/>
        </p:nvGrpSpPr>
        <p:grpSpPr>
          <a:xfrm>
            <a:off x="9061448" y="3411629"/>
            <a:ext cx="203203" cy="131672"/>
            <a:chOff x="9061448" y="3411629"/>
            <a:chExt cx="203203" cy="131672"/>
          </a:xfrm>
        </p:grpSpPr>
        <p:sp>
          <p:nvSpPr>
            <p:cNvPr id="485" name="SMARTInkShape-5351">
              <a:extLst>
                <a:ext uri="{FF2B5EF4-FFF2-40B4-BE49-F238E27FC236}">
                  <a16:creationId xmlns:a16="http://schemas.microsoft.com/office/drawing/2014/main" xmlns="" id="{BB5DE978-8DDF-4BFF-A534-8C30891D0507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9061448" y="3411629"/>
              <a:ext cx="165103" cy="21030"/>
            </a:xfrm>
            <a:custGeom>
              <a:avLst/>
              <a:gdLst/>
              <a:ahLst/>
              <a:cxnLst/>
              <a:rect l="0" t="0" r="0" b="0"/>
              <a:pathLst>
                <a:path w="165103" h="21030">
                  <a:moveTo>
                    <a:pt x="2" y="17371"/>
                  </a:moveTo>
                  <a:lnTo>
                    <a:pt x="2" y="17371"/>
                  </a:lnTo>
                  <a:lnTo>
                    <a:pt x="0" y="20742"/>
                  </a:lnTo>
                  <a:lnTo>
                    <a:pt x="2119" y="21029"/>
                  </a:lnTo>
                  <a:lnTo>
                    <a:pt x="44752" y="8351"/>
                  </a:lnTo>
                  <a:lnTo>
                    <a:pt x="86481" y="1606"/>
                  </a:lnTo>
                  <a:lnTo>
                    <a:pt x="124874" y="0"/>
                  </a:lnTo>
                  <a:lnTo>
                    <a:pt x="165102" y="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5352">
              <a:extLst>
                <a:ext uri="{FF2B5EF4-FFF2-40B4-BE49-F238E27FC236}">
                  <a16:creationId xmlns:a16="http://schemas.microsoft.com/office/drawing/2014/main" xmlns="" id="{ACA1FBEB-CF1B-473F-970D-BE793F963057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9083191" y="3517900"/>
              <a:ext cx="181460" cy="25401"/>
            </a:xfrm>
            <a:custGeom>
              <a:avLst/>
              <a:gdLst/>
              <a:ahLst/>
              <a:cxnLst/>
              <a:rect l="0" t="0" r="0" b="0"/>
              <a:pathLst>
                <a:path w="181460" h="25401">
                  <a:moveTo>
                    <a:pt x="3659" y="25400"/>
                  </a:moveTo>
                  <a:lnTo>
                    <a:pt x="3659" y="25400"/>
                  </a:lnTo>
                  <a:lnTo>
                    <a:pt x="0" y="25400"/>
                  </a:lnTo>
                  <a:lnTo>
                    <a:pt x="10252" y="23518"/>
                  </a:lnTo>
                  <a:lnTo>
                    <a:pt x="52311" y="16562"/>
                  </a:lnTo>
                  <a:lnTo>
                    <a:pt x="84549" y="12535"/>
                  </a:lnTo>
                  <a:lnTo>
                    <a:pt x="118632" y="8393"/>
                  </a:lnTo>
                  <a:lnTo>
                    <a:pt x="160649" y="2800"/>
                  </a:lnTo>
                  <a:lnTo>
                    <a:pt x="1814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0" name="SMARTInkShape-Group1021">
            <a:extLst>
              <a:ext uri="{FF2B5EF4-FFF2-40B4-BE49-F238E27FC236}">
                <a16:creationId xmlns:a16="http://schemas.microsoft.com/office/drawing/2014/main" xmlns="" id="{5C97858F-CFA5-4686-90A8-32E8059F0576}"/>
              </a:ext>
            </a:extLst>
          </p:cNvPr>
          <p:cNvGrpSpPr/>
          <p:nvPr/>
        </p:nvGrpSpPr>
        <p:grpSpPr>
          <a:xfrm>
            <a:off x="9493135" y="3087506"/>
            <a:ext cx="2101966" cy="735195"/>
            <a:chOff x="9493135" y="3087506"/>
            <a:chExt cx="2101966" cy="735195"/>
          </a:xfrm>
        </p:grpSpPr>
        <p:sp>
          <p:nvSpPr>
            <p:cNvPr id="488" name="SMARTInkShape-5353">
              <a:extLst>
                <a:ext uri="{FF2B5EF4-FFF2-40B4-BE49-F238E27FC236}">
                  <a16:creationId xmlns:a16="http://schemas.microsoft.com/office/drawing/2014/main" xmlns="" id="{451E5640-524E-46CF-BA98-0A118236EDF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620250" y="3319613"/>
              <a:ext cx="203201" cy="305735"/>
            </a:xfrm>
            <a:custGeom>
              <a:avLst/>
              <a:gdLst/>
              <a:ahLst/>
              <a:cxnLst/>
              <a:rect l="0" t="0" r="0" b="0"/>
              <a:pathLst>
                <a:path w="203201" h="305735">
                  <a:moveTo>
                    <a:pt x="0" y="33187"/>
                  </a:moveTo>
                  <a:lnTo>
                    <a:pt x="0" y="33187"/>
                  </a:lnTo>
                  <a:lnTo>
                    <a:pt x="0" y="27098"/>
                  </a:lnTo>
                  <a:lnTo>
                    <a:pt x="0" y="33656"/>
                  </a:lnTo>
                  <a:lnTo>
                    <a:pt x="20722" y="77063"/>
                  </a:lnTo>
                  <a:lnTo>
                    <a:pt x="38595" y="117448"/>
                  </a:lnTo>
                  <a:lnTo>
                    <a:pt x="57297" y="162576"/>
                  </a:lnTo>
                  <a:lnTo>
                    <a:pt x="76243" y="209813"/>
                  </a:lnTo>
                  <a:lnTo>
                    <a:pt x="91501" y="253207"/>
                  </a:lnTo>
                  <a:lnTo>
                    <a:pt x="102370" y="285350"/>
                  </a:lnTo>
                  <a:lnTo>
                    <a:pt x="115314" y="305482"/>
                  </a:lnTo>
                  <a:lnTo>
                    <a:pt x="117800" y="305734"/>
                  </a:lnTo>
                  <a:lnTo>
                    <a:pt x="120160" y="303784"/>
                  </a:lnTo>
                  <a:lnTo>
                    <a:pt x="122440" y="300368"/>
                  </a:lnTo>
                  <a:lnTo>
                    <a:pt x="135530" y="252919"/>
                  </a:lnTo>
                  <a:lnTo>
                    <a:pt x="140905" y="216688"/>
                  </a:lnTo>
                  <a:lnTo>
                    <a:pt x="149408" y="175185"/>
                  </a:lnTo>
                  <a:lnTo>
                    <a:pt x="160241" y="132281"/>
                  </a:lnTo>
                  <a:lnTo>
                    <a:pt x="172113" y="92045"/>
                  </a:lnTo>
                  <a:lnTo>
                    <a:pt x="180681" y="58641"/>
                  </a:lnTo>
                  <a:lnTo>
                    <a:pt x="191930" y="12815"/>
                  </a:lnTo>
                  <a:lnTo>
                    <a:pt x="195393" y="340"/>
                  </a:lnTo>
                  <a:lnTo>
                    <a:pt x="196583" y="0"/>
                  </a:lnTo>
                  <a:lnTo>
                    <a:pt x="198083" y="1184"/>
                  </a:lnTo>
                  <a:lnTo>
                    <a:pt x="203200" y="7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5354">
              <a:extLst>
                <a:ext uri="{FF2B5EF4-FFF2-40B4-BE49-F238E27FC236}">
                  <a16:creationId xmlns:a16="http://schemas.microsoft.com/office/drawing/2014/main" xmlns="" id="{36062DE1-1813-4A34-9EA0-13DBEFC01D0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9868080" y="3476799"/>
              <a:ext cx="133171" cy="122960"/>
            </a:xfrm>
            <a:custGeom>
              <a:avLst/>
              <a:gdLst/>
              <a:ahLst/>
              <a:cxnLst/>
              <a:rect l="0" t="0" r="0" b="0"/>
              <a:pathLst>
                <a:path w="133171" h="122960">
                  <a:moveTo>
                    <a:pt x="82370" y="47451"/>
                  </a:moveTo>
                  <a:lnTo>
                    <a:pt x="82370" y="47451"/>
                  </a:lnTo>
                  <a:lnTo>
                    <a:pt x="82368" y="44080"/>
                  </a:lnTo>
                  <a:lnTo>
                    <a:pt x="67441" y="7954"/>
                  </a:lnTo>
                  <a:lnTo>
                    <a:pt x="64657" y="4186"/>
                  </a:lnTo>
                  <a:lnTo>
                    <a:pt x="57799" y="0"/>
                  </a:lnTo>
                  <a:lnTo>
                    <a:pt x="53290" y="1000"/>
                  </a:lnTo>
                  <a:lnTo>
                    <a:pt x="42634" y="7756"/>
                  </a:lnTo>
                  <a:lnTo>
                    <a:pt x="21364" y="30202"/>
                  </a:lnTo>
                  <a:lnTo>
                    <a:pt x="3929" y="62566"/>
                  </a:lnTo>
                  <a:lnTo>
                    <a:pt x="0" y="84743"/>
                  </a:lnTo>
                  <a:lnTo>
                    <a:pt x="1311" y="104242"/>
                  </a:lnTo>
                  <a:lnTo>
                    <a:pt x="6597" y="117612"/>
                  </a:lnTo>
                  <a:lnTo>
                    <a:pt x="11394" y="121036"/>
                  </a:lnTo>
                  <a:lnTo>
                    <a:pt x="24249" y="122959"/>
                  </a:lnTo>
                  <a:lnTo>
                    <a:pt x="37488" y="117699"/>
                  </a:lnTo>
                  <a:lnTo>
                    <a:pt x="79127" y="85029"/>
                  </a:lnTo>
                  <a:lnTo>
                    <a:pt x="95291" y="66789"/>
                  </a:lnTo>
                  <a:lnTo>
                    <a:pt x="98040" y="65282"/>
                  </a:lnTo>
                  <a:lnTo>
                    <a:pt x="100577" y="64983"/>
                  </a:lnTo>
                  <a:lnTo>
                    <a:pt x="102974" y="65489"/>
                  </a:lnTo>
                  <a:lnTo>
                    <a:pt x="107520" y="69814"/>
                  </a:lnTo>
                  <a:lnTo>
                    <a:pt x="114048" y="82064"/>
                  </a:lnTo>
                  <a:lnTo>
                    <a:pt x="119025" y="92468"/>
                  </a:lnTo>
                  <a:lnTo>
                    <a:pt x="133170" y="110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5355">
              <a:extLst>
                <a:ext uri="{FF2B5EF4-FFF2-40B4-BE49-F238E27FC236}">
                  <a16:creationId xmlns:a16="http://schemas.microsoft.com/office/drawing/2014/main" xmlns="" id="{7F6BEEC3-380C-4C11-A6A5-C63C36E6FEF8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045698" y="3441700"/>
              <a:ext cx="184153" cy="159423"/>
            </a:xfrm>
            <a:custGeom>
              <a:avLst/>
              <a:gdLst/>
              <a:ahLst/>
              <a:cxnLst/>
              <a:rect l="0" t="0" r="0" b="0"/>
              <a:pathLst>
                <a:path w="184153" h="159423">
                  <a:moveTo>
                    <a:pt x="2" y="57150"/>
                  </a:moveTo>
                  <a:lnTo>
                    <a:pt x="2" y="57150"/>
                  </a:lnTo>
                  <a:lnTo>
                    <a:pt x="0" y="50408"/>
                  </a:lnTo>
                  <a:lnTo>
                    <a:pt x="1883" y="45216"/>
                  </a:lnTo>
                  <a:lnTo>
                    <a:pt x="3372" y="42844"/>
                  </a:lnTo>
                  <a:lnTo>
                    <a:pt x="5778" y="41263"/>
                  </a:lnTo>
                  <a:lnTo>
                    <a:pt x="12211" y="39505"/>
                  </a:lnTo>
                  <a:lnTo>
                    <a:pt x="30509" y="41887"/>
                  </a:lnTo>
                  <a:lnTo>
                    <a:pt x="43899" y="48956"/>
                  </a:lnTo>
                  <a:lnTo>
                    <a:pt x="50433" y="53804"/>
                  </a:lnTo>
                  <a:lnTo>
                    <a:pt x="66372" y="77482"/>
                  </a:lnTo>
                  <a:lnTo>
                    <a:pt x="82988" y="120747"/>
                  </a:lnTo>
                  <a:lnTo>
                    <a:pt x="86273" y="139978"/>
                  </a:lnTo>
                  <a:lnTo>
                    <a:pt x="85737" y="146941"/>
                  </a:lnTo>
                  <a:lnTo>
                    <a:pt x="83970" y="152289"/>
                  </a:lnTo>
                  <a:lnTo>
                    <a:pt x="81380" y="156559"/>
                  </a:lnTo>
                  <a:lnTo>
                    <a:pt x="78949" y="158700"/>
                  </a:lnTo>
                  <a:lnTo>
                    <a:pt x="76621" y="159422"/>
                  </a:lnTo>
                  <a:lnTo>
                    <a:pt x="74364" y="159198"/>
                  </a:lnTo>
                  <a:lnTo>
                    <a:pt x="72157" y="156932"/>
                  </a:lnTo>
                  <a:lnTo>
                    <a:pt x="67818" y="148770"/>
                  </a:lnTo>
                  <a:lnTo>
                    <a:pt x="69185" y="134324"/>
                  </a:lnTo>
                  <a:lnTo>
                    <a:pt x="84929" y="89563"/>
                  </a:lnTo>
                  <a:lnTo>
                    <a:pt x="112419" y="50996"/>
                  </a:lnTo>
                  <a:lnTo>
                    <a:pt x="149494" y="16659"/>
                  </a:lnTo>
                  <a:lnTo>
                    <a:pt x="1841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5356">
              <a:extLst>
                <a:ext uri="{FF2B5EF4-FFF2-40B4-BE49-F238E27FC236}">
                  <a16:creationId xmlns:a16="http://schemas.microsoft.com/office/drawing/2014/main" xmlns="" id="{E73C7DCE-FB20-4A34-8C7E-C4FF02F1937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1449050" y="3257673"/>
              <a:ext cx="146051" cy="106089"/>
            </a:xfrm>
            <a:custGeom>
              <a:avLst/>
              <a:gdLst/>
              <a:ahLst/>
              <a:cxnLst/>
              <a:rect l="0" t="0" r="0" b="0"/>
              <a:pathLst>
                <a:path w="146051" h="106089">
                  <a:moveTo>
                    <a:pt x="0" y="18927"/>
                  </a:moveTo>
                  <a:lnTo>
                    <a:pt x="0" y="18927"/>
                  </a:lnTo>
                  <a:lnTo>
                    <a:pt x="0" y="4621"/>
                  </a:lnTo>
                  <a:lnTo>
                    <a:pt x="705" y="3040"/>
                  </a:lnTo>
                  <a:lnTo>
                    <a:pt x="1881" y="1985"/>
                  </a:lnTo>
                  <a:lnTo>
                    <a:pt x="3370" y="1283"/>
                  </a:lnTo>
                  <a:lnTo>
                    <a:pt x="32603" y="0"/>
                  </a:lnTo>
                  <a:lnTo>
                    <a:pt x="56614" y="4971"/>
                  </a:lnTo>
                  <a:lnTo>
                    <a:pt x="66554" y="8726"/>
                  </a:lnTo>
                  <a:lnTo>
                    <a:pt x="69769" y="11420"/>
                  </a:lnTo>
                  <a:lnTo>
                    <a:pt x="73342" y="18178"/>
                  </a:lnTo>
                  <a:lnTo>
                    <a:pt x="69285" y="29648"/>
                  </a:lnTo>
                  <a:lnTo>
                    <a:pt x="59721" y="43447"/>
                  </a:lnTo>
                  <a:lnTo>
                    <a:pt x="21702" y="86844"/>
                  </a:lnTo>
                  <a:lnTo>
                    <a:pt x="15369" y="99023"/>
                  </a:lnTo>
                  <a:lnTo>
                    <a:pt x="14477" y="101958"/>
                  </a:lnTo>
                  <a:lnTo>
                    <a:pt x="15296" y="103914"/>
                  </a:lnTo>
                  <a:lnTo>
                    <a:pt x="17252" y="105218"/>
                  </a:lnTo>
                  <a:lnTo>
                    <a:pt x="19970" y="106088"/>
                  </a:lnTo>
                  <a:lnTo>
                    <a:pt x="64867" y="100691"/>
                  </a:lnTo>
                  <a:lnTo>
                    <a:pt x="106473" y="96775"/>
                  </a:lnTo>
                  <a:lnTo>
                    <a:pt x="146050" y="95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5357">
              <a:extLst>
                <a:ext uri="{FF2B5EF4-FFF2-40B4-BE49-F238E27FC236}">
                  <a16:creationId xmlns:a16="http://schemas.microsoft.com/office/drawing/2014/main" xmlns="" id="{25361D0F-1486-4249-825F-3334CCD8C2B1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1360150" y="3099683"/>
              <a:ext cx="127001" cy="246768"/>
            </a:xfrm>
            <a:custGeom>
              <a:avLst/>
              <a:gdLst/>
              <a:ahLst/>
              <a:cxnLst/>
              <a:rect l="0" t="0" r="0" b="0"/>
              <a:pathLst>
                <a:path w="127001" h="246768">
                  <a:moveTo>
                    <a:pt x="127000" y="5467"/>
                  </a:moveTo>
                  <a:lnTo>
                    <a:pt x="127000" y="5467"/>
                  </a:lnTo>
                  <a:lnTo>
                    <a:pt x="123629" y="2096"/>
                  </a:lnTo>
                  <a:lnTo>
                    <a:pt x="120093" y="441"/>
                  </a:lnTo>
                  <a:lnTo>
                    <a:pt x="118161" y="0"/>
                  </a:lnTo>
                  <a:lnTo>
                    <a:pt x="116169" y="1822"/>
                  </a:lnTo>
                  <a:lnTo>
                    <a:pt x="109287" y="17322"/>
                  </a:lnTo>
                  <a:lnTo>
                    <a:pt x="97919" y="52646"/>
                  </a:lnTo>
                  <a:lnTo>
                    <a:pt x="80048" y="98546"/>
                  </a:lnTo>
                  <a:lnTo>
                    <a:pt x="62623" y="131267"/>
                  </a:lnTo>
                  <a:lnTo>
                    <a:pt x="45000" y="164624"/>
                  </a:lnTo>
                  <a:lnTo>
                    <a:pt x="21094" y="209493"/>
                  </a:lnTo>
                  <a:lnTo>
                    <a:pt x="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5358">
              <a:extLst>
                <a:ext uri="{FF2B5EF4-FFF2-40B4-BE49-F238E27FC236}">
                  <a16:creationId xmlns:a16="http://schemas.microsoft.com/office/drawing/2014/main" xmlns="" id="{5AE9C2D8-C6CB-4645-99A7-2EEC36AB90C5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1252200" y="3087506"/>
              <a:ext cx="101399" cy="176395"/>
            </a:xfrm>
            <a:custGeom>
              <a:avLst/>
              <a:gdLst/>
              <a:ahLst/>
              <a:cxnLst/>
              <a:rect l="0" t="0" r="0" b="0"/>
              <a:pathLst>
                <a:path w="101399" h="176395">
                  <a:moveTo>
                    <a:pt x="0" y="17644"/>
                  </a:moveTo>
                  <a:lnTo>
                    <a:pt x="0" y="17644"/>
                  </a:lnTo>
                  <a:lnTo>
                    <a:pt x="10844" y="8210"/>
                  </a:lnTo>
                  <a:lnTo>
                    <a:pt x="21049" y="3339"/>
                  </a:lnTo>
                  <a:lnTo>
                    <a:pt x="42063" y="0"/>
                  </a:lnTo>
                  <a:lnTo>
                    <a:pt x="66163" y="2382"/>
                  </a:lnTo>
                  <a:lnTo>
                    <a:pt x="79030" y="7568"/>
                  </a:lnTo>
                  <a:lnTo>
                    <a:pt x="84437" y="10927"/>
                  </a:lnTo>
                  <a:lnTo>
                    <a:pt x="88041" y="15988"/>
                  </a:lnTo>
                  <a:lnTo>
                    <a:pt x="92046" y="29137"/>
                  </a:lnTo>
                  <a:lnTo>
                    <a:pt x="90062" y="44389"/>
                  </a:lnTo>
                  <a:lnTo>
                    <a:pt x="87558" y="52408"/>
                  </a:lnTo>
                  <a:lnTo>
                    <a:pt x="77250" y="65079"/>
                  </a:lnTo>
                  <a:lnTo>
                    <a:pt x="64672" y="74004"/>
                  </a:lnTo>
                  <a:lnTo>
                    <a:pt x="46982" y="79734"/>
                  </a:lnTo>
                  <a:lnTo>
                    <a:pt x="42752" y="80517"/>
                  </a:lnTo>
                  <a:lnTo>
                    <a:pt x="42612" y="80726"/>
                  </a:lnTo>
                  <a:lnTo>
                    <a:pt x="76872" y="92664"/>
                  </a:lnTo>
                  <a:lnTo>
                    <a:pt x="89200" y="99435"/>
                  </a:lnTo>
                  <a:lnTo>
                    <a:pt x="97968" y="109029"/>
                  </a:lnTo>
                  <a:lnTo>
                    <a:pt x="101296" y="114550"/>
                  </a:lnTo>
                  <a:lnTo>
                    <a:pt x="101398" y="120348"/>
                  </a:lnTo>
                  <a:lnTo>
                    <a:pt x="95865" y="132435"/>
                  </a:lnTo>
                  <a:lnTo>
                    <a:pt x="77481" y="151139"/>
                  </a:lnTo>
                  <a:lnTo>
                    <a:pt x="54157" y="166716"/>
                  </a:lnTo>
                  <a:lnTo>
                    <a:pt x="32745" y="173526"/>
                  </a:lnTo>
                  <a:lnTo>
                    <a:pt x="6350" y="176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5359">
              <a:extLst>
                <a:ext uri="{FF2B5EF4-FFF2-40B4-BE49-F238E27FC236}">
                  <a16:creationId xmlns:a16="http://schemas.microsoft.com/office/drawing/2014/main" xmlns="" id="{9E8ED170-EEB1-4117-B49E-97A57AE8865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0998200" y="3277483"/>
              <a:ext cx="207950" cy="545218"/>
            </a:xfrm>
            <a:custGeom>
              <a:avLst/>
              <a:gdLst/>
              <a:ahLst/>
              <a:cxnLst/>
              <a:rect l="0" t="0" r="0" b="0"/>
              <a:pathLst>
                <a:path w="207950" h="545218">
                  <a:moveTo>
                    <a:pt x="69850" y="5467"/>
                  </a:moveTo>
                  <a:lnTo>
                    <a:pt x="69850" y="5467"/>
                  </a:lnTo>
                  <a:lnTo>
                    <a:pt x="69850" y="2096"/>
                  </a:lnTo>
                  <a:lnTo>
                    <a:pt x="71262" y="1103"/>
                  </a:lnTo>
                  <a:lnTo>
                    <a:pt x="76593" y="0"/>
                  </a:lnTo>
                  <a:lnTo>
                    <a:pt x="97640" y="2749"/>
                  </a:lnTo>
                  <a:lnTo>
                    <a:pt x="132962" y="21517"/>
                  </a:lnTo>
                  <a:lnTo>
                    <a:pt x="158579" y="50936"/>
                  </a:lnTo>
                  <a:lnTo>
                    <a:pt x="182662" y="92703"/>
                  </a:lnTo>
                  <a:lnTo>
                    <a:pt x="193036" y="118657"/>
                  </a:lnTo>
                  <a:lnTo>
                    <a:pt x="202773" y="146544"/>
                  </a:lnTo>
                  <a:lnTo>
                    <a:pt x="207149" y="177836"/>
                  </a:lnTo>
                  <a:lnTo>
                    <a:pt x="207949" y="211396"/>
                  </a:lnTo>
                  <a:lnTo>
                    <a:pt x="206366" y="246469"/>
                  </a:lnTo>
                  <a:lnTo>
                    <a:pt x="198961" y="281846"/>
                  </a:lnTo>
                  <a:lnTo>
                    <a:pt x="187675" y="317425"/>
                  </a:lnTo>
                  <a:lnTo>
                    <a:pt x="173798" y="353139"/>
                  </a:lnTo>
                  <a:lnTo>
                    <a:pt x="156788" y="385415"/>
                  </a:lnTo>
                  <a:lnTo>
                    <a:pt x="137687" y="415399"/>
                  </a:lnTo>
                  <a:lnTo>
                    <a:pt x="117192" y="443855"/>
                  </a:lnTo>
                  <a:lnTo>
                    <a:pt x="79366" y="488643"/>
                  </a:lnTo>
                  <a:lnTo>
                    <a:pt x="46562" y="520073"/>
                  </a:lnTo>
                  <a:lnTo>
                    <a:pt x="0" y="545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5360">
              <a:extLst>
                <a:ext uri="{FF2B5EF4-FFF2-40B4-BE49-F238E27FC236}">
                  <a16:creationId xmlns:a16="http://schemas.microsoft.com/office/drawing/2014/main" xmlns="" id="{C5EB271B-B6F0-4D1E-8EBC-59994B69A9DB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336167" y="3336729"/>
              <a:ext cx="141334" cy="301822"/>
            </a:xfrm>
            <a:custGeom>
              <a:avLst/>
              <a:gdLst/>
              <a:ahLst/>
              <a:cxnLst/>
              <a:rect l="0" t="0" r="0" b="0"/>
              <a:pathLst>
                <a:path w="141334" h="301822">
                  <a:moveTo>
                    <a:pt x="141333" y="3371"/>
                  </a:moveTo>
                  <a:lnTo>
                    <a:pt x="141333" y="3371"/>
                  </a:lnTo>
                  <a:lnTo>
                    <a:pt x="131194" y="2665"/>
                  </a:lnTo>
                  <a:lnTo>
                    <a:pt x="123656" y="0"/>
                  </a:lnTo>
                  <a:lnTo>
                    <a:pt x="115602" y="227"/>
                  </a:lnTo>
                  <a:lnTo>
                    <a:pt x="95564" y="6120"/>
                  </a:lnTo>
                  <a:lnTo>
                    <a:pt x="77442" y="22138"/>
                  </a:lnTo>
                  <a:lnTo>
                    <a:pt x="50942" y="65090"/>
                  </a:lnTo>
                  <a:lnTo>
                    <a:pt x="32957" y="97124"/>
                  </a:lnTo>
                  <a:lnTo>
                    <a:pt x="13108" y="144117"/>
                  </a:lnTo>
                  <a:lnTo>
                    <a:pt x="4854" y="176226"/>
                  </a:lnTo>
                  <a:lnTo>
                    <a:pt x="0" y="222274"/>
                  </a:lnTo>
                  <a:lnTo>
                    <a:pt x="3024" y="248122"/>
                  </a:lnTo>
                  <a:lnTo>
                    <a:pt x="11422" y="269018"/>
                  </a:lnTo>
                  <a:lnTo>
                    <a:pt x="24094" y="283948"/>
                  </a:lnTo>
                  <a:lnTo>
                    <a:pt x="31421" y="289907"/>
                  </a:lnTo>
                  <a:lnTo>
                    <a:pt x="50856" y="296526"/>
                  </a:lnTo>
                  <a:lnTo>
                    <a:pt x="84183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5361">
              <a:extLst>
                <a:ext uri="{FF2B5EF4-FFF2-40B4-BE49-F238E27FC236}">
                  <a16:creationId xmlns:a16="http://schemas.microsoft.com/office/drawing/2014/main" xmlns="" id="{B2DAAC6B-9202-4779-B05F-22CC7D555AB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0521950" y="3409950"/>
              <a:ext cx="146051" cy="221235"/>
            </a:xfrm>
            <a:custGeom>
              <a:avLst/>
              <a:gdLst/>
              <a:ahLst/>
              <a:cxnLst/>
              <a:rect l="0" t="0" r="0" b="0"/>
              <a:pathLst>
                <a:path w="146051" h="221235">
                  <a:moveTo>
                    <a:pt x="0" y="0"/>
                  </a:moveTo>
                  <a:lnTo>
                    <a:pt x="0" y="0"/>
                  </a:lnTo>
                  <a:lnTo>
                    <a:pt x="6743" y="0"/>
                  </a:lnTo>
                  <a:lnTo>
                    <a:pt x="13814" y="3763"/>
                  </a:lnTo>
                  <a:lnTo>
                    <a:pt x="36596" y="27789"/>
                  </a:lnTo>
                  <a:lnTo>
                    <a:pt x="68272" y="72282"/>
                  </a:lnTo>
                  <a:lnTo>
                    <a:pt x="92587" y="112825"/>
                  </a:lnTo>
                  <a:lnTo>
                    <a:pt x="112101" y="151963"/>
                  </a:lnTo>
                  <a:lnTo>
                    <a:pt x="125731" y="197469"/>
                  </a:lnTo>
                  <a:lnTo>
                    <a:pt x="135216" y="220726"/>
                  </a:lnTo>
                  <a:lnTo>
                    <a:pt x="137416" y="221234"/>
                  </a:lnTo>
                  <a:lnTo>
                    <a:pt x="139588" y="219456"/>
                  </a:lnTo>
                  <a:lnTo>
                    <a:pt x="1460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5362">
              <a:extLst>
                <a:ext uri="{FF2B5EF4-FFF2-40B4-BE49-F238E27FC236}">
                  <a16:creationId xmlns:a16="http://schemas.microsoft.com/office/drawing/2014/main" xmlns="" id="{FE69D49A-06CE-47F0-9E92-B7DED9321A1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0560050" y="3398133"/>
              <a:ext cx="165101" cy="221368"/>
            </a:xfrm>
            <a:custGeom>
              <a:avLst/>
              <a:gdLst/>
              <a:ahLst/>
              <a:cxnLst/>
              <a:rect l="0" t="0" r="0" b="0"/>
              <a:pathLst>
                <a:path w="165101" h="221368">
                  <a:moveTo>
                    <a:pt x="165100" y="5467"/>
                  </a:moveTo>
                  <a:lnTo>
                    <a:pt x="165100" y="5467"/>
                  </a:lnTo>
                  <a:lnTo>
                    <a:pt x="165100" y="2096"/>
                  </a:lnTo>
                  <a:lnTo>
                    <a:pt x="164395" y="1103"/>
                  </a:lnTo>
                  <a:lnTo>
                    <a:pt x="163219" y="441"/>
                  </a:lnTo>
                  <a:lnTo>
                    <a:pt x="161729" y="0"/>
                  </a:lnTo>
                  <a:lnTo>
                    <a:pt x="160737" y="411"/>
                  </a:lnTo>
                  <a:lnTo>
                    <a:pt x="160073" y="1391"/>
                  </a:lnTo>
                  <a:lnTo>
                    <a:pt x="155640" y="11403"/>
                  </a:lnTo>
                  <a:lnTo>
                    <a:pt x="130222" y="48669"/>
                  </a:lnTo>
                  <a:lnTo>
                    <a:pt x="92122" y="92004"/>
                  </a:lnTo>
                  <a:lnTo>
                    <a:pt x="50312" y="138899"/>
                  </a:lnTo>
                  <a:lnTo>
                    <a:pt x="22091" y="180983"/>
                  </a:lnTo>
                  <a:lnTo>
                    <a:pt x="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5363">
              <a:extLst>
                <a:ext uri="{FF2B5EF4-FFF2-40B4-BE49-F238E27FC236}">
                  <a16:creationId xmlns:a16="http://schemas.microsoft.com/office/drawing/2014/main" xmlns="" id="{DACD91F4-3155-4E21-ACC6-2C21EFC14E3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0807700" y="3330379"/>
              <a:ext cx="128437" cy="365322"/>
            </a:xfrm>
            <a:custGeom>
              <a:avLst/>
              <a:gdLst/>
              <a:ahLst/>
              <a:cxnLst/>
              <a:rect l="0" t="0" r="0" b="0"/>
              <a:pathLst>
                <a:path w="128437" h="365322">
                  <a:moveTo>
                    <a:pt x="19050" y="3371"/>
                  </a:moveTo>
                  <a:lnTo>
                    <a:pt x="19050" y="3371"/>
                  </a:lnTo>
                  <a:lnTo>
                    <a:pt x="19048" y="0"/>
                  </a:lnTo>
                  <a:lnTo>
                    <a:pt x="19755" y="418"/>
                  </a:lnTo>
                  <a:lnTo>
                    <a:pt x="26236" y="8454"/>
                  </a:lnTo>
                  <a:lnTo>
                    <a:pt x="67235" y="45903"/>
                  </a:lnTo>
                  <a:lnTo>
                    <a:pt x="99334" y="87626"/>
                  </a:lnTo>
                  <a:lnTo>
                    <a:pt x="116820" y="121251"/>
                  </a:lnTo>
                  <a:lnTo>
                    <a:pt x="128120" y="158067"/>
                  </a:lnTo>
                  <a:lnTo>
                    <a:pt x="128436" y="197949"/>
                  </a:lnTo>
                  <a:lnTo>
                    <a:pt x="118234" y="237311"/>
                  </a:lnTo>
                  <a:lnTo>
                    <a:pt x="100525" y="273856"/>
                  </a:lnTo>
                  <a:lnTo>
                    <a:pt x="64200" y="316818"/>
                  </a:lnTo>
                  <a:lnTo>
                    <a:pt x="23369" y="351690"/>
                  </a:lnTo>
                  <a:lnTo>
                    <a:pt x="0" y="365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5364">
              <a:extLst>
                <a:ext uri="{FF2B5EF4-FFF2-40B4-BE49-F238E27FC236}">
                  <a16:creationId xmlns:a16="http://schemas.microsoft.com/office/drawing/2014/main" xmlns="" id="{54BAA2CE-DDAE-46E6-B6A6-98F3560FE11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493135" y="3150483"/>
              <a:ext cx="158866" cy="564268"/>
            </a:xfrm>
            <a:custGeom>
              <a:avLst/>
              <a:gdLst/>
              <a:ahLst/>
              <a:cxnLst/>
              <a:rect l="0" t="0" r="0" b="0"/>
              <a:pathLst>
                <a:path w="158866" h="564268">
                  <a:moveTo>
                    <a:pt x="139815" y="5467"/>
                  </a:moveTo>
                  <a:lnTo>
                    <a:pt x="139815" y="5467"/>
                  </a:lnTo>
                  <a:lnTo>
                    <a:pt x="139813" y="2096"/>
                  </a:lnTo>
                  <a:lnTo>
                    <a:pt x="138403" y="1103"/>
                  </a:lnTo>
                  <a:lnTo>
                    <a:pt x="133072" y="0"/>
                  </a:lnTo>
                  <a:lnTo>
                    <a:pt x="130381" y="1116"/>
                  </a:lnTo>
                  <a:lnTo>
                    <a:pt x="96354" y="38861"/>
                  </a:lnTo>
                  <a:lnTo>
                    <a:pt x="76990" y="68993"/>
                  </a:lnTo>
                  <a:lnTo>
                    <a:pt x="56624" y="107313"/>
                  </a:lnTo>
                  <a:lnTo>
                    <a:pt x="35814" y="151626"/>
                  </a:lnTo>
                  <a:lnTo>
                    <a:pt x="25325" y="176284"/>
                  </a:lnTo>
                  <a:lnTo>
                    <a:pt x="14805" y="201895"/>
                  </a:lnTo>
                  <a:lnTo>
                    <a:pt x="7791" y="228847"/>
                  </a:lnTo>
                  <a:lnTo>
                    <a:pt x="3116" y="256692"/>
                  </a:lnTo>
                  <a:lnTo>
                    <a:pt x="0" y="285134"/>
                  </a:lnTo>
                  <a:lnTo>
                    <a:pt x="744" y="312561"/>
                  </a:lnTo>
                  <a:lnTo>
                    <a:pt x="4062" y="339313"/>
                  </a:lnTo>
                  <a:lnTo>
                    <a:pt x="9097" y="365614"/>
                  </a:lnTo>
                  <a:lnTo>
                    <a:pt x="15981" y="390204"/>
                  </a:lnTo>
                  <a:lnTo>
                    <a:pt x="33037" y="436341"/>
                  </a:lnTo>
                  <a:lnTo>
                    <a:pt x="56139" y="476601"/>
                  </a:lnTo>
                  <a:lnTo>
                    <a:pt x="84987" y="511193"/>
                  </a:lnTo>
                  <a:lnTo>
                    <a:pt x="121326" y="538327"/>
                  </a:lnTo>
                  <a:lnTo>
                    <a:pt x="158865" y="564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0" name="SMARTInkShape-Group1022">
            <a:extLst>
              <a:ext uri="{FF2B5EF4-FFF2-40B4-BE49-F238E27FC236}">
                <a16:creationId xmlns:a16="http://schemas.microsoft.com/office/drawing/2014/main" xmlns="" id="{0D04D0B3-12B4-48E7-9683-9F8E616BF492}"/>
              </a:ext>
            </a:extLst>
          </p:cNvPr>
          <p:cNvGrpSpPr/>
          <p:nvPr/>
        </p:nvGrpSpPr>
        <p:grpSpPr>
          <a:xfrm>
            <a:off x="6457950" y="4065602"/>
            <a:ext cx="1333501" cy="341299"/>
            <a:chOff x="6457950" y="4065602"/>
            <a:chExt cx="1333501" cy="341299"/>
          </a:xfrm>
        </p:grpSpPr>
        <p:sp>
          <p:nvSpPr>
            <p:cNvPr id="501" name="SMARTInkShape-5365">
              <a:extLst>
                <a:ext uri="{FF2B5EF4-FFF2-40B4-BE49-F238E27FC236}">
                  <a16:creationId xmlns:a16="http://schemas.microsoft.com/office/drawing/2014/main" xmlns="" id="{AA6F4AB2-F17C-451A-B948-D3A96743AF2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457950" y="4065602"/>
              <a:ext cx="222251" cy="310676"/>
            </a:xfrm>
            <a:custGeom>
              <a:avLst/>
              <a:gdLst/>
              <a:ahLst/>
              <a:cxnLst/>
              <a:rect l="0" t="0" r="0" b="0"/>
              <a:pathLst>
                <a:path w="222251" h="310676">
                  <a:moveTo>
                    <a:pt x="0" y="30148"/>
                  </a:moveTo>
                  <a:lnTo>
                    <a:pt x="0" y="30148"/>
                  </a:lnTo>
                  <a:lnTo>
                    <a:pt x="10125" y="19317"/>
                  </a:lnTo>
                  <a:lnTo>
                    <a:pt x="11556" y="15221"/>
                  </a:lnTo>
                  <a:lnTo>
                    <a:pt x="12643" y="14552"/>
                  </a:lnTo>
                  <a:lnTo>
                    <a:pt x="14072" y="14812"/>
                  </a:lnTo>
                  <a:lnTo>
                    <a:pt x="15732" y="15691"/>
                  </a:lnTo>
                  <a:lnTo>
                    <a:pt x="17576" y="22311"/>
                  </a:lnTo>
                  <a:lnTo>
                    <a:pt x="20512" y="35132"/>
                  </a:lnTo>
                  <a:lnTo>
                    <a:pt x="34770" y="71528"/>
                  </a:lnTo>
                  <a:lnTo>
                    <a:pt x="48849" y="104278"/>
                  </a:lnTo>
                  <a:lnTo>
                    <a:pt x="64515" y="141882"/>
                  </a:lnTo>
                  <a:lnTo>
                    <a:pt x="80884" y="181407"/>
                  </a:lnTo>
                  <a:lnTo>
                    <a:pt x="97567" y="220141"/>
                  </a:lnTo>
                  <a:lnTo>
                    <a:pt x="119455" y="267535"/>
                  </a:lnTo>
                  <a:lnTo>
                    <a:pt x="138427" y="308066"/>
                  </a:lnTo>
                  <a:lnTo>
                    <a:pt x="140968" y="310675"/>
                  </a:lnTo>
                  <a:lnTo>
                    <a:pt x="143368" y="309595"/>
                  </a:lnTo>
                  <a:lnTo>
                    <a:pt x="147915" y="300868"/>
                  </a:lnTo>
                  <a:lnTo>
                    <a:pt x="151071" y="256489"/>
                  </a:lnTo>
                  <a:lnTo>
                    <a:pt x="153691" y="214000"/>
                  </a:lnTo>
                  <a:lnTo>
                    <a:pt x="157207" y="167599"/>
                  </a:lnTo>
                  <a:lnTo>
                    <a:pt x="161121" y="121106"/>
                  </a:lnTo>
                  <a:lnTo>
                    <a:pt x="168976" y="80215"/>
                  </a:lnTo>
                  <a:lnTo>
                    <a:pt x="183417" y="32989"/>
                  </a:lnTo>
                  <a:lnTo>
                    <a:pt x="192291" y="13066"/>
                  </a:lnTo>
                  <a:lnTo>
                    <a:pt x="200939" y="1859"/>
                  </a:lnTo>
                  <a:lnTo>
                    <a:pt x="205220" y="0"/>
                  </a:lnTo>
                  <a:lnTo>
                    <a:pt x="209486" y="172"/>
                  </a:lnTo>
                  <a:lnTo>
                    <a:pt x="222250" y="4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5366">
              <a:extLst>
                <a:ext uri="{FF2B5EF4-FFF2-40B4-BE49-F238E27FC236}">
                  <a16:creationId xmlns:a16="http://schemas.microsoft.com/office/drawing/2014/main" xmlns="" id="{352CE47B-BDAC-4961-9954-E2EA2D53EF0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727308" y="4219329"/>
              <a:ext cx="92593" cy="143421"/>
            </a:xfrm>
            <a:custGeom>
              <a:avLst/>
              <a:gdLst/>
              <a:ahLst/>
              <a:cxnLst/>
              <a:rect l="0" t="0" r="0" b="0"/>
              <a:pathLst>
                <a:path w="92593" h="143421">
                  <a:moveTo>
                    <a:pt x="60842" y="73271"/>
                  </a:moveTo>
                  <a:lnTo>
                    <a:pt x="60842" y="73271"/>
                  </a:lnTo>
                  <a:lnTo>
                    <a:pt x="54100" y="63158"/>
                  </a:lnTo>
                  <a:lnTo>
                    <a:pt x="43421" y="17195"/>
                  </a:lnTo>
                  <a:lnTo>
                    <a:pt x="37414" y="3661"/>
                  </a:lnTo>
                  <a:lnTo>
                    <a:pt x="33261" y="0"/>
                  </a:lnTo>
                  <a:lnTo>
                    <a:pt x="29754" y="1846"/>
                  </a:lnTo>
                  <a:lnTo>
                    <a:pt x="20214" y="11422"/>
                  </a:lnTo>
                  <a:lnTo>
                    <a:pt x="6314" y="46165"/>
                  </a:lnTo>
                  <a:lnTo>
                    <a:pt x="0" y="88836"/>
                  </a:lnTo>
                  <a:lnTo>
                    <a:pt x="2937" y="130177"/>
                  </a:lnTo>
                  <a:lnTo>
                    <a:pt x="6414" y="140425"/>
                  </a:lnTo>
                  <a:lnTo>
                    <a:pt x="10445" y="142735"/>
                  </a:lnTo>
                  <a:lnTo>
                    <a:pt x="22451" y="143420"/>
                  </a:lnTo>
                  <a:lnTo>
                    <a:pt x="27487" y="140498"/>
                  </a:lnTo>
                  <a:lnTo>
                    <a:pt x="55498" y="109936"/>
                  </a:lnTo>
                  <a:lnTo>
                    <a:pt x="58690" y="109003"/>
                  </a:lnTo>
                  <a:lnTo>
                    <a:pt x="66001" y="109848"/>
                  </a:lnTo>
                  <a:lnTo>
                    <a:pt x="92592" y="124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5367">
              <a:extLst>
                <a:ext uri="{FF2B5EF4-FFF2-40B4-BE49-F238E27FC236}">
                  <a16:creationId xmlns:a16="http://schemas.microsoft.com/office/drawing/2014/main" xmlns="" id="{944169FA-9B6B-468B-9374-E75D19D03E3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847991" y="4197350"/>
              <a:ext cx="130660" cy="158048"/>
            </a:xfrm>
            <a:custGeom>
              <a:avLst/>
              <a:gdLst/>
              <a:ahLst/>
              <a:cxnLst/>
              <a:rect l="0" t="0" r="0" b="0"/>
              <a:pathLst>
                <a:path w="130660" h="158048">
                  <a:moveTo>
                    <a:pt x="3659" y="44450"/>
                  </a:moveTo>
                  <a:lnTo>
                    <a:pt x="3659" y="44450"/>
                  </a:lnTo>
                  <a:lnTo>
                    <a:pt x="0" y="44450"/>
                  </a:lnTo>
                  <a:lnTo>
                    <a:pt x="9780" y="44450"/>
                  </a:lnTo>
                  <a:lnTo>
                    <a:pt x="24522" y="51192"/>
                  </a:lnTo>
                  <a:lnTo>
                    <a:pt x="42296" y="65498"/>
                  </a:lnTo>
                  <a:lnTo>
                    <a:pt x="57597" y="89884"/>
                  </a:lnTo>
                  <a:lnTo>
                    <a:pt x="61027" y="109328"/>
                  </a:lnTo>
                  <a:lnTo>
                    <a:pt x="60828" y="153993"/>
                  </a:lnTo>
                  <a:lnTo>
                    <a:pt x="60823" y="157695"/>
                  </a:lnTo>
                  <a:lnTo>
                    <a:pt x="60112" y="158047"/>
                  </a:lnTo>
                  <a:lnTo>
                    <a:pt x="57443" y="152793"/>
                  </a:lnTo>
                  <a:lnTo>
                    <a:pt x="55343" y="131193"/>
                  </a:lnTo>
                  <a:lnTo>
                    <a:pt x="64834" y="95708"/>
                  </a:lnTo>
                  <a:lnTo>
                    <a:pt x="81051" y="57286"/>
                  </a:lnTo>
                  <a:lnTo>
                    <a:pt x="109153" y="18632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5368">
              <a:extLst>
                <a:ext uri="{FF2B5EF4-FFF2-40B4-BE49-F238E27FC236}">
                  <a16:creationId xmlns:a16="http://schemas.microsoft.com/office/drawing/2014/main" xmlns="" id="{A77A4310-E84D-4D8E-8193-550EE900B23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085662" y="4084717"/>
              <a:ext cx="98009" cy="303515"/>
            </a:xfrm>
            <a:custGeom>
              <a:avLst/>
              <a:gdLst/>
              <a:ahLst/>
              <a:cxnLst/>
              <a:rect l="0" t="0" r="0" b="0"/>
              <a:pathLst>
                <a:path w="98009" h="303515">
                  <a:moveTo>
                    <a:pt x="89838" y="23733"/>
                  </a:moveTo>
                  <a:lnTo>
                    <a:pt x="89838" y="23733"/>
                  </a:lnTo>
                  <a:lnTo>
                    <a:pt x="96579" y="13620"/>
                  </a:lnTo>
                  <a:lnTo>
                    <a:pt x="97860" y="9935"/>
                  </a:lnTo>
                  <a:lnTo>
                    <a:pt x="98008" y="6774"/>
                  </a:lnTo>
                  <a:lnTo>
                    <a:pt x="97401" y="3960"/>
                  </a:lnTo>
                  <a:lnTo>
                    <a:pt x="96291" y="2084"/>
                  </a:lnTo>
                  <a:lnTo>
                    <a:pt x="94845" y="834"/>
                  </a:lnTo>
                  <a:lnTo>
                    <a:pt x="93177" y="0"/>
                  </a:lnTo>
                  <a:lnTo>
                    <a:pt x="85677" y="2837"/>
                  </a:lnTo>
                  <a:lnTo>
                    <a:pt x="80714" y="5569"/>
                  </a:lnTo>
                  <a:lnTo>
                    <a:pt x="52470" y="41782"/>
                  </a:lnTo>
                  <a:lnTo>
                    <a:pt x="28750" y="88661"/>
                  </a:lnTo>
                  <a:lnTo>
                    <a:pt x="14709" y="131612"/>
                  </a:lnTo>
                  <a:lnTo>
                    <a:pt x="5177" y="175161"/>
                  </a:lnTo>
                  <a:lnTo>
                    <a:pt x="0" y="215212"/>
                  </a:lnTo>
                  <a:lnTo>
                    <a:pt x="2462" y="260149"/>
                  </a:lnTo>
                  <a:lnTo>
                    <a:pt x="10788" y="282147"/>
                  </a:lnTo>
                  <a:lnTo>
                    <a:pt x="23425" y="295687"/>
                  </a:lnTo>
                  <a:lnTo>
                    <a:pt x="30745" y="300285"/>
                  </a:lnTo>
                  <a:lnTo>
                    <a:pt x="46407" y="303514"/>
                  </a:lnTo>
                  <a:lnTo>
                    <a:pt x="70788" y="303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5369">
              <a:extLst>
                <a:ext uri="{FF2B5EF4-FFF2-40B4-BE49-F238E27FC236}">
                  <a16:creationId xmlns:a16="http://schemas.microsoft.com/office/drawing/2014/main" xmlns="" id="{11D2F100-D005-4588-B4B8-19C139203A2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232650" y="4149529"/>
              <a:ext cx="101601" cy="206572"/>
            </a:xfrm>
            <a:custGeom>
              <a:avLst/>
              <a:gdLst/>
              <a:ahLst/>
              <a:cxnLst/>
              <a:rect l="0" t="0" r="0" b="0"/>
              <a:pathLst>
                <a:path w="101601" h="20657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4364" y="418"/>
                  </a:lnTo>
                  <a:lnTo>
                    <a:pt x="14067" y="34066"/>
                  </a:lnTo>
                  <a:lnTo>
                    <a:pt x="43047" y="77612"/>
                  </a:lnTo>
                  <a:lnTo>
                    <a:pt x="63084" y="117090"/>
                  </a:lnTo>
                  <a:lnTo>
                    <a:pt x="80545" y="153717"/>
                  </a:lnTo>
                  <a:lnTo>
                    <a:pt x="101600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5370">
              <a:extLst>
                <a:ext uri="{FF2B5EF4-FFF2-40B4-BE49-F238E27FC236}">
                  <a16:creationId xmlns:a16="http://schemas.microsoft.com/office/drawing/2014/main" xmlns="" id="{D758DDAC-5600-4509-BA3A-D3B87CEB683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232650" y="4161942"/>
              <a:ext cx="133351" cy="238609"/>
            </a:xfrm>
            <a:custGeom>
              <a:avLst/>
              <a:gdLst/>
              <a:ahLst/>
              <a:cxnLst/>
              <a:rect l="0" t="0" r="0" b="0"/>
              <a:pathLst>
                <a:path w="133351" h="238609">
                  <a:moveTo>
                    <a:pt x="133350" y="3658"/>
                  </a:moveTo>
                  <a:lnTo>
                    <a:pt x="133350" y="3658"/>
                  </a:lnTo>
                  <a:lnTo>
                    <a:pt x="129691" y="0"/>
                  </a:lnTo>
                  <a:lnTo>
                    <a:pt x="131254" y="1562"/>
                  </a:lnTo>
                  <a:lnTo>
                    <a:pt x="128656" y="8371"/>
                  </a:lnTo>
                  <a:lnTo>
                    <a:pt x="103674" y="52648"/>
                  </a:lnTo>
                  <a:lnTo>
                    <a:pt x="69602" y="97979"/>
                  </a:lnTo>
                  <a:lnTo>
                    <a:pt x="47397" y="133068"/>
                  </a:lnTo>
                  <a:lnTo>
                    <a:pt x="29532" y="166066"/>
                  </a:lnTo>
                  <a:lnTo>
                    <a:pt x="11337" y="206766"/>
                  </a:lnTo>
                  <a:lnTo>
                    <a:pt x="0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5371">
              <a:extLst>
                <a:ext uri="{FF2B5EF4-FFF2-40B4-BE49-F238E27FC236}">
                  <a16:creationId xmlns:a16="http://schemas.microsoft.com/office/drawing/2014/main" xmlns="" id="{63D53B6E-8DD6-4F8B-BA1E-D9D10F803F7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385050" y="4108450"/>
              <a:ext cx="104626" cy="298451"/>
            </a:xfrm>
            <a:custGeom>
              <a:avLst/>
              <a:gdLst/>
              <a:ahLst/>
              <a:cxnLst/>
              <a:rect l="0" t="0" r="0" b="0"/>
              <a:pathLst>
                <a:path w="104626" h="298451">
                  <a:moveTo>
                    <a:pt x="69850" y="0"/>
                  </a:moveTo>
                  <a:lnTo>
                    <a:pt x="69850" y="0"/>
                  </a:lnTo>
                  <a:lnTo>
                    <a:pt x="66479" y="0"/>
                  </a:lnTo>
                  <a:lnTo>
                    <a:pt x="65486" y="1411"/>
                  </a:lnTo>
                  <a:lnTo>
                    <a:pt x="64088" y="10845"/>
                  </a:lnTo>
                  <a:lnTo>
                    <a:pt x="63762" y="21048"/>
                  </a:lnTo>
                  <a:lnTo>
                    <a:pt x="77350" y="59852"/>
                  </a:lnTo>
                  <a:lnTo>
                    <a:pt x="96731" y="103388"/>
                  </a:lnTo>
                  <a:lnTo>
                    <a:pt x="104625" y="140230"/>
                  </a:lnTo>
                  <a:lnTo>
                    <a:pt x="93481" y="184699"/>
                  </a:lnTo>
                  <a:lnTo>
                    <a:pt x="68934" y="223510"/>
                  </a:lnTo>
                  <a:lnTo>
                    <a:pt x="30445" y="266818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5372">
              <a:extLst>
                <a:ext uri="{FF2B5EF4-FFF2-40B4-BE49-F238E27FC236}">
                  <a16:creationId xmlns:a16="http://schemas.microsoft.com/office/drawing/2014/main" xmlns="" id="{86152CDE-CF33-40DB-9962-4283D926120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658100" y="4271190"/>
              <a:ext cx="114301" cy="15061"/>
            </a:xfrm>
            <a:custGeom>
              <a:avLst/>
              <a:gdLst/>
              <a:ahLst/>
              <a:cxnLst/>
              <a:rect l="0" t="0" r="0" b="0"/>
              <a:pathLst>
                <a:path w="114301" h="15061">
                  <a:moveTo>
                    <a:pt x="0" y="15060"/>
                  </a:moveTo>
                  <a:lnTo>
                    <a:pt x="0" y="15060"/>
                  </a:lnTo>
                  <a:lnTo>
                    <a:pt x="3370" y="15060"/>
                  </a:lnTo>
                  <a:lnTo>
                    <a:pt x="39232" y="3127"/>
                  </a:lnTo>
                  <a:lnTo>
                    <a:pt x="76535" y="0"/>
                  </a:lnTo>
                  <a:lnTo>
                    <a:pt x="114300" y="2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5373">
              <a:extLst>
                <a:ext uri="{FF2B5EF4-FFF2-40B4-BE49-F238E27FC236}">
                  <a16:creationId xmlns:a16="http://schemas.microsoft.com/office/drawing/2014/main" xmlns="" id="{1EF6FB6C-595E-42D8-9CB7-0E343D093AD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656427" y="4375150"/>
              <a:ext cx="135024" cy="23114"/>
            </a:xfrm>
            <a:custGeom>
              <a:avLst/>
              <a:gdLst/>
              <a:ahLst/>
              <a:cxnLst/>
              <a:rect l="0" t="0" r="0" b="0"/>
              <a:pathLst>
                <a:path w="135024" h="23114">
                  <a:moveTo>
                    <a:pt x="8023" y="0"/>
                  </a:moveTo>
                  <a:lnTo>
                    <a:pt x="8023" y="0"/>
                  </a:lnTo>
                  <a:lnTo>
                    <a:pt x="1281" y="6742"/>
                  </a:lnTo>
                  <a:lnTo>
                    <a:pt x="0" y="10139"/>
                  </a:lnTo>
                  <a:lnTo>
                    <a:pt x="459" y="17677"/>
                  </a:lnTo>
                  <a:lnTo>
                    <a:pt x="2980" y="20251"/>
                  </a:lnTo>
                  <a:lnTo>
                    <a:pt x="11426" y="23113"/>
                  </a:lnTo>
                  <a:lnTo>
                    <a:pt x="48307" y="21351"/>
                  </a:lnTo>
                  <a:lnTo>
                    <a:pt x="81666" y="18191"/>
                  </a:lnTo>
                  <a:lnTo>
                    <a:pt x="13502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8" name="SMARTInkShape-Group1023">
            <a:extLst>
              <a:ext uri="{FF2B5EF4-FFF2-40B4-BE49-F238E27FC236}">
                <a16:creationId xmlns:a16="http://schemas.microsoft.com/office/drawing/2014/main" xmlns="" id="{4833C7EB-D2E2-477C-AA1B-E8F63087E304}"/>
              </a:ext>
            </a:extLst>
          </p:cNvPr>
          <p:cNvGrpSpPr/>
          <p:nvPr/>
        </p:nvGrpSpPr>
        <p:grpSpPr>
          <a:xfrm>
            <a:off x="8013700" y="4153408"/>
            <a:ext cx="936197" cy="385116"/>
            <a:chOff x="8013700" y="4153408"/>
            <a:chExt cx="936197" cy="385116"/>
          </a:xfrm>
        </p:grpSpPr>
        <p:sp>
          <p:nvSpPr>
            <p:cNvPr id="511" name="SMARTInkShape-5374">
              <a:extLst>
                <a:ext uri="{FF2B5EF4-FFF2-40B4-BE49-F238E27FC236}">
                  <a16:creationId xmlns:a16="http://schemas.microsoft.com/office/drawing/2014/main" xmlns="" id="{D030F62B-40F0-4533-BCB0-A30BF949C228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616950" y="4194454"/>
              <a:ext cx="88901" cy="91797"/>
            </a:xfrm>
            <a:custGeom>
              <a:avLst/>
              <a:gdLst/>
              <a:ahLst/>
              <a:cxnLst/>
              <a:rect l="0" t="0" r="0" b="0"/>
              <a:pathLst>
                <a:path w="88901" h="91797">
                  <a:moveTo>
                    <a:pt x="0" y="15596"/>
                  </a:moveTo>
                  <a:lnTo>
                    <a:pt x="0" y="15596"/>
                  </a:lnTo>
                  <a:lnTo>
                    <a:pt x="43621" y="2731"/>
                  </a:lnTo>
                  <a:lnTo>
                    <a:pt x="56075" y="0"/>
                  </a:lnTo>
                  <a:lnTo>
                    <a:pt x="66315" y="1139"/>
                  </a:lnTo>
                  <a:lnTo>
                    <a:pt x="69610" y="3136"/>
                  </a:lnTo>
                  <a:lnTo>
                    <a:pt x="71807" y="5878"/>
                  </a:lnTo>
                  <a:lnTo>
                    <a:pt x="73271" y="9117"/>
                  </a:lnTo>
                  <a:lnTo>
                    <a:pt x="73016" y="18361"/>
                  </a:lnTo>
                  <a:lnTo>
                    <a:pt x="69846" y="29525"/>
                  </a:lnTo>
                  <a:lnTo>
                    <a:pt x="49228" y="65910"/>
                  </a:lnTo>
                  <a:lnTo>
                    <a:pt x="45519" y="70305"/>
                  </a:lnTo>
                  <a:lnTo>
                    <a:pt x="43752" y="73941"/>
                  </a:lnTo>
                  <a:lnTo>
                    <a:pt x="43279" y="77070"/>
                  </a:lnTo>
                  <a:lnTo>
                    <a:pt x="43669" y="79862"/>
                  </a:lnTo>
                  <a:lnTo>
                    <a:pt x="45341" y="82429"/>
                  </a:lnTo>
                  <a:lnTo>
                    <a:pt x="50960" y="87162"/>
                  </a:lnTo>
                  <a:lnTo>
                    <a:pt x="88900" y="91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5375">
              <a:extLst>
                <a:ext uri="{FF2B5EF4-FFF2-40B4-BE49-F238E27FC236}">
                  <a16:creationId xmlns:a16="http://schemas.microsoft.com/office/drawing/2014/main" xmlns="" id="{E2FC3E83-23C9-47E4-B768-386AE456996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455378" y="4295880"/>
              <a:ext cx="157043" cy="206405"/>
            </a:xfrm>
            <a:custGeom>
              <a:avLst/>
              <a:gdLst/>
              <a:ahLst/>
              <a:cxnLst/>
              <a:rect l="0" t="0" r="0" b="0"/>
              <a:pathLst>
                <a:path w="157043" h="206405">
                  <a:moveTo>
                    <a:pt x="148872" y="9420"/>
                  </a:moveTo>
                  <a:lnTo>
                    <a:pt x="148872" y="9420"/>
                  </a:lnTo>
                  <a:lnTo>
                    <a:pt x="148870" y="6049"/>
                  </a:lnTo>
                  <a:lnTo>
                    <a:pt x="152635" y="2512"/>
                  </a:lnTo>
                  <a:lnTo>
                    <a:pt x="156894" y="0"/>
                  </a:lnTo>
                  <a:lnTo>
                    <a:pt x="157042" y="318"/>
                  </a:lnTo>
                  <a:lnTo>
                    <a:pt x="119976" y="41633"/>
                  </a:lnTo>
                  <a:lnTo>
                    <a:pt x="88804" y="81680"/>
                  </a:lnTo>
                  <a:lnTo>
                    <a:pt x="52758" y="125923"/>
                  </a:lnTo>
                  <a:lnTo>
                    <a:pt x="22007" y="166941"/>
                  </a:lnTo>
                  <a:lnTo>
                    <a:pt x="1765" y="199164"/>
                  </a:lnTo>
                  <a:lnTo>
                    <a:pt x="0" y="204355"/>
                  </a:lnTo>
                  <a:lnTo>
                    <a:pt x="941" y="206404"/>
                  </a:lnTo>
                  <a:lnTo>
                    <a:pt x="9172" y="206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5376">
              <a:extLst>
                <a:ext uri="{FF2B5EF4-FFF2-40B4-BE49-F238E27FC236}">
                  <a16:creationId xmlns:a16="http://schemas.microsoft.com/office/drawing/2014/main" xmlns="" id="{84EC446A-0CFB-49A7-B3FF-57874B709BE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268511" y="4165677"/>
              <a:ext cx="208740" cy="321961"/>
            </a:xfrm>
            <a:custGeom>
              <a:avLst/>
              <a:gdLst/>
              <a:ahLst/>
              <a:cxnLst/>
              <a:rect l="0" t="0" r="0" b="0"/>
              <a:pathLst>
                <a:path w="208740" h="321961">
                  <a:moveTo>
                    <a:pt x="208739" y="6273"/>
                  </a:moveTo>
                  <a:lnTo>
                    <a:pt x="208739" y="6273"/>
                  </a:lnTo>
                  <a:lnTo>
                    <a:pt x="205368" y="2902"/>
                  </a:lnTo>
                  <a:lnTo>
                    <a:pt x="201831" y="1247"/>
                  </a:lnTo>
                  <a:lnTo>
                    <a:pt x="175330" y="0"/>
                  </a:lnTo>
                  <a:lnTo>
                    <a:pt x="134351" y="6840"/>
                  </a:lnTo>
                  <a:lnTo>
                    <a:pt x="87191" y="21593"/>
                  </a:lnTo>
                  <a:lnTo>
                    <a:pt x="43312" y="46042"/>
                  </a:lnTo>
                  <a:lnTo>
                    <a:pt x="23786" y="62036"/>
                  </a:lnTo>
                  <a:lnTo>
                    <a:pt x="19820" y="66732"/>
                  </a:lnTo>
                  <a:lnTo>
                    <a:pt x="15414" y="79475"/>
                  </a:lnTo>
                  <a:lnTo>
                    <a:pt x="14162" y="95251"/>
                  </a:lnTo>
                  <a:lnTo>
                    <a:pt x="17224" y="136006"/>
                  </a:lnTo>
                  <a:lnTo>
                    <a:pt x="16056" y="174064"/>
                  </a:lnTo>
                  <a:lnTo>
                    <a:pt x="11242" y="214739"/>
                  </a:lnTo>
                  <a:lnTo>
                    <a:pt x="5347" y="251720"/>
                  </a:lnTo>
                  <a:lnTo>
                    <a:pt x="0" y="295705"/>
                  </a:lnTo>
                  <a:lnTo>
                    <a:pt x="135" y="311066"/>
                  </a:lnTo>
                  <a:lnTo>
                    <a:pt x="2667" y="317655"/>
                  </a:lnTo>
                  <a:lnTo>
                    <a:pt x="5741" y="319695"/>
                  </a:lnTo>
                  <a:lnTo>
                    <a:pt x="14800" y="321960"/>
                  </a:lnTo>
                  <a:lnTo>
                    <a:pt x="50119" y="318345"/>
                  </a:lnTo>
                  <a:lnTo>
                    <a:pt x="91969" y="312836"/>
                  </a:lnTo>
                  <a:lnTo>
                    <a:pt x="145239" y="304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5377">
              <a:extLst>
                <a:ext uri="{FF2B5EF4-FFF2-40B4-BE49-F238E27FC236}">
                  <a16:creationId xmlns:a16="http://schemas.microsoft.com/office/drawing/2014/main" xmlns="" id="{54E90702-9C67-44E9-8BED-5785400A60E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013700" y="434340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25400"/>
                  </a:moveTo>
                  <a:lnTo>
                    <a:pt x="0" y="25400"/>
                  </a:lnTo>
                  <a:lnTo>
                    <a:pt x="44044" y="14568"/>
                  </a:lnTo>
                  <a:lnTo>
                    <a:pt x="82821" y="839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5378">
              <a:extLst>
                <a:ext uri="{FF2B5EF4-FFF2-40B4-BE49-F238E27FC236}">
                  <a16:creationId xmlns:a16="http://schemas.microsoft.com/office/drawing/2014/main" xmlns="" id="{DD7A114F-1DD6-42C5-A1AD-BD29CB0E0A4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040321" y="4153408"/>
              <a:ext cx="157530" cy="316191"/>
            </a:xfrm>
            <a:custGeom>
              <a:avLst/>
              <a:gdLst/>
              <a:ahLst/>
              <a:cxnLst/>
              <a:rect l="0" t="0" r="0" b="0"/>
              <a:pathLst>
                <a:path w="157530" h="316191">
                  <a:moveTo>
                    <a:pt x="157529" y="12192"/>
                  </a:moveTo>
                  <a:lnTo>
                    <a:pt x="157529" y="12192"/>
                  </a:lnTo>
                  <a:lnTo>
                    <a:pt x="154158" y="12192"/>
                  </a:lnTo>
                  <a:lnTo>
                    <a:pt x="153165" y="11486"/>
                  </a:lnTo>
                  <a:lnTo>
                    <a:pt x="152502" y="10310"/>
                  </a:lnTo>
                  <a:lnTo>
                    <a:pt x="152061" y="8821"/>
                  </a:lnTo>
                  <a:lnTo>
                    <a:pt x="141327" y="3354"/>
                  </a:lnTo>
                  <a:lnTo>
                    <a:pt x="98802" y="0"/>
                  </a:lnTo>
                  <a:lnTo>
                    <a:pt x="79218" y="1129"/>
                  </a:lnTo>
                  <a:lnTo>
                    <a:pt x="38412" y="13828"/>
                  </a:lnTo>
                  <a:lnTo>
                    <a:pt x="26742" y="22091"/>
                  </a:lnTo>
                  <a:lnTo>
                    <a:pt x="21654" y="27258"/>
                  </a:lnTo>
                  <a:lnTo>
                    <a:pt x="18968" y="33525"/>
                  </a:lnTo>
                  <a:lnTo>
                    <a:pt x="17840" y="78780"/>
                  </a:lnTo>
                  <a:lnTo>
                    <a:pt x="14461" y="118078"/>
                  </a:lnTo>
                  <a:lnTo>
                    <a:pt x="8992" y="164372"/>
                  </a:lnTo>
                  <a:lnTo>
                    <a:pt x="2902" y="210466"/>
                  </a:lnTo>
                  <a:lnTo>
                    <a:pt x="0" y="248662"/>
                  </a:lnTo>
                  <a:lnTo>
                    <a:pt x="821" y="288238"/>
                  </a:lnTo>
                  <a:lnTo>
                    <a:pt x="4625" y="298568"/>
                  </a:lnTo>
                  <a:lnTo>
                    <a:pt x="11020" y="307863"/>
                  </a:lnTo>
                  <a:lnTo>
                    <a:pt x="22329" y="312934"/>
                  </a:lnTo>
                  <a:lnTo>
                    <a:pt x="55955" y="316190"/>
                  </a:lnTo>
                  <a:lnTo>
                    <a:pt x="90087" y="307400"/>
                  </a:lnTo>
                  <a:lnTo>
                    <a:pt x="113079" y="297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5379">
              <a:extLst>
                <a:ext uri="{FF2B5EF4-FFF2-40B4-BE49-F238E27FC236}">
                  <a16:creationId xmlns:a16="http://schemas.microsoft.com/office/drawing/2014/main" xmlns="" id="{281CF85B-9DF6-4A5C-AAF3-0A3879B30B7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458200" y="4276529"/>
              <a:ext cx="107951" cy="225622"/>
            </a:xfrm>
            <a:custGeom>
              <a:avLst/>
              <a:gdLst/>
              <a:ahLst/>
              <a:cxnLst/>
              <a:rect l="0" t="0" r="0" b="0"/>
              <a:pathLst>
                <a:path w="107951" h="2256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411" y="418"/>
                  </a:lnTo>
                  <a:lnTo>
                    <a:pt x="24419" y="18330"/>
                  </a:lnTo>
                  <a:lnTo>
                    <a:pt x="54970" y="61490"/>
                  </a:lnTo>
                  <a:lnTo>
                    <a:pt x="74848" y="99614"/>
                  </a:lnTo>
                  <a:lnTo>
                    <a:pt x="89990" y="141170"/>
                  </a:lnTo>
                  <a:lnTo>
                    <a:pt x="103984" y="187851"/>
                  </a:lnTo>
                  <a:lnTo>
                    <a:pt x="10795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5380">
              <a:extLst>
                <a:ext uri="{FF2B5EF4-FFF2-40B4-BE49-F238E27FC236}">
                  <a16:creationId xmlns:a16="http://schemas.microsoft.com/office/drawing/2014/main" xmlns="" id="{66944BC3-4F1C-4C53-964E-C3338D31DE6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782050" y="4169985"/>
              <a:ext cx="167847" cy="368539"/>
            </a:xfrm>
            <a:custGeom>
              <a:avLst/>
              <a:gdLst/>
              <a:ahLst/>
              <a:cxnLst/>
              <a:rect l="0" t="0" r="0" b="0"/>
              <a:pathLst>
                <a:path w="167847" h="368539">
                  <a:moveTo>
                    <a:pt x="31750" y="21015"/>
                  </a:moveTo>
                  <a:lnTo>
                    <a:pt x="31750" y="21015"/>
                  </a:lnTo>
                  <a:lnTo>
                    <a:pt x="48369" y="11581"/>
                  </a:lnTo>
                  <a:lnTo>
                    <a:pt x="90837" y="0"/>
                  </a:lnTo>
                  <a:lnTo>
                    <a:pt x="116363" y="285"/>
                  </a:lnTo>
                  <a:lnTo>
                    <a:pt x="131444" y="6863"/>
                  </a:lnTo>
                  <a:lnTo>
                    <a:pt x="151835" y="24347"/>
                  </a:lnTo>
                  <a:lnTo>
                    <a:pt x="158374" y="31703"/>
                  </a:lnTo>
                  <a:lnTo>
                    <a:pt x="165639" y="51165"/>
                  </a:lnTo>
                  <a:lnTo>
                    <a:pt x="167846" y="85922"/>
                  </a:lnTo>
                  <a:lnTo>
                    <a:pt x="158901" y="132222"/>
                  </a:lnTo>
                  <a:lnTo>
                    <a:pt x="147584" y="171401"/>
                  </a:lnTo>
                  <a:lnTo>
                    <a:pt x="142036" y="210918"/>
                  </a:lnTo>
                  <a:lnTo>
                    <a:pt x="137021" y="249438"/>
                  </a:lnTo>
                  <a:lnTo>
                    <a:pt x="134076" y="295311"/>
                  </a:lnTo>
                  <a:lnTo>
                    <a:pt x="135375" y="332698"/>
                  </a:lnTo>
                  <a:lnTo>
                    <a:pt x="138847" y="354299"/>
                  </a:lnTo>
                  <a:lnTo>
                    <a:pt x="137013" y="358210"/>
                  </a:lnTo>
                  <a:lnTo>
                    <a:pt x="129334" y="364437"/>
                  </a:lnTo>
                  <a:lnTo>
                    <a:pt x="102998" y="368538"/>
                  </a:lnTo>
                  <a:lnTo>
                    <a:pt x="65012" y="366382"/>
                  </a:lnTo>
                  <a:lnTo>
                    <a:pt x="25849" y="357904"/>
                  </a:lnTo>
                  <a:lnTo>
                    <a:pt x="0" y="351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9" name="SMARTInkShape-Group1024">
            <a:extLst>
              <a:ext uri="{FF2B5EF4-FFF2-40B4-BE49-F238E27FC236}">
                <a16:creationId xmlns:a16="http://schemas.microsoft.com/office/drawing/2014/main" xmlns="" id="{577FDDB4-92F5-46B2-90E7-7D062F0910E9}"/>
              </a:ext>
            </a:extLst>
          </p:cNvPr>
          <p:cNvGrpSpPr/>
          <p:nvPr/>
        </p:nvGrpSpPr>
        <p:grpSpPr>
          <a:xfrm>
            <a:off x="9283700" y="4154074"/>
            <a:ext cx="1714501" cy="513177"/>
            <a:chOff x="9283700" y="4154074"/>
            <a:chExt cx="1714501" cy="513177"/>
          </a:xfrm>
        </p:grpSpPr>
        <p:sp>
          <p:nvSpPr>
            <p:cNvPr id="519" name="SMARTInkShape-5381">
              <a:extLst>
                <a:ext uri="{FF2B5EF4-FFF2-40B4-BE49-F238E27FC236}">
                  <a16:creationId xmlns:a16="http://schemas.microsoft.com/office/drawing/2014/main" xmlns="" id="{9955272E-FDE3-4FD4-8D7C-A6A942FA1E5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445750" y="4325245"/>
              <a:ext cx="135969" cy="300956"/>
            </a:xfrm>
            <a:custGeom>
              <a:avLst/>
              <a:gdLst/>
              <a:ahLst/>
              <a:cxnLst/>
              <a:rect l="0" t="0" r="0" b="0"/>
              <a:pathLst>
                <a:path w="135969" h="300956">
                  <a:moveTo>
                    <a:pt x="0" y="11805"/>
                  </a:moveTo>
                  <a:lnTo>
                    <a:pt x="0" y="11805"/>
                  </a:lnTo>
                  <a:lnTo>
                    <a:pt x="44735" y="5338"/>
                  </a:lnTo>
                  <a:lnTo>
                    <a:pt x="88327" y="545"/>
                  </a:lnTo>
                  <a:lnTo>
                    <a:pt x="129486" y="0"/>
                  </a:lnTo>
                  <a:lnTo>
                    <a:pt x="132891" y="1113"/>
                  </a:lnTo>
                  <a:lnTo>
                    <a:pt x="135161" y="2560"/>
                  </a:lnTo>
                  <a:lnTo>
                    <a:pt x="135968" y="4936"/>
                  </a:lnTo>
                  <a:lnTo>
                    <a:pt x="134984" y="11339"/>
                  </a:lnTo>
                  <a:lnTo>
                    <a:pt x="112489" y="51660"/>
                  </a:lnTo>
                  <a:lnTo>
                    <a:pt x="96431" y="96006"/>
                  </a:lnTo>
                  <a:lnTo>
                    <a:pt x="86020" y="139679"/>
                  </a:lnTo>
                  <a:lnTo>
                    <a:pt x="84989" y="172305"/>
                  </a:lnTo>
                  <a:lnTo>
                    <a:pt x="96568" y="213050"/>
                  </a:lnTo>
                  <a:lnTo>
                    <a:pt x="115178" y="255670"/>
                  </a:lnTo>
                  <a:lnTo>
                    <a:pt x="118218" y="267415"/>
                  </a:lnTo>
                  <a:lnTo>
                    <a:pt x="117687" y="275458"/>
                  </a:lnTo>
                  <a:lnTo>
                    <a:pt x="115101" y="281384"/>
                  </a:lnTo>
                  <a:lnTo>
                    <a:pt x="111599" y="286370"/>
                  </a:lnTo>
                  <a:lnTo>
                    <a:pt x="98918" y="293143"/>
                  </a:lnTo>
                  <a:lnTo>
                    <a:pt x="51937" y="300955"/>
                  </a:lnTo>
                  <a:lnTo>
                    <a:pt x="31750" y="297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5382">
              <a:extLst>
                <a:ext uri="{FF2B5EF4-FFF2-40B4-BE49-F238E27FC236}">
                  <a16:creationId xmlns:a16="http://schemas.microsoft.com/office/drawing/2014/main" xmlns="" id="{27C9C6F1-81EE-4D67-9AD7-FC983177EC2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217150" y="4390542"/>
              <a:ext cx="177801" cy="206859"/>
            </a:xfrm>
            <a:custGeom>
              <a:avLst/>
              <a:gdLst/>
              <a:ahLst/>
              <a:cxnLst/>
              <a:rect l="0" t="0" r="0" b="0"/>
              <a:pathLst>
                <a:path w="177801" h="206859">
                  <a:moveTo>
                    <a:pt x="177800" y="3658"/>
                  </a:moveTo>
                  <a:lnTo>
                    <a:pt x="177800" y="3658"/>
                  </a:lnTo>
                  <a:lnTo>
                    <a:pt x="174430" y="287"/>
                  </a:lnTo>
                  <a:lnTo>
                    <a:pt x="172731" y="0"/>
                  </a:lnTo>
                  <a:lnTo>
                    <a:pt x="170893" y="513"/>
                  </a:lnTo>
                  <a:lnTo>
                    <a:pt x="156131" y="9779"/>
                  </a:lnTo>
                  <a:lnTo>
                    <a:pt x="115984" y="56937"/>
                  </a:lnTo>
                  <a:lnTo>
                    <a:pt x="83050" y="93292"/>
                  </a:lnTo>
                  <a:lnTo>
                    <a:pt x="50947" y="130875"/>
                  </a:lnTo>
                  <a:lnTo>
                    <a:pt x="15239" y="174759"/>
                  </a:lnTo>
                  <a:lnTo>
                    <a:pt x="0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5383">
              <a:extLst>
                <a:ext uri="{FF2B5EF4-FFF2-40B4-BE49-F238E27FC236}">
                  <a16:creationId xmlns:a16="http://schemas.microsoft.com/office/drawing/2014/main" xmlns="" id="{5DF6D75D-61BB-4F03-AD4C-853A7561709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0223500" y="4371492"/>
              <a:ext cx="114301" cy="200509"/>
            </a:xfrm>
            <a:custGeom>
              <a:avLst/>
              <a:gdLst/>
              <a:ahLst/>
              <a:cxnLst/>
              <a:rect l="0" t="0" r="0" b="0"/>
              <a:pathLst>
                <a:path w="114301" h="2005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23072" y="46873"/>
                  </a:lnTo>
                  <a:lnTo>
                    <a:pt x="44857" y="82079"/>
                  </a:lnTo>
                  <a:lnTo>
                    <a:pt x="71930" y="122065"/>
                  </a:lnTo>
                  <a:lnTo>
                    <a:pt x="98875" y="166016"/>
                  </a:lnTo>
                  <a:lnTo>
                    <a:pt x="114300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5384">
              <a:extLst>
                <a:ext uri="{FF2B5EF4-FFF2-40B4-BE49-F238E27FC236}">
                  <a16:creationId xmlns:a16="http://schemas.microsoft.com/office/drawing/2014/main" xmlns="" id="{3BC8B4A0-32D4-47EE-AF98-AF83C0D4062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970767" y="4286773"/>
              <a:ext cx="214634" cy="309654"/>
            </a:xfrm>
            <a:custGeom>
              <a:avLst/>
              <a:gdLst/>
              <a:ahLst/>
              <a:cxnLst/>
              <a:rect l="0" t="0" r="0" b="0"/>
              <a:pathLst>
                <a:path w="214634" h="309654">
                  <a:moveTo>
                    <a:pt x="214633" y="12177"/>
                  </a:moveTo>
                  <a:lnTo>
                    <a:pt x="214633" y="12177"/>
                  </a:lnTo>
                  <a:lnTo>
                    <a:pt x="211263" y="5435"/>
                  </a:lnTo>
                  <a:lnTo>
                    <a:pt x="209564" y="3449"/>
                  </a:lnTo>
                  <a:lnTo>
                    <a:pt x="205794" y="1242"/>
                  </a:lnTo>
                  <a:lnTo>
                    <a:pt x="192964" y="0"/>
                  </a:lnTo>
                  <a:lnTo>
                    <a:pt x="154699" y="4572"/>
                  </a:lnTo>
                  <a:lnTo>
                    <a:pt x="111229" y="5579"/>
                  </a:lnTo>
                  <a:lnTo>
                    <a:pt x="67650" y="6484"/>
                  </a:lnTo>
                  <a:lnTo>
                    <a:pt x="48884" y="9176"/>
                  </a:lnTo>
                  <a:lnTo>
                    <a:pt x="34896" y="16488"/>
                  </a:lnTo>
                  <a:lnTo>
                    <a:pt x="24684" y="26793"/>
                  </a:lnTo>
                  <a:lnTo>
                    <a:pt x="17793" y="38428"/>
                  </a:lnTo>
                  <a:lnTo>
                    <a:pt x="16140" y="52537"/>
                  </a:lnTo>
                  <a:lnTo>
                    <a:pt x="20830" y="91332"/>
                  </a:lnTo>
                  <a:lnTo>
                    <a:pt x="26524" y="130723"/>
                  </a:lnTo>
                  <a:lnTo>
                    <a:pt x="29309" y="170304"/>
                  </a:lnTo>
                  <a:lnTo>
                    <a:pt x="30133" y="208842"/>
                  </a:lnTo>
                  <a:lnTo>
                    <a:pt x="20980" y="252604"/>
                  </a:lnTo>
                  <a:lnTo>
                    <a:pt x="7294" y="285818"/>
                  </a:lnTo>
                  <a:lnTo>
                    <a:pt x="0" y="296193"/>
                  </a:lnTo>
                  <a:lnTo>
                    <a:pt x="988" y="297477"/>
                  </a:lnTo>
                  <a:lnTo>
                    <a:pt x="5850" y="300784"/>
                  </a:lnTo>
                  <a:lnTo>
                    <a:pt x="53039" y="307342"/>
                  </a:lnTo>
                  <a:lnTo>
                    <a:pt x="88672" y="309653"/>
                  </a:lnTo>
                  <a:lnTo>
                    <a:pt x="134405" y="306071"/>
                  </a:lnTo>
                  <a:lnTo>
                    <a:pt x="151133" y="304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5385">
              <a:extLst>
                <a:ext uri="{FF2B5EF4-FFF2-40B4-BE49-F238E27FC236}">
                  <a16:creationId xmlns:a16="http://schemas.microsoft.com/office/drawing/2014/main" xmlns="" id="{1686534F-FA60-4D5E-AEDD-B1C9CA5EC1B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9703058" y="4271323"/>
              <a:ext cx="158493" cy="309496"/>
            </a:xfrm>
            <a:custGeom>
              <a:avLst/>
              <a:gdLst/>
              <a:ahLst/>
              <a:cxnLst/>
              <a:rect l="0" t="0" r="0" b="0"/>
              <a:pathLst>
                <a:path w="158493" h="309496">
                  <a:moveTo>
                    <a:pt x="158492" y="14927"/>
                  </a:moveTo>
                  <a:lnTo>
                    <a:pt x="158492" y="14927"/>
                  </a:lnTo>
                  <a:lnTo>
                    <a:pt x="149653" y="6089"/>
                  </a:lnTo>
                  <a:lnTo>
                    <a:pt x="136823" y="0"/>
                  </a:lnTo>
                  <a:lnTo>
                    <a:pt x="112874" y="470"/>
                  </a:lnTo>
                  <a:lnTo>
                    <a:pt x="73176" y="12019"/>
                  </a:lnTo>
                  <a:lnTo>
                    <a:pt x="35127" y="29770"/>
                  </a:lnTo>
                  <a:lnTo>
                    <a:pt x="17281" y="45431"/>
                  </a:lnTo>
                  <a:lnTo>
                    <a:pt x="7527" y="60889"/>
                  </a:lnTo>
                  <a:lnTo>
                    <a:pt x="4930" y="66735"/>
                  </a:lnTo>
                  <a:lnTo>
                    <a:pt x="5451" y="111425"/>
                  </a:lnTo>
                  <a:lnTo>
                    <a:pt x="5965" y="156128"/>
                  </a:lnTo>
                  <a:lnTo>
                    <a:pt x="5360" y="201359"/>
                  </a:lnTo>
                  <a:lnTo>
                    <a:pt x="1061" y="246565"/>
                  </a:lnTo>
                  <a:lnTo>
                    <a:pt x="0" y="279718"/>
                  </a:lnTo>
                  <a:lnTo>
                    <a:pt x="3621" y="291597"/>
                  </a:lnTo>
                  <a:lnTo>
                    <a:pt x="6561" y="296740"/>
                  </a:lnTo>
                  <a:lnTo>
                    <a:pt x="11342" y="300169"/>
                  </a:lnTo>
                  <a:lnTo>
                    <a:pt x="50650" y="309495"/>
                  </a:lnTo>
                  <a:lnTo>
                    <a:pt x="96267" y="307541"/>
                  </a:lnTo>
                  <a:lnTo>
                    <a:pt x="136637" y="300360"/>
                  </a:lnTo>
                  <a:lnTo>
                    <a:pt x="152142" y="294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5386">
              <a:extLst>
                <a:ext uri="{FF2B5EF4-FFF2-40B4-BE49-F238E27FC236}">
                  <a16:creationId xmlns:a16="http://schemas.microsoft.com/office/drawing/2014/main" xmlns="" id="{18F31B6F-398B-485D-B306-D8FC2442CB2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9283700" y="4451350"/>
              <a:ext cx="184151" cy="6351"/>
            </a:xfrm>
            <a:custGeom>
              <a:avLst/>
              <a:gdLst/>
              <a:ahLst/>
              <a:cxnLst/>
              <a:rect l="0" t="0" r="0" b="0"/>
              <a:pathLst>
                <a:path w="184151" h="6351">
                  <a:moveTo>
                    <a:pt x="0" y="6350"/>
                  </a:moveTo>
                  <a:lnTo>
                    <a:pt x="0" y="6350"/>
                  </a:lnTo>
                  <a:lnTo>
                    <a:pt x="45465" y="2979"/>
                  </a:lnTo>
                  <a:lnTo>
                    <a:pt x="77828" y="1324"/>
                  </a:lnTo>
                  <a:lnTo>
                    <a:pt x="114318" y="588"/>
                  </a:lnTo>
                  <a:lnTo>
                    <a:pt x="160951" y="174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5387">
              <a:extLst>
                <a:ext uri="{FF2B5EF4-FFF2-40B4-BE49-F238E27FC236}">
                  <a16:creationId xmlns:a16="http://schemas.microsoft.com/office/drawing/2014/main" xmlns="" id="{65C9F4EA-E74D-49FF-AD14-B7D5CDCC550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9584761" y="4225729"/>
              <a:ext cx="118040" cy="435172"/>
            </a:xfrm>
            <a:custGeom>
              <a:avLst/>
              <a:gdLst/>
              <a:ahLst/>
              <a:cxnLst/>
              <a:rect l="0" t="0" r="0" b="0"/>
              <a:pathLst>
                <a:path w="118040" h="435172">
                  <a:moveTo>
                    <a:pt x="98989" y="3371"/>
                  </a:moveTo>
                  <a:lnTo>
                    <a:pt x="98989" y="3371"/>
                  </a:lnTo>
                  <a:lnTo>
                    <a:pt x="95618" y="3371"/>
                  </a:lnTo>
                  <a:lnTo>
                    <a:pt x="94626" y="2665"/>
                  </a:lnTo>
                  <a:lnTo>
                    <a:pt x="93962" y="1489"/>
                  </a:lnTo>
                  <a:lnTo>
                    <a:pt x="93522" y="0"/>
                  </a:lnTo>
                  <a:lnTo>
                    <a:pt x="91817" y="418"/>
                  </a:lnTo>
                  <a:lnTo>
                    <a:pt x="86158" y="4645"/>
                  </a:lnTo>
                  <a:lnTo>
                    <a:pt x="65252" y="31818"/>
                  </a:lnTo>
                  <a:lnTo>
                    <a:pt x="42034" y="74437"/>
                  </a:lnTo>
                  <a:lnTo>
                    <a:pt x="23109" y="111391"/>
                  </a:lnTo>
                  <a:lnTo>
                    <a:pt x="8586" y="155097"/>
                  </a:lnTo>
                  <a:lnTo>
                    <a:pt x="2737" y="178604"/>
                  </a:lnTo>
                  <a:lnTo>
                    <a:pt x="250" y="204154"/>
                  </a:lnTo>
                  <a:lnTo>
                    <a:pt x="0" y="231064"/>
                  </a:lnTo>
                  <a:lnTo>
                    <a:pt x="1248" y="258884"/>
                  </a:lnTo>
                  <a:lnTo>
                    <a:pt x="7016" y="284484"/>
                  </a:lnTo>
                  <a:lnTo>
                    <a:pt x="26599" y="331746"/>
                  </a:lnTo>
                  <a:lnTo>
                    <a:pt x="118039" y="435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5388">
              <a:extLst>
                <a:ext uri="{FF2B5EF4-FFF2-40B4-BE49-F238E27FC236}">
                  <a16:creationId xmlns:a16="http://schemas.microsoft.com/office/drawing/2014/main" xmlns="" id="{F63A6A82-9F09-46EC-97BB-ED10491115F0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674350" y="4298950"/>
              <a:ext cx="110044" cy="368301"/>
            </a:xfrm>
            <a:custGeom>
              <a:avLst/>
              <a:gdLst/>
              <a:ahLst/>
              <a:cxnLst/>
              <a:rect l="0" t="0" r="0" b="0"/>
              <a:pathLst>
                <a:path w="110044" h="368301">
                  <a:moveTo>
                    <a:pt x="76200" y="0"/>
                  </a:moveTo>
                  <a:lnTo>
                    <a:pt x="76200" y="0"/>
                  </a:lnTo>
                  <a:lnTo>
                    <a:pt x="79570" y="0"/>
                  </a:lnTo>
                  <a:lnTo>
                    <a:pt x="88409" y="13484"/>
                  </a:lnTo>
                  <a:lnTo>
                    <a:pt x="99964" y="48837"/>
                  </a:lnTo>
                  <a:lnTo>
                    <a:pt x="106283" y="88498"/>
                  </a:lnTo>
                  <a:lnTo>
                    <a:pt x="110031" y="135994"/>
                  </a:lnTo>
                  <a:lnTo>
                    <a:pt x="110043" y="160513"/>
                  </a:lnTo>
                  <a:lnTo>
                    <a:pt x="109345" y="185325"/>
                  </a:lnTo>
                  <a:lnTo>
                    <a:pt x="101043" y="229828"/>
                  </a:lnTo>
                  <a:lnTo>
                    <a:pt x="86535" y="269362"/>
                  </a:lnTo>
                  <a:lnTo>
                    <a:pt x="65978" y="303396"/>
                  </a:lnTo>
                  <a:lnTo>
                    <a:pt x="27232" y="343581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5389">
              <a:extLst>
                <a:ext uri="{FF2B5EF4-FFF2-40B4-BE49-F238E27FC236}">
                  <a16:creationId xmlns:a16="http://schemas.microsoft.com/office/drawing/2014/main" xmlns="" id="{4A233FDF-3E54-4413-ACDF-ED9CE396CA7F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833534" y="4154074"/>
              <a:ext cx="164667" cy="151227"/>
            </a:xfrm>
            <a:custGeom>
              <a:avLst/>
              <a:gdLst/>
              <a:ahLst/>
              <a:cxnLst/>
              <a:rect l="0" t="0" r="0" b="0"/>
              <a:pathLst>
                <a:path w="164667" h="151227">
                  <a:moveTo>
                    <a:pt x="18616" y="24226"/>
                  </a:moveTo>
                  <a:lnTo>
                    <a:pt x="18616" y="24226"/>
                  </a:lnTo>
                  <a:lnTo>
                    <a:pt x="18616" y="20855"/>
                  </a:lnTo>
                  <a:lnTo>
                    <a:pt x="20497" y="17319"/>
                  </a:lnTo>
                  <a:lnTo>
                    <a:pt x="33726" y="2788"/>
                  </a:lnTo>
                  <a:lnTo>
                    <a:pt x="37799" y="587"/>
                  </a:lnTo>
                  <a:lnTo>
                    <a:pt x="39870" y="0"/>
                  </a:lnTo>
                  <a:lnTo>
                    <a:pt x="52900" y="2544"/>
                  </a:lnTo>
                  <a:lnTo>
                    <a:pt x="66796" y="7767"/>
                  </a:lnTo>
                  <a:lnTo>
                    <a:pt x="69787" y="11841"/>
                  </a:lnTo>
                  <a:lnTo>
                    <a:pt x="73108" y="23896"/>
                  </a:lnTo>
                  <a:lnTo>
                    <a:pt x="71607" y="43178"/>
                  </a:lnTo>
                  <a:lnTo>
                    <a:pt x="56582" y="69039"/>
                  </a:lnTo>
                  <a:lnTo>
                    <a:pt x="19921" y="99080"/>
                  </a:lnTo>
                  <a:lnTo>
                    <a:pt x="215" y="113722"/>
                  </a:lnTo>
                  <a:lnTo>
                    <a:pt x="0" y="115640"/>
                  </a:lnTo>
                  <a:lnTo>
                    <a:pt x="1972" y="116919"/>
                  </a:lnTo>
                  <a:lnTo>
                    <a:pt x="42034" y="128573"/>
                  </a:lnTo>
                  <a:lnTo>
                    <a:pt x="84743" y="136674"/>
                  </a:lnTo>
                  <a:lnTo>
                    <a:pt x="123970" y="143818"/>
                  </a:lnTo>
                  <a:lnTo>
                    <a:pt x="164666" y="151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5390">
              <a:extLst>
                <a:ext uri="{FF2B5EF4-FFF2-40B4-BE49-F238E27FC236}">
                  <a16:creationId xmlns:a16="http://schemas.microsoft.com/office/drawing/2014/main" xmlns="" id="{755A1AC3-B1AA-4748-994A-4CA009F0647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705779" y="4457700"/>
              <a:ext cx="149422" cy="1"/>
            </a:xfrm>
            <a:custGeom>
              <a:avLst/>
              <a:gdLst/>
              <a:ahLst/>
              <a:cxnLst/>
              <a:rect l="0" t="0" r="0" b="0"/>
              <a:pathLst>
                <a:path w="149422" h="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36182" y="0"/>
                  </a:lnTo>
                  <a:lnTo>
                    <a:pt x="79493" y="0"/>
                  </a:lnTo>
                  <a:lnTo>
                    <a:pt x="125879" y="0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2" name="SMARTInkShape-Group1025">
            <a:extLst>
              <a:ext uri="{FF2B5EF4-FFF2-40B4-BE49-F238E27FC236}">
                <a16:creationId xmlns:a16="http://schemas.microsoft.com/office/drawing/2014/main" xmlns="" id="{1DAAA81C-C316-4D06-851C-AD3915686480}"/>
              </a:ext>
            </a:extLst>
          </p:cNvPr>
          <p:cNvGrpSpPr/>
          <p:nvPr/>
        </p:nvGrpSpPr>
        <p:grpSpPr>
          <a:xfrm>
            <a:off x="6831025" y="5172180"/>
            <a:ext cx="122226" cy="113906"/>
            <a:chOff x="6831025" y="5172180"/>
            <a:chExt cx="122226" cy="113906"/>
          </a:xfrm>
        </p:grpSpPr>
        <p:sp>
          <p:nvSpPr>
            <p:cNvPr id="530" name="SMARTInkShape-5391">
              <a:extLst>
                <a:ext uri="{FF2B5EF4-FFF2-40B4-BE49-F238E27FC236}">
                  <a16:creationId xmlns:a16="http://schemas.microsoft.com/office/drawing/2014/main" xmlns="" id="{CFD232A6-3D34-4CBB-8EEA-43048A026C2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831025" y="5245100"/>
              <a:ext cx="122226" cy="40986"/>
            </a:xfrm>
            <a:custGeom>
              <a:avLst/>
              <a:gdLst/>
              <a:ahLst/>
              <a:cxnLst/>
              <a:rect l="0" t="0" r="0" b="0"/>
              <a:pathLst>
                <a:path w="122226" h="40986">
                  <a:moveTo>
                    <a:pt x="26975" y="0"/>
                  </a:moveTo>
                  <a:lnTo>
                    <a:pt x="26975" y="0"/>
                  </a:lnTo>
                  <a:lnTo>
                    <a:pt x="4989" y="18841"/>
                  </a:lnTo>
                  <a:lnTo>
                    <a:pt x="1735" y="23144"/>
                  </a:lnTo>
                  <a:lnTo>
                    <a:pt x="270" y="26718"/>
                  </a:lnTo>
                  <a:lnTo>
                    <a:pt x="0" y="29806"/>
                  </a:lnTo>
                  <a:lnTo>
                    <a:pt x="525" y="32570"/>
                  </a:lnTo>
                  <a:lnTo>
                    <a:pt x="2991" y="34415"/>
                  </a:lnTo>
                  <a:lnTo>
                    <a:pt x="34740" y="40985"/>
                  </a:lnTo>
                  <a:lnTo>
                    <a:pt x="74944" y="38696"/>
                  </a:lnTo>
                  <a:lnTo>
                    <a:pt x="122225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5392">
              <a:extLst>
                <a:ext uri="{FF2B5EF4-FFF2-40B4-BE49-F238E27FC236}">
                  <a16:creationId xmlns:a16="http://schemas.microsoft.com/office/drawing/2014/main" xmlns="" id="{1C192560-531E-45C0-92AE-AFD59662F27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845300" y="5172180"/>
              <a:ext cx="107951" cy="9421"/>
            </a:xfrm>
            <a:custGeom>
              <a:avLst/>
              <a:gdLst/>
              <a:ahLst/>
              <a:cxnLst/>
              <a:rect l="0" t="0" r="0" b="0"/>
              <a:pathLst>
                <a:path w="107951" h="9421">
                  <a:moveTo>
                    <a:pt x="0" y="9420"/>
                  </a:moveTo>
                  <a:lnTo>
                    <a:pt x="0" y="9420"/>
                  </a:lnTo>
                  <a:lnTo>
                    <a:pt x="8838" y="581"/>
                  </a:lnTo>
                  <a:lnTo>
                    <a:pt x="11537" y="0"/>
                  </a:lnTo>
                  <a:lnTo>
                    <a:pt x="58033" y="6280"/>
                  </a:lnTo>
                  <a:lnTo>
                    <a:pt x="107950" y="9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2" name="SMARTInkShape-Group1026">
            <a:extLst>
              <a:ext uri="{FF2B5EF4-FFF2-40B4-BE49-F238E27FC236}">
                <a16:creationId xmlns:a16="http://schemas.microsoft.com/office/drawing/2014/main" xmlns="" id="{ED819E99-3AF7-47A4-940F-D32015042DB3}"/>
              </a:ext>
            </a:extLst>
          </p:cNvPr>
          <p:cNvGrpSpPr/>
          <p:nvPr/>
        </p:nvGrpSpPr>
        <p:grpSpPr>
          <a:xfrm>
            <a:off x="7214677" y="5004139"/>
            <a:ext cx="1617414" cy="541455"/>
            <a:chOff x="7214677" y="5004139"/>
            <a:chExt cx="1617414" cy="541455"/>
          </a:xfrm>
        </p:grpSpPr>
        <p:sp>
          <p:nvSpPr>
            <p:cNvPr id="533" name="SMARTInkShape-5393">
              <a:extLst>
                <a:ext uri="{FF2B5EF4-FFF2-40B4-BE49-F238E27FC236}">
                  <a16:creationId xmlns:a16="http://schemas.microsoft.com/office/drawing/2014/main" xmlns="" id="{843D2A33-EEC6-4E22-8C9E-3F65CC7AF02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880350" y="5004139"/>
              <a:ext cx="177801" cy="113803"/>
            </a:xfrm>
            <a:custGeom>
              <a:avLst/>
              <a:gdLst/>
              <a:ahLst/>
              <a:cxnLst/>
              <a:rect l="0" t="0" r="0" b="0"/>
              <a:pathLst>
                <a:path w="177801" h="113803">
                  <a:moveTo>
                    <a:pt x="0" y="12361"/>
                  </a:moveTo>
                  <a:lnTo>
                    <a:pt x="0" y="12361"/>
                  </a:lnTo>
                  <a:lnTo>
                    <a:pt x="5775" y="7292"/>
                  </a:lnTo>
                  <a:lnTo>
                    <a:pt x="15901" y="2235"/>
                  </a:lnTo>
                  <a:lnTo>
                    <a:pt x="39497" y="0"/>
                  </a:lnTo>
                  <a:lnTo>
                    <a:pt x="49540" y="3574"/>
                  </a:lnTo>
                  <a:lnTo>
                    <a:pt x="54193" y="6503"/>
                  </a:lnTo>
                  <a:lnTo>
                    <a:pt x="57295" y="11278"/>
                  </a:lnTo>
                  <a:lnTo>
                    <a:pt x="60742" y="24109"/>
                  </a:lnTo>
                  <a:lnTo>
                    <a:pt x="59312" y="47200"/>
                  </a:lnTo>
                  <a:lnTo>
                    <a:pt x="47437" y="78876"/>
                  </a:lnTo>
                  <a:lnTo>
                    <a:pt x="30723" y="104776"/>
                  </a:lnTo>
                  <a:lnTo>
                    <a:pt x="29654" y="107839"/>
                  </a:lnTo>
                  <a:lnTo>
                    <a:pt x="29647" y="109879"/>
                  </a:lnTo>
                  <a:lnTo>
                    <a:pt x="30350" y="111239"/>
                  </a:lnTo>
                  <a:lnTo>
                    <a:pt x="36771" y="112751"/>
                  </a:lnTo>
                  <a:lnTo>
                    <a:pt x="80780" y="113802"/>
                  </a:lnTo>
                  <a:lnTo>
                    <a:pt x="123967" y="113208"/>
                  </a:lnTo>
                  <a:lnTo>
                    <a:pt x="177800" y="107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5394">
              <a:extLst>
                <a:ext uri="{FF2B5EF4-FFF2-40B4-BE49-F238E27FC236}">
                  <a16:creationId xmlns:a16="http://schemas.microsoft.com/office/drawing/2014/main" xmlns="" id="{A6645150-6B69-4111-BA40-459BE5072E8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180067" y="5206429"/>
              <a:ext cx="160368" cy="339165"/>
            </a:xfrm>
            <a:custGeom>
              <a:avLst/>
              <a:gdLst/>
              <a:ahLst/>
              <a:cxnLst/>
              <a:rect l="0" t="0" r="0" b="0"/>
              <a:pathLst>
                <a:path w="160368" h="339165">
                  <a:moveTo>
                    <a:pt x="11433" y="83121"/>
                  </a:moveTo>
                  <a:lnTo>
                    <a:pt x="11433" y="83121"/>
                  </a:lnTo>
                  <a:lnTo>
                    <a:pt x="11433" y="77654"/>
                  </a:lnTo>
                  <a:lnTo>
                    <a:pt x="12844" y="120174"/>
                  </a:lnTo>
                  <a:lnTo>
                    <a:pt x="20866" y="164969"/>
                  </a:lnTo>
                  <a:lnTo>
                    <a:pt x="25738" y="199932"/>
                  </a:lnTo>
                  <a:lnTo>
                    <a:pt x="28373" y="236636"/>
                  </a:lnTo>
                  <a:lnTo>
                    <a:pt x="29546" y="272001"/>
                  </a:lnTo>
                  <a:lnTo>
                    <a:pt x="28795" y="312887"/>
                  </a:lnTo>
                  <a:lnTo>
                    <a:pt x="23618" y="328937"/>
                  </a:lnTo>
                  <a:lnTo>
                    <a:pt x="18495" y="337012"/>
                  </a:lnTo>
                  <a:lnTo>
                    <a:pt x="16140" y="339164"/>
                  </a:lnTo>
                  <a:lnTo>
                    <a:pt x="13865" y="338484"/>
                  </a:lnTo>
                  <a:lnTo>
                    <a:pt x="9456" y="332082"/>
                  </a:lnTo>
                  <a:lnTo>
                    <a:pt x="1582" y="286921"/>
                  </a:lnTo>
                  <a:lnTo>
                    <a:pt x="0" y="246371"/>
                  </a:lnTo>
                  <a:lnTo>
                    <a:pt x="283" y="222292"/>
                  </a:lnTo>
                  <a:lnTo>
                    <a:pt x="1178" y="196363"/>
                  </a:lnTo>
                  <a:lnTo>
                    <a:pt x="2480" y="169199"/>
                  </a:lnTo>
                  <a:lnTo>
                    <a:pt x="4757" y="144034"/>
                  </a:lnTo>
                  <a:lnTo>
                    <a:pt x="11053" y="97258"/>
                  </a:lnTo>
                  <a:lnTo>
                    <a:pt x="20436" y="62358"/>
                  </a:lnTo>
                  <a:lnTo>
                    <a:pt x="37620" y="26639"/>
                  </a:lnTo>
                  <a:lnTo>
                    <a:pt x="50587" y="11451"/>
                  </a:lnTo>
                  <a:lnTo>
                    <a:pt x="65759" y="2349"/>
                  </a:lnTo>
                  <a:lnTo>
                    <a:pt x="100280" y="0"/>
                  </a:lnTo>
                  <a:lnTo>
                    <a:pt x="135046" y="10515"/>
                  </a:lnTo>
                  <a:lnTo>
                    <a:pt x="151273" y="24981"/>
                  </a:lnTo>
                  <a:lnTo>
                    <a:pt x="157577" y="33778"/>
                  </a:lnTo>
                  <a:lnTo>
                    <a:pt x="160367" y="43875"/>
                  </a:lnTo>
                  <a:lnTo>
                    <a:pt x="159705" y="66384"/>
                  </a:lnTo>
                  <a:lnTo>
                    <a:pt x="150945" y="84854"/>
                  </a:lnTo>
                  <a:lnTo>
                    <a:pt x="136232" y="100120"/>
                  </a:lnTo>
                  <a:lnTo>
                    <a:pt x="115582" y="113958"/>
                  </a:lnTo>
                  <a:lnTo>
                    <a:pt x="80157" y="123538"/>
                  </a:lnTo>
                  <a:lnTo>
                    <a:pt x="42119" y="128921"/>
                  </a:lnTo>
                  <a:lnTo>
                    <a:pt x="32781" y="132933"/>
                  </a:lnTo>
                  <a:lnTo>
                    <a:pt x="33426" y="134673"/>
                  </a:lnTo>
                  <a:lnTo>
                    <a:pt x="43183" y="146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5395">
              <a:extLst>
                <a:ext uri="{FF2B5EF4-FFF2-40B4-BE49-F238E27FC236}">
                  <a16:creationId xmlns:a16="http://schemas.microsoft.com/office/drawing/2014/main" xmlns="" id="{286CCA2B-99F1-4F06-9551-57401D75014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331200" y="5348465"/>
              <a:ext cx="127001" cy="74436"/>
            </a:xfrm>
            <a:custGeom>
              <a:avLst/>
              <a:gdLst/>
              <a:ahLst/>
              <a:cxnLst/>
              <a:rect l="0" t="0" r="0" b="0"/>
              <a:pathLst>
                <a:path w="127001" h="7443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1411" y="2207"/>
                  </a:lnTo>
                  <a:lnTo>
                    <a:pt x="3763" y="883"/>
                  </a:lnTo>
                  <a:lnTo>
                    <a:pt x="6742" y="0"/>
                  </a:lnTo>
                  <a:lnTo>
                    <a:pt x="24419" y="5500"/>
                  </a:lnTo>
                  <a:lnTo>
                    <a:pt x="68955" y="32823"/>
                  </a:lnTo>
                  <a:lnTo>
                    <a:pt x="113607" y="65506"/>
                  </a:lnTo>
                  <a:lnTo>
                    <a:pt x="127000" y="74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5396">
              <a:extLst>
                <a:ext uri="{FF2B5EF4-FFF2-40B4-BE49-F238E27FC236}">
                  <a16:creationId xmlns:a16="http://schemas.microsoft.com/office/drawing/2014/main" xmlns="" id="{9F2690AE-409A-4E73-998E-C1598647D3F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367310" y="5340350"/>
              <a:ext cx="65491" cy="120651"/>
            </a:xfrm>
            <a:custGeom>
              <a:avLst/>
              <a:gdLst/>
              <a:ahLst/>
              <a:cxnLst/>
              <a:rect l="0" t="0" r="0" b="0"/>
              <a:pathLst>
                <a:path w="65491" h="120651">
                  <a:moveTo>
                    <a:pt x="65490" y="0"/>
                  </a:moveTo>
                  <a:lnTo>
                    <a:pt x="65490" y="0"/>
                  </a:lnTo>
                  <a:lnTo>
                    <a:pt x="51675" y="8789"/>
                  </a:lnTo>
                  <a:lnTo>
                    <a:pt x="43828" y="17312"/>
                  </a:lnTo>
                  <a:lnTo>
                    <a:pt x="23091" y="57174"/>
                  </a:lnTo>
                  <a:lnTo>
                    <a:pt x="1120" y="103141"/>
                  </a:lnTo>
                  <a:lnTo>
                    <a:pt x="0" y="107566"/>
                  </a:lnTo>
                  <a:lnTo>
                    <a:pt x="199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5397">
              <a:extLst>
                <a:ext uri="{FF2B5EF4-FFF2-40B4-BE49-F238E27FC236}">
                  <a16:creationId xmlns:a16="http://schemas.microsoft.com/office/drawing/2014/main" xmlns="" id="{50CD442D-EFFE-4829-860C-08795186939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500486" y="5241729"/>
              <a:ext cx="59315" cy="174822"/>
            </a:xfrm>
            <a:custGeom>
              <a:avLst/>
              <a:gdLst/>
              <a:ahLst/>
              <a:cxnLst/>
              <a:rect l="0" t="0" r="0" b="0"/>
              <a:pathLst>
                <a:path w="59315" h="174822">
                  <a:moveTo>
                    <a:pt x="59314" y="3371"/>
                  </a:moveTo>
                  <a:lnTo>
                    <a:pt x="59314" y="3371"/>
                  </a:lnTo>
                  <a:lnTo>
                    <a:pt x="52572" y="0"/>
                  </a:lnTo>
                  <a:lnTo>
                    <a:pt x="45499" y="227"/>
                  </a:lnTo>
                  <a:lnTo>
                    <a:pt x="41638" y="1275"/>
                  </a:lnTo>
                  <a:lnTo>
                    <a:pt x="33584" y="8084"/>
                  </a:lnTo>
                  <a:lnTo>
                    <a:pt x="29460" y="12863"/>
                  </a:lnTo>
                  <a:lnTo>
                    <a:pt x="17068" y="51655"/>
                  </a:lnTo>
                  <a:lnTo>
                    <a:pt x="6502" y="90506"/>
                  </a:lnTo>
                  <a:lnTo>
                    <a:pt x="0" y="124282"/>
                  </a:lnTo>
                  <a:lnTo>
                    <a:pt x="732" y="143423"/>
                  </a:lnTo>
                  <a:lnTo>
                    <a:pt x="5291" y="157573"/>
                  </a:lnTo>
                  <a:lnTo>
                    <a:pt x="14864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5398">
              <a:extLst>
                <a:ext uri="{FF2B5EF4-FFF2-40B4-BE49-F238E27FC236}">
                  <a16:creationId xmlns:a16="http://schemas.microsoft.com/office/drawing/2014/main" xmlns="" id="{B28980AF-4997-4313-9C1C-F9E2E562B08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571905" y="5273479"/>
              <a:ext cx="133946" cy="124022"/>
            </a:xfrm>
            <a:custGeom>
              <a:avLst/>
              <a:gdLst/>
              <a:ahLst/>
              <a:cxnLst/>
              <a:rect l="0" t="0" r="0" b="0"/>
              <a:pathLst>
                <a:path w="133946" h="124022">
                  <a:moveTo>
                    <a:pt x="133945" y="3371"/>
                  </a:moveTo>
                  <a:lnTo>
                    <a:pt x="133945" y="3371"/>
                  </a:lnTo>
                  <a:lnTo>
                    <a:pt x="130574" y="0"/>
                  </a:lnTo>
                  <a:lnTo>
                    <a:pt x="129582" y="418"/>
                  </a:lnTo>
                  <a:lnTo>
                    <a:pt x="115463" y="42533"/>
                  </a:lnTo>
                  <a:lnTo>
                    <a:pt x="97110" y="68674"/>
                  </a:lnTo>
                  <a:lnTo>
                    <a:pt x="70428" y="87553"/>
                  </a:lnTo>
                  <a:lnTo>
                    <a:pt x="43551" y="98712"/>
                  </a:lnTo>
                  <a:lnTo>
                    <a:pt x="17713" y="99745"/>
                  </a:lnTo>
                  <a:lnTo>
                    <a:pt x="6321" y="95358"/>
                  </a:lnTo>
                  <a:lnTo>
                    <a:pt x="2296" y="92212"/>
                  </a:lnTo>
                  <a:lnTo>
                    <a:pt x="317" y="87293"/>
                  </a:lnTo>
                  <a:lnTo>
                    <a:pt x="0" y="74301"/>
                  </a:lnTo>
                  <a:lnTo>
                    <a:pt x="1610" y="69002"/>
                  </a:lnTo>
                  <a:lnTo>
                    <a:pt x="7161" y="61233"/>
                  </a:lnTo>
                  <a:lnTo>
                    <a:pt x="12028" y="59585"/>
                  </a:lnTo>
                  <a:lnTo>
                    <a:pt x="24961" y="59633"/>
                  </a:lnTo>
                  <a:lnTo>
                    <a:pt x="48110" y="67000"/>
                  </a:lnTo>
                  <a:lnTo>
                    <a:pt x="87739" y="93124"/>
                  </a:lnTo>
                  <a:lnTo>
                    <a:pt x="114895" y="12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5399">
              <a:extLst>
                <a:ext uri="{FF2B5EF4-FFF2-40B4-BE49-F238E27FC236}">
                  <a16:creationId xmlns:a16="http://schemas.microsoft.com/office/drawing/2014/main" xmlns="" id="{09D5549A-615F-48A8-8001-159FFF62CB6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788400" y="5219700"/>
              <a:ext cx="43691" cy="222251"/>
            </a:xfrm>
            <a:custGeom>
              <a:avLst/>
              <a:gdLst/>
              <a:ahLst/>
              <a:cxnLst/>
              <a:rect l="0" t="0" r="0" b="0"/>
              <a:pathLst>
                <a:path w="43691" h="2222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10113"/>
                  </a:lnTo>
                  <a:lnTo>
                    <a:pt x="35859" y="49113"/>
                  </a:lnTo>
                  <a:lnTo>
                    <a:pt x="43690" y="78037"/>
                  </a:lnTo>
                  <a:lnTo>
                    <a:pt x="41951" y="122684"/>
                  </a:lnTo>
                  <a:lnTo>
                    <a:pt x="29127" y="167192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5400">
              <a:extLst>
                <a:ext uri="{FF2B5EF4-FFF2-40B4-BE49-F238E27FC236}">
                  <a16:creationId xmlns:a16="http://schemas.microsoft.com/office/drawing/2014/main" xmlns="" id="{ED663DC9-D6F8-40FC-BD74-33861280F0F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653303" y="5181600"/>
              <a:ext cx="252448" cy="203201"/>
            </a:xfrm>
            <a:custGeom>
              <a:avLst/>
              <a:gdLst/>
              <a:ahLst/>
              <a:cxnLst/>
              <a:rect l="0" t="0" r="0" b="0"/>
              <a:pathLst>
                <a:path w="252448" h="203201">
                  <a:moveTo>
                    <a:pt x="246097" y="0"/>
                  </a:moveTo>
                  <a:lnTo>
                    <a:pt x="246097" y="0"/>
                  </a:lnTo>
                  <a:lnTo>
                    <a:pt x="230196" y="17312"/>
                  </a:lnTo>
                  <a:lnTo>
                    <a:pt x="200010" y="62680"/>
                  </a:lnTo>
                  <a:lnTo>
                    <a:pt x="157564" y="109262"/>
                  </a:lnTo>
                  <a:lnTo>
                    <a:pt x="112271" y="137294"/>
                  </a:lnTo>
                  <a:lnTo>
                    <a:pt x="79366" y="146905"/>
                  </a:lnTo>
                  <a:lnTo>
                    <a:pt x="57929" y="146900"/>
                  </a:lnTo>
                  <a:lnTo>
                    <a:pt x="38524" y="140784"/>
                  </a:lnTo>
                  <a:lnTo>
                    <a:pt x="6442" y="119609"/>
                  </a:lnTo>
                  <a:lnTo>
                    <a:pt x="2366" y="114312"/>
                  </a:lnTo>
                  <a:lnTo>
                    <a:pt x="354" y="109369"/>
                  </a:lnTo>
                  <a:lnTo>
                    <a:pt x="0" y="100819"/>
                  </a:lnTo>
                  <a:lnTo>
                    <a:pt x="2195" y="94668"/>
                  </a:lnTo>
                  <a:lnTo>
                    <a:pt x="9285" y="89582"/>
                  </a:lnTo>
                  <a:lnTo>
                    <a:pt x="20197" y="85675"/>
                  </a:lnTo>
                  <a:lnTo>
                    <a:pt x="34454" y="83939"/>
                  </a:lnTo>
                  <a:lnTo>
                    <a:pt x="61719" y="89703"/>
                  </a:lnTo>
                  <a:lnTo>
                    <a:pt x="101831" y="109363"/>
                  </a:lnTo>
                  <a:lnTo>
                    <a:pt x="146291" y="139886"/>
                  </a:lnTo>
                  <a:lnTo>
                    <a:pt x="191918" y="174446"/>
                  </a:lnTo>
                  <a:lnTo>
                    <a:pt x="238567" y="197603"/>
                  </a:lnTo>
                  <a:lnTo>
                    <a:pt x="252447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5401">
              <a:extLst>
                <a:ext uri="{FF2B5EF4-FFF2-40B4-BE49-F238E27FC236}">
                  <a16:creationId xmlns:a16="http://schemas.microsoft.com/office/drawing/2014/main" xmlns="" id="{57A6EB30-E77A-4E9F-A663-6367A60A4A6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214677" y="5041978"/>
              <a:ext cx="276841" cy="372825"/>
            </a:xfrm>
            <a:custGeom>
              <a:avLst/>
              <a:gdLst/>
              <a:ahLst/>
              <a:cxnLst/>
              <a:rect l="0" t="0" r="0" b="0"/>
              <a:pathLst>
                <a:path w="276841" h="372825">
                  <a:moveTo>
                    <a:pt x="252923" y="6272"/>
                  </a:moveTo>
                  <a:lnTo>
                    <a:pt x="252923" y="6272"/>
                  </a:lnTo>
                  <a:lnTo>
                    <a:pt x="256293" y="2901"/>
                  </a:lnTo>
                  <a:lnTo>
                    <a:pt x="261711" y="1246"/>
                  </a:lnTo>
                  <a:lnTo>
                    <a:pt x="276840" y="0"/>
                  </a:lnTo>
                  <a:lnTo>
                    <a:pt x="276629" y="679"/>
                  </a:lnTo>
                  <a:lnTo>
                    <a:pt x="274512" y="3316"/>
                  </a:lnTo>
                  <a:lnTo>
                    <a:pt x="233471" y="30431"/>
                  </a:lnTo>
                  <a:lnTo>
                    <a:pt x="185973" y="58238"/>
                  </a:lnTo>
                  <a:lnTo>
                    <a:pt x="153317" y="76405"/>
                  </a:lnTo>
                  <a:lnTo>
                    <a:pt x="105974" y="103095"/>
                  </a:lnTo>
                  <a:lnTo>
                    <a:pt x="62350" y="135987"/>
                  </a:lnTo>
                  <a:lnTo>
                    <a:pt x="49219" y="147649"/>
                  </a:lnTo>
                  <a:lnTo>
                    <a:pt x="46565" y="152734"/>
                  </a:lnTo>
                  <a:lnTo>
                    <a:pt x="46207" y="157535"/>
                  </a:lnTo>
                  <a:lnTo>
                    <a:pt x="47379" y="162148"/>
                  </a:lnTo>
                  <a:lnTo>
                    <a:pt x="50277" y="165929"/>
                  </a:lnTo>
                  <a:lnTo>
                    <a:pt x="59142" y="172010"/>
                  </a:lnTo>
                  <a:lnTo>
                    <a:pt x="97288" y="180958"/>
                  </a:lnTo>
                  <a:lnTo>
                    <a:pt x="143706" y="185338"/>
                  </a:lnTo>
                  <a:lnTo>
                    <a:pt x="183685" y="196160"/>
                  </a:lnTo>
                  <a:lnTo>
                    <a:pt x="193928" y="203791"/>
                  </a:lnTo>
                  <a:lnTo>
                    <a:pt x="196659" y="207801"/>
                  </a:lnTo>
                  <a:lnTo>
                    <a:pt x="197070" y="212591"/>
                  </a:lnTo>
                  <a:lnTo>
                    <a:pt x="193762" y="223559"/>
                  </a:lnTo>
                  <a:lnTo>
                    <a:pt x="170483" y="245004"/>
                  </a:lnTo>
                  <a:lnTo>
                    <a:pt x="130032" y="272603"/>
                  </a:lnTo>
                  <a:lnTo>
                    <a:pt x="85669" y="299752"/>
                  </a:lnTo>
                  <a:lnTo>
                    <a:pt x="44616" y="322300"/>
                  </a:lnTo>
                  <a:lnTo>
                    <a:pt x="9438" y="348176"/>
                  </a:lnTo>
                  <a:lnTo>
                    <a:pt x="539" y="358372"/>
                  </a:lnTo>
                  <a:lnTo>
                    <a:pt x="0" y="362361"/>
                  </a:lnTo>
                  <a:lnTo>
                    <a:pt x="1758" y="365726"/>
                  </a:lnTo>
                  <a:lnTo>
                    <a:pt x="5046" y="368674"/>
                  </a:lnTo>
                  <a:lnTo>
                    <a:pt x="29900" y="372824"/>
                  </a:lnTo>
                  <a:lnTo>
                    <a:pt x="61609" y="371914"/>
                  </a:lnTo>
                  <a:lnTo>
                    <a:pt x="101572" y="369863"/>
                  </a:lnTo>
                  <a:lnTo>
                    <a:pt x="145204" y="368951"/>
                  </a:lnTo>
                  <a:lnTo>
                    <a:pt x="186704" y="364783"/>
                  </a:lnTo>
                  <a:lnTo>
                    <a:pt x="246573" y="355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5" name="SMARTInkShape-Group1027">
            <a:extLst>
              <a:ext uri="{FF2B5EF4-FFF2-40B4-BE49-F238E27FC236}">
                <a16:creationId xmlns:a16="http://schemas.microsoft.com/office/drawing/2014/main" xmlns="" id="{CEE20A11-22D8-4A63-8EDB-B294A5ED7791}"/>
              </a:ext>
            </a:extLst>
          </p:cNvPr>
          <p:cNvGrpSpPr/>
          <p:nvPr/>
        </p:nvGrpSpPr>
        <p:grpSpPr>
          <a:xfrm>
            <a:off x="8979938" y="5113094"/>
            <a:ext cx="1402313" cy="474907"/>
            <a:chOff x="8979938" y="5113094"/>
            <a:chExt cx="1402313" cy="474907"/>
          </a:xfrm>
        </p:grpSpPr>
        <p:sp>
          <p:nvSpPr>
            <p:cNvPr id="543" name="SMARTInkShape-5402">
              <a:extLst>
                <a:ext uri="{FF2B5EF4-FFF2-40B4-BE49-F238E27FC236}">
                  <a16:creationId xmlns:a16="http://schemas.microsoft.com/office/drawing/2014/main" xmlns="" id="{A3422930-AA4D-4E3C-BF00-353314DF8CB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979938" y="5365750"/>
              <a:ext cx="157713" cy="11812"/>
            </a:xfrm>
            <a:custGeom>
              <a:avLst/>
              <a:gdLst/>
              <a:ahLst/>
              <a:cxnLst/>
              <a:rect l="0" t="0" r="0" b="0"/>
              <a:pathLst>
                <a:path w="157713" h="11812">
                  <a:moveTo>
                    <a:pt x="18012" y="0"/>
                  </a:moveTo>
                  <a:lnTo>
                    <a:pt x="18012" y="0"/>
                  </a:lnTo>
                  <a:lnTo>
                    <a:pt x="11269" y="0"/>
                  </a:lnTo>
                  <a:lnTo>
                    <a:pt x="9284" y="705"/>
                  </a:lnTo>
                  <a:lnTo>
                    <a:pt x="7960" y="1882"/>
                  </a:lnTo>
                  <a:lnTo>
                    <a:pt x="7077" y="3371"/>
                  </a:lnTo>
                  <a:lnTo>
                    <a:pt x="5783" y="4364"/>
                  </a:lnTo>
                  <a:lnTo>
                    <a:pt x="0" y="6088"/>
                  </a:lnTo>
                  <a:lnTo>
                    <a:pt x="32867" y="11811"/>
                  </a:lnTo>
                  <a:lnTo>
                    <a:pt x="76136" y="7455"/>
                  </a:lnTo>
                  <a:lnTo>
                    <a:pt x="123302" y="1121"/>
                  </a:lnTo>
                  <a:lnTo>
                    <a:pt x="1577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5403">
              <a:extLst>
                <a:ext uri="{FF2B5EF4-FFF2-40B4-BE49-F238E27FC236}">
                  <a16:creationId xmlns:a16="http://schemas.microsoft.com/office/drawing/2014/main" xmlns="" id="{B7F9B9C3-31C4-4A2F-A883-F4C705ADC76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184101" y="5238772"/>
              <a:ext cx="156750" cy="253979"/>
            </a:xfrm>
            <a:custGeom>
              <a:avLst/>
              <a:gdLst/>
              <a:ahLst/>
              <a:cxnLst/>
              <a:rect l="0" t="0" r="0" b="0"/>
              <a:pathLst>
                <a:path w="156750" h="253979">
                  <a:moveTo>
                    <a:pt x="137699" y="6328"/>
                  </a:moveTo>
                  <a:lnTo>
                    <a:pt x="137699" y="6328"/>
                  </a:lnTo>
                  <a:lnTo>
                    <a:pt x="141069" y="2957"/>
                  </a:lnTo>
                  <a:lnTo>
                    <a:pt x="144606" y="1302"/>
                  </a:lnTo>
                  <a:lnTo>
                    <a:pt x="150059" y="55"/>
                  </a:lnTo>
                  <a:lnTo>
                    <a:pt x="146929" y="0"/>
                  </a:lnTo>
                  <a:lnTo>
                    <a:pt x="129409" y="5757"/>
                  </a:lnTo>
                  <a:lnTo>
                    <a:pt x="86785" y="28798"/>
                  </a:lnTo>
                  <a:lnTo>
                    <a:pt x="39466" y="69752"/>
                  </a:lnTo>
                  <a:lnTo>
                    <a:pt x="32629" y="80623"/>
                  </a:lnTo>
                  <a:lnTo>
                    <a:pt x="31668" y="83375"/>
                  </a:lnTo>
                  <a:lnTo>
                    <a:pt x="31736" y="85915"/>
                  </a:lnTo>
                  <a:lnTo>
                    <a:pt x="33689" y="90618"/>
                  </a:lnTo>
                  <a:lnTo>
                    <a:pt x="35903" y="92155"/>
                  </a:lnTo>
                  <a:lnTo>
                    <a:pt x="42129" y="93862"/>
                  </a:lnTo>
                  <a:lnTo>
                    <a:pt x="87135" y="97056"/>
                  </a:lnTo>
                  <a:lnTo>
                    <a:pt x="107836" y="101688"/>
                  </a:lnTo>
                  <a:lnTo>
                    <a:pt x="109325" y="103062"/>
                  </a:lnTo>
                  <a:lnTo>
                    <a:pt x="110315" y="104684"/>
                  </a:lnTo>
                  <a:lnTo>
                    <a:pt x="111711" y="113709"/>
                  </a:lnTo>
                  <a:lnTo>
                    <a:pt x="108275" y="121316"/>
                  </a:lnTo>
                  <a:lnTo>
                    <a:pt x="94571" y="137698"/>
                  </a:lnTo>
                  <a:lnTo>
                    <a:pt x="49093" y="171567"/>
                  </a:lnTo>
                  <a:lnTo>
                    <a:pt x="12135" y="203135"/>
                  </a:lnTo>
                  <a:lnTo>
                    <a:pt x="2500" y="216649"/>
                  </a:lnTo>
                  <a:lnTo>
                    <a:pt x="0" y="222806"/>
                  </a:lnTo>
                  <a:lnTo>
                    <a:pt x="37" y="225436"/>
                  </a:lnTo>
                  <a:lnTo>
                    <a:pt x="1962" y="230239"/>
                  </a:lnTo>
                  <a:lnTo>
                    <a:pt x="10385" y="236909"/>
                  </a:lnTo>
                  <a:lnTo>
                    <a:pt x="25187" y="243354"/>
                  </a:lnTo>
                  <a:lnTo>
                    <a:pt x="64174" y="247065"/>
                  </a:lnTo>
                  <a:lnTo>
                    <a:pt x="109698" y="247554"/>
                  </a:lnTo>
                  <a:lnTo>
                    <a:pt x="145732" y="248327"/>
                  </a:lnTo>
                  <a:lnTo>
                    <a:pt x="156749" y="253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5404">
              <a:extLst>
                <a:ext uri="{FF2B5EF4-FFF2-40B4-BE49-F238E27FC236}">
                  <a16:creationId xmlns:a16="http://schemas.microsoft.com/office/drawing/2014/main" xmlns="" id="{B216DF37-60D9-417E-90D0-D0FDD15E9DF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747248" y="5425879"/>
              <a:ext cx="63503" cy="73222"/>
            </a:xfrm>
            <a:custGeom>
              <a:avLst/>
              <a:gdLst/>
              <a:ahLst/>
              <a:cxnLst/>
              <a:rect l="0" t="0" r="0" b="0"/>
              <a:pathLst>
                <a:path w="63503" h="73222">
                  <a:moveTo>
                    <a:pt x="2" y="3371"/>
                  </a:moveTo>
                  <a:lnTo>
                    <a:pt x="2" y="3371"/>
                  </a:lnTo>
                  <a:lnTo>
                    <a:pt x="0" y="0"/>
                  </a:lnTo>
                  <a:lnTo>
                    <a:pt x="1413" y="418"/>
                  </a:lnTo>
                  <a:lnTo>
                    <a:pt x="17679" y="14959"/>
                  </a:lnTo>
                  <a:lnTo>
                    <a:pt x="53975" y="58844"/>
                  </a:lnTo>
                  <a:lnTo>
                    <a:pt x="63502" y="73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5405">
              <a:extLst>
                <a:ext uri="{FF2B5EF4-FFF2-40B4-BE49-F238E27FC236}">
                  <a16:creationId xmlns:a16="http://schemas.microsoft.com/office/drawing/2014/main" xmlns="" id="{7BF116BF-2C6B-4D20-96F1-F6248A9E52E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632950" y="5310553"/>
              <a:ext cx="93895" cy="264889"/>
            </a:xfrm>
            <a:custGeom>
              <a:avLst/>
              <a:gdLst/>
              <a:ahLst/>
              <a:cxnLst/>
              <a:rect l="0" t="0" r="0" b="0"/>
              <a:pathLst>
                <a:path w="93895" h="264889">
                  <a:moveTo>
                    <a:pt x="0" y="105997"/>
                  </a:moveTo>
                  <a:lnTo>
                    <a:pt x="0" y="105997"/>
                  </a:lnTo>
                  <a:lnTo>
                    <a:pt x="3370" y="105997"/>
                  </a:lnTo>
                  <a:lnTo>
                    <a:pt x="9459" y="146817"/>
                  </a:lnTo>
                  <a:lnTo>
                    <a:pt x="17130" y="189633"/>
                  </a:lnTo>
                  <a:lnTo>
                    <a:pt x="21676" y="234676"/>
                  </a:lnTo>
                  <a:lnTo>
                    <a:pt x="19395" y="264888"/>
                  </a:lnTo>
                  <a:lnTo>
                    <a:pt x="19071" y="218719"/>
                  </a:lnTo>
                  <a:lnTo>
                    <a:pt x="20470" y="185729"/>
                  </a:lnTo>
                  <a:lnTo>
                    <a:pt x="25795" y="140493"/>
                  </a:lnTo>
                  <a:lnTo>
                    <a:pt x="32869" y="97339"/>
                  </a:lnTo>
                  <a:lnTo>
                    <a:pt x="40007" y="61226"/>
                  </a:lnTo>
                  <a:lnTo>
                    <a:pt x="52608" y="16585"/>
                  </a:lnTo>
                  <a:lnTo>
                    <a:pt x="58896" y="7932"/>
                  </a:lnTo>
                  <a:lnTo>
                    <a:pt x="66392" y="2440"/>
                  </a:lnTo>
                  <a:lnTo>
                    <a:pt x="74429" y="0"/>
                  </a:lnTo>
                  <a:lnTo>
                    <a:pt x="77841" y="2172"/>
                  </a:lnTo>
                  <a:lnTo>
                    <a:pt x="86014" y="18005"/>
                  </a:lnTo>
                  <a:lnTo>
                    <a:pt x="93218" y="42676"/>
                  </a:lnTo>
                  <a:lnTo>
                    <a:pt x="93894" y="48966"/>
                  </a:lnTo>
                  <a:lnTo>
                    <a:pt x="90884" y="59718"/>
                  </a:lnTo>
                  <a:lnTo>
                    <a:pt x="77453" y="78118"/>
                  </a:lnTo>
                  <a:lnTo>
                    <a:pt x="41905" y="95010"/>
                  </a:lnTo>
                  <a:lnTo>
                    <a:pt x="25400" y="99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5406">
              <a:extLst>
                <a:ext uri="{FF2B5EF4-FFF2-40B4-BE49-F238E27FC236}">
                  <a16:creationId xmlns:a16="http://schemas.microsoft.com/office/drawing/2014/main" xmlns="" id="{FC218409-847C-46FA-B010-943CCEB662C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380693" y="5334883"/>
              <a:ext cx="144308" cy="132468"/>
            </a:xfrm>
            <a:custGeom>
              <a:avLst/>
              <a:gdLst/>
              <a:ahLst/>
              <a:cxnLst/>
              <a:rect l="0" t="0" r="0" b="0"/>
              <a:pathLst>
                <a:path w="144308" h="132468">
                  <a:moveTo>
                    <a:pt x="137957" y="5467"/>
                  </a:moveTo>
                  <a:lnTo>
                    <a:pt x="137957" y="5467"/>
                  </a:lnTo>
                  <a:lnTo>
                    <a:pt x="143424" y="0"/>
                  </a:lnTo>
                  <a:lnTo>
                    <a:pt x="111059" y="41203"/>
                  </a:lnTo>
                  <a:lnTo>
                    <a:pt x="86156" y="67794"/>
                  </a:lnTo>
                  <a:lnTo>
                    <a:pt x="49900" y="91817"/>
                  </a:lnTo>
                  <a:lnTo>
                    <a:pt x="36732" y="94880"/>
                  </a:lnTo>
                  <a:lnTo>
                    <a:pt x="19300" y="92637"/>
                  </a:lnTo>
                  <a:lnTo>
                    <a:pt x="7079" y="87505"/>
                  </a:lnTo>
                  <a:lnTo>
                    <a:pt x="4138" y="85559"/>
                  </a:lnTo>
                  <a:lnTo>
                    <a:pt x="2178" y="82850"/>
                  </a:lnTo>
                  <a:lnTo>
                    <a:pt x="0" y="76078"/>
                  </a:lnTo>
                  <a:lnTo>
                    <a:pt x="1534" y="73002"/>
                  </a:lnTo>
                  <a:lnTo>
                    <a:pt x="17328" y="62996"/>
                  </a:lnTo>
                  <a:lnTo>
                    <a:pt x="26489" y="59258"/>
                  </a:lnTo>
                  <a:lnTo>
                    <a:pt x="37615" y="57596"/>
                  </a:lnTo>
                  <a:lnTo>
                    <a:pt x="52409" y="60032"/>
                  </a:lnTo>
                  <a:lnTo>
                    <a:pt x="78777" y="72245"/>
                  </a:lnTo>
                  <a:lnTo>
                    <a:pt x="103544" y="92403"/>
                  </a:lnTo>
                  <a:lnTo>
                    <a:pt x="127250" y="126984"/>
                  </a:lnTo>
                  <a:lnTo>
                    <a:pt x="133433" y="130030"/>
                  </a:lnTo>
                  <a:lnTo>
                    <a:pt x="144307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5407">
              <a:extLst>
                <a:ext uri="{FF2B5EF4-FFF2-40B4-BE49-F238E27FC236}">
                  <a16:creationId xmlns:a16="http://schemas.microsoft.com/office/drawing/2014/main" xmlns="" id="{A12C8914-DE33-43B2-8F0D-1C25AD1C1CD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940278" y="5359400"/>
              <a:ext cx="92723" cy="95251"/>
            </a:xfrm>
            <a:custGeom>
              <a:avLst/>
              <a:gdLst/>
              <a:ahLst/>
              <a:cxnLst/>
              <a:rect l="0" t="0" r="0" b="0"/>
              <a:pathLst>
                <a:path w="92723" h="95251">
                  <a:moveTo>
                    <a:pt x="92722" y="0"/>
                  </a:moveTo>
                  <a:lnTo>
                    <a:pt x="92722" y="0"/>
                  </a:lnTo>
                  <a:lnTo>
                    <a:pt x="75144" y="23222"/>
                  </a:lnTo>
                  <a:lnTo>
                    <a:pt x="55058" y="50860"/>
                  </a:lnTo>
                  <a:lnTo>
                    <a:pt x="40704" y="62821"/>
                  </a:lnTo>
                  <a:lnTo>
                    <a:pt x="15613" y="75371"/>
                  </a:lnTo>
                  <a:lnTo>
                    <a:pt x="6002" y="76302"/>
                  </a:lnTo>
                  <a:lnTo>
                    <a:pt x="3161" y="74857"/>
                  </a:lnTo>
                  <a:lnTo>
                    <a:pt x="1264" y="72482"/>
                  </a:lnTo>
                  <a:lnTo>
                    <a:pt x="0" y="69488"/>
                  </a:lnTo>
                  <a:lnTo>
                    <a:pt x="567" y="66081"/>
                  </a:lnTo>
                  <a:lnTo>
                    <a:pt x="4961" y="58532"/>
                  </a:lnTo>
                  <a:lnTo>
                    <a:pt x="15371" y="49720"/>
                  </a:lnTo>
                  <a:lnTo>
                    <a:pt x="20693" y="49375"/>
                  </a:lnTo>
                  <a:lnTo>
                    <a:pt x="34133" y="52753"/>
                  </a:lnTo>
                  <a:lnTo>
                    <a:pt x="45750" y="60840"/>
                  </a:lnTo>
                  <a:lnTo>
                    <a:pt x="73672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5408">
              <a:extLst>
                <a:ext uri="{FF2B5EF4-FFF2-40B4-BE49-F238E27FC236}">
                  <a16:creationId xmlns:a16="http://schemas.microsoft.com/office/drawing/2014/main" xmlns="" id="{A112AC10-A2D9-4123-9401-8172C9F7ACF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857610" y="5335406"/>
              <a:ext cx="60208" cy="131945"/>
            </a:xfrm>
            <a:custGeom>
              <a:avLst/>
              <a:gdLst/>
              <a:ahLst/>
              <a:cxnLst/>
              <a:rect l="0" t="0" r="0" b="0"/>
              <a:pathLst>
                <a:path w="60208" h="131945">
                  <a:moveTo>
                    <a:pt x="54740" y="17644"/>
                  </a:moveTo>
                  <a:lnTo>
                    <a:pt x="54740" y="17644"/>
                  </a:lnTo>
                  <a:lnTo>
                    <a:pt x="59766" y="5711"/>
                  </a:lnTo>
                  <a:lnTo>
                    <a:pt x="60207" y="3338"/>
                  </a:lnTo>
                  <a:lnTo>
                    <a:pt x="59090" y="1757"/>
                  </a:lnTo>
                  <a:lnTo>
                    <a:pt x="54087" y="0"/>
                  </a:lnTo>
                  <a:lnTo>
                    <a:pt x="51482" y="942"/>
                  </a:lnTo>
                  <a:lnTo>
                    <a:pt x="38470" y="16357"/>
                  </a:lnTo>
                  <a:lnTo>
                    <a:pt x="14888" y="55000"/>
                  </a:lnTo>
                  <a:lnTo>
                    <a:pt x="3342" y="83589"/>
                  </a:lnTo>
                  <a:lnTo>
                    <a:pt x="0" y="108836"/>
                  </a:lnTo>
                  <a:lnTo>
                    <a:pt x="1718" y="120733"/>
                  </a:lnTo>
                  <a:lnTo>
                    <a:pt x="5282" y="124470"/>
                  </a:lnTo>
                  <a:lnTo>
                    <a:pt x="29340" y="131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5409">
              <a:extLst>
                <a:ext uri="{FF2B5EF4-FFF2-40B4-BE49-F238E27FC236}">
                  <a16:creationId xmlns:a16="http://schemas.microsoft.com/office/drawing/2014/main" xmlns="" id="{D9C49C2C-4D40-444F-B656-47628B8483A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753600" y="5416550"/>
              <a:ext cx="76201" cy="82551"/>
            </a:xfrm>
            <a:custGeom>
              <a:avLst/>
              <a:gdLst/>
              <a:ahLst/>
              <a:cxnLst/>
              <a:rect l="0" t="0" r="0" b="0"/>
              <a:pathLst>
                <a:path w="76201" h="82551">
                  <a:moveTo>
                    <a:pt x="76200" y="0"/>
                  </a:moveTo>
                  <a:lnTo>
                    <a:pt x="76200" y="0"/>
                  </a:lnTo>
                  <a:lnTo>
                    <a:pt x="61004" y="20265"/>
                  </a:lnTo>
                  <a:lnTo>
                    <a:pt x="51314" y="34305"/>
                  </a:lnTo>
                  <a:lnTo>
                    <a:pt x="4535" y="7672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5410">
              <a:extLst>
                <a:ext uri="{FF2B5EF4-FFF2-40B4-BE49-F238E27FC236}">
                  <a16:creationId xmlns:a16="http://schemas.microsoft.com/office/drawing/2014/main" xmlns="" id="{720801F5-FE5D-4B20-845D-7A0BBF9570D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161414" y="5170199"/>
              <a:ext cx="141337" cy="417802"/>
            </a:xfrm>
            <a:custGeom>
              <a:avLst/>
              <a:gdLst/>
              <a:ahLst/>
              <a:cxnLst/>
              <a:rect l="0" t="0" r="0" b="0"/>
              <a:pathLst>
                <a:path w="141337" h="417802">
                  <a:moveTo>
                    <a:pt x="96886" y="24101"/>
                  </a:moveTo>
                  <a:lnTo>
                    <a:pt x="96886" y="24101"/>
                  </a:lnTo>
                  <a:lnTo>
                    <a:pt x="84525" y="0"/>
                  </a:lnTo>
                  <a:lnTo>
                    <a:pt x="63941" y="47184"/>
                  </a:lnTo>
                  <a:lnTo>
                    <a:pt x="50592" y="89423"/>
                  </a:lnTo>
                  <a:lnTo>
                    <a:pt x="41975" y="126041"/>
                  </a:lnTo>
                  <a:lnTo>
                    <a:pt x="33439" y="165833"/>
                  </a:lnTo>
                  <a:lnTo>
                    <a:pt x="24237" y="207037"/>
                  </a:lnTo>
                  <a:lnTo>
                    <a:pt x="13092" y="248869"/>
                  </a:lnTo>
                  <a:lnTo>
                    <a:pt x="4846" y="285335"/>
                  </a:lnTo>
                  <a:lnTo>
                    <a:pt x="0" y="331750"/>
                  </a:lnTo>
                  <a:lnTo>
                    <a:pt x="547" y="345617"/>
                  </a:lnTo>
                  <a:lnTo>
                    <a:pt x="12441" y="370432"/>
                  </a:lnTo>
                  <a:lnTo>
                    <a:pt x="21538" y="381988"/>
                  </a:lnTo>
                  <a:lnTo>
                    <a:pt x="46700" y="398592"/>
                  </a:lnTo>
                  <a:lnTo>
                    <a:pt x="76697" y="409263"/>
                  </a:lnTo>
                  <a:lnTo>
                    <a:pt x="119675" y="415271"/>
                  </a:lnTo>
                  <a:lnTo>
                    <a:pt x="141336" y="417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5411">
              <a:extLst>
                <a:ext uri="{FF2B5EF4-FFF2-40B4-BE49-F238E27FC236}">
                  <a16:creationId xmlns:a16="http://schemas.microsoft.com/office/drawing/2014/main" xmlns="" id="{75E69192-CE83-4C97-9D27-811BB58064A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160000" y="5283200"/>
              <a:ext cx="42556" cy="273051"/>
            </a:xfrm>
            <a:custGeom>
              <a:avLst/>
              <a:gdLst/>
              <a:ahLst/>
              <a:cxnLst/>
              <a:rect l="0" t="0" r="0" b="0"/>
              <a:pathLst>
                <a:path w="42556" h="273051">
                  <a:moveTo>
                    <a:pt x="12700" y="0"/>
                  </a:moveTo>
                  <a:lnTo>
                    <a:pt x="12700" y="0"/>
                  </a:lnTo>
                  <a:lnTo>
                    <a:pt x="19443" y="6742"/>
                  </a:lnTo>
                  <a:lnTo>
                    <a:pt x="30376" y="27790"/>
                  </a:lnTo>
                  <a:lnTo>
                    <a:pt x="38431" y="72793"/>
                  </a:lnTo>
                  <a:lnTo>
                    <a:pt x="42555" y="103562"/>
                  </a:lnTo>
                  <a:lnTo>
                    <a:pt x="39657" y="136069"/>
                  </a:lnTo>
                  <a:lnTo>
                    <a:pt x="32083" y="169735"/>
                  </a:lnTo>
                  <a:lnTo>
                    <a:pt x="21389" y="204172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5412">
              <a:extLst>
                <a:ext uri="{FF2B5EF4-FFF2-40B4-BE49-F238E27FC236}">
                  <a16:creationId xmlns:a16="http://schemas.microsoft.com/office/drawing/2014/main" xmlns="" id="{DC38ADC0-A2C9-431C-8BCC-2897B920B10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077450" y="5347583"/>
              <a:ext cx="18689" cy="157868"/>
            </a:xfrm>
            <a:custGeom>
              <a:avLst/>
              <a:gdLst/>
              <a:ahLst/>
              <a:cxnLst/>
              <a:rect l="0" t="0" r="0" b="0"/>
              <a:pathLst>
                <a:path w="18689" h="1578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8837" y="20242"/>
                  </a:lnTo>
                  <a:lnTo>
                    <a:pt x="17218" y="58979"/>
                  </a:lnTo>
                  <a:lnTo>
                    <a:pt x="18688" y="99136"/>
                  </a:lnTo>
                  <a:lnTo>
                    <a:pt x="10251" y="141875"/>
                  </a:lnTo>
                  <a:lnTo>
                    <a:pt x="635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5413">
              <a:extLst>
                <a:ext uri="{FF2B5EF4-FFF2-40B4-BE49-F238E27FC236}">
                  <a16:creationId xmlns:a16="http://schemas.microsoft.com/office/drawing/2014/main" xmlns="" id="{67CE413C-6FB7-4E23-BD27-E250BA761C5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223500" y="5113094"/>
              <a:ext cx="158751" cy="119307"/>
            </a:xfrm>
            <a:custGeom>
              <a:avLst/>
              <a:gdLst/>
              <a:ahLst/>
              <a:cxnLst/>
              <a:rect l="0" t="0" r="0" b="0"/>
              <a:pathLst>
                <a:path w="158751" h="119307">
                  <a:moveTo>
                    <a:pt x="0" y="36756"/>
                  </a:moveTo>
                  <a:lnTo>
                    <a:pt x="0" y="36756"/>
                  </a:lnTo>
                  <a:lnTo>
                    <a:pt x="705" y="26617"/>
                  </a:lnTo>
                  <a:lnTo>
                    <a:pt x="5069" y="15799"/>
                  </a:lnTo>
                  <a:lnTo>
                    <a:pt x="8839" y="10273"/>
                  </a:lnTo>
                  <a:lnTo>
                    <a:pt x="18297" y="3194"/>
                  </a:lnTo>
                  <a:lnTo>
                    <a:pt x="33409" y="0"/>
                  </a:lnTo>
                  <a:lnTo>
                    <a:pt x="54661" y="2426"/>
                  </a:lnTo>
                  <a:lnTo>
                    <a:pt x="60430" y="6812"/>
                  </a:lnTo>
                  <a:lnTo>
                    <a:pt x="68721" y="21096"/>
                  </a:lnTo>
                  <a:lnTo>
                    <a:pt x="67688" y="29844"/>
                  </a:lnTo>
                  <a:lnTo>
                    <a:pt x="57128" y="48971"/>
                  </a:lnTo>
                  <a:lnTo>
                    <a:pt x="14855" y="86563"/>
                  </a:lnTo>
                  <a:lnTo>
                    <a:pt x="13429" y="90422"/>
                  </a:lnTo>
                  <a:lnTo>
                    <a:pt x="13893" y="94406"/>
                  </a:lnTo>
                  <a:lnTo>
                    <a:pt x="15612" y="98472"/>
                  </a:lnTo>
                  <a:lnTo>
                    <a:pt x="18874" y="101183"/>
                  </a:lnTo>
                  <a:lnTo>
                    <a:pt x="28144" y="104196"/>
                  </a:lnTo>
                  <a:lnTo>
                    <a:pt x="75709" y="108170"/>
                  </a:lnTo>
                  <a:lnTo>
                    <a:pt x="121210" y="113420"/>
                  </a:lnTo>
                  <a:lnTo>
                    <a:pt x="158750" y="119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0" name="SMARTInkShape-Group1028">
            <a:extLst>
              <a:ext uri="{FF2B5EF4-FFF2-40B4-BE49-F238E27FC236}">
                <a16:creationId xmlns:a16="http://schemas.microsoft.com/office/drawing/2014/main" xmlns="" id="{81938EEE-DC5C-468C-8F7B-524A4D7ABFF5}"/>
              </a:ext>
            </a:extLst>
          </p:cNvPr>
          <p:cNvGrpSpPr/>
          <p:nvPr/>
        </p:nvGrpSpPr>
        <p:grpSpPr>
          <a:xfrm>
            <a:off x="671346" y="3905666"/>
            <a:ext cx="770105" cy="430796"/>
            <a:chOff x="671346" y="3905666"/>
            <a:chExt cx="770105" cy="430796"/>
          </a:xfrm>
        </p:grpSpPr>
        <p:sp>
          <p:nvSpPr>
            <p:cNvPr id="556" name="SMARTInkShape-5414">
              <a:extLst>
                <a:ext uri="{FF2B5EF4-FFF2-40B4-BE49-F238E27FC236}">
                  <a16:creationId xmlns:a16="http://schemas.microsoft.com/office/drawing/2014/main" xmlns="" id="{4FC5D095-5577-40E3-AF8B-202670C9BAF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71346" y="4169223"/>
              <a:ext cx="338305" cy="148064"/>
            </a:xfrm>
            <a:custGeom>
              <a:avLst/>
              <a:gdLst/>
              <a:ahLst/>
              <a:cxnLst/>
              <a:rect l="0" t="0" r="0" b="0"/>
              <a:pathLst>
                <a:path w="338305" h="148064">
                  <a:moveTo>
                    <a:pt x="84304" y="34477"/>
                  </a:moveTo>
                  <a:lnTo>
                    <a:pt x="84304" y="34477"/>
                  </a:lnTo>
                  <a:lnTo>
                    <a:pt x="87675" y="34477"/>
                  </a:lnTo>
                  <a:lnTo>
                    <a:pt x="91212" y="36359"/>
                  </a:lnTo>
                  <a:lnTo>
                    <a:pt x="93142" y="37848"/>
                  </a:lnTo>
                  <a:lnTo>
                    <a:pt x="95288" y="47029"/>
                  </a:lnTo>
                  <a:lnTo>
                    <a:pt x="94614" y="69946"/>
                  </a:lnTo>
                  <a:lnTo>
                    <a:pt x="84694" y="109295"/>
                  </a:lnTo>
                  <a:lnTo>
                    <a:pt x="69838" y="133786"/>
                  </a:lnTo>
                  <a:lnTo>
                    <a:pt x="58119" y="143996"/>
                  </a:lnTo>
                  <a:lnTo>
                    <a:pt x="52031" y="147706"/>
                  </a:lnTo>
                  <a:lnTo>
                    <a:pt x="45150" y="148063"/>
                  </a:lnTo>
                  <a:lnTo>
                    <a:pt x="29978" y="142815"/>
                  </a:lnTo>
                  <a:lnTo>
                    <a:pt x="17591" y="131546"/>
                  </a:lnTo>
                  <a:lnTo>
                    <a:pt x="8087" y="117130"/>
                  </a:lnTo>
                  <a:lnTo>
                    <a:pt x="1511" y="101315"/>
                  </a:lnTo>
                  <a:lnTo>
                    <a:pt x="0" y="86760"/>
                  </a:lnTo>
                  <a:lnTo>
                    <a:pt x="584" y="79916"/>
                  </a:lnTo>
                  <a:lnTo>
                    <a:pt x="8760" y="66667"/>
                  </a:lnTo>
                  <a:lnTo>
                    <a:pt x="23212" y="53723"/>
                  </a:lnTo>
                  <a:lnTo>
                    <a:pt x="56560" y="35241"/>
                  </a:lnTo>
                  <a:lnTo>
                    <a:pt x="102973" y="21219"/>
                  </a:lnTo>
                  <a:lnTo>
                    <a:pt x="140814" y="14944"/>
                  </a:lnTo>
                  <a:lnTo>
                    <a:pt x="177388" y="9803"/>
                  </a:lnTo>
                  <a:lnTo>
                    <a:pt x="211753" y="5166"/>
                  </a:lnTo>
                  <a:lnTo>
                    <a:pt x="256749" y="0"/>
                  </a:lnTo>
                  <a:lnTo>
                    <a:pt x="298310" y="1979"/>
                  </a:lnTo>
                  <a:lnTo>
                    <a:pt x="338304" y="2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5415">
              <a:extLst>
                <a:ext uri="{FF2B5EF4-FFF2-40B4-BE49-F238E27FC236}">
                  <a16:creationId xmlns:a16="http://schemas.microsoft.com/office/drawing/2014/main" xmlns="" id="{989256D3-2402-430B-9E5E-DF77135DCD2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09650" y="3905666"/>
              <a:ext cx="99028" cy="162262"/>
            </a:xfrm>
            <a:custGeom>
              <a:avLst/>
              <a:gdLst/>
              <a:ahLst/>
              <a:cxnLst/>
              <a:rect l="0" t="0" r="0" b="0"/>
              <a:pathLst>
                <a:path w="99028" h="162262">
                  <a:moveTo>
                    <a:pt x="0" y="18634"/>
                  </a:moveTo>
                  <a:lnTo>
                    <a:pt x="0" y="18634"/>
                  </a:lnTo>
                  <a:lnTo>
                    <a:pt x="26515" y="4328"/>
                  </a:lnTo>
                  <a:lnTo>
                    <a:pt x="65694" y="0"/>
                  </a:lnTo>
                  <a:lnTo>
                    <a:pt x="69902" y="1978"/>
                  </a:lnTo>
                  <a:lnTo>
                    <a:pt x="76458" y="9820"/>
                  </a:lnTo>
                  <a:lnTo>
                    <a:pt x="77078" y="14875"/>
                  </a:lnTo>
                  <a:lnTo>
                    <a:pt x="74003" y="26135"/>
                  </a:lnTo>
                  <a:lnTo>
                    <a:pt x="56582" y="55004"/>
                  </a:lnTo>
                  <a:lnTo>
                    <a:pt x="39693" y="79524"/>
                  </a:lnTo>
                  <a:lnTo>
                    <a:pt x="39867" y="81100"/>
                  </a:lnTo>
                  <a:lnTo>
                    <a:pt x="41943" y="84732"/>
                  </a:lnTo>
                  <a:lnTo>
                    <a:pt x="50449" y="90743"/>
                  </a:lnTo>
                  <a:lnTo>
                    <a:pt x="88577" y="109421"/>
                  </a:lnTo>
                  <a:lnTo>
                    <a:pt x="92918" y="113026"/>
                  </a:lnTo>
                  <a:lnTo>
                    <a:pt x="97741" y="122675"/>
                  </a:lnTo>
                  <a:lnTo>
                    <a:pt x="99027" y="128211"/>
                  </a:lnTo>
                  <a:lnTo>
                    <a:pt x="97768" y="133313"/>
                  </a:lnTo>
                  <a:lnTo>
                    <a:pt x="90725" y="142745"/>
                  </a:lnTo>
                  <a:lnTo>
                    <a:pt x="74859" y="155988"/>
                  </a:lnTo>
                  <a:lnTo>
                    <a:pt x="61023" y="160820"/>
                  </a:lnTo>
                  <a:lnTo>
                    <a:pt x="46877" y="162261"/>
                  </a:lnTo>
                  <a:lnTo>
                    <a:pt x="35886" y="160550"/>
                  </a:lnTo>
                  <a:lnTo>
                    <a:pt x="32391" y="159106"/>
                  </a:lnTo>
                  <a:lnTo>
                    <a:pt x="30060" y="157437"/>
                  </a:lnTo>
                  <a:lnTo>
                    <a:pt x="25400" y="151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5416">
              <a:extLst>
                <a:ext uri="{FF2B5EF4-FFF2-40B4-BE49-F238E27FC236}">
                  <a16:creationId xmlns:a16="http://schemas.microsoft.com/office/drawing/2014/main" xmlns="" id="{3DBB8472-3E62-4B10-B05A-3138CF2A3E0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239133" y="4210050"/>
              <a:ext cx="151518" cy="25401"/>
            </a:xfrm>
            <a:custGeom>
              <a:avLst/>
              <a:gdLst/>
              <a:ahLst/>
              <a:cxnLst/>
              <a:rect l="0" t="0" r="0" b="0"/>
              <a:pathLst>
                <a:path w="1515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2749" y="22029"/>
                  </a:lnTo>
                  <a:lnTo>
                    <a:pt x="45291" y="10653"/>
                  </a:lnTo>
                  <a:lnTo>
                    <a:pt x="88528" y="3157"/>
                  </a:lnTo>
                  <a:lnTo>
                    <a:pt x="133901" y="623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5417">
              <a:extLst>
                <a:ext uri="{FF2B5EF4-FFF2-40B4-BE49-F238E27FC236}">
                  <a16:creationId xmlns:a16="http://schemas.microsoft.com/office/drawing/2014/main" xmlns="" id="{473FDE71-B32D-4150-ADCA-1B1F89FDF12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250950" y="4318000"/>
              <a:ext cx="190501" cy="18462"/>
            </a:xfrm>
            <a:custGeom>
              <a:avLst/>
              <a:gdLst/>
              <a:ahLst/>
              <a:cxnLst/>
              <a:rect l="0" t="0" r="0" b="0"/>
              <a:pathLst>
                <a:path w="190501" h="18462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06" y="17064"/>
                  </a:lnTo>
                  <a:lnTo>
                    <a:pt x="1881" y="17726"/>
                  </a:lnTo>
                  <a:lnTo>
                    <a:pt x="7892" y="18461"/>
                  </a:lnTo>
                  <a:lnTo>
                    <a:pt x="49902" y="17052"/>
                  </a:lnTo>
                  <a:lnTo>
                    <a:pt x="84973" y="13929"/>
                  </a:lnTo>
                  <a:lnTo>
                    <a:pt x="121727" y="10188"/>
                  </a:lnTo>
                  <a:lnTo>
                    <a:pt x="164635" y="411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3" name="SMARTInkShape-Group1029">
            <a:extLst>
              <a:ext uri="{FF2B5EF4-FFF2-40B4-BE49-F238E27FC236}">
                <a16:creationId xmlns:a16="http://schemas.microsoft.com/office/drawing/2014/main" xmlns="" id="{491E3508-D1AE-406B-A842-C20324B7DF37}"/>
              </a:ext>
            </a:extLst>
          </p:cNvPr>
          <p:cNvGrpSpPr/>
          <p:nvPr/>
        </p:nvGrpSpPr>
        <p:grpSpPr>
          <a:xfrm>
            <a:off x="1716597" y="3965958"/>
            <a:ext cx="3316063" cy="536038"/>
            <a:chOff x="1716597" y="3965958"/>
            <a:chExt cx="3316063" cy="536038"/>
          </a:xfrm>
        </p:grpSpPr>
        <p:sp>
          <p:nvSpPr>
            <p:cNvPr id="561" name="SMARTInkShape-5418">
              <a:extLst>
                <a:ext uri="{FF2B5EF4-FFF2-40B4-BE49-F238E27FC236}">
                  <a16:creationId xmlns:a16="http://schemas.microsoft.com/office/drawing/2014/main" xmlns="" id="{08A664A2-965D-4B24-BFD1-0A2F896C7AC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438650" y="4314342"/>
              <a:ext cx="95251" cy="124309"/>
            </a:xfrm>
            <a:custGeom>
              <a:avLst/>
              <a:gdLst/>
              <a:ahLst/>
              <a:cxnLst/>
              <a:rect l="0" t="0" r="0" b="0"/>
              <a:pathLst>
                <a:path w="95251" h="124309">
                  <a:moveTo>
                    <a:pt x="95250" y="3658"/>
                  </a:moveTo>
                  <a:lnTo>
                    <a:pt x="95250" y="3658"/>
                  </a:lnTo>
                  <a:lnTo>
                    <a:pt x="95250" y="287"/>
                  </a:lnTo>
                  <a:lnTo>
                    <a:pt x="94544" y="0"/>
                  </a:lnTo>
                  <a:lnTo>
                    <a:pt x="91879" y="1562"/>
                  </a:lnTo>
                  <a:lnTo>
                    <a:pt x="78644" y="15500"/>
                  </a:lnTo>
                  <a:lnTo>
                    <a:pt x="46915" y="56601"/>
                  </a:lnTo>
                  <a:lnTo>
                    <a:pt x="9937" y="104007"/>
                  </a:lnTo>
                  <a:lnTo>
                    <a:pt x="0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5419">
              <a:extLst>
                <a:ext uri="{FF2B5EF4-FFF2-40B4-BE49-F238E27FC236}">
                  <a16:creationId xmlns:a16="http://schemas.microsoft.com/office/drawing/2014/main" xmlns="" id="{211EE260-E978-4A90-8AFF-A12C3A4721A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438650" y="4324350"/>
              <a:ext cx="82551" cy="69851"/>
            </a:xfrm>
            <a:custGeom>
              <a:avLst/>
              <a:gdLst/>
              <a:ahLst/>
              <a:cxnLst/>
              <a:rect l="0" t="0" r="0" b="0"/>
              <a:pathLst>
                <a:path w="82551" h="698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5974" y="21048"/>
                  </a:lnTo>
                  <a:lnTo>
                    <a:pt x="825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5420">
              <a:extLst>
                <a:ext uri="{FF2B5EF4-FFF2-40B4-BE49-F238E27FC236}">
                  <a16:creationId xmlns:a16="http://schemas.microsoft.com/office/drawing/2014/main" xmlns="" id="{0DF22BD0-24DF-419A-9C24-E09B8E52E73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711450" y="4255383"/>
              <a:ext cx="114301" cy="132468"/>
            </a:xfrm>
            <a:custGeom>
              <a:avLst/>
              <a:gdLst/>
              <a:ahLst/>
              <a:cxnLst/>
              <a:rect l="0" t="0" r="0" b="0"/>
              <a:pathLst>
                <a:path w="114301" h="132468">
                  <a:moveTo>
                    <a:pt x="114300" y="5467"/>
                  </a:moveTo>
                  <a:lnTo>
                    <a:pt x="114300" y="5467"/>
                  </a:lnTo>
                  <a:lnTo>
                    <a:pt x="114300" y="2096"/>
                  </a:lnTo>
                  <a:lnTo>
                    <a:pt x="113594" y="1103"/>
                  </a:lnTo>
                  <a:lnTo>
                    <a:pt x="112418" y="441"/>
                  </a:lnTo>
                  <a:lnTo>
                    <a:pt x="110929" y="0"/>
                  </a:lnTo>
                  <a:lnTo>
                    <a:pt x="105511" y="3273"/>
                  </a:lnTo>
                  <a:lnTo>
                    <a:pt x="65964" y="50041"/>
                  </a:lnTo>
                  <a:lnTo>
                    <a:pt x="23904" y="94104"/>
                  </a:lnTo>
                  <a:lnTo>
                    <a:pt x="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5421">
              <a:extLst>
                <a:ext uri="{FF2B5EF4-FFF2-40B4-BE49-F238E27FC236}">
                  <a16:creationId xmlns:a16="http://schemas.microsoft.com/office/drawing/2014/main" xmlns="" id="{787EBEA9-5CC9-48E1-88B4-B4B017956CF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940300" y="4114800"/>
              <a:ext cx="92360" cy="311151"/>
            </a:xfrm>
            <a:custGeom>
              <a:avLst/>
              <a:gdLst/>
              <a:ahLst/>
              <a:cxnLst/>
              <a:rect l="0" t="0" r="0" b="0"/>
              <a:pathLst>
                <a:path w="92360" h="3111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30507" y="18952"/>
                  </a:lnTo>
                  <a:lnTo>
                    <a:pt x="56905" y="66119"/>
                  </a:lnTo>
                  <a:lnTo>
                    <a:pt x="69741" y="99237"/>
                  </a:lnTo>
                  <a:lnTo>
                    <a:pt x="80619" y="135122"/>
                  </a:lnTo>
                  <a:lnTo>
                    <a:pt x="88748" y="171531"/>
                  </a:lnTo>
                  <a:lnTo>
                    <a:pt x="92359" y="206529"/>
                  </a:lnTo>
                  <a:lnTo>
                    <a:pt x="84281" y="251223"/>
                  </a:lnTo>
                  <a:lnTo>
                    <a:pt x="65110" y="284535"/>
                  </a:lnTo>
                  <a:lnTo>
                    <a:pt x="51515" y="297675"/>
                  </a:lnTo>
                  <a:lnTo>
                    <a:pt x="3175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5422">
              <a:extLst>
                <a:ext uri="{FF2B5EF4-FFF2-40B4-BE49-F238E27FC236}">
                  <a16:creationId xmlns:a16="http://schemas.microsoft.com/office/drawing/2014/main" xmlns="" id="{AD0FBD74-5E2E-48C3-A6BE-7D8B6D54BB4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463800" y="42926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5423">
              <a:extLst>
                <a:ext uri="{FF2B5EF4-FFF2-40B4-BE49-F238E27FC236}">
                  <a16:creationId xmlns:a16="http://schemas.microsoft.com/office/drawing/2014/main" xmlns="" id="{E6ABB418-90FC-45DB-986A-A8286F68F99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203954" y="4114800"/>
              <a:ext cx="177297" cy="203201"/>
            </a:xfrm>
            <a:custGeom>
              <a:avLst/>
              <a:gdLst/>
              <a:ahLst/>
              <a:cxnLst/>
              <a:rect l="0" t="0" r="0" b="0"/>
              <a:pathLst>
                <a:path w="177297" h="203201">
                  <a:moveTo>
                    <a:pt x="170946" y="0"/>
                  </a:moveTo>
                  <a:lnTo>
                    <a:pt x="170946" y="0"/>
                  </a:lnTo>
                  <a:lnTo>
                    <a:pt x="149292" y="45189"/>
                  </a:lnTo>
                  <a:lnTo>
                    <a:pt x="128311" y="82769"/>
                  </a:lnTo>
                  <a:lnTo>
                    <a:pt x="89617" y="130022"/>
                  </a:lnTo>
                  <a:lnTo>
                    <a:pt x="58497" y="152512"/>
                  </a:lnTo>
                  <a:lnTo>
                    <a:pt x="33676" y="161370"/>
                  </a:lnTo>
                  <a:lnTo>
                    <a:pt x="26516" y="160497"/>
                  </a:lnTo>
                  <a:lnTo>
                    <a:pt x="12916" y="153882"/>
                  </a:lnTo>
                  <a:lnTo>
                    <a:pt x="3579" y="142005"/>
                  </a:lnTo>
                  <a:lnTo>
                    <a:pt x="101" y="134886"/>
                  </a:lnTo>
                  <a:lnTo>
                    <a:pt x="0" y="117570"/>
                  </a:lnTo>
                  <a:lnTo>
                    <a:pt x="4659" y="100231"/>
                  </a:lnTo>
                  <a:lnTo>
                    <a:pt x="11433" y="87821"/>
                  </a:lnTo>
                  <a:lnTo>
                    <a:pt x="21029" y="79484"/>
                  </a:lnTo>
                  <a:lnTo>
                    <a:pt x="26552" y="76272"/>
                  </a:lnTo>
                  <a:lnTo>
                    <a:pt x="33055" y="75543"/>
                  </a:lnTo>
                  <a:lnTo>
                    <a:pt x="47807" y="78495"/>
                  </a:lnTo>
                  <a:lnTo>
                    <a:pt x="93652" y="102739"/>
                  </a:lnTo>
                  <a:lnTo>
                    <a:pt x="117940" y="122869"/>
                  </a:lnTo>
                  <a:lnTo>
                    <a:pt x="141739" y="154954"/>
                  </a:lnTo>
                  <a:lnTo>
                    <a:pt x="159842" y="193146"/>
                  </a:lnTo>
                  <a:lnTo>
                    <a:pt x="162838" y="196497"/>
                  </a:lnTo>
                  <a:lnTo>
                    <a:pt x="177296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5424">
              <a:extLst>
                <a:ext uri="{FF2B5EF4-FFF2-40B4-BE49-F238E27FC236}">
                  <a16:creationId xmlns:a16="http://schemas.microsoft.com/office/drawing/2014/main" xmlns="" id="{05FFD0BB-4139-43CE-A6F7-79FD82B6528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918256" y="4070611"/>
              <a:ext cx="202645" cy="285490"/>
            </a:xfrm>
            <a:custGeom>
              <a:avLst/>
              <a:gdLst/>
              <a:ahLst/>
              <a:cxnLst/>
              <a:rect l="0" t="0" r="0" b="0"/>
              <a:pathLst>
                <a:path w="202645" h="285490">
                  <a:moveTo>
                    <a:pt x="177244" y="6089"/>
                  </a:moveTo>
                  <a:lnTo>
                    <a:pt x="177244" y="6089"/>
                  </a:lnTo>
                  <a:lnTo>
                    <a:pt x="180615" y="6089"/>
                  </a:lnTo>
                  <a:lnTo>
                    <a:pt x="181608" y="5383"/>
                  </a:lnTo>
                  <a:lnTo>
                    <a:pt x="182270" y="4207"/>
                  </a:lnTo>
                  <a:lnTo>
                    <a:pt x="183516" y="0"/>
                  </a:lnTo>
                  <a:lnTo>
                    <a:pt x="165081" y="14496"/>
                  </a:lnTo>
                  <a:lnTo>
                    <a:pt x="122725" y="38946"/>
                  </a:lnTo>
                  <a:lnTo>
                    <a:pt x="81678" y="63458"/>
                  </a:lnTo>
                  <a:lnTo>
                    <a:pt x="53913" y="84235"/>
                  </a:lnTo>
                  <a:lnTo>
                    <a:pt x="32311" y="106427"/>
                  </a:lnTo>
                  <a:lnTo>
                    <a:pt x="30527" y="110375"/>
                  </a:lnTo>
                  <a:lnTo>
                    <a:pt x="30427" y="118525"/>
                  </a:lnTo>
                  <a:lnTo>
                    <a:pt x="34211" y="121969"/>
                  </a:lnTo>
                  <a:lnTo>
                    <a:pt x="47822" y="127676"/>
                  </a:lnTo>
                  <a:lnTo>
                    <a:pt x="89669" y="132725"/>
                  </a:lnTo>
                  <a:lnTo>
                    <a:pt x="119859" y="138547"/>
                  </a:lnTo>
                  <a:lnTo>
                    <a:pt x="133160" y="145157"/>
                  </a:lnTo>
                  <a:lnTo>
                    <a:pt x="136566" y="149601"/>
                  </a:lnTo>
                  <a:lnTo>
                    <a:pt x="138131" y="154681"/>
                  </a:lnTo>
                  <a:lnTo>
                    <a:pt x="138468" y="160183"/>
                  </a:lnTo>
                  <a:lnTo>
                    <a:pt x="133199" y="173823"/>
                  </a:lnTo>
                  <a:lnTo>
                    <a:pt x="128831" y="181412"/>
                  </a:lnTo>
                  <a:lnTo>
                    <a:pt x="86333" y="213869"/>
                  </a:lnTo>
                  <a:lnTo>
                    <a:pt x="46904" y="238319"/>
                  </a:lnTo>
                  <a:lnTo>
                    <a:pt x="5023" y="269060"/>
                  </a:lnTo>
                  <a:lnTo>
                    <a:pt x="1752" y="273125"/>
                  </a:lnTo>
                  <a:lnTo>
                    <a:pt x="277" y="276541"/>
                  </a:lnTo>
                  <a:lnTo>
                    <a:pt x="0" y="279523"/>
                  </a:lnTo>
                  <a:lnTo>
                    <a:pt x="2637" y="281512"/>
                  </a:lnTo>
                  <a:lnTo>
                    <a:pt x="21243" y="284310"/>
                  </a:lnTo>
                  <a:lnTo>
                    <a:pt x="64741" y="283376"/>
                  </a:lnTo>
                  <a:lnTo>
                    <a:pt x="103458" y="280394"/>
                  </a:lnTo>
                  <a:lnTo>
                    <a:pt x="142446" y="281392"/>
                  </a:lnTo>
                  <a:lnTo>
                    <a:pt x="183854" y="284680"/>
                  </a:lnTo>
                  <a:lnTo>
                    <a:pt x="202644" y="285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5425">
              <a:extLst>
                <a:ext uri="{FF2B5EF4-FFF2-40B4-BE49-F238E27FC236}">
                  <a16:creationId xmlns:a16="http://schemas.microsoft.com/office/drawing/2014/main" xmlns="" id="{89978099-3992-439A-ABD7-8D7CC7DBF8D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714429" y="4273550"/>
              <a:ext cx="85922" cy="101601"/>
            </a:xfrm>
            <a:custGeom>
              <a:avLst/>
              <a:gdLst/>
              <a:ahLst/>
              <a:cxnLst/>
              <a:rect l="0" t="0" r="0" b="0"/>
              <a:pathLst>
                <a:path w="85922" h="1016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646" y="0"/>
                  </a:lnTo>
                  <a:lnTo>
                    <a:pt x="18330" y="10113"/>
                  </a:lnTo>
                  <a:lnTo>
                    <a:pt x="65709" y="56781"/>
                  </a:lnTo>
                  <a:lnTo>
                    <a:pt x="79305" y="76090"/>
                  </a:lnTo>
                  <a:lnTo>
                    <a:pt x="85921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5426">
              <a:extLst>
                <a:ext uri="{FF2B5EF4-FFF2-40B4-BE49-F238E27FC236}">
                  <a16:creationId xmlns:a16="http://schemas.microsoft.com/office/drawing/2014/main" xmlns="" id="{FA0C1992-FD28-4A39-84B0-7EAFF328221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571750" y="4101428"/>
              <a:ext cx="150326" cy="371826"/>
            </a:xfrm>
            <a:custGeom>
              <a:avLst/>
              <a:gdLst/>
              <a:ahLst/>
              <a:cxnLst/>
              <a:rect l="0" t="0" r="0" b="0"/>
              <a:pathLst>
                <a:path w="150326" h="371826">
                  <a:moveTo>
                    <a:pt x="0" y="114972"/>
                  </a:moveTo>
                  <a:lnTo>
                    <a:pt x="0" y="114972"/>
                  </a:lnTo>
                  <a:lnTo>
                    <a:pt x="0" y="111601"/>
                  </a:lnTo>
                  <a:lnTo>
                    <a:pt x="1881" y="108065"/>
                  </a:lnTo>
                  <a:lnTo>
                    <a:pt x="3371" y="106134"/>
                  </a:lnTo>
                  <a:lnTo>
                    <a:pt x="4364" y="106963"/>
                  </a:lnTo>
                  <a:lnTo>
                    <a:pt x="12830" y="142610"/>
                  </a:lnTo>
                  <a:lnTo>
                    <a:pt x="17207" y="182506"/>
                  </a:lnTo>
                  <a:lnTo>
                    <a:pt x="18231" y="214837"/>
                  </a:lnTo>
                  <a:lnTo>
                    <a:pt x="17980" y="251079"/>
                  </a:lnTo>
                  <a:lnTo>
                    <a:pt x="15517" y="290704"/>
                  </a:lnTo>
                  <a:lnTo>
                    <a:pt x="12070" y="324309"/>
                  </a:lnTo>
                  <a:lnTo>
                    <a:pt x="6398" y="367454"/>
                  </a:lnTo>
                  <a:lnTo>
                    <a:pt x="4971" y="370077"/>
                  </a:lnTo>
                  <a:lnTo>
                    <a:pt x="3314" y="371825"/>
                  </a:lnTo>
                  <a:lnTo>
                    <a:pt x="2209" y="369463"/>
                  </a:lnTo>
                  <a:lnTo>
                    <a:pt x="2318" y="332798"/>
                  </a:lnTo>
                  <a:lnTo>
                    <a:pt x="5264" y="298567"/>
                  </a:lnTo>
                  <a:lnTo>
                    <a:pt x="8924" y="255130"/>
                  </a:lnTo>
                  <a:lnTo>
                    <a:pt x="11594" y="230284"/>
                  </a:lnTo>
                  <a:lnTo>
                    <a:pt x="14785" y="203841"/>
                  </a:lnTo>
                  <a:lnTo>
                    <a:pt x="18323" y="176335"/>
                  </a:lnTo>
                  <a:lnTo>
                    <a:pt x="22799" y="150942"/>
                  </a:lnTo>
                  <a:lnTo>
                    <a:pt x="33416" y="103912"/>
                  </a:lnTo>
                  <a:lnTo>
                    <a:pt x="45190" y="65136"/>
                  </a:lnTo>
                  <a:lnTo>
                    <a:pt x="63719" y="23065"/>
                  </a:lnTo>
                  <a:lnTo>
                    <a:pt x="69996" y="13484"/>
                  </a:lnTo>
                  <a:lnTo>
                    <a:pt x="84496" y="2839"/>
                  </a:lnTo>
                  <a:lnTo>
                    <a:pt x="92314" y="0"/>
                  </a:lnTo>
                  <a:lnTo>
                    <a:pt x="101054" y="929"/>
                  </a:lnTo>
                  <a:lnTo>
                    <a:pt x="120172" y="9488"/>
                  </a:lnTo>
                  <a:lnTo>
                    <a:pt x="144027" y="33544"/>
                  </a:lnTo>
                  <a:lnTo>
                    <a:pt x="150325" y="54793"/>
                  </a:lnTo>
                  <a:lnTo>
                    <a:pt x="150066" y="78348"/>
                  </a:lnTo>
                  <a:lnTo>
                    <a:pt x="145248" y="102928"/>
                  </a:lnTo>
                  <a:lnTo>
                    <a:pt x="128996" y="124201"/>
                  </a:lnTo>
                  <a:lnTo>
                    <a:pt x="105309" y="141651"/>
                  </a:lnTo>
                  <a:lnTo>
                    <a:pt x="65618" y="158703"/>
                  </a:lnTo>
                  <a:lnTo>
                    <a:pt x="33710" y="167127"/>
                  </a:lnTo>
                  <a:lnTo>
                    <a:pt x="22508" y="166846"/>
                  </a:lnTo>
                  <a:lnTo>
                    <a:pt x="19944" y="165781"/>
                  </a:lnTo>
                  <a:lnTo>
                    <a:pt x="18941" y="164367"/>
                  </a:lnTo>
                  <a:lnTo>
                    <a:pt x="19050" y="159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5427">
              <a:extLst>
                <a:ext uri="{FF2B5EF4-FFF2-40B4-BE49-F238E27FC236}">
                  <a16:creationId xmlns:a16="http://schemas.microsoft.com/office/drawing/2014/main" xmlns="" id="{F0115176-C4FB-494C-9530-E2E5BDC5133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393950" y="3965958"/>
              <a:ext cx="139701" cy="116855"/>
            </a:xfrm>
            <a:custGeom>
              <a:avLst/>
              <a:gdLst/>
              <a:ahLst/>
              <a:cxnLst/>
              <a:rect l="0" t="0" r="0" b="0"/>
              <a:pathLst>
                <a:path w="139701" h="116855">
                  <a:moveTo>
                    <a:pt x="0" y="28192"/>
                  </a:moveTo>
                  <a:lnTo>
                    <a:pt x="0" y="28192"/>
                  </a:lnTo>
                  <a:lnTo>
                    <a:pt x="5026" y="16258"/>
                  </a:lnTo>
                  <a:lnTo>
                    <a:pt x="5467" y="13886"/>
                  </a:lnTo>
                  <a:lnTo>
                    <a:pt x="9721" y="9369"/>
                  </a:lnTo>
                  <a:lnTo>
                    <a:pt x="23949" y="720"/>
                  </a:lnTo>
                  <a:lnTo>
                    <a:pt x="27255" y="0"/>
                  </a:lnTo>
                  <a:lnTo>
                    <a:pt x="30164" y="225"/>
                  </a:lnTo>
                  <a:lnTo>
                    <a:pt x="32809" y="1080"/>
                  </a:lnTo>
                  <a:lnTo>
                    <a:pt x="37630" y="5794"/>
                  </a:lnTo>
                  <a:lnTo>
                    <a:pt x="39903" y="9027"/>
                  </a:lnTo>
                  <a:lnTo>
                    <a:pt x="40548" y="22026"/>
                  </a:lnTo>
                  <a:lnTo>
                    <a:pt x="31407" y="67632"/>
                  </a:lnTo>
                  <a:lnTo>
                    <a:pt x="16913" y="107960"/>
                  </a:lnTo>
                  <a:lnTo>
                    <a:pt x="12691" y="113034"/>
                  </a:lnTo>
                  <a:lnTo>
                    <a:pt x="7603" y="116290"/>
                  </a:lnTo>
                  <a:lnTo>
                    <a:pt x="13463" y="116854"/>
                  </a:lnTo>
                  <a:lnTo>
                    <a:pt x="55187" y="113700"/>
                  </a:lnTo>
                  <a:lnTo>
                    <a:pt x="95986" y="106962"/>
                  </a:lnTo>
                  <a:lnTo>
                    <a:pt x="139700" y="98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5428">
              <a:extLst>
                <a:ext uri="{FF2B5EF4-FFF2-40B4-BE49-F238E27FC236}">
                  <a16:creationId xmlns:a16="http://schemas.microsoft.com/office/drawing/2014/main" xmlns="" id="{A69A2B41-D499-4390-B439-9B4168BF70C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883150" y="4178300"/>
              <a:ext cx="84552" cy="234951"/>
            </a:xfrm>
            <a:custGeom>
              <a:avLst/>
              <a:gdLst/>
              <a:ahLst/>
              <a:cxnLst/>
              <a:rect l="0" t="0" r="0" b="0"/>
              <a:pathLst>
                <a:path w="84552" h="234951">
                  <a:moveTo>
                    <a:pt x="44450" y="0"/>
                  </a:moveTo>
                  <a:lnTo>
                    <a:pt x="44450" y="0"/>
                  </a:lnTo>
                  <a:lnTo>
                    <a:pt x="49917" y="0"/>
                  </a:lnTo>
                  <a:lnTo>
                    <a:pt x="65129" y="21689"/>
                  </a:lnTo>
                  <a:lnTo>
                    <a:pt x="80573" y="69038"/>
                  </a:lnTo>
                  <a:lnTo>
                    <a:pt x="84551" y="114060"/>
                  </a:lnTo>
                  <a:lnTo>
                    <a:pt x="77498" y="158679"/>
                  </a:lnTo>
                  <a:lnTo>
                    <a:pt x="66899" y="185530"/>
                  </a:lnTo>
                  <a:lnTo>
                    <a:pt x="52781" y="204519"/>
                  </a:lnTo>
                  <a:lnTo>
                    <a:pt x="25595" y="223738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5429">
              <a:extLst>
                <a:ext uri="{FF2B5EF4-FFF2-40B4-BE49-F238E27FC236}">
                  <a16:creationId xmlns:a16="http://schemas.microsoft.com/office/drawing/2014/main" xmlns="" id="{1229458F-5CBA-4FAA-94A7-016EBB273C2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696259" y="4200329"/>
              <a:ext cx="157894" cy="181172"/>
            </a:xfrm>
            <a:custGeom>
              <a:avLst/>
              <a:gdLst/>
              <a:ahLst/>
              <a:cxnLst/>
              <a:rect l="0" t="0" r="0" b="0"/>
              <a:pathLst>
                <a:path w="157894" h="181172">
                  <a:moveTo>
                    <a:pt x="148791" y="3371"/>
                  </a:moveTo>
                  <a:lnTo>
                    <a:pt x="148791" y="3371"/>
                  </a:lnTo>
                  <a:lnTo>
                    <a:pt x="152162" y="0"/>
                  </a:lnTo>
                  <a:lnTo>
                    <a:pt x="153860" y="418"/>
                  </a:lnTo>
                  <a:lnTo>
                    <a:pt x="157629" y="4646"/>
                  </a:lnTo>
                  <a:lnTo>
                    <a:pt x="157893" y="13110"/>
                  </a:lnTo>
                  <a:lnTo>
                    <a:pt x="149022" y="52056"/>
                  </a:lnTo>
                  <a:lnTo>
                    <a:pt x="126651" y="92689"/>
                  </a:lnTo>
                  <a:lnTo>
                    <a:pt x="91893" y="131316"/>
                  </a:lnTo>
                  <a:lnTo>
                    <a:pt x="61455" y="150798"/>
                  </a:lnTo>
                  <a:lnTo>
                    <a:pt x="40595" y="155207"/>
                  </a:lnTo>
                  <a:lnTo>
                    <a:pt x="21682" y="154109"/>
                  </a:lnTo>
                  <a:lnTo>
                    <a:pt x="8572" y="148918"/>
                  </a:lnTo>
                  <a:lnTo>
                    <a:pt x="4512" y="144147"/>
                  </a:lnTo>
                  <a:lnTo>
                    <a:pt x="0" y="131319"/>
                  </a:lnTo>
                  <a:lnTo>
                    <a:pt x="831" y="111602"/>
                  </a:lnTo>
                  <a:lnTo>
                    <a:pt x="5655" y="102509"/>
                  </a:lnTo>
                  <a:lnTo>
                    <a:pt x="8917" y="99096"/>
                  </a:lnTo>
                  <a:lnTo>
                    <a:pt x="20067" y="95304"/>
                  </a:lnTo>
                  <a:lnTo>
                    <a:pt x="26992" y="94293"/>
                  </a:lnTo>
                  <a:lnTo>
                    <a:pt x="50221" y="99612"/>
                  </a:lnTo>
                  <a:lnTo>
                    <a:pt x="74978" y="116867"/>
                  </a:lnTo>
                  <a:lnTo>
                    <a:pt x="113322" y="161168"/>
                  </a:lnTo>
                  <a:lnTo>
                    <a:pt x="129741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5430">
              <a:extLst>
                <a:ext uri="{FF2B5EF4-FFF2-40B4-BE49-F238E27FC236}">
                  <a16:creationId xmlns:a16="http://schemas.microsoft.com/office/drawing/2014/main" xmlns="" id="{C7D092CA-2CC6-49EE-B1F3-C014A408412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587985" y="4200852"/>
              <a:ext cx="60216" cy="186999"/>
            </a:xfrm>
            <a:custGeom>
              <a:avLst/>
              <a:gdLst/>
              <a:ahLst/>
              <a:cxnLst/>
              <a:rect l="0" t="0" r="0" b="0"/>
              <a:pathLst>
                <a:path w="60216" h="186999">
                  <a:moveTo>
                    <a:pt x="60215" y="15548"/>
                  </a:moveTo>
                  <a:lnTo>
                    <a:pt x="60215" y="15548"/>
                  </a:lnTo>
                  <a:lnTo>
                    <a:pt x="60215" y="4613"/>
                  </a:lnTo>
                  <a:lnTo>
                    <a:pt x="56844" y="0"/>
                  </a:lnTo>
                  <a:lnTo>
                    <a:pt x="55146" y="244"/>
                  </a:lnTo>
                  <a:lnTo>
                    <a:pt x="38546" y="21224"/>
                  </a:lnTo>
                  <a:lnTo>
                    <a:pt x="15953" y="63079"/>
                  </a:lnTo>
                  <a:lnTo>
                    <a:pt x="3043" y="102460"/>
                  </a:lnTo>
                  <a:lnTo>
                    <a:pt x="0" y="135688"/>
                  </a:lnTo>
                  <a:lnTo>
                    <a:pt x="4291" y="152199"/>
                  </a:lnTo>
                  <a:lnTo>
                    <a:pt x="18009" y="173394"/>
                  </a:lnTo>
                  <a:lnTo>
                    <a:pt x="29463" y="180951"/>
                  </a:lnTo>
                  <a:lnTo>
                    <a:pt x="47515" y="186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5431">
              <a:extLst>
                <a:ext uri="{FF2B5EF4-FFF2-40B4-BE49-F238E27FC236}">
                  <a16:creationId xmlns:a16="http://schemas.microsoft.com/office/drawing/2014/main" xmlns="" id="{E11E5300-D032-420E-AA48-BE987D76896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609889" y="4064883"/>
              <a:ext cx="123912" cy="337593"/>
            </a:xfrm>
            <a:custGeom>
              <a:avLst/>
              <a:gdLst/>
              <a:ahLst/>
              <a:cxnLst/>
              <a:rect l="0" t="0" r="0" b="0"/>
              <a:pathLst>
                <a:path w="123912" h="337593">
                  <a:moveTo>
                    <a:pt x="123911" y="5467"/>
                  </a:moveTo>
                  <a:lnTo>
                    <a:pt x="123911" y="5467"/>
                  </a:lnTo>
                  <a:lnTo>
                    <a:pt x="120540" y="2096"/>
                  </a:lnTo>
                  <a:lnTo>
                    <a:pt x="108331" y="0"/>
                  </a:lnTo>
                  <a:lnTo>
                    <a:pt x="95349" y="7035"/>
                  </a:lnTo>
                  <a:lnTo>
                    <a:pt x="70293" y="32508"/>
                  </a:lnTo>
                  <a:lnTo>
                    <a:pt x="40526" y="76979"/>
                  </a:lnTo>
                  <a:lnTo>
                    <a:pt x="21940" y="115566"/>
                  </a:lnTo>
                  <a:lnTo>
                    <a:pt x="8976" y="158587"/>
                  </a:lnTo>
                  <a:lnTo>
                    <a:pt x="2273" y="197934"/>
                  </a:lnTo>
                  <a:lnTo>
                    <a:pt x="0" y="233529"/>
                  </a:lnTo>
                  <a:lnTo>
                    <a:pt x="4098" y="279220"/>
                  </a:lnTo>
                  <a:lnTo>
                    <a:pt x="12805" y="301642"/>
                  </a:lnTo>
                  <a:lnTo>
                    <a:pt x="32978" y="326762"/>
                  </a:lnTo>
                  <a:lnTo>
                    <a:pt x="52452" y="335237"/>
                  </a:lnTo>
                  <a:lnTo>
                    <a:pt x="73807" y="337592"/>
                  </a:lnTo>
                  <a:lnTo>
                    <a:pt x="111211" y="3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5432">
              <a:extLst>
                <a:ext uri="{FF2B5EF4-FFF2-40B4-BE49-F238E27FC236}">
                  <a16:creationId xmlns:a16="http://schemas.microsoft.com/office/drawing/2014/main" xmlns="" id="{060017EC-0052-46EA-A1BE-EE333083B11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797990" y="4103245"/>
              <a:ext cx="158061" cy="252856"/>
            </a:xfrm>
            <a:custGeom>
              <a:avLst/>
              <a:gdLst/>
              <a:ahLst/>
              <a:cxnLst/>
              <a:rect l="0" t="0" r="0" b="0"/>
              <a:pathLst>
                <a:path w="158061" h="252856">
                  <a:moveTo>
                    <a:pt x="132660" y="11555"/>
                  </a:moveTo>
                  <a:lnTo>
                    <a:pt x="132660" y="11555"/>
                  </a:lnTo>
                  <a:lnTo>
                    <a:pt x="149619" y="4647"/>
                  </a:lnTo>
                  <a:lnTo>
                    <a:pt x="156392" y="0"/>
                  </a:lnTo>
                  <a:lnTo>
                    <a:pt x="156243" y="323"/>
                  </a:lnTo>
                  <a:lnTo>
                    <a:pt x="151250" y="4856"/>
                  </a:lnTo>
                  <a:lnTo>
                    <a:pt x="112176" y="32487"/>
                  </a:lnTo>
                  <a:lnTo>
                    <a:pt x="66499" y="61264"/>
                  </a:lnTo>
                  <a:lnTo>
                    <a:pt x="19341" y="99998"/>
                  </a:lnTo>
                  <a:lnTo>
                    <a:pt x="18307" y="103678"/>
                  </a:lnTo>
                  <a:lnTo>
                    <a:pt x="19031" y="107543"/>
                  </a:lnTo>
                  <a:lnTo>
                    <a:pt x="20923" y="111530"/>
                  </a:lnTo>
                  <a:lnTo>
                    <a:pt x="32434" y="117842"/>
                  </a:lnTo>
                  <a:lnTo>
                    <a:pt x="62512" y="123481"/>
                  </a:lnTo>
                  <a:lnTo>
                    <a:pt x="106809" y="128757"/>
                  </a:lnTo>
                  <a:lnTo>
                    <a:pt x="117643" y="132554"/>
                  </a:lnTo>
                  <a:lnTo>
                    <a:pt x="120532" y="134554"/>
                  </a:lnTo>
                  <a:lnTo>
                    <a:pt x="120341" y="138005"/>
                  </a:lnTo>
                  <a:lnTo>
                    <a:pt x="114485" y="147483"/>
                  </a:lnTo>
                  <a:lnTo>
                    <a:pt x="82634" y="170814"/>
                  </a:lnTo>
                  <a:lnTo>
                    <a:pt x="38190" y="195805"/>
                  </a:lnTo>
                  <a:lnTo>
                    <a:pt x="5345" y="217754"/>
                  </a:lnTo>
                  <a:lnTo>
                    <a:pt x="1921" y="221693"/>
                  </a:lnTo>
                  <a:lnTo>
                    <a:pt x="345" y="225025"/>
                  </a:lnTo>
                  <a:lnTo>
                    <a:pt x="0" y="227951"/>
                  </a:lnTo>
                  <a:lnTo>
                    <a:pt x="3380" y="234966"/>
                  </a:lnTo>
                  <a:lnTo>
                    <a:pt x="6256" y="238812"/>
                  </a:lnTo>
                  <a:lnTo>
                    <a:pt x="18860" y="243086"/>
                  </a:lnTo>
                  <a:lnTo>
                    <a:pt x="59067" y="249201"/>
                  </a:lnTo>
                  <a:lnTo>
                    <a:pt x="98704" y="251772"/>
                  </a:lnTo>
                  <a:lnTo>
                    <a:pt x="142677" y="252641"/>
                  </a:lnTo>
                  <a:lnTo>
                    <a:pt x="158060" y="252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5433">
              <a:extLst>
                <a:ext uri="{FF2B5EF4-FFF2-40B4-BE49-F238E27FC236}">
                  <a16:creationId xmlns:a16="http://schemas.microsoft.com/office/drawing/2014/main" xmlns="" id="{D0F79E49-BB0C-48E0-B394-3C46E44ADD7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026110" y="4140200"/>
              <a:ext cx="164891" cy="222251"/>
            </a:xfrm>
            <a:custGeom>
              <a:avLst/>
              <a:gdLst/>
              <a:ahLst/>
              <a:cxnLst/>
              <a:rect l="0" t="0" r="0" b="0"/>
              <a:pathLst>
                <a:path w="164891" h="222251">
                  <a:moveTo>
                    <a:pt x="158540" y="0"/>
                  </a:moveTo>
                  <a:lnTo>
                    <a:pt x="158540" y="0"/>
                  </a:lnTo>
                  <a:lnTo>
                    <a:pt x="161911" y="3371"/>
                  </a:lnTo>
                  <a:lnTo>
                    <a:pt x="161684" y="12552"/>
                  </a:lnTo>
                  <a:lnTo>
                    <a:pt x="153827" y="37350"/>
                  </a:lnTo>
                  <a:lnTo>
                    <a:pt x="128838" y="80285"/>
                  </a:lnTo>
                  <a:lnTo>
                    <a:pt x="90950" y="125690"/>
                  </a:lnTo>
                  <a:lnTo>
                    <a:pt x="67822" y="142646"/>
                  </a:lnTo>
                  <a:lnTo>
                    <a:pt x="45314" y="151593"/>
                  </a:lnTo>
                  <a:lnTo>
                    <a:pt x="25667" y="154158"/>
                  </a:lnTo>
                  <a:lnTo>
                    <a:pt x="12231" y="150594"/>
                  </a:lnTo>
                  <a:lnTo>
                    <a:pt x="7379" y="146257"/>
                  </a:lnTo>
                  <a:lnTo>
                    <a:pt x="105" y="133912"/>
                  </a:lnTo>
                  <a:lnTo>
                    <a:pt x="0" y="128080"/>
                  </a:lnTo>
                  <a:lnTo>
                    <a:pt x="2046" y="122781"/>
                  </a:lnTo>
                  <a:lnTo>
                    <a:pt x="9965" y="113130"/>
                  </a:lnTo>
                  <a:lnTo>
                    <a:pt x="20540" y="104137"/>
                  </a:lnTo>
                  <a:lnTo>
                    <a:pt x="36059" y="99200"/>
                  </a:lnTo>
                  <a:lnTo>
                    <a:pt x="55420" y="98417"/>
                  </a:lnTo>
                  <a:lnTo>
                    <a:pt x="78137" y="102772"/>
                  </a:lnTo>
                  <a:lnTo>
                    <a:pt x="96700" y="115056"/>
                  </a:lnTo>
                  <a:lnTo>
                    <a:pt x="131111" y="156733"/>
                  </a:lnTo>
                  <a:lnTo>
                    <a:pt x="150229" y="201666"/>
                  </a:lnTo>
                  <a:lnTo>
                    <a:pt x="16489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5434">
              <a:extLst>
                <a:ext uri="{FF2B5EF4-FFF2-40B4-BE49-F238E27FC236}">
                  <a16:creationId xmlns:a16="http://schemas.microsoft.com/office/drawing/2014/main" xmlns="" id="{F95D90D3-193A-411D-A5A9-E473D6A4DA3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295876" y="4132212"/>
              <a:ext cx="123957" cy="369784"/>
            </a:xfrm>
            <a:custGeom>
              <a:avLst/>
              <a:gdLst/>
              <a:ahLst/>
              <a:cxnLst/>
              <a:rect l="0" t="0" r="0" b="0"/>
              <a:pathLst>
                <a:path w="123957" h="369784">
                  <a:moveTo>
                    <a:pt x="3074" y="115938"/>
                  </a:moveTo>
                  <a:lnTo>
                    <a:pt x="3074" y="115938"/>
                  </a:lnTo>
                  <a:lnTo>
                    <a:pt x="9816" y="112567"/>
                  </a:lnTo>
                  <a:lnTo>
                    <a:pt x="11802" y="112280"/>
                  </a:lnTo>
                  <a:lnTo>
                    <a:pt x="13126" y="112794"/>
                  </a:lnTo>
                  <a:lnTo>
                    <a:pt x="14009" y="113842"/>
                  </a:lnTo>
                  <a:lnTo>
                    <a:pt x="24457" y="161220"/>
                  </a:lnTo>
                  <a:lnTo>
                    <a:pt x="26688" y="191802"/>
                  </a:lnTo>
                  <a:lnTo>
                    <a:pt x="26269" y="226561"/>
                  </a:lnTo>
                  <a:lnTo>
                    <a:pt x="21379" y="263176"/>
                  </a:lnTo>
                  <a:lnTo>
                    <a:pt x="16384" y="298735"/>
                  </a:lnTo>
                  <a:lnTo>
                    <a:pt x="11486" y="342961"/>
                  </a:lnTo>
                  <a:lnTo>
                    <a:pt x="9634" y="361476"/>
                  </a:lnTo>
                  <a:lnTo>
                    <a:pt x="6460" y="369705"/>
                  </a:lnTo>
                  <a:lnTo>
                    <a:pt x="5332" y="369783"/>
                  </a:lnTo>
                  <a:lnTo>
                    <a:pt x="0" y="335711"/>
                  </a:lnTo>
                  <a:lnTo>
                    <a:pt x="61" y="300398"/>
                  </a:lnTo>
                  <a:lnTo>
                    <a:pt x="3146" y="254364"/>
                  </a:lnTo>
                  <a:lnTo>
                    <a:pt x="5944" y="227272"/>
                  </a:lnTo>
                  <a:lnTo>
                    <a:pt x="9221" y="198627"/>
                  </a:lnTo>
                  <a:lnTo>
                    <a:pt x="12816" y="172475"/>
                  </a:lnTo>
                  <a:lnTo>
                    <a:pt x="16624" y="147985"/>
                  </a:lnTo>
                  <a:lnTo>
                    <a:pt x="25325" y="104076"/>
                  </a:lnTo>
                  <a:lnTo>
                    <a:pt x="36246" y="68097"/>
                  </a:lnTo>
                  <a:lnTo>
                    <a:pt x="54295" y="26817"/>
                  </a:lnTo>
                  <a:lnTo>
                    <a:pt x="73049" y="2357"/>
                  </a:lnTo>
                  <a:lnTo>
                    <a:pt x="80063" y="0"/>
                  </a:lnTo>
                  <a:lnTo>
                    <a:pt x="87561" y="546"/>
                  </a:lnTo>
                  <a:lnTo>
                    <a:pt x="95382" y="3027"/>
                  </a:lnTo>
                  <a:lnTo>
                    <a:pt x="107835" y="13309"/>
                  </a:lnTo>
                  <a:lnTo>
                    <a:pt x="113131" y="20002"/>
                  </a:lnTo>
                  <a:lnTo>
                    <a:pt x="123956" y="53019"/>
                  </a:lnTo>
                  <a:lnTo>
                    <a:pt x="123592" y="76214"/>
                  </a:lnTo>
                  <a:lnTo>
                    <a:pt x="121519" y="87339"/>
                  </a:lnTo>
                  <a:lnTo>
                    <a:pt x="109809" y="107225"/>
                  </a:lnTo>
                  <a:lnTo>
                    <a:pt x="92139" y="124060"/>
                  </a:lnTo>
                  <a:lnTo>
                    <a:pt x="51946" y="144484"/>
                  </a:lnTo>
                  <a:lnTo>
                    <a:pt x="38201" y="149086"/>
                  </a:lnTo>
                  <a:lnTo>
                    <a:pt x="27907" y="149121"/>
                  </a:lnTo>
                  <a:lnTo>
                    <a:pt x="27390" y="150055"/>
                  </a:lnTo>
                  <a:lnTo>
                    <a:pt x="28474" y="15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5435">
              <a:extLst>
                <a:ext uri="{FF2B5EF4-FFF2-40B4-BE49-F238E27FC236}">
                  <a16:creationId xmlns:a16="http://schemas.microsoft.com/office/drawing/2014/main" xmlns="" id="{397E58E9-FFF8-4D24-8F8F-8E71474608A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716597" y="4001644"/>
              <a:ext cx="143954" cy="449707"/>
            </a:xfrm>
            <a:custGeom>
              <a:avLst/>
              <a:gdLst/>
              <a:ahLst/>
              <a:cxnLst/>
              <a:rect l="0" t="0" r="0" b="0"/>
              <a:pathLst>
                <a:path w="143954" h="449707">
                  <a:moveTo>
                    <a:pt x="137603" y="11556"/>
                  </a:moveTo>
                  <a:lnTo>
                    <a:pt x="137603" y="11556"/>
                  </a:lnTo>
                  <a:lnTo>
                    <a:pt x="115235" y="1430"/>
                  </a:lnTo>
                  <a:lnTo>
                    <a:pt x="104378" y="0"/>
                  </a:lnTo>
                  <a:lnTo>
                    <a:pt x="92498" y="5009"/>
                  </a:lnTo>
                  <a:lnTo>
                    <a:pt x="72027" y="23492"/>
                  </a:lnTo>
                  <a:lnTo>
                    <a:pt x="48088" y="56956"/>
                  </a:lnTo>
                  <a:lnTo>
                    <a:pt x="32202" y="88178"/>
                  </a:lnTo>
                  <a:lnTo>
                    <a:pt x="18086" y="125573"/>
                  </a:lnTo>
                  <a:lnTo>
                    <a:pt x="8519" y="169475"/>
                  </a:lnTo>
                  <a:lnTo>
                    <a:pt x="2621" y="216503"/>
                  </a:lnTo>
                  <a:lnTo>
                    <a:pt x="0" y="263275"/>
                  </a:lnTo>
                  <a:lnTo>
                    <a:pt x="2598" y="306170"/>
                  </a:lnTo>
                  <a:lnTo>
                    <a:pt x="10573" y="344990"/>
                  </a:lnTo>
                  <a:lnTo>
                    <a:pt x="25877" y="378706"/>
                  </a:lnTo>
                  <a:lnTo>
                    <a:pt x="50082" y="404510"/>
                  </a:lnTo>
                  <a:lnTo>
                    <a:pt x="95443" y="431140"/>
                  </a:lnTo>
                  <a:lnTo>
                    <a:pt x="143953" y="449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5436">
              <a:extLst>
                <a:ext uri="{FF2B5EF4-FFF2-40B4-BE49-F238E27FC236}">
                  <a16:creationId xmlns:a16="http://schemas.microsoft.com/office/drawing/2014/main" xmlns="" id="{11794889-3E44-4BAE-AF77-501C3D2304B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352800" y="4256216"/>
              <a:ext cx="152401" cy="10985"/>
            </a:xfrm>
            <a:custGeom>
              <a:avLst/>
              <a:gdLst/>
              <a:ahLst/>
              <a:cxnLst/>
              <a:rect l="0" t="0" r="0" b="0"/>
              <a:pathLst>
                <a:path w="152401" h="10985">
                  <a:moveTo>
                    <a:pt x="0" y="10984"/>
                  </a:moveTo>
                  <a:lnTo>
                    <a:pt x="0" y="10984"/>
                  </a:lnTo>
                  <a:lnTo>
                    <a:pt x="40182" y="4076"/>
                  </a:lnTo>
                  <a:lnTo>
                    <a:pt x="81285" y="0"/>
                  </a:lnTo>
                  <a:lnTo>
                    <a:pt x="122987" y="1994"/>
                  </a:lnTo>
                  <a:lnTo>
                    <a:pt x="152400" y="4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5437">
              <a:extLst>
                <a:ext uri="{FF2B5EF4-FFF2-40B4-BE49-F238E27FC236}">
                  <a16:creationId xmlns:a16="http://schemas.microsoft.com/office/drawing/2014/main" xmlns="" id="{0478835B-65D4-4E89-A7BE-B942EED7D77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168650" y="4117779"/>
              <a:ext cx="47173" cy="231972"/>
            </a:xfrm>
            <a:custGeom>
              <a:avLst/>
              <a:gdLst/>
              <a:ahLst/>
              <a:cxnLst/>
              <a:rect l="0" t="0" r="0" b="0"/>
              <a:pathLst>
                <a:path w="47173" h="231972">
                  <a:moveTo>
                    <a:pt x="6350" y="3371"/>
                  </a:moveTo>
                  <a:lnTo>
                    <a:pt x="6350" y="3371"/>
                  </a:lnTo>
                  <a:lnTo>
                    <a:pt x="6350" y="0"/>
                  </a:lnTo>
                  <a:lnTo>
                    <a:pt x="7761" y="418"/>
                  </a:lnTo>
                  <a:lnTo>
                    <a:pt x="13092" y="4646"/>
                  </a:lnTo>
                  <a:lnTo>
                    <a:pt x="33962" y="42328"/>
                  </a:lnTo>
                  <a:lnTo>
                    <a:pt x="43316" y="67957"/>
                  </a:lnTo>
                  <a:lnTo>
                    <a:pt x="47172" y="110153"/>
                  </a:lnTo>
                  <a:lnTo>
                    <a:pt x="39298" y="153230"/>
                  </a:lnTo>
                  <a:lnTo>
                    <a:pt x="24579" y="191708"/>
                  </a:lnTo>
                  <a:lnTo>
                    <a:pt x="8487" y="223181"/>
                  </a:lnTo>
                  <a:lnTo>
                    <a:pt x="0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5438">
              <a:extLst>
                <a:ext uri="{FF2B5EF4-FFF2-40B4-BE49-F238E27FC236}">
                  <a16:creationId xmlns:a16="http://schemas.microsoft.com/office/drawing/2014/main" xmlns="" id="{CD4F3DE8-5664-49A2-B02B-93165425713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851393" y="4134733"/>
              <a:ext cx="95008" cy="183268"/>
            </a:xfrm>
            <a:custGeom>
              <a:avLst/>
              <a:gdLst/>
              <a:ahLst/>
              <a:cxnLst/>
              <a:rect l="0" t="0" r="0" b="0"/>
              <a:pathLst>
                <a:path w="95008" h="183268">
                  <a:moveTo>
                    <a:pt x="95007" y="5467"/>
                  </a:moveTo>
                  <a:lnTo>
                    <a:pt x="95007" y="5467"/>
                  </a:lnTo>
                  <a:lnTo>
                    <a:pt x="95007" y="2096"/>
                  </a:lnTo>
                  <a:lnTo>
                    <a:pt x="94301" y="1103"/>
                  </a:lnTo>
                  <a:lnTo>
                    <a:pt x="93126" y="441"/>
                  </a:lnTo>
                  <a:lnTo>
                    <a:pt x="91636" y="0"/>
                  </a:lnTo>
                  <a:lnTo>
                    <a:pt x="89937" y="411"/>
                  </a:lnTo>
                  <a:lnTo>
                    <a:pt x="69967" y="14775"/>
                  </a:lnTo>
                  <a:lnTo>
                    <a:pt x="39208" y="53009"/>
                  </a:lnTo>
                  <a:lnTo>
                    <a:pt x="9719" y="99447"/>
                  </a:lnTo>
                  <a:lnTo>
                    <a:pt x="1362" y="120613"/>
                  </a:lnTo>
                  <a:lnTo>
                    <a:pt x="0" y="139428"/>
                  </a:lnTo>
                  <a:lnTo>
                    <a:pt x="3628" y="155317"/>
                  </a:lnTo>
                  <a:lnTo>
                    <a:pt x="6571" y="162517"/>
                  </a:lnTo>
                  <a:lnTo>
                    <a:pt x="12766" y="168022"/>
                  </a:lnTo>
                  <a:lnTo>
                    <a:pt x="30939" y="176021"/>
                  </a:lnTo>
                  <a:lnTo>
                    <a:pt x="88657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5439">
              <a:extLst>
                <a:ext uri="{FF2B5EF4-FFF2-40B4-BE49-F238E27FC236}">
                  <a16:creationId xmlns:a16="http://schemas.microsoft.com/office/drawing/2014/main" xmlns="" id="{BA6365F3-558D-427C-8686-5C1529F0F6D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971718" y="4165600"/>
              <a:ext cx="127083" cy="139701"/>
            </a:xfrm>
            <a:custGeom>
              <a:avLst/>
              <a:gdLst/>
              <a:ahLst/>
              <a:cxnLst/>
              <a:rect l="0" t="0" r="0" b="0"/>
              <a:pathLst>
                <a:path w="127083" h="139701">
                  <a:moveTo>
                    <a:pt x="127082" y="0"/>
                  </a:moveTo>
                  <a:lnTo>
                    <a:pt x="127082" y="0"/>
                  </a:lnTo>
                  <a:lnTo>
                    <a:pt x="120175" y="19460"/>
                  </a:lnTo>
                  <a:lnTo>
                    <a:pt x="105413" y="59739"/>
                  </a:lnTo>
                  <a:lnTo>
                    <a:pt x="80703" y="106345"/>
                  </a:lnTo>
                  <a:lnTo>
                    <a:pt x="54701" y="129582"/>
                  </a:lnTo>
                  <a:lnTo>
                    <a:pt x="39879" y="138261"/>
                  </a:lnTo>
                  <a:lnTo>
                    <a:pt x="32964" y="139447"/>
                  </a:lnTo>
                  <a:lnTo>
                    <a:pt x="19635" y="137000"/>
                  </a:lnTo>
                  <a:lnTo>
                    <a:pt x="8537" y="127446"/>
                  </a:lnTo>
                  <a:lnTo>
                    <a:pt x="3602" y="120948"/>
                  </a:lnTo>
                  <a:lnTo>
                    <a:pt x="0" y="104319"/>
                  </a:lnTo>
                  <a:lnTo>
                    <a:pt x="1457" y="87286"/>
                  </a:lnTo>
                  <a:lnTo>
                    <a:pt x="6808" y="75012"/>
                  </a:lnTo>
                  <a:lnTo>
                    <a:pt x="17653" y="66735"/>
                  </a:lnTo>
                  <a:lnTo>
                    <a:pt x="24496" y="63540"/>
                  </a:lnTo>
                  <a:lnTo>
                    <a:pt x="41507" y="61871"/>
                  </a:lnTo>
                  <a:lnTo>
                    <a:pt x="50982" y="62414"/>
                  </a:lnTo>
                  <a:lnTo>
                    <a:pt x="69036" y="70543"/>
                  </a:lnTo>
                  <a:lnTo>
                    <a:pt x="100251" y="98758"/>
                  </a:lnTo>
                  <a:lnTo>
                    <a:pt x="122573" y="129213"/>
                  </a:lnTo>
                  <a:lnTo>
                    <a:pt x="127082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9" name="SMARTInkShape-Group1030">
            <a:extLst>
              <a:ext uri="{FF2B5EF4-FFF2-40B4-BE49-F238E27FC236}">
                <a16:creationId xmlns:a16="http://schemas.microsoft.com/office/drawing/2014/main" xmlns="" id="{A3CAB424-A854-4D87-BD13-544C07A63FD8}"/>
              </a:ext>
            </a:extLst>
          </p:cNvPr>
          <p:cNvGrpSpPr/>
          <p:nvPr/>
        </p:nvGrpSpPr>
        <p:grpSpPr>
          <a:xfrm>
            <a:off x="4933950" y="3741033"/>
            <a:ext cx="717551" cy="705014"/>
            <a:chOff x="4933950" y="3741033"/>
            <a:chExt cx="717551" cy="705014"/>
          </a:xfrm>
        </p:grpSpPr>
        <p:sp>
          <p:nvSpPr>
            <p:cNvPr id="584" name="SMARTInkShape-5440">
              <a:extLst>
                <a:ext uri="{FF2B5EF4-FFF2-40B4-BE49-F238E27FC236}">
                  <a16:creationId xmlns:a16="http://schemas.microsoft.com/office/drawing/2014/main" xmlns="" id="{C5FFA6F5-3C3B-4382-85A4-AE26EDEA50A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168900" y="3939692"/>
              <a:ext cx="157698" cy="506355"/>
            </a:xfrm>
            <a:custGeom>
              <a:avLst/>
              <a:gdLst/>
              <a:ahLst/>
              <a:cxnLst/>
              <a:rect l="0" t="0" r="0" b="0"/>
              <a:pathLst>
                <a:path w="157698" h="506355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2" y="1562"/>
                  </a:lnTo>
                  <a:lnTo>
                    <a:pt x="48805" y="36731"/>
                  </a:lnTo>
                  <a:lnTo>
                    <a:pt x="80469" y="76173"/>
                  </a:lnTo>
                  <a:lnTo>
                    <a:pt x="99734" y="111146"/>
                  </a:lnTo>
                  <a:lnTo>
                    <a:pt x="118410" y="151619"/>
                  </a:lnTo>
                  <a:lnTo>
                    <a:pt x="138469" y="197830"/>
                  </a:lnTo>
                  <a:lnTo>
                    <a:pt x="145935" y="222006"/>
                  </a:lnTo>
                  <a:lnTo>
                    <a:pt x="151617" y="246590"/>
                  </a:lnTo>
                  <a:lnTo>
                    <a:pt x="156113" y="271446"/>
                  </a:lnTo>
                  <a:lnTo>
                    <a:pt x="157697" y="296483"/>
                  </a:lnTo>
                  <a:lnTo>
                    <a:pt x="157342" y="321641"/>
                  </a:lnTo>
                  <a:lnTo>
                    <a:pt x="155695" y="346880"/>
                  </a:lnTo>
                  <a:lnTo>
                    <a:pt x="144457" y="391856"/>
                  </a:lnTo>
                  <a:lnTo>
                    <a:pt x="128408" y="430896"/>
                  </a:lnTo>
                  <a:lnTo>
                    <a:pt x="102801" y="474558"/>
                  </a:lnTo>
                  <a:lnTo>
                    <a:pt x="74596" y="499725"/>
                  </a:lnTo>
                  <a:lnTo>
                    <a:pt x="59260" y="506354"/>
                  </a:lnTo>
                  <a:lnTo>
                    <a:pt x="54323" y="506006"/>
                  </a:lnTo>
                  <a:lnTo>
                    <a:pt x="51032" y="503657"/>
                  </a:lnTo>
                  <a:lnTo>
                    <a:pt x="44450" y="492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5441">
              <a:extLst>
                <a:ext uri="{FF2B5EF4-FFF2-40B4-BE49-F238E27FC236}">
                  <a16:creationId xmlns:a16="http://schemas.microsoft.com/office/drawing/2014/main" xmlns="" id="{88350726-B9A7-4836-BBDB-F992B440178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283200" y="3754195"/>
              <a:ext cx="90222" cy="169053"/>
            </a:xfrm>
            <a:custGeom>
              <a:avLst/>
              <a:gdLst/>
              <a:ahLst/>
              <a:cxnLst/>
              <a:rect l="0" t="0" r="0" b="0"/>
              <a:pathLst>
                <a:path w="90222" h="169053">
                  <a:moveTo>
                    <a:pt x="0" y="11355"/>
                  </a:moveTo>
                  <a:lnTo>
                    <a:pt x="0" y="11355"/>
                  </a:lnTo>
                  <a:lnTo>
                    <a:pt x="0" y="5888"/>
                  </a:lnTo>
                  <a:lnTo>
                    <a:pt x="6742" y="1895"/>
                  </a:lnTo>
                  <a:lnTo>
                    <a:pt x="39823" y="0"/>
                  </a:lnTo>
                  <a:lnTo>
                    <a:pt x="55093" y="2311"/>
                  </a:lnTo>
                  <a:lnTo>
                    <a:pt x="67055" y="9452"/>
                  </a:lnTo>
                  <a:lnTo>
                    <a:pt x="72220" y="14320"/>
                  </a:lnTo>
                  <a:lnTo>
                    <a:pt x="77959" y="27254"/>
                  </a:lnTo>
                  <a:lnTo>
                    <a:pt x="79489" y="34654"/>
                  </a:lnTo>
                  <a:lnTo>
                    <a:pt x="78393" y="41705"/>
                  </a:lnTo>
                  <a:lnTo>
                    <a:pt x="67442" y="61035"/>
                  </a:lnTo>
                  <a:lnTo>
                    <a:pt x="44928" y="87036"/>
                  </a:lnTo>
                  <a:lnTo>
                    <a:pt x="46544" y="87324"/>
                  </a:lnTo>
                  <a:lnTo>
                    <a:pt x="51025" y="88158"/>
                  </a:lnTo>
                  <a:lnTo>
                    <a:pt x="60072" y="90880"/>
                  </a:lnTo>
                  <a:lnTo>
                    <a:pt x="77066" y="103121"/>
                  </a:lnTo>
                  <a:lnTo>
                    <a:pt x="85522" y="116110"/>
                  </a:lnTo>
                  <a:lnTo>
                    <a:pt x="90221" y="129880"/>
                  </a:lnTo>
                  <a:lnTo>
                    <a:pt x="89957" y="140703"/>
                  </a:lnTo>
                  <a:lnTo>
                    <a:pt x="83726" y="152098"/>
                  </a:lnTo>
                  <a:lnTo>
                    <a:pt x="79101" y="158101"/>
                  </a:lnTo>
                  <a:lnTo>
                    <a:pt x="68317" y="164770"/>
                  </a:lnTo>
                  <a:lnTo>
                    <a:pt x="44147" y="169052"/>
                  </a:lnTo>
                  <a:lnTo>
                    <a:pt x="28681" y="166422"/>
                  </a:lnTo>
                  <a:lnTo>
                    <a:pt x="25471" y="163416"/>
                  </a:lnTo>
                  <a:lnTo>
                    <a:pt x="21903" y="154432"/>
                  </a:lnTo>
                  <a:lnTo>
                    <a:pt x="22364" y="149778"/>
                  </a:lnTo>
                  <a:lnTo>
                    <a:pt x="31750" y="132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5442">
              <a:extLst>
                <a:ext uri="{FF2B5EF4-FFF2-40B4-BE49-F238E27FC236}">
                  <a16:creationId xmlns:a16="http://schemas.microsoft.com/office/drawing/2014/main" xmlns="" id="{C0CE8E25-95AE-4995-874A-8DAC3E4A19E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410200" y="3741033"/>
              <a:ext cx="114301" cy="278518"/>
            </a:xfrm>
            <a:custGeom>
              <a:avLst/>
              <a:gdLst/>
              <a:ahLst/>
              <a:cxnLst/>
              <a:rect l="0" t="0" r="0" b="0"/>
              <a:pathLst>
                <a:path w="114301" h="278518">
                  <a:moveTo>
                    <a:pt x="114300" y="5467"/>
                  </a:moveTo>
                  <a:lnTo>
                    <a:pt x="114300" y="5467"/>
                  </a:lnTo>
                  <a:lnTo>
                    <a:pt x="114300" y="0"/>
                  </a:lnTo>
                  <a:lnTo>
                    <a:pt x="110929" y="2749"/>
                  </a:lnTo>
                  <a:lnTo>
                    <a:pt x="92646" y="45291"/>
                  </a:lnTo>
                  <a:lnTo>
                    <a:pt x="75428" y="90409"/>
                  </a:lnTo>
                  <a:lnTo>
                    <a:pt x="62452" y="123652"/>
                  </a:lnTo>
                  <a:lnTo>
                    <a:pt x="47277" y="159594"/>
                  </a:lnTo>
                  <a:lnTo>
                    <a:pt x="33006" y="192971"/>
                  </a:lnTo>
                  <a:lnTo>
                    <a:pt x="14954" y="232004"/>
                  </a:lnTo>
                  <a:lnTo>
                    <a:pt x="4430" y="256974"/>
                  </a:lnTo>
                  <a:lnTo>
                    <a:pt x="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5443">
              <a:extLst>
                <a:ext uri="{FF2B5EF4-FFF2-40B4-BE49-F238E27FC236}">
                  <a16:creationId xmlns:a16="http://schemas.microsoft.com/office/drawing/2014/main" xmlns="" id="{F32D2C50-CB0A-4036-816D-0BDC936EEA3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508142" y="3913704"/>
              <a:ext cx="143359" cy="118547"/>
            </a:xfrm>
            <a:custGeom>
              <a:avLst/>
              <a:gdLst/>
              <a:ahLst/>
              <a:cxnLst/>
              <a:rect l="0" t="0" r="0" b="0"/>
              <a:pathLst>
                <a:path w="143359" h="118547">
                  <a:moveTo>
                    <a:pt x="3658" y="23296"/>
                  </a:moveTo>
                  <a:lnTo>
                    <a:pt x="3658" y="23296"/>
                  </a:lnTo>
                  <a:lnTo>
                    <a:pt x="287" y="23296"/>
                  </a:lnTo>
                  <a:lnTo>
                    <a:pt x="0" y="22590"/>
                  </a:lnTo>
                  <a:lnTo>
                    <a:pt x="1562" y="19925"/>
                  </a:lnTo>
                  <a:lnTo>
                    <a:pt x="6408" y="14458"/>
                  </a:lnTo>
                  <a:lnTo>
                    <a:pt x="22425" y="4998"/>
                  </a:lnTo>
                  <a:lnTo>
                    <a:pt x="41674" y="0"/>
                  </a:lnTo>
                  <a:lnTo>
                    <a:pt x="50657" y="712"/>
                  </a:lnTo>
                  <a:lnTo>
                    <a:pt x="54041" y="1890"/>
                  </a:lnTo>
                  <a:lnTo>
                    <a:pt x="56297" y="4792"/>
                  </a:lnTo>
                  <a:lnTo>
                    <a:pt x="58803" y="13661"/>
                  </a:lnTo>
                  <a:lnTo>
                    <a:pt x="56154" y="26538"/>
                  </a:lnTo>
                  <a:lnTo>
                    <a:pt x="44847" y="49657"/>
                  </a:lnTo>
                  <a:lnTo>
                    <a:pt x="20393" y="90791"/>
                  </a:lnTo>
                  <a:lnTo>
                    <a:pt x="17155" y="106243"/>
                  </a:lnTo>
                  <a:lnTo>
                    <a:pt x="19711" y="108933"/>
                  </a:lnTo>
                  <a:lnTo>
                    <a:pt x="30078" y="113803"/>
                  </a:lnTo>
                  <a:lnTo>
                    <a:pt x="76638" y="117921"/>
                  </a:lnTo>
                  <a:lnTo>
                    <a:pt x="121555" y="118422"/>
                  </a:lnTo>
                  <a:lnTo>
                    <a:pt x="143358" y="118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5444">
              <a:extLst>
                <a:ext uri="{FF2B5EF4-FFF2-40B4-BE49-F238E27FC236}">
                  <a16:creationId xmlns:a16="http://schemas.microsoft.com/office/drawing/2014/main" xmlns="" id="{1B89CA68-1929-4FFA-903B-079D4E1945C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933950" y="3962562"/>
              <a:ext cx="184151" cy="101439"/>
            </a:xfrm>
            <a:custGeom>
              <a:avLst/>
              <a:gdLst/>
              <a:ahLst/>
              <a:cxnLst/>
              <a:rect l="0" t="0" r="0" b="0"/>
              <a:pathLst>
                <a:path w="184151" h="101439">
                  <a:moveTo>
                    <a:pt x="0" y="18888"/>
                  </a:moveTo>
                  <a:lnTo>
                    <a:pt x="0" y="18888"/>
                  </a:lnTo>
                  <a:lnTo>
                    <a:pt x="0" y="13421"/>
                  </a:lnTo>
                  <a:lnTo>
                    <a:pt x="9434" y="3984"/>
                  </a:lnTo>
                  <a:lnTo>
                    <a:pt x="14305" y="1681"/>
                  </a:lnTo>
                  <a:lnTo>
                    <a:pt x="39681" y="0"/>
                  </a:lnTo>
                  <a:lnTo>
                    <a:pt x="44093" y="2062"/>
                  </a:lnTo>
                  <a:lnTo>
                    <a:pt x="50876" y="9999"/>
                  </a:lnTo>
                  <a:lnTo>
                    <a:pt x="58662" y="22996"/>
                  </a:lnTo>
                  <a:lnTo>
                    <a:pt x="62066" y="39155"/>
                  </a:lnTo>
                  <a:lnTo>
                    <a:pt x="59100" y="49297"/>
                  </a:lnTo>
                  <a:lnTo>
                    <a:pt x="52372" y="58509"/>
                  </a:lnTo>
                  <a:lnTo>
                    <a:pt x="28142" y="76822"/>
                  </a:lnTo>
                  <a:lnTo>
                    <a:pt x="12118" y="86358"/>
                  </a:lnTo>
                  <a:lnTo>
                    <a:pt x="8913" y="90737"/>
                  </a:lnTo>
                  <a:lnTo>
                    <a:pt x="8765" y="92187"/>
                  </a:lnTo>
                  <a:lnTo>
                    <a:pt x="9370" y="93154"/>
                  </a:lnTo>
                  <a:lnTo>
                    <a:pt x="10480" y="93799"/>
                  </a:lnTo>
                  <a:lnTo>
                    <a:pt x="15413" y="94706"/>
                  </a:lnTo>
                  <a:lnTo>
                    <a:pt x="61470" y="99430"/>
                  </a:lnTo>
                  <a:lnTo>
                    <a:pt x="102035" y="101041"/>
                  </a:lnTo>
                  <a:lnTo>
                    <a:pt x="149504" y="101385"/>
                  </a:lnTo>
                  <a:lnTo>
                    <a:pt x="184150" y="101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3348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MARTInkShape-5842">
            <a:extLst>
              <a:ext uri="{FF2B5EF4-FFF2-40B4-BE49-F238E27FC236}">
                <a16:creationId xmlns:a16="http://schemas.microsoft.com/office/drawing/2014/main" xmlns="" id="{FAE8DB70-7BCA-482E-AE9D-0B5D5388545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33312" y="1784350"/>
            <a:ext cx="401889" cy="414214"/>
          </a:xfrm>
          <a:custGeom>
            <a:avLst/>
            <a:gdLst/>
            <a:ahLst/>
            <a:cxnLst/>
            <a:rect l="0" t="0" r="0" b="0"/>
            <a:pathLst>
              <a:path w="401889" h="414214">
                <a:moveTo>
                  <a:pt x="332038" y="0"/>
                </a:moveTo>
                <a:lnTo>
                  <a:pt x="332038" y="0"/>
                </a:lnTo>
                <a:lnTo>
                  <a:pt x="337505" y="0"/>
                </a:lnTo>
                <a:lnTo>
                  <a:pt x="326101" y="0"/>
                </a:lnTo>
                <a:lnTo>
                  <a:pt x="290099" y="15697"/>
                </a:lnTo>
                <a:lnTo>
                  <a:pt x="246469" y="34519"/>
                </a:lnTo>
                <a:lnTo>
                  <a:pt x="214279" y="49914"/>
                </a:lnTo>
                <a:lnTo>
                  <a:pt x="181158" y="66164"/>
                </a:lnTo>
                <a:lnTo>
                  <a:pt x="147623" y="82793"/>
                </a:lnTo>
                <a:lnTo>
                  <a:pt x="114609" y="99591"/>
                </a:lnTo>
                <a:lnTo>
                  <a:pt x="70373" y="124210"/>
                </a:lnTo>
                <a:lnTo>
                  <a:pt x="34713" y="149967"/>
                </a:lnTo>
                <a:lnTo>
                  <a:pt x="30104" y="155011"/>
                </a:lnTo>
                <a:lnTo>
                  <a:pt x="29855" y="159785"/>
                </a:lnTo>
                <a:lnTo>
                  <a:pt x="32510" y="164379"/>
                </a:lnTo>
                <a:lnTo>
                  <a:pt x="37103" y="168853"/>
                </a:lnTo>
                <a:lnTo>
                  <a:pt x="67163" y="178520"/>
                </a:lnTo>
                <a:lnTo>
                  <a:pt x="114092" y="185853"/>
                </a:lnTo>
                <a:lnTo>
                  <a:pt x="151682" y="190316"/>
                </a:lnTo>
                <a:lnTo>
                  <a:pt x="189791" y="195357"/>
                </a:lnTo>
                <a:lnTo>
                  <a:pt x="235484" y="205423"/>
                </a:lnTo>
                <a:lnTo>
                  <a:pt x="252907" y="210773"/>
                </a:lnTo>
                <a:lnTo>
                  <a:pt x="257412" y="213893"/>
                </a:lnTo>
                <a:lnTo>
                  <a:pt x="259709" y="217384"/>
                </a:lnTo>
                <a:lnTo>
                  <a:pt x="260536" y="221123"/>
                </a:lnTo>
                <a:lnTo>
                  <a:pt x="252046" y="234684"/>
                </a:lnTo>
                <a:lnTo>
                  <a:pt x="233691" y="252471"/>
                </a:lnTo>
                <a:lnTo>
                  <a:pt x="204367" y="272135"/>
                </a:lnTo>
                <a:lnTo>
                  <a:pt x="164523" y="294516"/>
                </a:lnTo>
                <a:lnTo>
                  <a:pt x="120004" y="318573"/>
                </a:lnTo>
                <a:lnTo>
                  <a:pt x="76699" y="343377"/>
                </a:lnTo>
                <a:lnTo>
                  <a:pt x="41459" y="364749"/>
                </a:lnTo>
                <a:lnTo>
                  <a:pt x="1198" y="394723"/>
                </a:lnTo>
                <a:lnTo>
                  <a:pt x="0" y="399321"/>
                </a:lnTo>
                <a:lnTo>
                  <a:pt x="2024" y="403091"/>
                </a:lnTo>
                <a:lnTo>
                  <a:pt x="6195" y="406311"/>
                </a:lnTo>
                <a:lnTo>
                  <a:pt x="42405" y="414213"/>
                </a:lnTo>
                <a:lnTo>
                  <a:pt x="85014" y="413165"/>
                </a:lnTo>
                <a:lnTo>
                  <a:pt x="110205" y="410910"/>
                </a:lnTo>
                <a:lnTo>
                  <a:pt x="137583" y="407996"/>
                </a:lnTo>
                <a:lnTo>
                  <a:pt x="166418" y="404642"/>
                </a:lnTo>
                <a:lnTo>
                  <a:pt x="196225" y="400995"/>
                </a:lnTo>
                <a:lnTo>
                  <a:pt x="224562" y="397152"/>
                </a:lnTo>
                <a:lnTo>
                  <a:pt x="251921" y="393179"/>
                </a:lnTo>
                <a:lnTo>
                  <a:pt x="278627" y="389119"/>
                </a:lnTo>
                <a:lnTo>
                  <a:pt x="321470" y="384609"/>
                </a:lnTo>
                <a:lnTo>
                  <a:pt x="367712" y="382069"/>
                </a:lnTo>
                <a:lnTo>
                  <a:pt x="401888" y="381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8" name="SMARTInkShape-Group1095">
            <a:extLst>
              <a:ext uri="{FF2B5EF4-FFF2-40B4-BE49-F238E27FC236}">
                <a16:creationId xmlns:a16="http://schemas.microsoft.com/office/drawing/2014/main" xmlns="" id="{1BBF9B80-48D8-41E8-A129-5F100C0B7C23}"/>
              </a:ext>
            </a:extLst>
          </p:cNvPr>
          <p:cNvGrpSpPr/>
          <p:nvPr/>
        </p:nvGrpSpPr>
        <p:grpSpPr>
          <a:xfrm>
            <a:off x="1216381" y="1995731"/>
            <a:ext cx="263170" cy="155155"/>
            <a:chOff x="1216381" y="1995731"/>
            <a:chExt cx="263170" cy="155155"/>
          </a:xfrm>
        </p:grpSpPr>
        <p:sp>
          <p:nvSpPr>
            <p:cNvPr id="446" name="SMARTInkShape-5843">
              <a:extLst>
                <a:ext uri="{FF2B5EF4-FFF2-40B4-BE49-F238E27FC236}">
                  <a16:creationId xmlns:a16="http://schemas.microsoft.com/office/drawing/2014/main" xmlns="" id="{05B8F52A-56A6-4E85-A020-4F28F02018A8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226433" y="1995731"/>
              <a:ext cx="234068" cy="17142"/>
            </a:xfrm>
            <a:custGeom>
              <a:avLst/>
              <a:gdLst/>
              <a:ahLst/>
              <a:cxnLst/>
              <a:rect l="0" t="0" r="0" b="0"/>
              <a:pathLst>
                <a:path w="234068" h="17142">
                  <a:moveTo>
                    <a:pt x="5467" y="10869"/>
                  </a:moveTo>
                  <a:lnTo>
                    <a:pt x="5467" y="10869"/>
                  </a:lnTo>
                  <a:lnTo>
                    <a:pt x="0" y="16336"/>
                  </a:lnTo>
                  <a:lnTo>
                    <a:pt x="411" y="16630"/>
                  </a:lnTo>
                  <a:lnTo>
                    <a:pt x="14775" y="17141"/>
                  </a:lnTo>
                  <a:lnTo>
                    <a:pt x="48598" y="13825"/>
                  </a:lnTo>
                  <a:lnTo>
                    <a:pt x="94368" y="8374"/>
                  </a:lnTo>
                  <a:lnTo>
                    <a:pt x="127058" y="4351"/>
                  </a:lnTo>
                  <a:lnTo>
                    <a:pt x="173433" y="0"/>
                  </a:lnTo>
                  <a:lnTo>
                    <a:pt x="216916" y="1902"/>
                  </a:lnTo>
                  <a:lnTo>
                    <a:pt x="234067" y="4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5844">
              <a:extLst>
                <a:ext uri="{FF2B5EF4-FFF2-40B4-BE49-F238E27FC236}">
                  <a16:creationId xmlns:a16="http://schemas.microsoft.com/office/drawing/2014/main" xmlns="" id="{4DC2C190-A52C-4C2F-AB20-F0832F4145DC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1216381" y="2095500"/>
              <a:ext cx="263170" cy="55386"/>
            </a:xfrm>
            <a:custGeom>
              <a:avLst/>
              <a:gdLst/>
              <a:ahLst/>
              <a:cxnLst/>
              <a:rect l="0" t="0" r="0" b="0"/>
              <a:pathLst>
                <a:path w="263170" h="55386">
                  <a:moveTo>
                    <a:pt x="21869" y="44450"/>
                  </a:moveTo>
                  <a:lnTo>
                    <a:pt x="21869" y="44450"/>
                  </a:lnTo>
                  <a:lnTo>
                    <a:pt x="0" y="55385"/>
                  </a:lnTo>
                  <a:lnTo>
                    <a:pt x="33971" y="48128"/>
                  </a:lnTo>
                  <a:lnTo>
                    <a:pt x="67464" y="40440"/>
                  </a:lnTo>
                  <a:lnTo>
                    <a:pt x="110573" y="29968"/>
                  </a:lnTo>
                  <a:lnTo>
                    <a:pt x="152309" y="20139"/>
                  </a:lnTo>
                  <a:lnTo>
                    <a:pt x="191320" y="11773"/>
                  </a:lnTo>
                  <a:lnTo>
                    <a:pt x="227473" y="5703"/>
                  </a:lnTo>
                  <a:lnTo>
                    <a:pt x="2631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5" name="SMARTInkShape-Group1096">
            <a:extLst>
              <a:ext uri="{FF2B5EF4-FFF2-40B4-BE49-F238E27FC236}">
                <a16:creationId xmlns:a16="http://schemas.microsoft.com/office/drawing/2014/main" xmlns="" id="{002721C4-3AC9-4537-A413-BBA4304BED14}"/>
              </a:ext>
            </a:extLst>
          </p:cNvPr>
          <p:cNvGrpSpPr/>
          <p:nvPr/>
        </p:nvGrpSpPr>
        <p:grpSpPr>
          <a:xfrm>
            <a:off x="6808157" y="588817"/>
            <a:ext cx="1006844" cy="380954"/>
            <a:chOff x="6808157" y="588817"/>
            <a:chExt cx="1006844" cy="380954"/>
          </a:xfrm>
        </p:grpSpPr>
        <p:sp>
          <p:nvSpPr>
            <p:cNvPr id="449" name="SMARTInkShape-5845">
              <a:extLst>
                <a:ext uri="{FF2B5EF4-FFF2-40B4-BE49-F238E27FC236}">
                  <a16:creationId xmlns:a16="http://schemas.microsoft.com/office/drawing/2014/main" xmlns="" id="{60335C5F-823F-42E8-8936-F6B2ECF4027B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7620000" y="631746"/>
              <a:ext cx="195001" cy="338025"/>
            </a:xfrm>
            <a:custGeom>
              <a:avLst/>
              <a:gdLst/>
              <a:ahLst/>
              <a:cxnLst/>
              <a:rect l="0" t="0" r="0" b="0"/>
              <a:pathLst>
                <a:path w="195001" h="338025">
                  <a:moveTo>
                    <a:pt x="69850" y="28654"/>
                  </a:moveTo>
                  <a:lnTo>
                    <a:pt x="69850" y="28654"/>
                  </a:lnTo>
                  <a:lnTo>
                    <a:pt x="66479" y="25283"/>
                  </a:lnTo>
                  <a:lnTo>
                    <a:pt x="66191" y="24290"/>
                  </a:lnTo>
                  <a:lnTo>
                    <a:pt x="66705" y="23628"/>
                  </a:lnTo>
                  <a:lnTo>
                    <a:pt x="108390" y="10172"/>
                  </a:lnTo>
                  <a:lnTo>
                    <a:pt x="152179" y="2284"/>
                  </a:lnTo>
                  <a:lnTo>
                    <a:pt x="167824" y="0"/>
                  </a:lnTo>
                  <a:lnTo>
                    <a:pt x="179481" y="1338"/>
                  </a:lnTo>
                  <a:lnTo>
                    <a:pt x="183859" y="4093"/>
                  </a:lnTo>
                  <a:lnTo>
                    <a:pt x="190606" y="12799"/>
                  </a:lnTo>
                  <a:lnTo>
                    <a:pt x="195000" y="32972"/>
                  </a:lnTo>
                  <a:lnTo>
                    <a:pt x="191415" y="75917"/>
                  </a:lnTo>
                  <a:lnTo>
                    <a:pt x="185204" y="116192"/>
                  </a:lnTo>
                  <a:lnTo>
                    <a:pt x="175447" y="155956"/>
                  </a:lnTo>
                  <a:lnTo>
                    <a:pt x="167067" y="197293"/>
                  </a:lnTo>
                  <a:lnTo>
                    <a:pt x="155715" y="243581"/>
                  </a:lnTo>
                  <a:lnTo>
                    <a:pt x="153054" y="283324"/>
                  </a:lnTo>
                  <a:lnTo>
                    <a:pt x="141523" y="323234"/>
                  </a:lnTo>
                  <a:lnTo>
                    <a:pt x="138093" y="327346"/>
                  </a:lnTo>
                  <a:lnTo>
                    <a:pt x="126756" y="333797"/>
                  </a:lnTo>
                  <a:lnTo>
                    <a:pt x="101136" y="338024"/>
                  </a:lnTo>
                  <a:lnTo>
                    <a:pt x="64460" y="335906"/>
                  </a:lnTo>
                  <a:lnTo>
                    <a:pt x="17122" y="329574"/>
                  </a:lnTo>
                  <a:lnTo>
                    <a:pt x="0" y="327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5846">
              <a:extLst>
                <a:ext uri="{FF2B5EF4-FFF2-40B4-BE49-F238E27FC236}">
                  <a16:creationId xmlns:a16="http://schemas.microsoft.com/office/drawing/2014/main" xmlns="" id="{BD5CAB5F-5C96-4265-ACA9-427B4408A499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6808157" y="588817"/>
              <a:ext cx="236476" cy="355439"/>
            </a:xfrm>
            <a:custGeom>
              <a:avLst/>
              <a:gdLst/>
              <a:ahLst/>
              <a:cxnLst/>
              <a:rect l="0" t="0" r="0" b="0"/>
              <a:pathLst>
                <a:path w="236476" h="355439">
                  <a:moveTo>
                    <a:pt x="221293" y="39833"/>
                  </a:moveTo>
                  <a:lnTo>
                    <a:pt x="221293" y="39833"/>
                  </a:lnTo>
                  <a:lnTo>
                    <a:pt x="235598" y="16689"/>
                  </a:lnTo>
                  <a:lnTo>
                    <a:pt x="236475" y="13115"/>
                  </a:lnTo>
                  <a:lnTo>
                    <a:pt x="236353" y="10026"/>
                  </a:lnTo>
                  <a:lnTo>
                    <a:pt x="235567" y="7262"/>
                  </a:lnTo>
                  <a:lnTo>
                    <a:pt x="227166" y="2309"/>
                  </a:lnTo>
                  <a:lnTo>
                    <a:pt x="220975" y="0"/>
                  </a:lnTo>
                  <a:lnTo>
                    <a:pt x="188665" y="3493"/>
                  </a:lnTo>
                  <a:lnTo>
                    <a:pt x="147811" y="16836"/>
                  </a:lnTo>
                  <a:lnTo>
                    <a:pt x="107798" y="37566"/>
                  </a:lnTo>
                  <a:lnTo>
                    <a:pt x="62126" y="79288"/>
                  </a:lnTo>
                  <a:lnTo>
                    <a:pt x="27078" y="124114"/>
                  </a:lnTo>
                  <a:lnTo>
                    <a:pt x="9936" y="160996"/>
                  </a:lnTo>
                  <a:lnTo>
                    <a:pt x="2271" y="198735"/>
                  </a:lnTo>
                  <a:lnTo>
                    <a:pt x="0" y="238610"/>
                  </a:lnTo>
                  <a:lnTo>
                    <a:pt x="1208" y="277941"/>
                  </a:lnTo>
                  <a:lnTo>
                    <a:pt x="7916" y="310056"/>
                  </a:lnTo>
                  <a:lnTo>
                    <a:pt x="19453" y="339449"/>
                  </a:lnTo>
                  <a:lnTo>
                    <a:pt x="27870" y="347738"/>
                  </a:lnTo>
                  <a:lnTo>
                    <a:pt x="33077" y="350936"/>
                  </a:lnTo>
                  <a:lnTo>
                    <a:pt x="57262" y="355438"/>
                  </a:lnTo>
                  <a:lnTo>
                    <a:pt x="100254" y="350029"/>
                  </a:lnTo>
                  <a:lnTo>
                    <a:pt x="133160" y="343268"/>
                  </a:lnTo>
                  <a:lnTo>
                    <a:pt x="177776" y="333410"/>
                  </a:lnTo>
                  <a:lnTo>
                    <a:pt x="214943" y="325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5847">
              <a:extLst>
                <a:ext uri="{FF2B5EF4-FFF2-40B4-BE49-F238E27FC236}">
                  <a16:creationId xmlns:a16="http://schemas.microsoft.com/office/drawing/2014/main" xmlns="" id="{44B69102-4696-4BDA-B6D3-88EEF492E52C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6838950" y="781050"/>
              <a:ext cx="177801" cy="50801"/>
            </a:xfrm>
            <a:custGeom>
              <a:avLst/>
              <a:gdLst/>
              <a:ahLst/>
              <a:cxnLst/>
              <a:rect l="0" t="0" r="0" b="0"/>
              <a:pathLst>
                <a:path w="1778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3763" y="43892"/>
                  </a:lnTo>
                  <a:lnTo>
                    <a:pt x="27789" y="32502"/>
                  </a:lnTo>
                  <a:lnTo>
                    <a:pt x="73222" y="17391"/>
                  </a:lnTo>
                  <a:lnTo>
                    <a:pt x="113212" y="937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5848">
              <a:extLst>
                <a:ext uri="{FF2B5EF4-FFF2-40B4-BE49-F238E27FC236}">
                  <a16:creationId xmlns:a16="http://schemas.microsoft.com/office/drawing/2014/main" xmlns="" id="{24F4D413-70CE-481C-AFF5-C45BFD0C937B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7146341" y="616524"/>
              <a:ext cx="289510" cy="316863"/>
            </a:xfrm>
            <a:custGeom>
              <a:avLst/>
              <a:gdLst/>
              <a:ahLst/>
              <a:cxnLst/>
              <a:rect l="0" t="0" r="0" b="0"/>
              <a:pathLst>
                <a:path w="289510" h="316863">
                  <a:moveTo>
                    <a:pt x="289509" y="37526"/>
                  </a:moveTo>
                  <a:lnTo>
                    <a:pt x="289509" y="37526"/>
                  </a:lnTo>
                  <a:lnTo>
                    <a:pt x="282601" y="20567"/>
                  </a:lnTo>
                  <a:lnTo>
                    <a:pt x="280670" y="17753"/>
                  </a:lnTo>
                  <a:lnTo>
                    <a:pt x="267840" y="10422"/>
                  </a:lnTo>
                  <a:lnTo>
                    <a:pt x="233697" y="2330"/>
                  </a:lnTo>
                  <a:lnTo>
                    <a:pt x="188800" y="0"/>
                  </a:lnTo>
                  <a:lnTo>
                    <a:pt x="149123" y="2910"/>
                  </a:lnTo>
                  <a:lnTo>
                    <a:pt x="109744" y="16055"/>
                  </a:lnTo>
                  <a:lnTo>
                    <a:pt x="84159" y="32340"/>
                  </a:lnTo>
                  <a:lnTo>
                    <a:pt x="72183" y="44393"/>
                  </a:lnTo>
                  <a:lnTo>
                    <a:pt x="60879" y="69821"/>
                  </a:lnTo>
                  <a:lnTo>
                    <a:pt x="60171" y="107066"/>
                  </a:lnTo>
                  <a:lnTo>
                    <a:pt x="59279" y="145776"/>
                  </a:lnTo>
                  <a:lnTo>
                    <a:pt x="49999" y="188525"/>
                  </a:lnTo>
                  <a:lnTo>
                    <a:pt x="34159" y="231060"/>
                  </a:lnTo>
                  <a:lnTo>
                    <a:pt x="11723" y="275871"/>
                  </a:lnTo>
                  <a:lnTo>
                    <a:pt x="237" y="301996"/>
                  </a:lnTo>
                  <a:lnTo>
                    <a:pt x="0" y="305562"/>
                  </a:lnTo>
                  <a:lnTo>
                    <a:pt x="1617" y="311405"/>
                  </a:lnTo>
                  <a:lnTo>
                    <a:pt x="4448" y="313245"/>
                  </a:lnTo>
                  <a:lnTo>
                    <a:pt x="19251" y="315835"/>
                  </a:lnTo>
                  <a:lnTo>
                    <a:pt x="54823" y="316711"/>
                  </a:lnTo>
                  <a:lnTo>
                    <a:pt x="92737" y="316862"/>
                  </a:lnTo>
                  <a:lnTo>
                    <a:pt x="130782" y="315026"/>
                  </a:lnTo>
                  <a:lnTo>
                    <a:pt x="168859" y="310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5849">
              <a:extLst>
                <a:ext uri="{FF2B5EF4-FFF2-40B4-BE49-F238E27FC236}">
                  <a16:creationId xmlns:a16="http://schemas.microsoft.com/office/drawing/2014/main" xmlns="" id="{6534DC62-E889-4E88-B9EE-FB6319A0F407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7429500" y="701192"/>
              <a:ext cx="152401" cy="238609"/>
            </a:xfrm>
            <a:custGeom>
              <a:avLst/>
              <a:gdLst/>
              <a:ahLst/>
              <a:cxnLst/>
              <a:rect l="0" t="0" r="0" b="0"/>
              <a:pathLst>
                <a:path w="152401" h="2386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0" y="1562"/>
                  </a:lnTo>
                  <a:lnTo>
                    <a:pt x="38681" y="47579"/>
                  </a:lnTo>
                  <a:lnTo>
                    <a:pt x="66338" y="87149"/>
                  </a:lnTo>
                  <a:lnTo>
                    <a:pt x="92720" y="133602"/>
                  </a:lnTo>
                  <a:lnTo>
                    <a:pt x="117000" y="177548"/>
                  </a:lnTo>
                  <a:lnTo>
                    <a:pt x="138561" y="219073"/>
                  </a:lnTo>
                  <a:lnTo>
                    <a:pt x="152400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5850">
              <a:extLst>
                <a:ext uri="{FF2B5EF4-FFF2-40B4-BE49-F238E27FC236}">
                  <a16:creationId xmlns:a16="http://schemas.microsoft.com/office/drawing/2014/main" xmlns="" id="{171650DB-191F-4F11-ABFD-EAE600391DA1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7436981" y="714179"/>
              <a:ext cx="214770" cy="206572"/>
            </a:xfrm>
            <a:custGeom>
              <a:avLst/>
              <a:gdLst/>
              <a:ahLst/>
              <a:cxnLst/>
              <a:rect l="0" t="0" r="0" b="0"/>
              <a:pathLst>
                <a:path w="214770" h="206572">
                  <a:moveTo>
                    <a:pt x="214769" y="3371"/>
                  </a:moveTo>
                  <a:lnTo>
                    <a:pt x="214769" y="3371"/>
                  </a:lnTo>
                  <a:lnTo>
                    <a:pt x="208027" y="0"/>
                  </a:lnTo>
                  <a:lnTo>
                    <a:pt x="197191" y="2108"/>
                  </a:lnTo>
                  <a:lnTo>
                    <a:pt x="160496" y="21701"/>
                  </a:lnTo>
                  <a:lnTo>
                    <a:pt x="118097" y="58113"/>
                  </a:lnTo>
                  <a:lnTo>
                    <a:pt x="73157" y="97907"/>
                  </a:lnTo>
                  <a:lnTo>
                    <a:pt x="31935" y="139880"/>
                  </a:lnTo>
                  <a:lnTo>
                    <a:pt x="6393" y="173484"/>
                  </a:lnTo>
                  <a:lnTo>
                    <a:pt x="567" y="188573"/>
                  </a:lnTo>
                  <a:lnTo>
                    <a:pt x="0" y="194572"/>
                  </a:lnTo>
                  <a:lnTo>
                    <a:pt x="1739" y="198572"/>
                  </a:lnTo>
                  <a:lnTo>
                    <a:pt x="5016" y="201238"/>
                  </a:lnTo>
                  <a:lnTo>
                    <a:pt x="17919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9" name="SMARTInkShape-Group1097">
            <a:extLst>
              <a:ext uri="{FF2B5EF4-FFF2-40B4-BE49-F238E27FC236}">
                <a16:creationId xmlns:a16="http://schemas.microsoft.com/office/drawing/2014/main" xmlns="" id="{7EE4DCAB-7074-4492-91E1-5AB5BD0C6FDE}"/>
              </a:ext>
            </a:extLst>
          </p:cNvPr>
          <p:cNvGrpSpPr/>
          <p:nvPr/>
        </p:nvGrpSpPr>
        <p:grpSpPr>
          <a:xfrm>
            <a:off x="5779023" y="670933"/>
            <a:ext cx="704328" cy="296750"/>
            <a:chOff x="5779023" y="670933"/>
            <a:chExt cx="704328" cy="296750"/>
          </a:xfrm>
        </p:grpSpPr>
        <p:sp>
          <p:nvSpPr>
            <p:cNvPr id="456" name="SMARTInkShape-5851">
              <a:extLst>
                <a:ext uri="{FF2B5EF4-FFF2-40B4-BE49-F238E27FC236}">
                  <a16:creationId xmlns:a16="http://schemas.microsoft.com/office/drawing/2014/main" xmlns="" id="{8DB53FD2-1140-41BC-A02C-F5D9602544BD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5779023" y="670933"/>
              <a:ext cx="386828" cy="296750"/>
            </a:xfrm>
            <a:custGeom>
              <a:avLst/>
              <a:gdLst/>
              <a:ahLst/>
              <a:cxnLst/>
              <a:rect l="0" t="0" r="0" b="0"/>
              <a:pathLst>
                <a:path w="386828" h="296750">
                  <a:moveTo>
                    <a:pt x="12177" y="281567"/>
                  </a:moveTo>
                  <a:lnTo>
                    <a:pt x="12177" y="281567"/>
                  </a:lnTo>
                  <a:lnTo>
                    <a:pt x="3448" y="291000"/>
                  </a:lnTo>
                  <a:lnTo>
                    <a:pt x="654" y="296749"/>
                  </a:lnTo>
                  <a:lnTo>
                    <a:pt x="261" y="296627"/>
                  </a:lnTo>
                  <a:lnTo>
                    <a:pt x="0" y="295840"/>
                  </a:lnTo>
                  <a:lnTo>
                    <a:pt x="26945" y="255385"/>
                  </a:lnTo>
                  <a:lnTo>
                    <a:pt x="50106" y="220187"/>
                  </a:lnTo>
                  <a:lnTo>
                    <a:pt x="69015" y="187965"/>
                  </a:lnTo>
                  <a:lnTo>
                    <a:pt x="89179" y="150596"/>
                  </a:lnTo>
                  <a:lnTo>
                    <a:pt x="108489" y="112585"/>
                  </a:lnTo>
                  <a:lnTo>
                    <a:pt x="124126" y="79229"/>
                  </a:lnTo>
                  <a:lnTo>
                    <a:pt x="141459" y="36054"/>
                  </a:lnTo>
                  <a:lnTo>
                    <a:pt x="156430" y="0"/>
                  </a:lnTo>
                  <a:lnTo>
                    <a:pt x="153665" y="3320"/>
                  </a:lnTo>
                  <a:lnTo>
                    <a:pt x="150952" y="7169"/>
                  </a:lnTo>
                  <a:lnTo>
                    <a:pt x="140392" y="42925"/>
                  </a:lnTo>
                  <a:lnTo>
                    <a:pt x="130543" y="79784"/>
                  </a:lnTo>
                  <a:lnTo>
                    <a:pt x="120524" y="121330"/>
                  </a:lnTo>
                  <a:lnTo>
                    <a:pt x="113718" y="163313"/>
                  </a:lnTo>
                  <a:lnTo>
                    <a:pt x="112104" y="199847"/>
                  </a:lnTo>
                  <a:lnTo>
                    <a:pt x="117044" y="244418"/>
                  </a:lnTo>
                  <a:lnTo>
                    <a:pt x="120189" y="256801"/>
                  </a:lnTo>
                  <a:lnTo>
                    <a:pt x="133089" y="274323"/>
                  </a:lnTo>
                  <a:lnTo>
                    <a:pt x="141469" y="280971"/>
                  </a:lnTo>
                  <a:lnTo>
                    <a:pt x="160186" y="286476"/>
                  </a:lnTo>
                  <a:lnTo>
                    <a:pt x="170117" y="286956"/>
                  </a:lnTo>
                  <a:lnTo>
                    <a:pt x="194321" y="278083"/>
                  </a:lnTo>
                  <a:lnTo>
                    <a:pt x="222246" y="259557"/>
                  </a:lnTo>
                  <a:lnTo>
                    <a:pt x="267585" y="212721"/>
                  </a:lnTo>
                  <a:lnTo>
                    <a:pt x="292673" y="174534"/>
                  </a:lnTo>
                  <a:lnTo>
                    <a:pt x="308057" y="132162"/>
                  </a:lnTo>
                  <a:lnTo>
                    <a:pt x="316540" y="90281"/>
                  </a:lnTo>
                  <a:lnTo>
                    <a:pt x="320311" y="55205"/>
                  </a:lnTo>
                  <a:lnTo>
                    <a:pt x="322026" y="19203"/>
                  </a:lnTo>
                  <a:lnTo>
                    <a:pt x="321049" y="15641"/>
                  </a:lnTo>
                  <a:lnTo>
                    <a:pt x="319692" y="13266"/>
                  </a:lnTo>
                  <a:lnTo>
                    <a:pt x="318786" y="15211"/>
                  </a:lnTo>
                  <a:lnTo>
                    <a:pt x="317335" y="49324"/>
                  </a:lnTo>
                  <a:lnTo>
                    <a:pt x="318964" y="93751"/>
                  </a:lnTo>
                  <a:lnTo>
                    <a:pt x="321388" y="126126"/>
                  </a:lnTo>
                  <a:lnTo>
                    <a:pt x="322466" y="159330"/>
                  </a:lnTo>
                  <a:lnTo>
                    <a:pt x="333185" y="203015"/>
                  </a:lnTo>
                  <a:lnTo>
                    <a:pt x="349766" y="236028"/>
                  </a:lnTo>
                  <a:lnTo>
                    <a:pt x="363769" y="249098"/>
                  </a:lnTo>
                  <a:lnTo>
                    <a:pt x="386827" y="262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5852">
              <a:extLst>
                <a:ext uri="{FF2B5EF4-FFF2-40B4-BE49-F238E27FC236}">
                  <a16:creationId xmlns:a16="http://schemas.microsoft.com/office/drawing/2014/main" xmlns="" id="{F3D37A63-B730-4B9A-A4A0-10A360F5CB28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6292850" y="895350"/>
              <a:ext cx="190501" cy="6351"/>
            </a:xfrm>
            <a:custGeom>
              <a:avLst/>
              <a:gdLst/>
              <a:ahLst/>
              <a:cxnLst/>
              <a:rect l="0" t="0" r="0" b="0"/>
              <a:pathLst>
                <a:path w="1905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6741" y="5467"/>
                  </a:lnTo>
                  <a:lnTo>
                    <a:pt x="44762" y="1812"/>
                  </a:lnTo>
                  <a:lnTo>
                    <a:pt x="78691" y="805"/>
                  </a:lnTo>
                  <a:lnTo>
                    <a:pt x="121052" y="2239"/>
                  </a:lnTo>
                  <a:lnTo>
                    <a:pt x="159634" y="4523"/>
                  </a:lnTo>
                  <a:lnTo>
                    <a:pt x="190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5853">
              <a:extLst>
                <a:ext uri="{FF2B5EF4-FFF2-40B4-BE49-F238E27FC236}">
                  <a16:creationId xmlns:a16="http://schemas.microsoft.com/office/drawing/2014/main" xmlns="" id="{2D11C794-25D8-4E1C-80B9-8DD3F72EC983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6289193" y="756533"/>
              <a:ext cx="105258" cy="11818"/>
            </a:xfrm>
            <a:custGeom>
              <a:avLst/>
              <a:gdLst/>
              <a:ahLst/>
              <a:cxnLst/>
              <a:rect l="0" t="0" r="0" b="0"/>
              <a:pathLst>
                <a:path w="105258" h="11818">
                  <a:moveTo>
                    <a:pt x="3657" y="5467"/>
                  </a:moveTo>
                  <a:lnTo>
                    <a:pt x="3657" y="5467"/>
                  </a:lnTo>
                  <a:lnTo>
                    <a:pt x="286" y="2096"/>
                  </a:lnTo>
                  <a:lnTo>
                    <a:pt x="0" y="1103"/>
                  </a:lnTo>
                  <a:lnTo>
                    <a:pt x="512" y="441"/>
                  </a:lnTo>
                  <a:lnTo>
                    <a:pt x="1559" y="0"/>
                  </a:lnTo>
                  <a:lnTo>
                    <a:pt x="48940" y="2565"/>
                  </a:lnTo>
                  <a:lnTo>
                    <a:pt x="105257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1" name="SMARTInkShape-Group1098">
            <a:extLst>
              <a:ext uri="{FF2B5EF4-FFF2-40B4-BE49-F238E27FC236}">
                <a16:creationId xmlns:a16="http://schemas.microsoft.com/office/drawing/2014/main" xmlns="" id="{4D7F9267-B06E-4B5E-9BC9-BC572ACBB168}"/>
              </a:ext>
            </a:extLst>
          </p:cNvPr>
          <p:cNvGrpSpPr/>
          <p:nvPr/>
        </p:nvGrpSpPr>
        <p:grpSpPr>
          <a:xfrm>
            <a:off x="905569" y="533516"/>
            <a:ext cx="2569030" cy="607893"/>
            <a:chOff x="905569" y="533516"/>
            <a:chExt cx="2569030" cy="607893"/>
          </a:xfrm>
        </p:grpSpPr>
        <p:sp>
          <p:nvSpPr>
            <p:cNvPr id="460" name="SMARTInkShape-5854">
              <a:extLst>
                <a:ext uri="{FF2B5EF4-FFF2-40B4-BE49-F238E27FC236}">
                  <a16:creationId xmlns:a16="http://schemas.microsoft.com/office/drawing/2014/main" xmlns="" id="{9905C69B-6ECE-4E48-8989-3349570C2B65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3067050" y="559323"/>
              <a:ext cx="98436" cy="177278"/>
            </a:xfrm>
            <a:custGeom>
              <a:avLst/>
              <a:gdLst/>
              <a:ahLst/>
              <a:cxnLst/>
              <a:rect l="0" t="0" r="0" b="0"/>
              <a:pathLst>
                <a:path w="98436" h="177278">
                  <a:moveTo>
                    <a:pt x="25400" y="12177"/>
                  </a:moveTo>
                  <a:lnTo>
                    <a:pt x="25400" y="12177"/>
                  </a:lnTo>
                  <a:lnTo>
                    <a:pt x="32142" y="5435"/>
                  </a:lnTo>
                  <a:lnTo>
                    <a:pt x="39215" y="2125"/>
                  </a:lnTo>
                  <a:lnTo>
                    <a:pt x="55254" y="0"/>
                  </a:lnTo>
                  <a:lnTo>
                    <a:pt x="67799" y="3003"/>
                  </a:lnTo>
                  <a:lnTo>
                    <a:pt x="80453" y="11732"/>
                  </a:lnTo>
                  <a:lnTo>
                    <a:pt x="87027" y="23033"/>
                  </a:lnTo>
                  <a:lnTo>
                    <a:pt x="89768" y="29998"/>
                  </a:lnTo>
                  <a:lnTo>
                    <a:pt x="89479" y="37463"/>
                  </a:lnTo>
                  <a:lnTo>
                    <a:pt x="83513" y="53284"/>
                  </a:lnTo>
                  <a:lnTo>
                    <a:pt x="68254" y="74686"/>
                  </a:lnTo>
                  <a:lnTo>
                    <a:pt x="50327" y="91062"/>
                  </a:lnTo>
                  <a:lnTo>
                    <a:pt x="39772" y="96626"/>
                  </a:lnTo>
                  <a:lnTo>
                    <a:pt x="28239" y="100198"/>
                  </a:lnTo>
                  <a:lnTo>
                    <a:pt x="27292" y="99785"/>
                  </a:lnTo>
                  <a:lnTo>
                    <a:pt x="26662" y="98805"/>
                  </a:lnTo>
                  <a:lnTo>
                    <a:pt x="26241" y="97446"/>
                  </a:lnTo>
                  <a:lnTo>
                    <a:pt x="27372" y="96539"/>
                  </a:lnTo>
                  <a:lnTo>
                    <a:pt x="32391" y="95533"/>
                  </a:lnTo>
                  <a:lnTo>
                    <a:pt x="72952" y="103636"/>
                  </a:lnTo>
                  <a:lnTo>
                    <a:pt x="85575" y="111387"/>
                  </a:lnTo>
                  <a:lnTo>
                    <a:pt x="90917" y="116417"/>
                  </a:lnTo>
                  <a:lnTo>
                    <a:pt x="96852" y="127650"/>
                  </a:lnTo>
                  <a:lnTo>
                    <a:pt x="98435" y="133609"/>
                  </a:lnTo>
                  <a:lnTo>
                    <a:pt x="98079" y="138993"/>
                  </a:lnTo>
                  <a:lnTo>
                    <a:pt x="93920" y="148738"/>
                  </a:lnTo>
                  <a:lnTo>
                    <a:pt x="76903" y="162157"/>
                  </a:lnTo>
                  <a:lnTo>
                    <a:pt x="50617" y="171700"/>
                  </a:lnTo>
                  <a:lnTo>
                    <a:pt x="3629" y="177059"/>
                  </a:lnTo>
                  <a:lnTo>
                    <a:pt x="0" y="177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5855">
              <a:extLst>
                <a:ext uri="{FF2B5EF4-FFF2-40B4-BE49-F238E27FC236}">
                  <a16:creationId xmlns:a16="http://schemas.microsoft.com/office/drawing/2014/main" xmlns="" id="{F2453E9F-03F1-4837-A777-70CD28D3AC29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3232150" y="533516"/>
              <a:ext cx="242449" cy="545985"/>
            </a:xfrm>
            <a:custGeom>
              <a:avLst/>
              <a:gdLst/>
              <a:ahLst/>
              <a:cxnLst/>
              <a:rect l="0" t="0" r="0" b="0"/>
              <a:pathLst>
                <a:path w="242449" h="545985">
                  <a:moveTo>
                    <a:pt x="57150" y="31634"/>
                  </a:moveTo>
                  <a:lnTo>
                    <a:pt x="57150" y="31634"/>
                  </a:lnTo>
                  <a:lnTo>
                    <a:pt x="100488" y="16439"/>
                  </a:lnTo>
                  <a:lnTo>
                    <a:pt x="136313" y="8866"/>
                  </a:lnTo>
                  <a:lnTo>
                    <a:pt x="179227" y="2859"/>
                  </a:lnTo>
                  <a:lnTo>
                    <a:pt x="226140" y="276"/>
                  </a:lnTo>
                  <a:lnTo>
                    <a:pt x="240179" y="0"/>
                  </a:lnTo>
                  <a:lnTo>
                    <a:pt x="241964" y="667"/>
                  </a:lnTo>
                  <a:lnTo>
                    <a:pt x="242448" y="1817"/>
                  </a:lnTo>
                  <a:lnTo>
                    <a:pt x="241640" y="12451"/>
                  </a:lnTo>
                  <a:lnTo>
                    <a:pt x="236275" y="56572"/>
                  </a:lnTo>
                  <a:lnTo>
                    <a:pt x="229776" y="100955"/>
                  </a:lnTo>
                  <a:lnTo>
                    <a:pt x="223008" y="135821"/>
                  </a:lnTo>
                  <a:lnTo>
                    <a:pt x="219059" y="172484"/>
                  </a:lnTo>
                  <a:lnTo>
                    <a:pt x="218009" y="209239"/>
                  </a:lnTo>
                  <a:lnTo>
                    <a:pt x="219895" y="244390"/>
                  </a:lnTo>
                  <a:lnTo>
                    <a:pt x="223084" y="276946"/>
                  </a:lnTo>
                  <a:lnTo>
                    <a:pt x="228847" y="321160"/>
                  </a:lnTo>
                  <a:lnTo>
                    <a:pt x="233142" y="359190"/>
                  </a:lnTo>
                  <a:lnTo>
                    <a:pt x="234593" y="403645"/>
                  </a:lnTo>
                  <a:lnTo>
                    <a:pt x="230515" y="444986"/>
                  </a:lnTo>
                  <a:lnTo>
                    <a:pt x="230860" y="474999"/>
                  </a:lnTo>
                  <a:lnTo>
                    <a:pt x="232427" y="487624"/>
                  </a:lnTo>
                  <a:lnTo>
                    <a:pt x="229243" y="508308"/>
                  </a:lnTo>
                  <a:lnTo>
                    <a:pt x="227004" y="513482"/>
                  </a:lnTo>
                  <a:lnTo>
                    <a:pt x="225420" y="515849"/>
                  </a:lnTo>
                  <a:lnTo>
                    <a:pt x="221777" y="518480"/>
                  </a:lnTo>
                  <a:lnTo>
                    <a:pt x="183142" y="527307"/>
                  </a:lnTo>
                  <a:lnTo>
                    <a:pt x="143870" y="533394"/>
                  </a:lnTo>
                  <a:lnTo>
                    <a:pt x="97191" y="537785"/>
                  </a:lnTo>
                  <a:lnTo>
                    <a:pt x="62951" y="539518"/>
                  </a:lnTo>
                  <a:lnTo>
                    <a:pt x="20847" y="543755"/>
                  </a:lnTo>
                  <a:lnTo>
                    <a:pt x="0" y="545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5856">
              <a:extLst>
                <a:ext uri="{FF2B5EF4-FFF2-40B4-BE49-F238E27FC236}">
                  <a16:creationId xmlns:a16="http://schemas.microsoft.com/office/drawing/2014/main" xmlns="" id="{6DAB195D-09DA-4E80-98E3-B054E489E8E4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905569" y="717550"/>
              <a:ext cx="298240" cy="423859"/>
            </a:xfrm>
            <a:custGeom>
              <a:avLst/>
              <a:gdLst/>
              <a:ahLst/>
              <a:cxnLst/>
              <a:rect l="0" t="0" r="0" b="0"/>
              <a:pathLst>
                <a:path w="298240" h="423859">
                  <a:moveTo>
                    <a:pt x="294581" y="0"/>
                  </a:moveTo>
                  <a:lnTo>
                    <a:pt x="294581" y="0"/>
                  </a:lnTo>
                  <a:lnTo>
                    <a:pt x="298239" y="0"/>
                  </a:lnTo>
                  <a:lnTo>
                    <a:pt x="262097" y="706"/>
                  </a:lnTo>
                  <a:lnTo>
                    <a:pt x="223416" y="5070"/>
                  </a:lnTo>
                  <a:lnTo>
                    <a:pt x="177226" y="11537"/>
                  </a:lnTo>
                  <a:lnTo>
                    <a:pt x="132652" y="22076"/>
                  </a:lnTo>
                  <a:lnTo>
                    <a:pt x="94437" y="34136"/>
                  </a:lnTo>
                  <a:lnTo>
                    <a:pt x="76512" y="42453"/>
                  </a:lnTo>
                  <a:lnTo>
                    <a:pt x="63371" y="56498"/>
                  </a:lnTo>
                  <a:lnTo>
                    <a:pt x="43436" y="94259"/>
                  </a:lnTo>
                  <a:lnTo>
                    <a:pt x="36958" y="128588"/>
                  </a:lnTo>
                  <a:lnTo>
                    <a:pt x="31668" y="172312"/>
                  </a:lnTo>
                  <a:lnTo>
                    <a:pt x="29564" y="204524"/>
                  </a:lnTo>
                  <a:lnTo>
                    <a:pt x="27923" y="237655"/>
                  </a:lnTo>
                  <a:lnTo>
                    <a:pt x="24842" y="271195"/>
                  </a:lnTo>
                  <a:lnTo>
                    <a:pt x="19240" y="304916"/>
                  </a:lnTo>
                  <a:lnTo>
                    <a:pt x="10034" y="351871"/>
                  </a:lnTo>
                  <a:lnTo>
                    <a:pt x="602" y="395550"/>
                  </a:lnTo>
                  <a:lnTo>
                    <a:pt x="0" y="406987"/>
                  </a:lnTo>
                  <a:lnTo>
                    <a:pt x="827" y="411025"/>
                  </a:lnTo>
                  <a:lnTo>
                    <a:pt x="5509" y="417392"/>
                  </a:lnTo>
                  <a:lnTo>
                    <a:pt x="8733" y="420078"/>
                  </a:lnTo>
                  <a:lnTo>
                    <a:pt x="30125" y="423858"/>
                  </a:lnTo>
                  <a:lnTo>
                    <a:pt x="68919" y="414865"/>
                  </a:lnTo>
                  <a:lnTo>
                    <a:pt x="103741" y="406399"/>
                  </a:lnTo>
                  <a:lnTo>
                    <a:pt x="142030" y="398639"/>
                  </a:lnTo>
                  <a:lnTo>
                    <a:pt x="180214" y="392837"/>
                  </a:lnTo>
                  <a:lnTo>
                    <a:pt x="223927" y="388976"/>
                  </a:lnTo>
                  <a:lnTo>
                    <a:pt x="250131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5857">
              <a:extLst>
                <a:ext uri="{FF2B5EF4-FFF2-40B4-BE49-F238E27FC236}">
                  <a16:creationId xmlns:a16="http://schemas.microsoft.com/office/drawing/2014/main" xmlns="" id="{80766B2F-9986-49B3-9E48-72D1154EC518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877779" y="758629"/>
              <a:ext cx="205022" cy="270072"/>
            </a:xfrm>
            <a:custGeom>
              <a:avLst/>
              <a:gdLst/>
              <a:ahLst/>
              <a:cxnLst/>
              <a:rect l="0" t="0" r="0" b="0"/>
              <a:pathLst>
                <a:path w="205022" h="270072">
                  <a:moveTo>
                    <a:pt x="8171" y="3371"/>
                  </a:moveTo>
                  <a:lnTo>
                    <a:pt x="8171" y="3371"/>
                  </a:lnTo>
                  <a:lnTo>
                    <a:pt x="1429" y="0"/>
                  </a:lnTo>
                  <a:lnTo>
                    <a:pt x="148" y="418"/>
                  </a:lnTo>
                  <a:lnTo>
                    <a:pt x="0" y="2108"/>
                  </a:lnTo>
                  <a:lnTo>
                    <a:pt x="607" y="4646"/>
                  </a:lnTo>
                  <a:lnTo>
                    <a:pt x="43810" y="51371"/>
                  </a:lnTo>
                  <a:lnTo>
                    <a:pt x="82544" y="93715"/>
                  </a:lnTo>
                  <a:lnTo>
                    <a:pt x="108959" y="125603"/>
                  </a:lnTo>
                  <a:lnTo>
                    <a:pt x="134105" y="158591"/>
                  </a:lnTo>
                  <a:lnTo>
                    <a:pt x="157040" y="192067"/>
                  </a:lnTo>
                  <a:lnTo>
                    <a:pt x="183043" y="232534"/>
                  </a:lnTo>
                  <a:lnTo>
                    <a:pt x="205021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5858">
              <a:extLst>
                <a:ext uri="{FF2B5EF4-FFF2-40B4-BE49-F238E27FC236}">
                  <a16:creationId xmlns:a16="http://schemas.microsoft.com/office/drawing/2014/main" xmlns="" id="{B4FCC26C-E9AD-4FCC-8C82-3F4700C971C2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841500" y="707829"/>
              <a:ext cx="279401" cy="358972"/>
            </a:xfrm>
            <a:custGeom>
              <a:avLst/>
              <a:gdLst/>
              <a:ahLst/>
              <a:cxnLst/>
              <a:rect l="0" t="0" r="0" b="0"/>
              <a:pathLst>
                <a:path w="279401" h="358972">
                  <a:moveTo>
                    <a:pt x="279400" y="3371"/>
                  </a:moveTo>
                  <a:lnTo>
                    <a:pt x="279400" y="3371"/>
                  </a:lnTo>
                  <a:lnTo>
                    <a:pt x="272658" y="0"/>
                  </a:lnTo>
                  <a:lnTo>
                    <a:pt x="269261" y="418"/>
                  </a:lnTo>
                  <a:lnTo>
                    <a:pt x="261723" y="4646"/>
                  </a:lnTo>
                  <a:lnTo>
                    <a:pt x="230883" y="40547"/>
                  </a:lnTo>
                  <a:lnTo>
                    <a:pt x="204660" y="85255"/>
                  </a:lnTo>
                  <a:lnTo>
                    <a:pt x="185034" y="120197"/>
                  </a:lnTo>
                  <a:lnTo>
                    <a:pt x="158908" y="158775"/>
                  </a:lnTo>
                  <a:lnTo>
                    <a:pt x="127776" y="199439"/>
                  </a:lnTo>
                  <a:lnTo>
                    <a:pt x="92773" y="241031"/>
                  </a:lnTo>
                  <a:lnTo>
                    <a:pt x="59812" y="279272"/>
                  </a:lnTo>
                  <a:lnTo>
                    <a:pt x="21015" y="325008"/>
                  </a:lnTo>
                  <a:lnTo>
                    <a:pt x="3640" y="348908"/>
                  </a:lnTo>
                  <a:lnTo>
                    <a:pt x="0" y="358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5859">
              <a:extLst>
                <a:ext uri="{FF2B5EF4-FFF2-40B4-BE49-F238E27FC236}">
                  <a16:creationId xmlns:a16="http://schemas.microsoft.com/office/drawing/2014/main" xmlns="" id="{3B03AC1B-230E-4813-96D3-D1955BAAC40D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927100" y="927100"/>
              <a:ext cx="209551" cy="57151"/>
            </a:xfrm>
            <a:custGeom>
              <a:avLst/>
              <a:gdLst/>
              <a:ahLst/>
              <a:cxnLst/>
              <a:rect l="0" t="0" r="0" b="0"/>
              <a:pathLst>
                <a:path w="209551" h="5715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16855" y="44941"/>
                  </a:lnTo>
                  <a:lnTo>
                    <a:pt x="54305" y="33385"/>
                  </a:lnTo>
                  <a:lnTo>
                    <a:pt x="86930" y="23304"/>
                  </a:lnTo>
                  <a:lnTo>
                    <a:pt x="124008" y="13180"/>
                  </a:lnTo>
                  <a:lnTo>
                    <a:pt x="166357" y="632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5860">
              <a:extLst>
                <a:ext uri="{FF2B5EF4-FFF2-40B4-BE49-F238E27FC236}">
                  <a16:creationId xmlns:a16="http://schemas.microsoft.com/office/drawing/2014/main" xmlns="" id="{25CA3C26-17FB-4027-9A31-E99E4E988607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337411" y="674461"/>
              <a:ext cx="231040" cy="435900"/>
            </a:xfrm>
            <a:custGeom>
              <a:avLst/>
              <a:gdLst/>
              <a:ahLst/>
              <a:cxnLst/>
              <a:rect l="0" t="0" r="0" b="0"/>
              <a:pathLst>
                <a:path w="231040" h="435900">
                  <a:moveTo>
                    <a:pt x="224689" y="17689"/>
                  </a:moveTo>
                  <a:lnTo>
                    <a:pt x="224689" y="17689"/>
                  </a:lnTo>
                  <a:lnTo>
                    <a:pt x="228060" y="14318"/>
                  </a:lnTo>
                  <a:lnTo>
                    <a:pt x="229715" y="10781"/>
                  </a:lnTo>
                  <a:lnTo>
                    <a:pt x="230156" y="8851"/>
                  </a:lnTo>
                  <a:lnTo>
                    <a:pt x="229745" y="7563"/>
                  </a:lnTo>
                  <a:lnTo>
                    <a:pt x="228765" y="6705"/>
                  </a:lnTo>
                  <a:lnTo>
                    <a:pt x="212010" y="1957"/>
                  </a:lnTo>
                  <a:lnTo>
                    <a:pt x="170679" y="0"/>
                  </a:lnTo>
                  <a:lnTo>
                    <a:pt x="131388" y="4608"/>
                  </a:lnTo>
                  <a:lnTo>
                    <a:pt x="85792" y="18450"/>
                  </a:lnTo>
                  <a:lnTo>
                    <a:pt x="59121" y="30614"/>
                  </a:lnTo>
                  <a:lnTo>
                    <a:pt x="52927" y="34773"/>
                  </a:lnTo>
                  <a:lnTo>
                    <a:pt x="48798" y="39661"/>
                  </a:lnTo>
                  <a:lnTo>
                    <a:pt x="44210" y="50738"/>
                  </a:lnTo>
                  <a:lnTo>
                    <a:pt x="41970" y="82282"/>
                  </a:lnTo>
                  <a:lnTo>
                    <a:pt x="45118" y="121416"/>
                  </a:lnTo>
                  <a:lnTo>
                    <a:pt x="46102" y="154807"/>
                  </a:lnTo>
                  <a:lnTo>
                    <a:pt x="44658" y="190813"/>
                  </a:lnTo>
                  <a:lnTo>
                    <a:pt x="42369" y="227983"/>
                  </a:lnTo>
                  <a:lnTo>
                    <a:pt x="41353" y="265670"/>
                  </a:lnTo>
                  <a:lnTo>
                    <a:pt x="37138" y="301704"/>
                  </a:lnTo>
                  <a:lnTo>
                    <a:pt x="29855" y="335829"/>
                  </a:lnTo>
                  <a:lnTo>
                    <a:pt x="15266" y="381397"/>
                  </a:lnTo>
                  <a:lnTo>
                    <a:pt x="897" y="426655"/>
                  </a:lnTo>
                  <a:lnTo>
                    <a:pt x="0" y="430033"/>
                  </a:lnTo>
                  <a:lnTo>
                    <a:pt x="107" y="432285"/>
                  </a:lnTo>
                  <a:lnTo>
                    <a:pt x="884" y="433786"/>
                  </a:lnTo>
                  <a:lnTo>
                    <a:pt x="2814" y="434787"/>
                  </a:lnTo>
                  <a:lnTo>
                    <a:pt x="8720" y="435899"/>
                  </a:lnTo>
                  <a:lnTo>
                    <a:pt x="47111" y="430133"/>
                  </a:lnTo>
                  <a:lnTo>
                    <a:pt x="81089" y="421131"/>
                  </a:lnTo>
                  <a:lnTo>
                    <a:pt x="121591" y="413837"/>
                  </a:lnTo>
                  <a:lnTo>
                    <a:pt x="162640" y="408949"/>
                  </a:lnTo>
                  <a:lnTo>
                    <a:pt x="208577" y="406198"/>
                  </a:lnTo>
                  <a:lnTo>
                    <a:pt x="231039" y="405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5861">
              <a:extLst>
                <a:ext uri="{FF2B5EF4-FFF2-40B4-BE49-F238E27FC236}">
                  <a16:creationId xmlns:a16="http://schemas.microsoft.com/office/drawing/2014/main" xmlns="" id="{B398D835-A501-4CEA-BDED-5851F71DCB1D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686941" y="683318"/>
              <a:ext cx="122810" cy="358083"/>
            </a:xfrm>
            <a:custGeom>
              <a:avLst/>
              <a:gdLst/>
              <a:ahLst/>
              <a:cxnLst/>
              <a:rect l="0" t="0" r="0" b="0"/>
              <a:pathLst>
                <a:path w="122810" h="358083">
                  <a:moveTo>
                    <a:pt x="122809" y="15182"/>
                  </a:moveTo>
                  <a:lnTo>
                    <a:pt x="122809" y="15182"/>
                  </a:lnTo>
                  <a:lnTo>
                    <a:pt x="122809" y="8440"/>
                  </a:lnTo>
                  <a:lnTo>
                    <a:pt x="121398" y="5748"/>
                  </a:lnTo>
                  <a:lnTo>
                    <a:pt x="116067" y="876"/>
                  </a:lnTo>
                  <a:lnTo>
                    <a:pt x="112670" y="0"/>
                  </a:lnTo>
                  <a:lnTo>
                    <a:pt x="105132" y="909"/>
                  </a:lnTo>
                  <a:lnTo>
                    <a:pt x="86213" y="12129"/>
                  </a:lnTo>
                  <a:lnTo>
                    <a:pt x="50173" y="56572"/>
                  </a:lnTo>
                  <a:lnTo>
                    <a:pt x="32435" y="89317"/>
                  </a:lnTo>
                  <a:lnTo>
                    <a:pt x="17026" y="130681"/>
                  </a:lnTo>
                  <a:lnTo>
                    <a:pt x="5239" y="175170"/>
                  </a:lnTo>
                  <a:lnTo>
                    <a:pt x="0" y="216110"/>
                  </a:lnTo>
                  <a:lnTo>
                    <a:pt x="1434" y="253591"/>
                  </a:lnTo>
                  <a:lnTo>
                    <a:pt x="12057" y="300781"/>
                  </a:lnTo>
                  <a:lnTo>
                    <a:pt x="17224" y="313531"/>
                  </a:lnTo>
                  <a:lnTo>
                    <a:pt x="36136" y="333343"/>
                  </a:lnTo>
                  <a:lnTo>
                    <a:pt x="61710" y="347087"/>
                  </a:lnTo>
                  <a:lnTo>
                    <a:pt x="122809" y="358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5862">
              <a:extLst>
                <a:ext uri="{FF2B5EF4-FFF2-40B4-BE49-F238E27FC236}">
                  <a16:creationId xmlns:a16="http://schemas.microsoft.com/office/drawing/2014/main" xmlns="" id="{0C6FCE96-8134-4900-B350-3BA25BAE22DA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908300" y="660400"/>
              <a:ext cx="105135" cy="381001"/>
            </a:xfrm>
            <a:custGeom>
              <a:avLst/>
              <a:gdLst/>
              <a:ahLst/>
              <a:cxnLst/>
              <a:rect l="0" t="0" r="0" b="0"/>
              <a:pathLst>
                <a:path w="105135" h="381001">
                  <a:moveTo>
                    <a:pt x="0" y="0"/>
                  </a:moveTo>
                  <a:lnTo>
                    <a:pt x="0" y="0"/>
                  </a:lnTo>
                  <a:lnTo>
                    <a:pt x="29886" y="42095"/>
                  </a:lnTo>
                  <a:lnTo>
                    <a:pt x="49266" y="74683"/>
                  </a:lnTo>
                  <a:lnTo>
                    <a:pt x="70579" y="115742"/>
                  </a:lnTo>
                  <a:lnTo>
                    <a:pt x="89459" y="162213"/>
                  </a:lnTo>
                  <a:lnTo>
                    <a:pt x="101613" y="209208"/>
                  </a:lnTo>
                  <a:lnTo>
                    <a:pt x="105134" y="254553"/>
                  </a:lnTo>
                  <a:lnTo>
                    <a:pt x="94939" y="295874"/>
                  </a:lnTo>
                  <a:lnTo>
                    <a:pt x="65995" y="341353"/>
                  </a:lnTo>
                  <a:lnTo>
                    <a:pt x="1270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5863">
              <a:extLst>
                <a:ext uri="{FF2B5EF4-FFF2-40B4-BE49-F238E27FC236}">
                  <a16:creationId xmlns:a16="http://schemas.microsoft.com/office/drawing/2014/main" xmlns="" id="{8AD8D0E7-F958-40F4-8700-AF27880CBF26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489200" y="702397"/>
              <a:ext cx="368301" cy="326304"/>
            </a:xfrm>
            <a:custGeom>
              <a:avLst/>
              <a:gdLst/>
              <a:ahLst/>
              <a:cxnLst/>
              <a:rect l="0" t="0" r="0" b="0"/>
              <a:pathLst>
                <a:path w="368301" h="326304">
                  <a:moveTo>
                    <a:pt x="0" y="326303"/>
                  </a:moveTo>
                  <a:lnTo>
                    <a:pt x="0" y="326303"/>
                  </a:lnTo>
                  <a:lnTo>
                    <a:pt x="5069" y="320528"/>
                  </a:lnTo>
                  <a:lnTo>
                    <a:pt x="32914" y="276761"/>
                  </a:lnTo>
                  <a:lnTo>
                    <a:pt x="51145" y="238481"/>
                  </a:lnTo>
                  <a:lnTo>
                    <a:pt x="69952" y="191391"/>
                  </a:lnTo>
                  <a:lnTo>
                    <a:pt x="82595" y="157687"/>
                  </a:lnTo>
                  <a:lnTo>
                    <a:pt x="95270" y="121540"/>
                  </a:lnTo>
                  <a:lnTo>
                    <a:pt x="106078" y="88071"/>
                  </a:lnTo>
                  <a:lnTo>
                    <a:pt x="118214" y="45225"/>
                  </a:lnTo>
                  <a:lnTo>
                    <a:pt x="126486" y="0"/>
                  </a:lnTo>
                  <a:lnTo>
                    <a:pt x="124890" y="3479"/>
                  </a:lnTo>
                  <a:lnTo>
                    <a:pt x="112480" y="44739"/>
                  </a:lnTo>
                  <a:lnTo>
                    <a:pt x="109292" y="86165"/>
                  </a:lnTo>
                  <a:lnTo>
                    <a:pt x="108546" y="120092"/>
                  </a:lnTo>
                  <a:lnTo>
                    <a:pt x="108215" y="154455"/>
                  </a:lnTo>
                  <a:lnTo>
                    <a:pt x="108028" y="199891"/>
                  </a:lnTo>
                  <a:lnTo>
                    <a:pt x="109396" y="222848"/>
                  </a:lnTo>
                  <a:lnTo>
                    <a:pt x="114708" y="240106"/>
                  </a:lnTo>
                  <a:lnTo>
                    <a:pt x="118805" y="245555"/>
                  </a:lnTo>
                  <a:lnTo>
                    <a:pt x="129002" y="251609"/>
                  </a:lnTo>
                  <a:lnTo>
                    <a:pt x="144353" y="248656"/>
                  </a:lnTo>
                  <a:lnTo>
                    <a:pt x="174710" y="231330"/>
                  </a:lnTo>
                  <a:lnTo>
                    <a:pt x="196888" y="212126"/>
                  </a:lnTo>
                  <a:lnTo>
                    <a:pt x="225240" y="172136"/>
                  </a:lnTo>
                  <a:lnTo>
                    <a:pt x="242864" y="138546"/>
                  </a:lnTo>
                  <a:lnTo>
                    <a:pt x="254460" y="106213"/>
                  </a:lnTo>
                  <a:lnTo>
                    <a:pt x="264282" y="58697"/>
                  </a:lnTo>
                  <a:lnTo>
                    <a:pt x="266222" y="44843"/>
                  </a:lnTo>
                  <a:lnTo>
                    <a:pt x="266381" y="44824"/>
                  </a:lnTo>
                  <a:lnTo>
                    <a:pt x="268554" y="88165"/>
                  </a:lnTo>
                  <a:lnTo>
                    <a:pt x="275481" y="124040"/>
                  </a:lnTo>
                  <a:lnTo>
                    <a:pt x="288352" y="157718"/>
                  </a:lnTo>
                  <a:lnTo>
                    <a:pt x="301017" y="175882"/>
                  </a:lnTo>
                  <a:lnTo>
                    <a:pt x="318406" y="191010"/>
                  </a:lnTo>
                  <a:lnTo>
                    <a:pt x="337893" y="199145"/>
                  </a:lnTo>
                  <a:lnTo>
                    <a:pt x="368300" y="205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5864">
              <a:extLst>
                <a:ext uri="{FF2B5EF4-FFF2-40B4-BE49-F238E27FC236}">
                  <a16:creationId xmlns:a16="http://schemas.microsoft.com/office/drawing/2014/main" xmlns="" id="{333E4975-C3D0-4FC8-A196-C89918BFAACA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2198865" y="889000"/>
              <a:ext cx="188736" cy="37218"/>
            </a:xfrm>
            <a:custGeom>
              <a:avLst/>
              <a:gdLst/>
              <a:ahLst/>
              <a:cxnLst/>
              <a:rect l="0" t="0" r="0" b="0"/>
              <a:pathLst>
                <a:path w="188736" h="37218">
                  <a:moveTo>
                    <a:pt x="10935" y="31750"/>
                  </a:moveTo>
                  <a:lnTo>
                    <a:pt x="10935" y="31750"/>
                  </a:lnTo>
                  <a:lnTo>
                    <a:pt x="0" y="37217"/>
                  </a:lnTo>
                  <a:lnTo>
                    <a:pt x="38389" y="25813"/>
                  </a:lnTo>
                  <a:lnTo>
                    <a:pt x="70174" y="18293"/>
                  </a:lnTo>
                  <a:lnTo>
                    <a:pt x="107819" y="10952"/>
                  </a:lnTo>
                  <a:lnTo>
                    <a:pt x="148068" y="5338"/>
                  </a:lnTo>
                  <a:lnTo>
                    <a:pt x="188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7" name="SMARTInkShape-Group1099">
            <a:extLst>
              <a:ext uri="{FF2B5EF4-FFF2-40B4-BE49-F238E27FC236}">
                <a16:creationId xmlns:a16="http://schemas.microsoft.com/office/drawing/2014/main" xmlns="" id="{82B83116-9296-434C-BE91-371CB8669BA6}"/>
              </a:ext>
            </a:extLst>
          </p:cNvPr>
          <p:cNvGrpSpPr/>
          <p:nvPr/>
        </p:nvGrpSpPr>
        <p:grpSpPr>
          <a:xfrm>
            <a:off x="8555638" y="387350"/>
            <a:ext cx="3204563" cy="2781301"/>
            <a:chOff x="8555638" y="387350"/>
            <a:chExt cx="3204563" cy="2781301"/>
          </a:xfrm>
        </p:grpSpPr>
        <p:sp>
          <p:nvSpPr>
            <p:cNvPr id="472" name="SMARTInkShape-5865">
              <a:extLst>
                <a:ext uri="{FF2B5EF4-FFF2-40B4-BE49-F238E27FC236}">
                  <a16:creationId xmlns:a16="http://schemas.microsoft.com/office/drawing/2014/main" xmlns="" id="{5B1588B2-DEB0-4957-BA25-19C85537137E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1588750" y="1447800"/>
              <a:ext cx="89436" cy="254001"/>
            </a:xfrm>
            <a:custGeom>
              <a:avLst/>
              <a:gdLst/>
              <a:ahLst/>
              <a:cxnLst/>
              <a:rect l="0" t="0" r="0" b="0"/>
              <a:pathLst>
                <a:path w="89436" h="254001">
                  <a:moveTo>
                    <a:pt x="57150" y="0"/>
                  </a:moveTo>
                  <a:lnTo>
                    <a:pt x="57150" y="0"/>
                  </a:lnTo>
                  <a:lnTo>
                    <a:pt x="63891" y="0"/>
                  </a:lnTo>
                  <a:lnTo>
                    <a:pt x="70963" y="3763"/>
                  </a:lnTo>
                  <a:lnTo>
                    <a:pt x="74827" y="6742"/>
                  </a:lnTo>
                  <a:lnTo>
                    <a:pt x="87004" y="27789"/>
                  </a:lnTo>
                  <a:lnTo>
                    <a:pt x="89435" y="69852"/>
                  </a:lnTo>
                  <a:lnTo>
                    <a:pt x="83496" y="106305"/>
                  </a:lnTo>
                  <a:lnTo>
                    <a:pt x="72386" y="144613"/>
                  </a:lnTo>
                  <a:lnTo>
                    <a:pt x="55690" y="180454"/>
                  </a:lnTo>
                  <a:lnTo>
                    <a:pt x="23085" y="225623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5866">
              <a:extLst>
                <a:ext uri="{FF2B5EF4-FFF2-40B4-BE49-F238E27FC236}">
                  <a16:creationId xmlns:a16="http://schemas.microsoft.com/office/drawing/2014/main" xmlns="" id="{BB3F3E13-39C9-4156-9028-F25FB8A7035B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1395270" y="1492250"/>
              <a:ext cx="155381" cy="165101"/>
            </a:xfrm>
            <a:custGeom>
              <a:avLst/>
              <a:gdLst/>
              <a:ahLst/>
              <a:cxnLst/>
              <a:rect l="0" t="0" r="0" b="0"/>
              <a:pathLst>
                <a:path w="155381" h="165101">
                  <a:moveTo>
                    <a:pt x="155380" y="0"/>
                  </a:moveTo>
                  <a:lnTo>
                    <a:pt x="155380" y="0"/>
                  </a:lnTo>
                  <a:lnTo>
                    <a:pt x="144710" y="29512"/>
                  </a:lnTo>
                  <a:lnTo>
                    <a:pt x="119405" y="71916"/>
                  </a:lnTo>
                  <a:lnTo>
                    <a:pt x="77796" y="118941"/>
                  </a:lnTo>
                  <a:lnTo>
                    <a:pt x="46236" y="142251"/>
                  </a:lnTo>
                  <a:lnTo>
                    <a:pt x="27614" y="150947"/>
                  </a:lnTo>
                  <a:lnTo>
                    <a:pt x="20108" y="152137"/>
                  </a:lnTo>
                  <a:lnTo>
                    <a:pt x="8006" y="149696"/>
                  </a:lnTo>
                  <a:lnTo>
                    <a:pt x="4213" y="145658"/>
                  </a:lnTo>
                  <a:lnTo>
                    <a:pt x="0" y="133646"/>
                  </a:lnTo>
                  <a:lnTo>
                    <a:pt x="4371" y="104275"/>
                  </a:lnTo>
                  <a:lnTo>
                    <a:pt x="17972" y="78874"/>
                  </a:lnTo>
                  <a:lnTo>
                    <a:pt x="29399" y="70333"/>
                  </a:lnTo>
                  <a:lnTo>
                    <a:pt x="35409" y="68055"/>
                  </a:lnTo>
                  <a:lnTo>
                    <a:pt x="42239" y="68654"/>
                  </a:lnTo>
                  <a:lnTo>
                    <a:pt x="57352" y="74962"/>
                  </a:lnTo>
                  <a:lnTo>
                    <a:pt x="89346" y="101330"/>
                  </a:lnTo>
                  <a:lnTo>
                    <a:pt x="124688" y="144670"/>
                  </a:lnTo>
                  <a:lnTo>
                    <a:pt x="14268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5867">
              <a:extLst>
                <a:ext uri="{FF2B5EF4-FFF2-40B4-BE49-F238E27FC236}">
                  <a16:creationId xmlns:a16="http://schemas.microsoft.com/office/drawing/2014/main" xmlns="" id="{6F3CBF45-5B20-4D48-862B-195719C16451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1243942" y="1423622"/>
              <a:ext cx="116209" cy="246429"/>
            </a:xfrm>
            <a:custGeom>
              <a:avLst/>
              <a:gdLst/>
              <a:ahLst/>
              <a:cxnLst/>
              <a:rect l="0" t="0" r="0" b="0"/>
              <a:pathLst>
                <a:path w="116209" h="246429">
                  <a:moveTo>
                    <a:pt x="116208" y="17828"/>
                  </a:moveTo>
                  <a:lnTo>
                    <a:pt x="116208" y="17828"/>
                  </a:lnTo>
                  <a:lnTo>
                    <a:pt x="112837" y="14457"/>
                  </a:lnTo>
                  <a:lnTo>
                    <a:pt x="111182" y="10920"/>
                  </a:lnTo>
                  <a:lnTo>
                    <a:pt x="110121" y="2901"/>
                  </a:lnTo>
                  <a:lnTo>
                    <a:pt x="109327" y="1527"/>
                  </a:lnTo>
                  <a:lnTo>
                    <a:pt x="108093" y="610"/>
                  </a:lnTo>
                  <a:lnTo>
                    <a:pt x="106563" y="0"/>
                  </a:lnTo>
                  <a:lnTo>
                    <a:pt x="90930" y="5882"/>
                  </a:lnTo>
                  <a:lnTo>
                    <a:pt x="65051" y="26675"/>
                  </a:lnTo>
                  <a:lnTo>
                    <a:pt x="35042" y="65291"/>
                  </a:lnTo>
                  <a:lnTo>
                    <a:pt x="18046" y="98189"/>
                  </a:lnTo>
                  <a:lnTo>
                    <a:pt x="5552" y="132566"/>
                  </a:lnTo>
                  <a:lnTo>
                    <a:pt x="0" y="164308"/>
                  </a:lnTo>
                  <a:lnTo>
                    <a:pt x="3177" y="191115"/>
                  </a:lnTo>
                  <a:lnTo>
                    <a:pt x="12348" y="213378"/>
                  </a:lnTo>
                  <a:lnTo>
                    <a:pt x="25834" y="230328"/>
                  </a:lnTo>
                  <a:lnTo>
                    <a:pt x="46879" y="239272"/>
                  </a:lnTo>
                  <a:lnTo>
                    <a:pt x="84458" y="246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5868">
              <a:extLst>
                <a:ext uri="{FF2B5EF4-FFF2-40B4-BE49-F238E27FC236}">
                  <a16:creationId xmlns:a16="http://schemas.microsoft.com/office/drawing/2014/main" xmlns="" id="{A98AB376-39D4-4DF7-A035-E2E7A0B0AE4F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1010900" y="1619250"/>
              <a:ext cx="139701" cy="127001"/>
            </a:xfrm>
            <a:custGeom>
              <a:avLst/>
              <a:gdLst/>
              <a:ahLst/>
              <a:cxnLst/>
              <a:rect l="0" t="0" r="0" b="0"/>
              <a:pathLst>
                <a:path w="139701" h="127001">
                  <a:moveTo>
                    <a:pt x="139700" y="0"/>
                  </a:moveTo>
                  <a:lnTo>
                    <a:pt x="139700" y="0"/>
                  </a:lnTo>
                  <a:lnTo>
                    <a:pt x="136329" y="0"/>
                  </a:lnTo>
                  <a:lnTo>
                    <a:pt x="127491" y="6742"/>
                  </a:lnTo>
                  <a:lnTo>
                    <a:pt x="83251" y="48334"/>
                  </a:lnTo>
                  <a:lnTo>
                    <a:pt x="44658" y="79938"/>
                  </a:lnTo>
                  <a:lnTo>
                    <a:pt x="15817" y="105294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5869">
              <a:extLst>
                <a:ext uri="{FF2B5EF4-FFF2-40B4-BE49-F238E27FC236}">
                  <a16:creationId xmlns:a16="http://schemas.microsoft.com/office/drawing/2014/main" xmlns="" id="{4CB9C771-0BC6-47B1-9FCC-23E3C93B8E82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1019941" y="1606550"/>
              <a:ext cx="92560" cy="139701"/>
            </a:xfrm>
            <a:custGeom>
              <a:avLst/>
              <a:gdLst/>
              <a:ahLst/>
              <a:cxnLst/>
              <a:rect l="0" t="0" r="0" b="0"/>
              <a:pathLst>
                <a:path w="92560" h="139701">
                  <a:moveTo>
                    <a:pt x="3659" y="0"/>
                  </a:moveTo>
                  <a:lnTo>
                    <a:pt x="3659" y="0"/>
                  </a:lnTo>
                  <a:lnTo>
                    <a:pt x="289" y="3371"/>
                  </a:lnTo>
                  <a:lnTo>
                    <a:pt x="0" y="5069"/>
                  </a:lnTo>
                  <a:lnTo>
                    <a:pt x="1563" y="8838"/>
                  </a:lnTo>
                  <a:lnTo>
                    <a:pt x="42199" y="47714"/>
                  </a:lnTo>
                  <a:lnTo>
                    <a:pt x="75293" y="85024"/>
                  </a:lnTo>
                  <a:lnTo>
                    <a:pt x="87130" y="110956"/>
                  </a:lnTo>
                  <a:lnTo>
                    <a:pt x="92559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5870">
              <a:extLst>
                <a:ext uri="{FF2B5EF4-FFF2-40B4-BE49-F238E27FC236}">
                  <a16:creationId xmlns:a16="http://schemas.microsoft.com/office/drawing/2014/main" xmlns="" id="{F45DB514-8710-4075-A360-D060BEA2875E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0858671" y="1390508"/>
              <a:ext cx="171413" cy="483118"/>
            </a:xfrm>
            <a:custGeom>
              <a:avLst/>
              <a:gdLst/>
              <a:ahLst/>
              <a:cxnLst/>
              <a:rect l="0" t="0" r="0" b="0"/>
              <a:pathLst>
                <a:path w="171413" h="483118">
                  <a:moveTo>
                    <a:pt x="18879" y="146192"/>
                  </a:moveTo>
                  <a:lnTo>
                    <a:pt x="18879" y="146192"/>
                  </a:lnTo>
                  <a:lnTo>
                    <a:pt x="18879" y="140725"/>
                  </a:lnTo>
                  <a:lnTo>
                    <a:pt x="18879" y="179918"/>
                  </a:lnTo>
                  <a:lnTo>
                    <a:pt x="20760" y="211746"/>
                  </a:lnTo>
                  <a:lnTo>
                    <a:pt x="23242" y="251527"/>
                  </a:lnTo>
                  <a:lnTo>
                    <a:pt x="23905" y="274977"/>
                  </a:lnTo>
                  <a:lnTo>
                    <a:pt x="24346" y="299782"/>
                  </a:lnTo>
                  <a:lnTo>
                    <a:pt x="23230" y="324080"/>
                  </a:lnTo>
                  <a:lnTo>
                    <a:pt x="21074" y="348039"/>
                  </a:lnTo>
                  <a:lnTo>
                    <a:pt x="15621" y="393241"/>
                  </a:lnTo>
                  <a:lnTo>
                    <a:pt x="10845" y="432145"/>
                  </a:lnTo>
                  <a:lnTo>
                    <a:pt x="2737" y="475648"/>
                  </a:lnTo>
                  <a:lnTo>
                    <a:pt x="1120" y="483117"/>
                  </a:lnTo>
                  <a:lnTo>
                    <a:pt x="0" y="439334"/>
                  </a:lnTo>
                  <a:lnTo>
                    <a:pt x="610" y="400655"/>
                  </a:lnTo>
                  <a:lnTo>
                    <a:pt x="1760" y="376512"/>
                  </a:lnTo>
                  <a:lnTo>
                    <a:pt x="3233" y="350538"/>
                  </a:lnTo>
                  <a:lnTo>
                    <a:pt x="6331" y="320523"/>
                  </a:lnTo>
                  <a:lnTo>
                    <a:pt x="10513" y="287813"/>
                  </a:lnTo>
                  <a:lnTo>
                    <a:pt x="15419" y="253306"/>
                  </a:lnTo>
                  <a:lnTo>
                    <a:pt x="20805" y="220424"/>
                  </a:lnTo>
                  <a:lnTo>
                    <a:pt x="26512" y="188624"/>
                  </a:lnTo>
                  <a:lnTo>
                    <a:pt x="32435" y="157547"/>
                  </a:lnTo>
                  <a:lnTo>
                    <a:pt x="39204" y="129773"/>
                  </a:lnTo>
                  <a:lnTo>
                    <a:pt x="46540" y="104201"/>
                  </a:lnTo>
                  <a:lnTo>
                    <a:pt x="62217" y="60502"/>
                  </a:lnTo>
                  <a:lnTo>
                    <a:pt x="78592" y="29320"/>
                  </a:lnTo>
                  <a:lnTo>
                    <a:pt x="97159" y="9347"/>
                  </a:lnTo>
                  <a:lnTo>
                    <a:pt x="107050" y="2045"/>
                  </a:lnTo>
                  <a:lnTo>
                    <a:pt x="116464" y="0"/>
                  </a:lnTo>
                  <a:lnTo>
                    <a:pt x="125564" y="1458"/>
                  </a:lnTo>
                  <a:lnTo>
                    <a:pt x="134453" y="5253"/>
                  </a:lnTo>
                  <a:lnTo>
                    <a:pt x="151853" y="24521"/>
                  </a:lnTo>
                  <a:lnTo>
                    <a:pt x="160446" y="37561"/>
                  </a:lnTo>
                  <a:lnTo>
                    <a:pt x="169991" y="70865"/>
                  </a:lnTo>
                  <a:lnTo>
                    <a:pt x="171412" y="107775"/>
                  </a:lnTo>
                  <a:lnTo>
                    <a:pt x="162637" y="142994"/>
                  </a:lnTo>
                  <a:lnTo>
                    <a:pt x="135087" y="187813"/>
                  </a:lnTo>
                  <a:lnTo>
                    <a:pt x="96742" y="217791"/>
                  </a:lnTo>
                  <a:lnTo>
                    <a:pt x="64213" y="229966"/>
                  </a:lnTo>
                  <a:lnTo>
                    <a:pt x="53138" y="230932"/>
                  </a:lnTo>
                  <a:lnTo>
                    <a:pt x="44279" y="228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5871">
              <a:extLst>
                <a:ext uri="{FF2B5EF4-FFF2-40B4-BE49-F238E27FC236}">
                  <a16:creationId xmlns:a16="http://schemas.microsoft.com/office/drawing/2014/main" xmlns="" id="{06561536-703D-44E8-8083-6FFC1D4F19D5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0031044" y="1371861"/>
              <a:ext cx="135307" cy="323590"/>
            </a:xfrm>
            <a:custGeom>
              <a:avLst/>
              <a:gdLst/>
              <a:ahLst/>
              <a:cxnLst/>
              <a:rect l="0" t="0" r="0" b="0"/>
              <a:pathLst>
                <a:path w="135307" h="323590">
                  <a:moveTo>
                    <a:pt x="135306" y="6089"/>
                  </a:moveTo>
                  <a:lnTo>
                    <a:pt x="135306" y="6089"/>
                  </a:lnTo>
                  <a:lnTo>
                    <a:pt x="131936" y="2718"/>
                  </a:lnTo>
                  <a:lnTo>
                    <a:pt x="128399" y="1063"/>
                  </a:lnTo>
                  <a:lnTo>
                    <a:pt x="117009" y="0"/>
                  </a:lnTo>
                  <a:lnTo>
                    <a:pt x="95156" y="13300"/>
                  </a:lnTo>
                  <a:lnTo>
                    <a:pt x="66339" y="48599"/>
                  </a:lnTo>
                  <a:lnTo>
                    <a:pt x="45857" y="80721"/>
                  </a:lnTo>
                  <a:lnTo>
                    <a:pt x="26405" y="116870"/>
                  </a:lnTo>
                  <a:lnTo>
                    <a:pt x="10706" y="156455"/>
                  </a:lnTo>
                  <a:lnTo>
                    <a:pt x="2318" y="193803"/>
                  </a:lnTo>
                  <a:lnTo>
                    <a:pt x="0" y="227806"/>
                  </a:lnTo>
                  <a:lnTo>
                    <a:pt x="3674" y="257030"/>
                  </a:lnTo>
                  <a:lnTo>
                    <a:pt x="13772" y="280367"/>
                  </a:lnTo>
                  <a:lnTo>
                    <a:pt x="20417" y="290541"/>
                  </a:lnTo>
                  <a:lnTo>
                    <a:pt x="39089" y="305608"/>
                  </a:lnTo>
                  <a:lnTo>
                    <a:pt x="71806" y="323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5872">
              <a:extLst>
                <a:ext uri="{FF2B5EF4-FFF2-40B4-BE49-F238E27FC236}">
                  <a16:creationId xmlns:a16="http://schemas.microsoft.com/office/drawing/2014/main" xmlns="" id="{2277D687-3239-4C62-83CE-980E0E58B779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0232105" y="1435983"/>
              <a:ext cx="168313" cy="208668"/>
            </a:xfrm>
            <a:custGeom>
              <a:avLst/>
              <a:gdLst/>
              <a:ahLst/>
              <a:cxnLst/>
              <a:rect l="0" t="0" r="0" b="0"/>
              <a:pathLst>
                <a:path w="168313" h="208668">
                  <a:moveTo>
                    <a:pt x="162845" y="5467"/>
                  </a:moveTo>
                  <a:lnTo>
                    <a:pt x="162845" y="5467"/>
                  </a:lnTo>
                  <a:lnTo>
                    <a:pt x="168312" y="0"/>
                  </a:lnTo>
                  <a:lnTo>
                    <a:pt x="152536" y="37451"/>
                  </a:lnTo>
                  <a:lnTo>
                    <a:pt x="134862" y="76484"/>
                  </a:lnTo>
                  <a:lnTo>
                    <a:pt x="117481" y="107350"/>
                  </a:lnTo>
                  <a:lnTo>
                    <a:pt x="94238" y="141765"/>
                  </a:lnTo>
                  <a:lnTo>
                    <a:pt x="57144" y="185552"/>
                  </a:lnTo>
                  <a:lnTo>
                    <a:pt x="45810" y="195373"/>
                  </a:lnTo>
                  <a:lnTo>
                    <a:pt x="36139" y="200510"/>
                  </a:lnTo>
                  <a:lnTo>
                    <a:pt x="27575" y="202523"/>
                  </a:lnTo>
                  <a:lnTo>
                    <a:pt x="19749" y="202455"/>
                  </a:lnTo>
                  <a:lnTo>
                    <a:pt x="13825" y="198881"/>
                  </a:lnTo>
                  <a:lnTo>
                    <a:pt x="5362" y="185503"/>
                  </a:lnTo>
                  <a:lnTo>
                    <a:pt x="0" y="151396"/>
                  </a:lnTo>
                  <a:lnTo>
                    <a:pt x="1784" y="116752"/>
                  </a:lnTo>
                  <a:lnTo>
                    <a:pt x="6832" y="100553"/>
                  </a:lnTo>
                  <a:lnTo>
                    <a:pt x="10151" y="94257"/>
                  </a:lnTo>
                  <a:lnTo>
                    <a:pt x="15189" y="90766"/>
                  </a:lnTo>
                  <a:lnTo>
                    <a:pt x="28311" y="88768"/>
                  </a:lnTo>
                  <a:lnTo>
                    <a:pt x="54935" y="98352"/>
                  </a:lnTo>
                  <a:lnTo>
                    <a:pt x="95535" y="130693"/>
                  </a:lnTo>
                  <a:lnTo>
                    <a:pt x="137971" y="178103"/>
                  </a:lnTo>
                  <a:lnTo>
                    <a:pt x="156495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5873">
              <a:extLst>
                <a:ext uri="{FF2B5EF4-FFF2-40B4-BE49-F238E27FC236}">
                  <a16:creationId xmlns:a16="http://schemas.microsoft.com/office/drawing/2014/main" xmlns="" id="{53843521-9A5D-4C20-B38D-D413ED9BA2D3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0483850" y="1377950"/>
              <a:ext cx="105498" cy="353186"/>
            </a:xfrm>
            <a:custGeom>
              <a:avLst/>
              <a:gdLst/>
              <a:ahLst/>
              <a:cxnLst/>
              <a:rect l="0" t="0" r="0" b="0"/>
              <a:pathLst>
                <a:path w="105498" h="353186">
                  <a:moveTo>
                    <a:pt x="50800" y="0"/>
                  </a:moveTo>
                  <a:lnTo>
                    <a:pt x="50800" y="0"/>
                  </a:lnTo>
                  <a:lnTo>
                    <a:pt x="54170" y="0"/>
                  </a:lnTo>
                  <a:lnTo>
                    <a:pt x="66380" y="10113"/>
                  </a:lnTo>
                  <a:lnTo>
                    <a:pt x="80032" y="36628"/>
                  </a:lnTo>
                  <a:lnTo>
                    <a:pt x="88721" y="66844"/>
                  </a:lnTo>
                  <a:lnTo>
                    <a:pt x="96581" y="104497"/>
                  </a:lnTo>
                  <a:lnTo>
                    <a:pt x="102427" y="147102"/>
                  </a:lnTo>
                  <a:lnTo>
                    <a:pt x="105497" y="193790"/>
                  </a:lnTo>
                  <a:lnTo>
                    <a:pt x="104036" y="240645"/>
                  </a:lnTo>
                  <a:lnTo>
                    <a:pt x="93981" y="282637"/>
                  </a:lnTo>
                  <a:lnTo>
                    <a:pt x="78224" y="316822"/>
                  </a:lnTo>
                  <a:lnTo>
                    <a:pt x="60166" y="341893"/>
                  </a:lnTo>
                  <a:lnTo>
                    <a:pt x="42735" y="353036"/>
                  </a:lnTo>
                  <a:lnTo>
                    <a:pt x="34134" y="353185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5874">
              <a:extLst>
                <a:ext uri="{FF2B5EF4-FFF2-40B4-BE49-F238E27FC236}">
                  <a16:creationId xmlns:a16="http://schemas.microsoft.com/office/drawing/2014/main" xmlns="" id="{4AC554DC-7FB8-4ED7-A897-0F7E1293AD5E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9264228" y="1327228"/>
              <a:ext cx="406823" cy="373395"/>
            </a:xfrm>
            <a:custGeom>
              <a:avLst/>
              <a:gdLst/>
              <a:ahLst/>
              <a:cxnLst/>
              <a:rect l="0" t="0" r="0" b="0"/>
              <a:pathLst>
                <a:path w="406823" h="373395">
                  <a:moveTo>
                    <a:pt x="292522" y="6272"/>
                  </a:moveTo>
                  <a:lnTo>
                    <a:pt x="292522" y="6272"/>
                  </a:lnTo>
                  <a:lnTo>
                    <a:pt x="295892" y="2901"/>
                  </a:lnTo>
                  <a:lnTo>
                    <a:pt x="299429" y="1246"/>
                  </a:lnTo>
                  <a:lnTo>
                    <a:pt x="310350" y="0"/>
                  </a:lnTo>
                  <a:lnTo>
                    <a:pt x="310053" y="679"/>
                  </a:lnTo>
                  <a:lnTo>
                    <a:pt x="295885" y="15509"/>
                  </a:lnTo>
                  <a:lnTo>
                    <a:pt x="252603" y="43662"/>
                  </a:lnTo>
                  <a:lnTo>
                    <a:pt x="210216" y="68072"/>
                  </a:lnTo>
                  <a:lnTo>
                    <a:pt x="178565" y="84774"/>
                  </a:lnTo>
                  <a:lnTo>
                    <a:pt x="145684" y="101604"/>
                  </a:lnTo>
                  <a:lnTo>
                    <a:pt x="112959" y="117787"/>
                  </a:lnTo>
                  <a:lnTo>
                    <a:pt x="69594" y="137385"/>
                  </a:lnTo>
                  <a:lnTo>
                    <a:pt x="40191" y="151044"/>
                  </a:lnTo>
                  <a:lnTo>
                    <a:pt x="37520" y="153587"/>
                  </a:lnTo>
                  <a:lnTo>
                    <a:pt x="38557" y="155987"/>
                  </a:lnTo>
                  <a:lnTo>
                    <a:pt x="47239" y="160536"/>
                  </a:lnTo>
                  <a:lnTo>
                    <a:pt x="92429" y="169205"/>
                  </a:lnTo>
                  <a:lnTo>
                    <a:pt x="125274" y="173467"/>
                  </a:lnTo>
                  <a:lnTo>
                    <a:pt x="172725" y="179832"/>
                  </a:lnTo>
                  <a:lnTo>
                    <a:pt x="207953" y="189558"/>
                  </a:lnTo>
                  <a:lnTo>
                    <a:pt x="221540" y="197328"/>
                  </a:lnTo>
                  <a:lnTo>
                    <a:pt x="226150" y="201376"/>
                  </a:lnTo>
                  <a:lnTo>
                    <a:pt x="227107" y="206897"/>
                  </a:lnTo>
                  <a:lnTo>
                    <a:pt x="222526" y="220557"/>
                  </a:lnTo>
                  <a:lnTo>
                    <a:pt x="197933" y="247486"/>
                  </a:lnTo>
                  <a:lnTo>
                    <a:pt x="157095" y="277807"/>
                  </a:lnTo>
                  <a:lnTo>
                    <a:pt x="123674" y="298639"/>
                  </a:lnTo>
                  <a:lnTo>
                    <a:pt x="87657" y="318952"/>
                  </a:lnTo>
                  <a:lnTo>
                    <a:pt x="50482" y="337387"/>
                  </a:lnTo>
                  <a:lnTo>
                    <a:pt x="2962" y="363186"/>
                  </a:lnTo>
                  <a:lnTo>
                    <a:pt x="0" y="364865"/>
                  </a:lnTo>
                  <a:lnTo>
                    <a:pt x="846" y="366689"/>
                  </a:lnTo>
                  <a:lnTo>
                    <a:pt x="9312" y="370598"/>
                  </a:lnTo>
                  <a:lnTo>
                    <a:pt x="40058" y="373394"/>
                  </a:lnTo>
                  <a:lnTo>
                    <a:pt x="77773" y="370286"/>
                  </a:lnTo>
                  <a:lnTo>
                    <a:pt x="100674" y="367481"/>
                  </a:lnTo>
                  <a:lnTo>
                    <a:pt x="125817" y="364200"/>
                  </a:lnTo>
                  <a:lnTo>
                    <a:pt x="152458" y="360602"/>
                  </a:lnTo>
                  <a:lnTo>
                    <a:pt x="180097" y="356792"/>
                  </a:lnTo>
                  <a:lnTo>
                    <a:pt x="206282" y="354252"/>
                  </a:lnTo>
                  <a:lnTo>
                    <a:pt x="231500" y="352558"/>
                  </a:lnTo>
                  <a:lnTo>
                    <a:pt x="278807" y="350677"/>
                  </a:lnTo>
                  <a:lnTo>
                    <a:pt x="321000" y="349841"/>
                  </a:lnTo>
                  <a:lnTo>
                    <a:pt x="366968" y="352741"/>
                  </a:lnTo>
                  <a:lnTo>
                    <a:pt x="406822" y="355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5875">
              <a:extLst>
                <a:ext uri="{FF2B5EF4-FFF2-40B4-BE49-F238E27FC236}">
                  <a16:creationId xmlns:a16="http://schemas.microsoft.com/office/drawing/2014/main" xmlns="" id="{BB5CE5F4-8E72-4D4B-ACB1-1879DE1A7F83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9842500" y="1310851"/>
              <a:ext cx="114301" cy="405077"/>
            </a:xfrm>
            <a:custGeom>
              <a:avLst/>
              <a:gdLst/>
              <a:ahLst/>
              <a:cxnLst/>
              <a:rect l="0" t="0" r="0" b="0"/>
              <a:pathLst>
                <a:path w="114301" h="405077">
                  <a:moveTo>
                    <a:pt x="114300" y="54399"/>
                  </a:moveTo>
                  <a:lnTo>
                    <a:pt x="114300" y="54399"/>
                  </a:lnTo>
                  <a:lnTo>
                    <a:pt x="113595" y="44260"/>
                  </a:lnTo>
                  <a:lnTo>
                    <a:pt x="109274" y="26787"/>
                  </a:lnTo>
                  <a:lnTo>
                    <a:pt x="106459" y="11175"/>
                  </a:lnTo>
                  <a:lnTo>
                    <a:pt x="104840" y="6533"/>
                  </a:lnTo>
                  <a:lnTo>
                    <a:pt x="102350" y="3438"/>
                  </a:lnTo>
                  <a:lnTo>
                    <a:pt x="95818" y="0"/>
                  </a:lnTo>
                  <a:lnTo>
                    <a:pt x="92102" y="494"/>
                  </a:lnTo>
                  <a:lnTo>
                    <a:pt x="84208" y="4806"/>
                  </a:lnTo>
                  <a:lnTo>
                    <a:pt x="58210" y="34986"/>
                  </a:lnTo>
                  <a:lnTo>
                    <a:pt x="39120" y="70990"/>
                  </a:lnTo>
                  <a:lnTo>
                    <a:pt x="28910" y="103400"/>
                  </a:lnTo>
                  <a:lnTo>
                    <a:pt x="23432" y="138972"/>
                  </a:lnTo>
                  <a:lnTo>
                    <a:pt x="21703" y="175948"/>
                  </a:lnTo>
                  <a:lnTo>
                    <a:pt x="23288" y="213549"/>
                  </a:lnTo>
                  <a:lnTo>
                    <a:pt x="26340" y="249545"/>
                  </a:lnTo>
                  <a:lnTo>
                    <a:pt x="29346" y="285064"/>
                  </a:lnTo>
                  <a:lnTo>
                    <a:pt x="30681" y="322017"/>
                  </a:lnTo>
                  <a:lnTo>
                    <a:pt x="28063" y="365037"/>
                  </a:lnTo>
                  <a:lnTo>
                    <a:pt x="20857" y="398923"/>
                  </a:lnTo>
                  <a:lnTo>
                    <a:pt x="16796" y="405076"/>
                  </a:lnTo>
                  <a:lnTo>
                    <a:pt x="14019" y="403895"/>
                  </a:lnTo>
                  <a:lnTo>
                    <a:pt x="0" y="384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5876">
              <a:extLst>
                <a:ext uri="{FF2B5EF4-FFF2-40B4-BE49-F238E27FC236}">
                  <a16:creationId xmlns:a16="http://schemas.microsoft.com/office/drawing/2014/main" xmlns="" id="{B88E65FB-76C9-4B0D-A2B8-5588BAF007FB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9798048" y="1549400"/>
              <a:ext cx="165103" cy="44451"/>
            </a:xfrm>
            <a:custGeom>
              <a:avLst/>
              <a:gdLst/>
              <a:ahLst/>
              <a:cxnLst/>
              <a:rect l="0" t="0" r="0" b="0"/>
              <a:pathLst>
                <a:path w="165103" h="44451">
                  <a:moveTo>
                    <a:pt x="2" y="44450"/>
                  </a:moveTo>
                  <a:lnTo>
                    <a:pt x="2" y="44450"/>
                  </a:lnTo>
                  <a:lnTo>
                    <a:pt x="0" y="41079"/>
                  </a:lnTo>
                  <a:lnTo>
                    <a:pt x="6745" y="32240"/>
                  </a:lnTo>
                  <a:lnTo>
                    <a:pt x="24420" y="24056"/>
                  </a:lnTo>
                  <a:lnTo>
                    <a:pt x="70887" y="10605"/>
                  </a:lnTo>
                  <a:lnTo>
                    <a:pt x="112413" y="3456"/>
                  </a:lnTo>
                  <a:lnTo>
                    <a:pt x="1651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5877">
              <a:extLst>
                <a:ext uri="{FF2B5EF4-FFF2-40B4-BE49-F238E27FC236}">
                  <a16:creationId xmlns:a16="http://schemas.microsoft.com/office/drawing/2014/main" xmlns="" id="{093F8B7F-1B7B-492F-B329-C6510BC0F29C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9899650" y="490449"/>
              <a:ext cx="149659" cy="388003"/>
            </a:xfrm>
            <a:custGeom>
              <a:avLst/>
              <a:gdLst/>
              <a:ahLst/>
              <a:cxnLst/>
              <a:rect l="0" t="0" r="0" b="0"/>
              <a:pathLst>
                <a:path w="149659" h="388003">
                  <a:moveTo>
                    <a:pt x="25400" y="23901"/>
                  </a:moveTo>
                  <a:lnTo>
                    <a:pt x="25400" y="23901"/>
                  </a:lnTo>
                  <a:lnTo>
                    <a:pt x="32143" y="17159"/>
                  </a:lnTo>
                  <a:lnTo>
                    <a:pt x="39214" y="13849"/>
                  </a:lnTo>
                  <a:lnTo>
                    <a:pt x="83379" y="2518"/>
                  </a:lnTo>
                  <a:lnTo>
                    <a:pt x="121231" y="0"/>
                  </a:lnTo>
                  <a:lnTo>
                    <a:pt x="134079" y="2225"/>
                  </a:lnTo>
                  <a:lnTo>
                    <a:pt x="142611" y="7447"/>
                  </a:lnTo>
                  <a:lnTo>
                    <a:pt x="145874" y="10815"/>
                  </a:lnTo>
                  <a:lnTo>
                    <a:pt x="149499" y="22083"/>
                  </a:lnTo>
                  <a:lnTo>
                    <a:pt x="149658" y="49938"/>
                  </a:lnTo>
                  <a:lnTo>
                    <a:pt x="143356" y="93234"/>
                  </a:lnTo>
                  <a:lnTo>
                    <a:pt x="136386" y="128094"/>
                  </a:lnTo>
                  <a:lnTo>
                    <a:pt x="128584" y="164753"/>
                  </a:lnTo>
                  <a:lnTo>
                    <a:pt x="122296" y="202213"/>
                  </a:lnTo>
                  <a:lnTo>
                    <a:pt x="117853" y="237912"/>
                  </a:lnTo>
                  <a:lnTo>
                    <a:pt x="116764" y="281104"/>
                  </a:lnTo>
                  <a:lnTo>
                    <a:pt x="124560" y="327661"/>
                  </a:lnTo>
                  <a:lnTo>
                    <a:pt x="131811" y="374532"/>
                  </a:lnTo>
                  <a:lnTo>
                    <a:pt x="132324" y="378305"/>
                  </a:lnTo>
                  <a:lnTo>
                    <a:pt x="131256" y="381526"/>
                  </a:lnTo>
                  <a:lnTo>
                    <a:pt x="126303" y="386986"/>
                  </a:lnTo>
                  <a:lnTo>
                    <a:pt x="113757" y="388002"/>
                  </a:lnTo>
                  <a:lnTo>
                    <a:pt x="73585" y="379534"/>
                  </a:lnTo>
                  <a:lnTo>
                    <a:pt x="30582" y="371671"/>
                  </a:lnTo>
                  <a:lnTo>
                    <a:pt x="0" y="36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5878">
              <a:extLst>
                <a:ext uri="{FF2B5EF4-FFF2-40B4-BE49-F238E27FC236}">
                  <a16:creationId xmlns:a16="http://schemas.microsoft.com/office/drawing/2014/main" xmlns="" id="{9708F4C0-D1E6-4EB1-9BB2-275AE02BB25B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8827383" y="1435100"/>
              <a:ext cx="170568" cy="19051"/>
            </a:xfrm>
            <a:custGeom>
              <a:avLst/>
              <a:gdLst/>
              <a:ahLst/>
              <a:cxnLst/>
              <a:rect l="0" t="0" r="0" b="0"/>
              <a:pathLst>
                <a:path w="170568" h="19051">
                  <a:moveTo>
                    <a:pt x="5467" y="0"/>
                  </a:moveTo>
                  <a:lnTo>
                    <a:pt x="5467" y="0"/>
                  </a:lnTo>
                  <a:lnTo>
                    <a:pt x="441" y="11933"/>
                  </a:lnTo>
                  <a:lnTo>
                    <a:pt x="0" y="14306"/>
                  </a:lnTo>
                  <a:lnTo>
                    <a:pt x="1821" y="15887"/>
                  </a:lnTo>
                  <a:lnTo>
                    <a:pt x="9492" y="17644"/>
                  </a:lnTo>
                  <a:lnTo>
                    <a:pt x="48281" y="13703"/>
                  </a:lnTo>
                  <a:lnTo>
                    <a:pt x="91374" y="9548"/>
                  </a:lnTo>
                  <a:lnTo>
                    <a:pt x="130169" y="12158"/>
                  </a:lnTo>
                  <a:lnTo>
                    <a:pt x="17056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5879">
              <a:extLst>
                <a:ext uri="{FF2B5EF4-FFF2-40B4-BE49-F238E27FC236}">
                  <a16:creationId xmlns:a16="http://schemas.microsoft.com/office/drawing/2014/main" xmlns="" id="{03920C7F-DC37-4A1C-8E07-8103BAA23DC2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8850713" y="1543050"/>
              <a:ext cx="198038" cy="12193"/>
            </a:xfrm>
            <a:custGeom>
              <a:avLst/>
              <a:gdLst/>
              <a:ahLst/>
              <a:cxnLst/>
              <a:rect l="0" t="0" r="0" b="0"/>
              <a:pathLst>
                <a:path w="198038" h="12193">
                  <a:moveTo>
                    <a:pt x="20237" y="0"/>
                  </a:moveTo>
                  <a:lnTo>
                    <a:pt x="20237" y="0"/>
                  </a:lnTo>
                  <a:lnTo>
                    <a:pt x="3279" y="6907"/>
                  </a:lnTo>
                  <a:lnTo>
                    <a:pt x="464" y="8838"/>
                  </a:lnTo>
                  <a:lnTo>
                    <a:pt x="0" y="10125"/>
                  </a:lnTo>
                  <a:lnTo>
                    <a:pt x="1103" y="10984"/>
                  </a:lnTo>
                  <a:lnTo>
                    <a:pt x="15037" y="12192"/>
                  </a:lnTo>
                  <a:lnTo>
                    <a:pt x="61465" y="9229"/>
                  </a:lnTo>
                  <a:lnTo>
                    <a:pt x="108573" y="3832"/>
                  </a:lnTo>
                  <a:lnTo>
                    <a:pt x="143458" y="1703"/>
                  </a:lnTo>
                  <a:lnTo>
                    <a:pt x="1980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5880">
              <a:extLst>
                <a:ext uri="{FF2B5EF4-FFF2-40B4-BE49-F238E27FC236}">
                  <a16:creationId xmlns:a16="http://schemas.microsoft.com/office/drawing/2014/main" xmlns="" id="{93C8DD80-378A-4C89-A6E0-3FD8AE10BBCD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9810750" y="508000"/>
              <a:ext cx="82156" cy="273051"/>
            </a:xfrm>
            <a:custGeom>
              <a:avLst/>
              <a:gdLst/>
              <a:ahLst/>
              <a:cxnLst/>
              <a:rect l="0" t="0" r="0" b="0"/>
              <a:pathLst>
                <a:path w="82156" h="273051">
                  <a:moveTo>
                    <a:pt x="12700" y="0"/>
                  </a:moveTo>
                  <a:lnTo>
                    <a:pt x="12700" y="0"/>
                  </a:lnTo>
                  <a:lnTo>
                    <a:pt x="25253" y="1881"/>
                  </a:lnTo>
                  <a:lnTo>
                    <a:pt x="31653" y="3371"/>
                  </a:lnTo>
                  <a:lnTo>
                    <a:pt x="44404" y="16315"/>
                  </a:lnTo>
                  <a:lnTo>
                    <a:pt x="63485" y="51166"/>
                  </a:lnTo>
                  <a:lnTo>
                    <a:pt x="74784" y="82007"/>
                  </a:lnTo>
                  <a:lnTo>
                    <a:pt x="82155" y="116881"/>
                  </a:lnTo>
                  <a:lnTo>
                    <a:pt x="78377" y="153547"/>
                  </a:lnTo>
                  <a:lnTo>
                    <a:pt x="67290" y="188893"/>
                  </a:lnTo>
                  <a:lnTo>
                    <a:pt x="44475" y="231181"/>
                  </a:lnTo>
                  <a:lnTo>
                    <a:pt x="13045" y="263943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5881">
              <a:extLst>
                <a:ext uri="{FF2B5EF4-FFF2-40B4-BE49-F238E27FC236}">
                  <a16:creationId xmlns:a16="http://schemas.microsoft.com/office/drawing/2014/main" xmlns="" id="{00FFA398-6C16-4792-9E19-602DF0704F77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9627274" y="615950"/>
              <a:ext cx="151727" cy="165527"/>
            </a:xfrm>
            <a:custGeom>
              <a:avLst/>
              <a:gdLst/>
              <a:ahLst/>
              <a:cxnLst/>
              <a:rect l="0" t="0" r="0" b="0"/>
              <a:pathLst>
                <a:path w="151727" h="165527">
                  <a:moveTo>
                    <a:pt x="151726" y="0"/>
                  </a:moveTo>
                  <a:lnTo>
                    <a:pt x="151726" y="0"/>
                  </a:lnTo>
                  <a:lnTo>
                    <a:pt x="145246" y="706"/>
                  </a:lnTo>
                  <a:lnTo>
                    <a:pt x="136146" y="3371"/>
                  </a:lnTo>
                  <a:lnTo>
                    <a:pt x="91200" y="37351"/>
                  </a:lnTo>
                  <a:lnTo>
                    <a:pt x="46480" y="83656"/>
                  </a:lnTo>
                  <a:lnTo>
                    <a:pt x="17688" y="120978"/>
                  </a:lnTo>
                  <a:lnTo>
                    <a:pt x="1395" y="148734"/>
                  </a:lnTo>
                  <a:lnTo>
                    <a:pt x="0" y="154895"/>
                  </a:lnTo>
                  <a:lnTo>
                    <a:pt x="482" y="159708"/>
                  </a:lnTo>
                  <a:lnTo>
                    <a:pt x="2213" y="163622"/>
                  </a:lnTo>
                  <a:lnTo>
                    <a:pt x="6188" y="165526"/>
                  </a:lnTo>
                  <a:lnTo>
                    <a:pt x="31076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5882">
              <a:extLst>
                <a:ext uri="{FF2B5EF4-FFF2-40B4-BE49-F238E27FC236}">
                  <a16:creationId xmlns:a16="http://schemas.microsoft.com/office/drawing/2014/main" xmlns="" id="{4FA93AA1-907C-4181-AE6E-37B73673C7F4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9613898" y="593242"/>
              <a:ext cx="139703" cy="194159"/>
            </a:xfrm>
            <a:custGeom>
              <a:avLst/>
              <a:gdLst/>
              <a:ahLst/>
              <a:cxnLst/>
              <a:rect l="0" t="0" r="0" b="0"/>
              <a:pathLst>
                <a:path w="139703" h="194159">
                  <a:moveTo>
                    <a:pt x="2" y="3658"/>
                  </a:moveTo>
                  <a:lnTo>
                    <a:pt x="2" y="3658"/>
                  </a:lnTo>
                  <a:lnTo>
                    <a:pt x="0" y="287"/>
                  </a:lnTo>
                  <a:lnTo>
                    <a:pt x="707" y="0"/>
                  </a:lnTo>
                  <a:lnTo>
                    <a:pt x="3372" y="1562"/>
                  </a:lnTo>
                  <a:lnTo>
                    <a:pt x="42718" y="42198"/>
                  </a:lnTo>
                  <a:lnTo>
                    <a:pt x="78968" y="83891"/>
                  </a:lnTo>
                  <a:lnTo>
                    <a:pt x="99835" y="122602"/>
                  </a:lnTo>
                  <a:lnTo>
                    <a:pt x="118003" y="164240"/>
                  </a:lnTo>
                  <a:lnTo>
                    <a:pt x="124414" y="178039"/>
                  </a:lnTo>
                  <a:lnTo>
                    <a:pt x="139702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5883">
              <a:extLst>
                <a:ext uri="{FF2B5EF4-FFF2-40B4-BE49-F238E27FC236}">
                  <a16:creationId xmlns:a16="http://schemas.microsoft.com/office/drawing/2014/main" xmlns="" id="{20E5FCAD-5AD2-4F99-87EE-807BE445A4A2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9478289" y="505518"/>
              <a:ext cx="97512" cy="275533"/>
            </a:xfrm>
            <a:custGeom>
              <a:avLst/>
              <a:gdLst/>
              <a:ahLst/>
              <a:cxnLst/>
              <a:rect l="0" t="0" r="0" b="0"/>
              <a:pathLst>
                <a:path w="97512" h="275533">
                  <a:moveTo>
                    <a:pt x="97511" y="15182"/>
                  </a:moveTo>
                  <a:lnTo>
                    <a:pt x="97511" y="15182"/>
                  </a:lnTo>
                  <a:lnTo>
                    <a:pt x="97509" y="876"/>
                  </a:lnTo>
                  <a:lnTo>
                    <a:pt x="95394" y="0"/>
                  </a:lnTo>
                  <a:lnTo>
                    <a:pt x="87398" y="909"/>
                  </a:lnTo>
                  <a:lnTo>
                    <a:pt x="70997" y="12129"/>
                  </a:lnTo>
                  <a:lnTo>
                    <a:pt x="45785" y="47845"/>
                  </a:lnTo>
                  <a:lnTo>
                    <a:pt x="23231" y="94710"/>
                  </a:lnTo>
                  <a:lnTo>
                    <a:pt x="9464" y="127904"/>
                  </a:lnTo>
                  <a:lnTo>
                    <a:pt x="1935" y="161471"/>
                  </a:lnTo>
                  <a:lnTo>
                    <a:pt x="0" y="193088"/>
                  </a:lnTo>
                  <a:lnTo>
                    <a:pt x="3843" y="218900"/>
                  </a:lnTo>
                  <a:lnTo>
                    <a:pt x="20682" y="253264"/>
                  </a:lnTo>
                  <a:lnTo>
                    <a:pt x="37495" y="267517"/>
                  </a:lnTo>
                  <a:lnTo>
                    <a:pt x="56021" y="274792"/>
                  </a:lnTo>
                  <a:lnTo>
                    <a:pt x="91161" y="275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5884">
              <a:extLst>
                <a:ext uri="{FF2B5EF4-FFF2-40B4-BE49-F238E27FC236}">
                  <a16:creationId xmlns:a16="http://schemas.microsoft.com/office/drawing/2014/main" xmlns="" id="{1B30C3AB-4167-435C-902B-E30613EDA404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9239250" y="69215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0" y="33515"/>
                  </a:lnTo>
                  <a:lnTo>
                    <a:pt x="3370" y="28902"/>
                  </a:lnTo>
                  <a:lnTo>
                    <a:pt x="15580" y="23067"/>
                  </a:lnTo>
                  <a:lnTo>
                    <a:pt x="58239" y="14774"/>
                  </a:lnTo>
                  <a:lnTo>
                    <a:pt x="94868" y="845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5885">
              <a:extLst>
                <a:ext uri="{FF2B5EF4-FFF2-40B4-BE49-F238E27FC236}">
                  <a16:creationId xmlns:a16="http://schemas.microsoft.com/office/drawing/2014/main" xmlns="" id="{A3EE0F50-C2E1-4441-B6DE-3067716F4097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9283700" y="523298"/>
              <a:ext cx="120651" cy="284836"/>
            </a:xfrm>
            <a:custGeom>
              <a:avLst/>
              <a:gdLst/>
              <a:ahLst/>
              <a:cxnLst/>
              <a:rect l="0" t="0" r="0" b="0"/>
              <a:pathLst>
                <a:path w="120651" h="284836">
                  <a:moveTo>
                    <a:pt x="120650" y="48202"/>
                  </a:moveTo>
                  <a:lnTo>
                    <a:pt x="120650" y="48202"/>
                  </a:lnTo>
                  <a:lnTo>
                    <a:pt x="114874" y="29335"/>
                  </a:lnTo>
                  <a:lnTo>
                    <a:pt x="96885" y="6171"/>
                  </a:lnTo>
                  <a:lnTo>
                    <a:pt x="84923" y="1300"/>
                  </a:lnTo>
                  <a:lnTo>
                    <a:pt x="77782" y="0"/>
                  </a:lnTo>
                  <a:lnTo>
                    <a:pt x="62322" y="2320"/>
                  </a:lnTo>
                  <a:lnTo>
                    <a:pt x="54248" y="4914"/>
                  </a:lnTo>
                  <a:lnTo>
                    <a:pt x="39632" y="15322"/>
                  </a:lnTo>
                  <a:lnTo>
                    <a:pt x="32771" y="22049"/>
                  </a:lnTo>
                  <a:lnTo>
                    <a:pt x="23269" y="40812"/>
                  </a:lnTo>
                  <a:lnTo>
                    <a:pt x="11416" y="87351"/>
                  </a:lnTo>
                  <a:lnTo>
                    <a:pt x="7851" y="128084"/>
                  </a:lnTo>
                  <a:lnTo>
                    <a:pt x="6794" y="168061"/>
                  </a:lnTo>
                  <a:lnTo>
                    <a:pt x="6483" y="206718"/>
                  </a:lnTo>
                  <a:lnTo>
                    <a:pt x="6390" y="244983"/>
                  </a:lnTo>
                  <a:lnTo>
                    <a:pt x="5652" y="278513"/>
                  </a:lnTo>
                  <a:lnTo>
                    <a:pt x="4473" y="282176"/>
                  </a:lnTo>
                  <a:lnTo>
                    <a:pt x="2982" y="284618"/>
                  </a:lnTo>
                  <a:lnTo>
                    <a:pt x="1987" y="284835"/>
                  </a:lnTo>
                  <a:lnTo>
                    <a:pt x="1325" y="283568"/>
                  </a:lnTo>
                  <a:lnTo>
                    <a:pt x="0" y="276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5886">
              <a:extLst>
                <a:ext uri="{FF2B5EF4-FFF2-40B4-BE49-F238E27FC236}">
                  <a16:creationId xmlns:a16="http://schemas.microsoft.com/office/drawing/2014/main" xmlns="" id="{E6D03A4B-EA1E-4A99-BBCB-6E38E8108A4A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9025686" y="521039"/>
              <a:ext cx="194515" cy="314072"/>
            </a:xfrm>
            <a:custGeom>
              <a:avLst/>
              <a:gdLst/>
              <a:ahLst/>
              <a:cxnLst/>
              <a:rect l="0" t="0" r="0" b="0"/>
              <a:pathLst>
                <a:path w="194515" h="314072">
                  <a:moveTo>
                    <a:pt x="194514" y="12361"/>
                  </a:moveTo>
                  <a:lnTo>
                    <a:pt x="194514" y="12361"/>
                  </a:lnTo>
                  <a:lnTo>
                    <a:pt x="176510" y="2235"/>
                  </a:lnTo>
                  <a:lnTo>
                    <a:pt x="145994" y="0"/>
                  </a:lnTo>
                  <a:lnTo>
                    <a:pt x="101308" y="14231"/>
                  </a:lnTo>
                  <a:lnTo>
                    <a:pt x="76351" y="28516"/>
                  </a:lnTo>
                  <a:lnTo>
                    <a:pt x="56962" y="49995"/>
                  </a:lnTo>
                  <a:lnTo>
                    <a:pt x="43374" y="84419"/>
                  </a:lnTo>
                  <a:lnTo>
                    <a:pt x="37267" y="124980"/>
                  </a:lnTo>
                  <a:lnTo>
                    <a:pt x="36208" y="163166"/>
                  </a:lnTo>
                  <a:lnTo>
                    <a:pt x="29156" y="205759"/>
                  </a:lnTo>
                  <a:lnTo>
                    <a:pt x="18126" y="249659"/>
                  </a:lnTo>
                  <a:lnTo>
                    <a:pt x="3168" y="292120"/>
                  </a:lnTo>
                  <a:lnTo>
                    <a:pt x="110" y="305091"/>
                  </a:lnTo>
                  <a:lnTo>
                    <a:pt x="0" y="309114"/>
                  </a:lnTo>
                  <a:lnTo>
                    <a:pt x="632" y="311797"/>
                  </a:lnTo>
                  <a:lnTo>
                    <a:pt x="1760" y="313585"/>
                  </a:lnTo>
                  <a:lnTo>
                    <a:pt x="4628" y="314071"/>
                  </a:lnTo>
                  <a:lnTo>
                    <a:pt x="42856" y="305415"/>
                  </a:lnTo>
                  <a:lnTo>
                    <a:pt x="86083" y="294876"/>
                  </a:lnTo>
                  <a:lnTo>
                    <a:pt x="121933" y="290802"/>
                  </a:lnTo>
                  <a:lnTo>
                    <a:pt x="162764" y="285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5887">
              <a:extLst>
                <a:ext uri="{FF2B5EF4-FFF2-40B4-BE49-F238E27FC236}">
                  <a16:creationId xmlns:a16="http://schemas.microsoft.com/office/drawing/2014/main" xmlns="" id="{44C96E4E-D071-4D2F-924F-78628E64711D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8801983" y="730250"/>
              <a:ext cx="138818" cy="50801"/>
            </a:xfrm>
            <a:custGeom>
              <a:avLst/>
              <a:gdLst/>
              <a:ahLst/>
              <a:cxnLst/>
              <a:rect l="0" t="0" r="0" b="0"/>
              <a:pathLst>
                <a:path w="138818" h="50801">
                  <a:moveTo>
                    <a:pt x="5467" y="50800"/>
                  </a:moveTo>
                  <a:lnTo>
                    <a:pt x="5467" y="50800"/>
                  </a:lnTo>
                  <a:lnTo>
                    <a:pt x="2096" y="47429"/>
                  </a:lnTo>
                  <a:lnTo>
                    <a:pt x="440" y="43892"/>
                  </a:lnTo>
                  <a:lnTo>
                    <a:pt x="0" y="41962"/>
                  </a:lnTo>
                  <a:lnTo>
                    <a:pt x="1116" y="39969"/>
                  </a:lnTo>
                  <a:lnTo>
                    <a:pt x="6120" y="35873"/>
                  </a:lnTo>
                  <a:lnTo>
                    <a:pt x="44766" y="27495"/>
                  </a:lnTo>
                  <a:lnTo>
                    <a:pt x="79277" y="19749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5888">
              <a:extLst>
                <a:ext uri="{FF2B5EF4-FFF2-40B4-BE49-F238E27FC236}">
                  <a16:creationId xmlns:a16="http://schemas.microsoft.com/office/drawing/2014/main" xmlns="" id="{A8F5EC60-4D47-44CB-8B7F-816F3D442744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8775802" y="553382"/>
              <a:ext cx="176816" cy="324508"/>
            </a:xfrm>
            <a:custGeom>
              <a:avLst/>
              <a:gdLst/>
              <a:ahLst/>
              <a:cxnLst/>
              <a:rect l="0" t="0" r="0" b="0"/>
              <a:pathLst>
                <a:path w="176816" h="324508">
                  <a:moveTo>
                    <a:pt x="171348" y="11768"/>
                  </a:moveTo>
                  <a:lnTo>
                    <a:pt x="171348" y="11768"/>
                  </a:lnTo>
                  <a:lnTo>
                    <a:pt x="174718" y="8397"/>
                  </a:lnTo>
                  <a:lnTo>
                    <a:pt x="176374" y="4860"/>
                  </a:lnTo>
                  <a:lnTo>
                    <a:pt x="176815" y="2930"/>
                  </a:lnTo>
                  <a:lnTo>
                    <a:pt x="175698" y="1642"/>
                  </a:lnTo>
                  <a:lnTo>
                    <a:pt x="170695" y="212"/>
                  </a:lnTo>
                  <a:lnTo>
                    <a:pt x="149504" y="0"/>
                  </a:lnTo>
                  <a:lnTo>
                    <a:pt x="106061" y="7936"/>
                  </a:lnTo>
                  <a:lnTo>
                    <a:pt x="71928" y="17492"/>
                  </a:lnTo>
                  <a:lnTo>
                    <a:pt x="47190" y="33219"/>
                  </a:lnTo>
                  <a:lnTo>
                    <a:pt x="12972" y="71630"/>
                  </a:lnTo>
                  <a:lnTo>
                    <a:pt x="5709" y="90114"/>
                  </a:lnTo>
                  <a:lnTo>
                    <a:pt x="1046" y="134096"/>
                  </a:lnTo>
                  <a:lnTo>
                    <a:pt x="238" y="174386"/>
                  </a:lnTo>
                  <a:lnTo>
                    <a:pt x="0" y="217604"/>
                  </a:lnTo>
                  <a:lnTo>
                    <a:pt x="3299" y="258317"/>
                  </a:lnTo>
                  <a:lnTo>
                    <a:pt x="7740" y="305195"/>
                  </a:lnTo>
                  <a:lnTo>
                    <a:pt x="9359" y="311103"/>
                  </a:lnTo>
                  <a:lnTo>
                    <a:pt x="14921" y="319548"/>
                  </a:lnTo>
                  <a:lnTo>
                    <a:pt x="18380" y="322788"/>
                  </a:lnTo>
                  <a:lnTo>
                    <a:pt x="31630" y="324507"/>
                  </a:lnTo>
                  <a:lnTo>
                    <a:pt x="49985" y="321507"/>
                  </a:lnTo>
                  <a:lnTo>
                    <a:pt x="85529" y="308624"/>
                  </a:lnTo>
                  <a:lnTo>
                    <a:pt x="128359" y="296262"/>
                  </a:lnTo>
                  <a:lnTo>
                    <a:pt x="171348" y="284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5889">
              <a:extLst>
                <a:ext uri="{FF2B5EF4-FFF2-40B4-BE49-F238E27FC236}">
                  <a16:creationId xmlns:a16="http://schemas.microsoft.com/office/drawing/2014/main" xmlns="" id="{91D656F4-6C7F-4CED-B35E-17CFA6B26389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8555638" y="387350"/>
              <a:ext cx="3204563" cy="2781301"/>
            </a:xfrm>
            <a:custGeom>
              <a:avLst/>
              <a:gdLst/>
              <a:ahLst/>
              <a:cxnLst/>
              <a:rect l="0" t="0" r="0" b="0"/>
              <a:pathLst>
                <a:path w="3204563" h="2781301">
                  <a:moveTo>
                    <a:pt x="29562" y="0"/>
                  </a:moveTo>
                  <a:lnTo>
                    <a:pt x="29562" y="0"/>
                  </a:lnTo>
                  <a:lnTo>
                    <a:pt x="22820" y="6742"/>
                  </a:lnTo>
                  <a:lnTo>
                    <a:pt x="15257" y="34532"/>
                  </a:lnTo>
                  <a:lnTo>
                    <a:pt x="12619" y="69675"/>
                  </a:lnTo>
                  <a:lnTo>
                    <a:pt x="11448" y="116339"/>
                  </a:lnTo>
                  <a:lnTo>
                    <a:pt x="11137" y="144587"/>
                  </a:lnTo>
                  <a:lnTo>
                    <a:pt x="10927" y="174708"/>
                  </a:lnTo>
                  <a:lnTo>
                    <a:pt x="11495" y="209605"/>
                  </a:lnTo>
                  <a:lnTo>
                    <a:pt x="12579" y="247687"/>
                  </a:lnTo>
                  <a:lnTo>
                    <a:pt x="14006" y="287891"/>
                  </a:lnTo>
                  <a:lnTo>
                    <a:pt x="15664" y="333744"/>
                  </a:lnTo>
                  <a:lnTo>
                    <a:pt x="17474" y="383363"/>
                  </a:lnTo>
                  <a:lnTo>
                    <a:pt x="19387" y="435492"/>
                  </a:lnTo>
                  <a:lnTo>
                    <a:pt x="22073" y="491411"/>
                  </a:lnTo>
                  <a:lnTo>
                    <a:pt x="25275" y="549857"/>
                  </a:lnTo>
                  <a:lnTo>
                    <a:pt x="28820" y="609988"/>
                  </a:lnTo>
                  <a:lnTo>
                    <a:pt x="31890" y="674064"/>
                  </a:lnTo>
                  <a:lnTo>
                    <a:pt x="34642" y="740771"/>
                  </a:lnTo>
                  <a:lnTo>
                    <a:pt x="37182" y="809230"/>
                  </a:lnTo>
                  <a:lnTo>
                    <a:pt x="38171" y="882387"/>
                  </a:lnTo>
                  <a:lnTo>
                    <a:pt x="38123" y="958675"/>
                  </a:lnTo>
                  <a:lnTo>
                    <a:pt x="37386" y="1037050"/>
                  </a:lnTo>
                  <a:lnTo>
                    <a:pt x="36895" y="1116817"/>
                  </a:lnTo>
                  <a:lnTo>
                    <a:pt x="36567" y="1197511"/>
                  </a:lnTo>
                  <a:lnTo>
                    <a:pt x="36348" y="1278824"/>
                  </a:lnTo>
                  <a:lnTo>
                    <a:pt x="35497" y="1360549"/>
                  </a:lnTo>
                  <a:lnTo>
                    <a:pt x="34225" y="1442549"/>
                  </a:lnTo>
                  <a:lnTo>
                    <a:pt x="32670" y="1524733"/>
                  </a:lnTo>
                  <a:lnTo>
                    <a:pt x="31635" y="1605628"/>
                  </a:lnTo>
                  <a:lnTo>
                    <a:pt x="30943" y="1685663"/>
                  </a:lnTo>
                  <a:lnTo>
                    <a:pt x="30483" y="1765125"/>
                  </a:lnTo>
                  <a:lnTo>
                    <a:pt x="28764" y="1842089"/>
                  </a:lnTo>
                  <a:lnTo>
                    <a:pt x="26208" y="1917387"/>
                  </a:lnTo>
                  <a:lnTo>
                    <a:pt x="23093" y="1991575"/>
                  </a:lnTo>
                  <a:lnTo>
                    <a:pt x="20311" y="2061494"/>
                  </a:lnTo>
                  <a:lnTo>
                    <a:pt x="17750" y="2128568"/>
                  </a:lnTo>
                  <a:lnTo>
                    <a:pt x="15338" y="2193746"/>
                  </a:lnTo>
                  <a:lnTo>
                    <a:pt x="12318" y="2254130"/>
                  </a:lnTo>
                  <a:lnTo>
                    <a:pt x="8893" y="2311320"/>
                  </a:lnTo>
                  <a:lnTo>
                    <a:pt x="5200" y="2366380"/>
                  </a:lnTo>
                  <a:lnTo>
                    <a:pt x="2737" y="2415787"/>
                  </a:lnTo>
                  <a:lnTo>
                    <a:pt x="1096" y="2461425"/>
                  </a:lnTo>
                  <a:lnTo>
                    <a:pt x="0" y="2504550"/>
                  </a:lnTo>
                  <a:lnTo>
                    <a:pt x="1387" y="2541767"/>
                  </a:lnTo>
                  <a:lnTo>
                    <a:pt x="4429" y="2575044"/>
                  </a:lnTo>
                  <a:lnTo>
                    <a:pt x="8573" y="2605696"/>
                  </a:lnTo>
                  <a:lnTo>
                    <a:pt x="15569" y="2631775"/>
                  </a:lnTo>
                  <a:lnTo>
                    <a:pt x="34631" y="2675804"/>
                  </a:lnTo>
                  <a:lnTo>
                    <a:pt x="49169" y="2691214"/>
                  </a:lnTo>
                  <a:lnTo>
                    <a:pt x="86019" y="2712099"/>
                  </a:lnTo>
                  <a:lnTo>
                    <a:pt x="111649" y="2717527"/>
                  </a:lnTo>
                  <a:lnTo>
                    <a:pt x="141437" y="2720441"/>
                  </a:lnTo>
                  <a:lnTo>
                    <a:pt x="173996" y="2721677"/>
                  </a:lnTo>
                  <a:lnTo>
                    <a:pt x="214045" y="2720385"/>
                  </a:lnTo>
                  <a:lnTo>
                    <a:pt x="259090" y="2717407"/>
                  </a:lnTo>
                  <a:lnTo>
                    <a:pt x="307464" y="2713304"/>
                  </a:lnTo>
                  <a:lnTo>
                    <a:pt x="365113" y="2708453"/>
                  </a:lnTo>
                  <a:lnTo>
                    <a:pt x="428946" y="2703102"/>
                  </a:lnTo>
                  <a:lnTo>
                    <a:pt x="496902" y="2697418"/>
                  </a:lnTo>
                  <a:lnTo>
                    <a:pt x="571838" y="2691512"/>
                  </a:lnTo>
                  <a:lnTo>
                    <a:pt x="651430" y="2685458"/>
                  </a:lnTo>
                  <a:lnTo>
                    <a:pt x="734124" y="2679305"/>
                  </a:lnTo>
                  <a:lnTo>
                    <a:pt x="823120" y="2673792"/>
                  </a:lnTo>
                  <a:lnTo>
                    <a:pt x="916315" y="2668706"/>
                  </a:lnTo>
                  <a:lnTo>
                    <a:pt x="1012315" y="2663904"/>
                  </a:lnTo>
                  <a:lnTo>
                    <a:pt x="1115120" y="2661408"/>
                  </a:lnTo>
                  <a:lnTo>
                    <a:pt x="1222461" y="2660450"/>
                  </a:lnTo>
                  <a:lnTo>
                    <a:pt x="1332828" y="2660516"/>
                  </a:lnTo>
                  <a:lnTo>
                    <a:pt x="1443799" y="2661266"/>
                  </a:lnTo>
                  <a:lnTo>
                    <a:pt x="1555177" y="2662472"/>
                  </a:lnTo>
                  <a:lnTo>
                    <a:pt x="1666823" y="2663981"/>
                  </a:lnTo>
                  <a:lnTo>
                    <a:pt x="1776529" y="2666399"/>
                  </a:lnTo>
                  <a:lnTo>
                    <a:pt x="1884946" y="2669421"/>
                  </a:lnTo>
                  <a:lnTo>
                    <a:pt x="1992500" y="2672848"/>
                  </a:lnTo>
                  <a:lnTo>
                    <a:pt x="2094543" y="2678660"/>
                  </a:lnTo>
                  <a:lnTo>
                    <a:pt x="2192911" y="2686062"/>
                  </a:lnTo>
                  <a:lnTo>
                    <a:pt x="2288826" y="2694525"/>
                  </a:lnTo>
                  <a:lnTo>
                    <a:pt x="2376762" y="2703694"/>
                  </a:lnTo>
                  <a:lnTo>
                    <a:pt x="2459371" y="2713335"/>
                  </a:lnTo>
                  <a:lnTo>
                    <a:pt x="2538436" y="2723290"/>
                  </a:lnTo>
                  <a:lnTo>
                    <a:pt x="2613723" y="2732749"/>
                  </a:lnTo>
                  <a:lnTo>
                    <a:pt x="2686489" y="2741877"/>
                  </a:lnTo>
                  <a:lnTo>
                    <a:pt x="2757579" y="2750785"/>
                  </a:lnTo>
                  <a:lnTo>
                    <a:pt x="2824730" y="2758134"/>
                  </a:lnTo>
                  <a:lnTo>
                    <a:pt x="2889252" y="2764445"/>
                  </a:lnTo>
                  <a:lnTo>
                    <a:pt x="2952022" y="2770063"/>
                  </a:lnTo>
                  <a:lnTo>
                    <a:pt x="3007981" y="2773809"/>
                  </a:lnTo>
                  <a:lnTo>
                    <a:pt x="3059396" y="2776306"/>
                  </a:lnTo>
                  <a:lnTo>
                    <a:pt x="3107785" y="2777971"/>
                  </a:lnTo>
                  <a:lnTo>
                    <a:pt x="3140042" y="2779081"/>
                  </a:lnTo>
                  <a:lnTo>
                    <a:pt x="3204562" y="278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8" name="SMARTInkShape-5890">
            <a:extLst>
              <a:ext uri="{FF2B5EF4-FFF2-40B4-BE49-F238E27FC236}">
                <a16:creationId xmlns:a16="http://schemas.microsoft.com/office/drawing/2014/main" xmlns="" id="{2B8A812A-3360-44C3-89F0-671F88CD49E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55292" y="1151011"/>
            <a:ext cx="1123150" cy="110967"/>
          </a:xfrm>
          <a:custGeom>
            <a:avLst/>
            <a:gdLst/>
            <a:ahLst/>
            <a:cxnLst/>
            <a:rect l="0" t="0" r="0" b="0"/>
            <a:pathLst>
              <a:path w="1123150" h="110967">
                <a:moveTo>
                  <a:pt x="3658" y="36439"/>
                </a:moveTo>
                <a:lnTo>
                  <a:pt x="3658" y="36439"/>
                </a:lnTo>
                <a:lnTo>
                  <a:pt x="287" y="39810"/>
                </a:lnTo>
                <a:lnTo>
                  <a:pt x="0" y="40803"/>
                </a:lnTo>
                <a:lnTo>
                  <a:pt x="513" y="41465"/>
                </a:lnTo>
                <a:lnTo>
                  <a:pt x="1562" y="41906"/>
                </a:lnTo>
                <a:lnTo>
                  <a:pt x="46844" y="42711"/>
                </a:lnTo>
                <a:lnTo>
                  <a:pt x="87998" y="40873"/>
                </a:lnTo>
                <a:lnTo>
                  <a:pt x="112801" y="39395"/>
                </a:lnTo>
                <a:lnTo>
                  <a:pt x="144859" y="36293"/>
                </a:lnTo>
                <a:lnTo>
                  <a:pt x="181753" y="32108"/>
                </a:lnTo>
                <a:lnTo>
                  <a:pt x="221871" y="27202"/>
                </a:lnTo>
                <a:lnTo>
                  <a:pt x="266961" y="22520"/>
                </a:lnTo>
                <a:lnTo>
                  <a:pt x="315366" y="17987"/>
                </a:lnTo>
                <a:lnTo>
                  <a:pt x="365980" y="13555"/>
                </a:lnTo>
                <a:lnTo>
                  <a:pt x="418067" y="9894"/>
                </a:lnTo>
                <a:lnTo>
                  <a:pt x="471136" y="6748"/>
                </a:lnTo>
                <a:lnTo>
                  <a:pt x="524860" y="3945"/>
                </a:lnTo>
                <a:lnTo>
                  <a:pt x="579021" y="2076"/>
                </a:lnTo>
                <a:lnTo>
                  <a:pt x="633472" y="830"/>
                </a:lnTo>
                <a:lnTo>
                  <a:pt x="688117" y="0"/>
                </a:lnTo>
                <a:lnTo>
                  <a:pt x="739364" y="152"/>
                </a:lnTo>
                <a:lnTo>
                  <a:pt x="788345" y="959"/>
                </a:lnTo>
                <a:lnTo>
                  <a:pt x="835816" y="2202"/>
                </a:lnTo>
                <a:lnTo>
                  <a:pt x="878752" y="3737"/>
                </a:lnTo>
                <a:lnTo>
                  <a:pt x="918665" y="5465"/>
                </a:lnTo>
                <a:lnTo>
                  <a:pt x="956563" y="7323"/>
                </a:lnTo>
                <a:lnTo>
                  <a:pt x="988884" y="9267"/>
                </a:lnTo>
                <a:lnTo>
                  <a:pt x="1017486" y="11269"/>
                </a:lnTo>
                <a:lnTo>
                  <a:pt x="1064554" y="15374"/>
                </a:lnTo>
                <a:lnTo>
                  <a:pt x="1108063" y="21653"/>
                </a:lnTo>
                <a:lnTo>
                  <a:pt x="1121978" y="25869"/>
                </a:lnTo>
                <a:lnTo>
                  <a:pt x="1123149" y="27276"/>
                </a:lnTo>
                <a:lnTo>
                  <a:pt x="1121108" y="28214"/>
                </a:lnTo>
                <a:lnTo>
                  <a:pt x="1077327" y="29719"/>
                </a:lnTo>
                <a:lnTo>
                  <a:pt x="1033059" y="28043"/>
                </a:lnTo>
                <a:lnTo>
                  <a:pt x="1007425" y="26608"/>
                </a:lnTo>
                <a:lnTo>
                  <a:pt x="978342" y="24946"/>
                </a:lnTo>
                <a:lnTo>
                  <a:pt x="946958" y="23133"/>
                </a:lnTo>
                <a:lnTo>
                  <a:pt x="914042" y="21218"/>
                </a:lnTo>
                <a:lnTo>
                  <a:pt x="879397" y="20647"/>
                </a:lnTo>
                <a:lnTo>
                  <a:pt x="843601" y="20972"/>
                </a:lnTo>
                <a:lnTo>
                  <a:pt x="807036" y="21895"/>
                </a:lnTo>
                <a:lnTo>
                  <a:pt x="768549" y="23215"/>
                </a:lnTo>
                <a:lnTo>
                  <a:pt x="728780" y="24801"/>
                </a:lnTo>
                <a:lnTo>
                  <a:pt x="688156" y="26563"/>
                </a:lnTo>
                <a:lnTo>
                  <a:pt x="642023" y="30561"/>
                </a:lnTo>
                <a:lnTo>
                  <a:pt x="592218" y="36048"/>
                </a:lnTo>
                <a:lnTo>
                  <a:pt x="539965" y="42528"/>
                </a:lnTo>
                <a:lnTo>
                  <a:pt x="486785" y="48965"/>
                </a:lnTo>
                <a:lnTo>
                  <a:pt x="432987" y="55373"/>
                </a:lnTo>
                <a:lnTo>
                  <a:pt x="378777" y="61762"/>
                </a:lnTo>
                <a:lnTo>
                  <a:pt x="329938" y="68138"/>
                </a:lnTo>
                <a:lnTo>
                  <a:pt x="284678" y="74505"/>
                </a:lnTo>
                <a:lnTo>
                  <a:pt x="241804" y="80866"/>
                </a:lnTo>
                <a:lnTo>
                  <a:pt x="205461" y="87224"/>
                </a:lnTo>
                <a:lnTo>
                  <a:pt x="173471" y="93579"/>
                </a:lnTo>
                <a:lnTo>
                  <a:pt x="144383" y="99932"/>
                </a:lnTo>
                <a:lnTo>
                  <a:pt x="106419" y="106992"/>
                </a:lnTo>
                <a:lnTo>
                  <a:pt x="88841" y="110129"/>
                </a:lnTo>
                <a:lnTo>
                  <a:pt x="90080" y="110966"/>
                </a:lnTo>
                <a:lnTo>
                  <a:pt x="134627" y="108380"/>
                </a:lnTo>
                <a:lnTo>
                  <a:pt x="162937" y="105566"/>
                </a:lnTo>
                <a:lnTo>
                  <a:pt x="201566" y="102280"/>
                </a:lnTo>
                <a:lnTo>
                  <a:pt x="247075" y="98677"/>
                </a:lnTo>
                <a:lnTo>
                  <a:pt x="297169" y="94864"/>
                </a:lnTo>
                <a:lnTo>
                  <a:pt x="356671" y="90911"/>
                </a:lnTo>
                <a:lnTo>
                  <a:pt x="422444" y="86865"/>
                </a:lnTo>
                <a:lnTo>
                  <a:pt x="492399" y="82756"/>
                </a:lnTo>
                <a:lnTo>
                  <a:pt x="565141" y="80017"/>
                </a:lnTo>
                <a:lnTo>
                  <a:pt x="639741" y="78191"/>
                </a:lnTo>
                <a:lnTo>
                  <a:pt x="715580" y="76974"/>
                </a:lnTo>
                <a:lnTo>
                  <a:pt x="784484" y="76162"/>
                </a:lnTo>
                <a:lnTo>
                  <a:pt x="848764" y="75621"/>
                </a:lnTo>
                <a:lnTo>
                  <a:pt x="909962" y="75260"/>
                </a:lnTo>
                <a:lnTo>
                  <a:pt x="959227" y="75020"/>
                </a:lnTo>
                <a:lnTo>
                  <a:pt x="1000537" y="74860"/>
                </a:lnTo>
                <a:lnTo>
                  <a:pt x="1036544" y="74753"/>
                </a:lnTo>
                <a:lnTo>
                  <a:pt x="1082196" y="76516"/>
                </a:lnTo>
                <a:lnTo>
                  <a:pt x="1106720" y="80356"/>
                </a:lnTo>
                <a:lnTo>
                  <a:pt x="1112271" y="83356"/>
                </a:lnTo>
                <a:lnTo>
                  <a:pt x="1121258" y="935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5" name="SMARTInkShape-Group1101">
            <a:extLst>
              <a:ext uri="{FF2B5EF4-FFF2-40B4-BE49-F238E27FC236}">
                <a16:creationId xmlns:a16="http://schemas.microsoft.com/office/drawing/2014/main" xmlns="" id="{5ABFE28F-58F7-497C-AD46-22323A7E518F}"/>
              </a:ext>
            </a:extLst>
          </p:cNvPr>
          <p:cNvGrpSpPr/>
          <p:nvPr/>
        </p:nvGrpSpPr>
        <p:grpSpPr>
          <a:xfrm>
            <a:off x="2426641" y="1610645"/>
            <a:ext cx="1288215" cy="551106"/>
            <a:chOff x="2426641" y="1610645"/>
            <a:chExt cx="1288215" cy="551106"/>
          </a:xfrm>
        </p:grpSpPr>
        <p:sp>
          <p:nvSpPr>
            <p:cNvPr id="499" name="SMARTInkShape-5891">
              <a:extLst>
                <a:ext uri="{FF2B5EF4-FFF2-40B4-BE49-F238E27FC236}">
                  <a16:creationId xmlns:a16="http://schemas.microsoft.com/office/drawing/2014/main" xmlns="" id="{6C5F09BC-9D85-48A3-AD8C-57920BE0776B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426641" y="1797389"/>
              <a:ext cx="132410" cy="364362"/>
            </a:xfrm>
            <a:custGeom>
              <a:avLst/>
              <a:gdLst/>
              <a:ahLst/>
              <a:cxnLst/>
              <a:rect l="0" t="0" r="0" b="0"/>
              <a:pathLst>
                <a:path w="132410" h="364362">
                  <a:moveTo>
                    <a:pt x="126059" y="12361"/>
                  </a:moveTo>
                  <a:lnTo>
                    <a:pt x="126059" y="12361"/>
                  </a:lnTo>
                  <a:lnTo>
                    <a:pt x="126059" y="8990"/>
                  </a:lnTo>
                  <a:lnTo>
                    <a:pt x="124177" y="5453"/>
                  </a:lnTo>
                  <a:lnTo>
                    <a:pt x="122688" y="3523"/>
                  </a:lnTo>
                  <a:lnTo>
                    <a:pt x="119151" y="1377"/>
                  </a:lnTo>
                  <a:lnTo>
                    <a:pt x="111312" y="169"/>
                  </a:lnTo>
                  <a:lnTo>
                    <a:pt x="107761" y="0"/>
                  </a:lnTo>
                  <a:lnTo>
                    <a:pt x="92651" y="6503"/>
                  </a:lnTo>
                  <a:lnTo>
                    <a:pt x="68026" y="20738"/>
                  </a:lnTo>
                  <a:lnTo>
                    <a:pt x="41758" y="51846"/>
                  </a:lnTo>
                  <a:lnTo>
                    <a:pt x="19472" y="95713"/>
                  </a:lnTo>
                  <a:lnTo>
                    <a:pt x="9777" y="129839"/>
                  </a:lnTo>
                  <a:lnTo>
                    <a:pt x="3823" y="166174"/>
                  </a:lnTo>
                  <a:lnTo>
                    <a:pt x="1176" y="203489"/>
                  </a:lnTo>
                  <a:lnTo>
                    <a:pt x="0" y="237477"/>
                  </a:lnTo>
                  <a:lnTo>
                    <a:pt x="1594" y="269046"/>
                  </a:lnTo>
                  <a:lnTo>
                    <a:pt x="15097" y="312469"/>
                  </a:lnTo>
                  <a:lnTo>
                    <a:pt x="36659" y="342739"/>
                  </a:lnTo>
                  <a:lnTo>
                    <a:pt x="52694" y="355810"/>
                  </a:lnTo>
                  <a:lnTo>
                    <a:pt x="71110" y="362561"/>
                  </a:lnTo>
                  <a:lnTo>
                    <a:pt x="80959" y="364361"/>
                  </a:lnTo>
                  <a:lnTo>
                    <a:pt x="101311" y="360716"/>
                  </a:lnTo>
                  <a:lnTo>
                    <a:pt x="132409" y="348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5892">
              <a:extLst>
                <a:ext uri="{FF2B5EF4-FFF2-40B4-BE49-F238E27FC236}">
                  <a16:creationId xmlns:a16="http://schemas.microsoft.com/office/drawing/2014/main" xmlns="" id="{8A24E329-3CD9-4557-8571-D29AD314A483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635291" y="1888642"/>
              <a:ext cx="209510" cy="213209"/>
            </a:xfrm>
            <a:custGeom>
              <a:avLst/>
              <a:gdLst/>
              <a:ahLst/>
              <a:cxnLst/>
              <a:rect l="0" t="0" r="0" b="0"/>
              <a:pathLst>
                <a:path w="209510" h="213209">
                  <a:moveTo>
                    <a:pt x="190459" y="3658"/>
                  </a:moveTo>
                  <a:lnTo>
                    <a:pt x="190459" y="3658"/>
                  </a:lnTo>
                  <a:lnTo>
                    <a:pt x="190459" y="0"/>
                  </a:lnTo>
                  <a:lnTo>
                    <a:pt x="188577" y="10252"/>
                  </a:lnTo>
                  <a:lnTo>
                    <a:pt x="178922" y="52635"/>
                  </a:lnTo>
                  <a:lnTo>
                    <a:pt x="160690" y="99802"/>
                  </a:lnTo>
                  <a:lnTo>
                    <a:pt x="130329" y="146514"/>
                  </a:lnTo>
                  <a:lnTo>
                    <a:pt x="102165" y="172280"/>
                  </a:lnTo>
                  <a:lnTo>
                    <a:pt x="81838" y="180907"/>
                  </a:lnTo>
                  <a:lnTo>
                    <a:pt x="61750" y="183330"/>
                  </a:lnTo>
                  <a:lnTo>
                    <a:pt x="43414" y="179703"/>
                  </a:lnTo>
                  <a:lnTo>
                    <a:pt x="27739" y="167743"/>
                  </a:lnTo>
                  <a:lnTo>
                    <a:pt x="3800" y="134691"/>
                  </a:lnTo>
                  <a:lnTo>
                    <a:pt x="20" y="119750"/>
                  </a:lnTo>
                  <a:lnTo>
                    <a:pt x="0" y="112803"/>
                  </a:lnTo>
                  <a:lnTo>
                    <a:pt x="2103" y="106760"/>
                  </a:lnTo>
                  <a:lnTo>
                    <a:pt x="10084" y="96283"/>
                  </a:lnTo>
                  <a:lnTo>
                    <a:pt x="29848" y="85822"/>
                  </a:lnTo>
                  <a:lnTo>
                    <a:pt x="53579" y="81625"/>
                  </a:lnTo>
                  <a:lnTo>
                    <a:pt x="81855" y="87124"/>
                  </a:lnTo>
                  <a:lnTo>
                    <a:pt x="109204" y="101061"/>
                  </a:lnTo>
                  <a:lnTo>
                    <a:pt x="150369" y="135967"/>
                  </a:lnTo>
                  <a:lnTo>
                    <a:pt x="178777" y="169326"/>
                  </a:lnTo>
                  <a:lnTo>
                    <a:pt x="209509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5893">
              <a:extLst>
                <a:ext uri="{FF2B5EF4-FFF2-40B4-BE49-F238E27FC236}">
                  <a16:creationId xmlns:a16="http://schemas.microsoft.com/office/drawing/2014/main" xmlns="" id="{0285B360-A173-4E2F-803A-D0094B055865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927350" y="201295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0" y="12700"/>
                  </a:lnTo>
                  <a:lnTo>
                    <a:pt x="45434" y="12700"/>
                  </a:lnTo>
                  <a:lnTo>
                    <a:pt x="81744" y="5958"/>
                  </a:lnTo>
                  <a:lnTo>
                    <a:pt x="123782" y="1765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5894">
              <a:extLst>
                <a:ext uri="{FF2B5EF4-FFF2-40B4-BE49-F238E27FC236}">
                  <a16:creationId xmlns:a16="http://schemas.microsoft.com/office/drawing/2014/main" xmlns="" id="{63A7F08F-9530-42F6-9CE6-C14516C5BBF5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206750" y="1820661"/>
              <a:ext cx="304801" cy="274762"/>
            </a:xfrm>
            <a:custGeom>
              <a:avLst/>
              <a:gdLst/>
              <a:ahLst/>
              <a:cxnLst/>
              <a:rect l="0" t="0" r="0" b="0"/>
              <a:pathLst>
                <a:path w="304801" h="274762">
                  <a:moveTo>
                    <a:pt x="0" y="268489"/>
                  </a:moveTo>
                  <a:lnTo>
                    <a:pt x="0" y="268489"/>
                  </a:lnTo>
                  <a:lnTo>
                    <a:pt x="0" y="274577"/>
                  </a:lnTo>
                  <a:lnTo>
                    <a:pt x="3371" y="274761"/>
                  </a:lnTo>
                  <a:lnTo>
                    <a:pt x="12209" y="271445"/>
                  </a:lnTo>
                  <a:lnTo>
                    <a:pt x="17891" y="266040"/>
                  </a:lnTo>
                  <a:lnTo>
                    <a:pt x="40437" y="220270"/>
                  </a:lnTo>
                  <a:lnTo>
                    <a:pt x="57843" y="182941"/>
                  </a:lnTo>
                  <a:lnTo>
                    <a:pt x="74523" y="138719"/>
                  </a:lnTo>
                  <a:lnTo>
                    <a:pt x="83216" y="106391"/>
                  </a:lnTo>
                  <a:lnTo>
                    <a:pt x="92076" y="59280"/>
                  </a:lnTo>
                  <a:lnTo>
                    <a:pt x="101391" y="18528"/>
                  </a:lnTo>
                  <a:lnTo>
                    <a:pt x="104329" y="5701"/>
                  </a:lnTo>
                  <a:lnTo>
                    <a:pt x="104125" y="2280"/>
                  </a:lnTo>
                  <a:lnTo>
                    <a:pt x="103283" y="0"/>
                  </a:lnTo>
                  <a:lnTo>
                    <a:pt x="101311" y="1302"/>
                  </a:lnTo>
                  <a:lnTo>
                    <a:pt x="91793" y="18029"/>
                  </a:lnTo>
                  <a:lnTo>
                    <a:pt x="81447" y="51992"/>
                  </a:lnTo>
                  <a:lnTo>
                    <a:pt x="78532" y="86425"/>
                  </a:lnTo>
                  <a:lnTo>
                    <a:pt x="77237" y="121485"/>
                  </a:lnTo>
                  <a:lnTo>
                    <a:pt x="77366" y="154471"/>
                  </a:lnTo>
                  <a:lnTo>
                    <a:pt x="82112" y="195430"/>
                  </a:lnTo>
                  <a:lnTo>
                    <a:pt x="88470" y="216498"/>
                  </a:lnTo>
                  <a:lnTo>
                    <a:pt x="97881" y="231506"/>
                  </a:lnTo>
                  <a:lnTo>
                    <a:pt x="103354" y="237483"/>
                  </a:lnTo>
                  <a:lnTo>
                    <a:pt x="109119" y="240763"/>
                  </a:lnTo>
                  <a:lnTo>
                    <a:pt x="121169" y="242526"/>
                  </a:lnTo>
                  <a:lnTo>
                    <a:pt x="137344" y="233431"/>
                  </a:lnTo>
                  <a:lnTo>
                    <a:pt x="164402" y="206596"/>
                  </a:lnTo>
                  <a:lnTo>
                    <a:pt x="188411" y="169952"/>
                  </a:lnTo>
                  <a:lnTo>
                    <a:pt x="208931" y="127815"/>
                  </a:lnTo>
                  <a:lnTo>
                    <a:pt x="228086" y="82814"/>
                  </a:lnTo>
                  <a:lnTo>
                    <a:pt x="233594" y="65092"/>
                  </a:lnTo>
                  <a:lnTo>
                    <a:pt x="234046" y="64452"/>
                  </a:lnTo>
                  <a:lnTo>
                    <a:pt x="234347" y="64731"/>
                  </a:lnTo>
                  <a:lnTo>
                    <a:pt x="239897" y="94727"/>
                  </a:lnTo>
                  <a:lnTo>
                    <a:pt x="247765" y="137191"/>
                  </a:lnTo>
                  <a:lnTo>
                    <a:pt x="272020" y="183213"/>
                  </a:lnTo>
                  <a:lnTo>
                    <a:pt x="276596" y="190471"/>
                  </a:lnTo>
                  <a:lnTo>
                    <a:pt x="281764" y="194605"/>
                  </a:lnTo>
                  <a:lnTo>
                    <a:pt x="287326" y="196655"/>
                  </a:lnTo>
                  <a:lnTo>
                    <a:pt x="304800" y="198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5895">
              <a:extLst>
                <a:ext uri="{FF2B5EF4-FFF2-40B4-BE49-F238E27FC236}">
                  <a16:creationId xmlns:a16="http://schemas.microsoft.com/office/drawing/2014/main" xmlns="" id="{FC7FD3A2-4F0C-43A9-86DA-FB57B93B1182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549650" y="1784350"/>
              <a:ext cx="67566" cy="317501"/>
            </a:xfrm>
            <a:custGeom>
              <a:avLst/>
              <a:gdLst/>
              <a:ahLst/>
              <a:cxnLst/>
              <a:rect l="0" t="0" r="0" b="0"/>
              <a:pathLst>
                <a:path w="67566" h="3175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31801" y="32520"/>
                  </a:lnTo>
                  <a:lnTo>
                    <a:pt x="53559" y="71176"/>
                  </a:lnTo>
                  <a:lnTo>
                    <a:pt x="64708" y="118064"/>
                  </a:lnTo>
                  <a:lnTo>
                    <a:pt x="67565" y="151015"/>
                  </a:lnTo>
                  <a:lnTo>
                    <a:pt x="65802" y="197929"/>
                  </a:lnTo>
                  <a:lnTo>
                    <a:pt x="60760" y="230020"/>
                  </a:lnTo>
                  <a:lnTo>
                    <a:pt x="52405" y="260981"/>
                  </a:lnTo>
                  <a:lnTo>
                    <a:pt x="26143" y="307217"/>
                  </a:lnTo>
                  <a:lnTo>
                    <a:pt x="1905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5896">
              <a:extLst>
                <a:ext uri="{FF2B5EF4-FFF2-40B4-BE49-F238E27FC236}">
                  <a16:creationId xmlns:a16="http://schemas.microsoft.com/office/drawing/2014/main" xmlns="" id="{58C9686F-3A23-4DBD-AFEA-9EF305560331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600450" y="1610645"/>
              <a:ext cx="114406" cy="171320"/>
            </a:xfrm>
            <a:custGeom>
              <a:avLst/>
              <a:gdLst/>
              <a:ahLst/>
              <a:cxnLst/>
              <a:rect l="0" t="0" r="0" b="0"/>
              <a:pathLst>
                <a:path w="114406" h="171320">
                  <a:moveTo>
                    <a:pt x="31750" y="27655"/>
                  </a:moveTo>
                  <a:lnTo>
                    <a:pt x="31750" y="27655"/>
                  </a:lnTo>
                  <a:lnTo>
                    <a:pt x="28379" y="24284"/>
                  </a:lnTo>
                  <a:lnTo>
                    <a:pt x="28091" y="22585"/>
                  </a:lnTo>
                  <a:lnTo>
                    <a:pt x="28606" y="20747"/>
                  </a:lnTo>
                  <a:lnTo>
                    <a:pt x="34500" y="9357"/>
                  </a:lnTo>
                  <a:lnTo>
                    <a:pt x="44026" y="3530"/>
                  </a:lnTo>
                  <a:lnTo>
                    <a:pt x="56962" y="0"/>
                  </a:lnTo>
                  <a:lnTo>
                    <a:pt x="69766" y="782"/>
                  </a:lnTo>
                  <a:lnTo>
                    <a:pt x="95617" y="11932"/>
                  </a:lnTo>
                  <a:lnTo>
                    <a:pt x="101845" y="17878"/>
                  </a:lnTo>
                  <a:lnTo>
                    <a:pt x="108764" y="32012"/>
                  </a:lnTo>
                  <a:lnTo>
                    <a:pt x="108077" y="47700"/>
                  </a:lnTo>
                  <a:lnTo>
                    <a:pt x="102362" y="63375"/>
                  </a:lnTo>
                  <a:lnTo>
                    <a:pt x="92766" y="77397"/>
                  </a:lnTo>
                  <a:lnTo>
                    <a:pt x="81446" y="86922"/>
                  </a:lnTo>
                  <a:lnTo>
                    <a:pt x="53142" y="101602"/>
                  </a:lnTo>
                  <a:lnTo>
                    <a:pt x="49018" y="102854"/>
                  </a:lnTo>
                  <a:lnTo>
                    <a:pt x="48907" y="103187"/>
                  </a:lnTo>
                  <a:lnTo>
                    <a:pt x="81822" y="116071"/>
                  </a:lnTo>
                  <a:lnTo>
                    <a:pt x="110833" y="139356"/>
                  </a:lnTo>
                  <a:lnTo>
                    <a:pt x="113400" y="143750"/>
                  </a:lnTo>
                  <a:lnTo>
                    <a:pt x="114405" y="148091"/>
                  </a:lnTo>
                  <a:lnTo>
                    <a:pt x="114370" y="152396"/>
                  </a:lnTo>
                  <a:lnTo>
                    <a:pt x="111525" y="156677"/>
                  </a:lnTo>
                  <a:lnTo>
                    <a:pt x="100836" y="165196"/>
                  </a:lnTo>
                  <a:lnTo>
                    <a:pt x="86679" y="169923"/>
                  </a:lnTo>
                  <a:lnTo>
                    <a:pt x="70979" y="171319"/>
                  </a:lnTo>
                  <a:lnTo>
                    <a:pt x="29503" y="164645"/>
                  </a:lnTo>
                  <a:lnTo>
                    <a:pt x="0" y="154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2" name="SMARTInkShape-Group1102">
            <a:extLst>
              <a:ext uri="{FF2B5EF4-FFF2-40B4-BE49-F238E27FC236}">
                <a16:creationId xmlns:a16="http://schemas.microsoft.com/office/drawing/2014/main" xmlns="" id="{1765259C-A320-43F7-8204-6B4D466143B4}"/>
              </a:ext>
            </a:extLst>
          </p:cNvPr>
          <p:cNvGrpSpPr/>
          <p:nvPr/>
        </p:nvGrpSpPr>
        <p:grpSpPr>
          <a:xfrm>
            <a:off x="3964510" y="1771650"/>
            <a:ext cx="890201" cy="521646"/>
            <a:chOff x="3964510" y="1771650"/>
            <a:chExt cx="890201" cy="521646"/>
          </a:xfrm>
        </p:grpSpPr>
        <p:sp>
          <p:nvSpPr>
            <p:cNvPr id="506" name="SMARTInkShape-5897">
              <a:extLst>
                <a:ext uri="{FF2B5EF4-FFF2-40B4-BE49-F238E27FC236}">
                  <a16:creationId xmlns:a16="http://schemas.microsoft.com/office/drawing/2014/main" xmlns="" id="{6F08DF92-A211-4AB3-9523-582CB7AD2E10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964510" y="1772370"/>
              <a:ext cx="172540" cy="520926"/>
            </a:xfrm>
            <a:custGeom>
              <a:avLst/>
              <a:gdLst/>
              <a:ahLst/>
              <a:cxnLst/>
              <a:rect l="0" t="0" r="0" b="0"/>
              <a:pathLst>
                <a:path w="172540" h="520926">
                  <a:moveTo>
                    <a:pt x="10590" y="202480"/>
                  </a:moveTo>
                  <a:lnTo>
                    <a:pt x="10590" y="202480"/>
                  </a:lnTo>
                  <a:lnTo>
                    <a:pt x="10590" y="195738"/>
                  </a:lnTo>
                  <a:lnTo>
                    <a:pt x="11295" y="193752"/>
                  </a:lnTo>
                  <a:lnTo>
                    <a:pt x="12472" y="192428"/>
                  </a:lnTo>
                  <a:lnTo>
                    <a:pt x="13961" y="191545"/>
                  </a:lnTo>
                  <a:lnTo>
                    <a:pt x="14954" y="191662"/>
                  </a:lnTo>
                  <a:lnTo>
                    <a:pt x="15616" y="192446"/>
                  </a:lnTo>
                  <a:lnTo>
                    <a:pt x="20049" y="212257"/>
                  </a:lnTo>
                  <a:lnTo>
                    <a:pt x="22649" y="258033"/>
                  </a:lnTo>
                  <a:lnTo>
                    <a:pt x="23006" y="293022"/>
                  </a:lnTo>
                  <a:lnTo>
                    <a:pt x="25045" y="333973"/>
                  </a:lnTo>
                  <a:lnTo>
                    <a:pt x="27597" y="378044"/>
                  </a:lnTo>
                  <a:lnTo>
                    <a:pt x="28732" y="423501"/>
                  </a:lnTo>
                  <a:lnTo>
                    <a:pt x="27355" y="460167"/>
                  </a:lnTo>
                  <a:lnTo>
                    <a:pt x="24494" y="498965"/>
                  </a:lnTo>
                  <a:lnTo>
                    <a:pt x="23119" y="514168"/>
                  </a:lnTo>
                  <a:lnTo>
                    <a:pt x="20157" y="520925"/>
                  </a:lnTo>
                  <a:lnTo>
                    <a:pt x="18379" y="519904"/>
                  </a:lnTo>
                  <a:lnTo>
                    <a:pt x="11800" y="501456"/>
                  </a:lnTo>
                  <a:lnTo>
                    <a:pt x="5013" y="473647"/>
                  </a:lnTo>
                  <a:lnTo>
                    <a:pt x="1056" y="430714"/>
                  </a:lnTo>
                  <a:lnTo>
                    <a:pt x="0" y="405436"/>
                  </a:lnTo>
                  <a:lnTo>
                    <a:pt x="3" y="376589"/>
                  </a:lnTo>
                  <a:lnTo>
                    <a:pt x="710" y="345364"/>
                  </a:lnTo>
                  <a:lnTo>
                    <a:pt x="1886" y="312553"/>
                  </a:lnTo>
                  <a:lnTo>
                    <a:pt x="4787" y="279390"/>
                  </a:lnTo>
                  <a:lnTo>
                    <a:pt x="8838" y="245992"/>
                  </a:lnTo>
                  <a:lnTo>
                    <a:pt x="13655" y="212438"/>
                  </a:lnTo>
                  <a:lnTo>
                    <a:pt x="19689" y="181602"/>
                  </a:lnTo>
                  <a:lnTo>
                    <a:pt x="26534" y="152578"/>
                  </a:lnTo>
                  <a:lnTo>
                    <a:pt x="33919" y="124762"/>
                  </a:lnTo>
                  <a:lnTo>
                    <a:pt x="49651" y="78804"/>
                  </a:lnTo>
                  <a:lnTo>
                    <a:pt x="66051" y="42385"/>
                  </a:lnTo>
                  <a:lnTo>
                    <a:pt x="90444" y="8838"/>
                  </a:lnTo>
                  <a:lnTo>
                    <a:pt x="104642" y="0"/>
                  </a:lnTo>
                  <a:lnTo>
                    <a:pt x="111391" y="465"/>
                  </a:lnTo>
                  <a:lnTo>
                    <a:pt x="124535" y="8509"/>
                  </a:lnTo>
                  <a:lnTo>
                    <a:pt x="147206" y="45759"/>
                  </a:lnTo>
                  <a:lnTo>
                    <a:pt x="159737" y="81085"/>
                  </a:lnTo>
                  <a:lnTo>
                    <a:pt x="168600" y="118893"/>
                  </a:lnTo>
                  <a:lnTo>
                    <a:pt x="172539" y="154512"/>
                  </a:lnTo>
                  <a:lnTo>
                    <a:pt x="168645" y="187276"/>
                  </a:lnTo>
                  <a:lnTo>
                    <a:pt x="158448" y="216184"/>
                  </a:lnTo>
                  <a:lnTo>
                    <a:pt x="142156" y="238439"/>
                  </a:lnTo>
                  <a:lnTo>
                    <a:pt x="119393" y="250212"/>
                  </a:lnTo>
                  <a:lnTo>
                    <a:pt x="82574" y="256839"/>
                  </a:lnTo>
                  <a:lnTo>
                    <a:pt x="34990" y="258557"/>
                  </a:lnTo>
                  <a:lnTo>
                    <a:pt x="23307" y="255157"/>
                  </a:lnTo>
                  <a:lnTo>
                    <a:pt x="22596" y="254531"/>
                  </a:lnTo>
                  <a:lnTo>
                    <a:pt x="23290" y="253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5898">
              <a:extLst>
                <a:ext uri="{FF2B5EF4-FFF2-40B4-BE49-F238E27FC236}">
                  <a16:creationId xmlns:a16="http://schemas.microsoft.com/office/drawing/2014/main" xmlns="" id="{9614AC09-D947-4635-B510-5464C749BE40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140200" y="2012950"/>
              <a:ext cx="140789" cy="107951"/>
            </a:xfrm>
            <a:custGeom>
              <a:avLst/>
              <a:gdLst/>
              <a:ahLst/>
              <a:cxnLst/>
              <a:rect l="0" t="0" r="0" b="0"/>
              <a:pathLst>
                <a:path w="140789" h="107951">
                  <a:moveTo>
                    <a:pt x="0" y="0"/>
                  </a:moveTo>
                  <a:lnTo>
                    <a:pt x="0" y="0"/>
                  </a:lnTo>
                  <a:lnTo>
                    <a:pt x="38282" y="21676"/>
                  </a:lnTo>
                  <a:lnTo>
                    <a:pt x="75235" y="43033"/>
                  </a:lnTo>
                  <a:lnTo>
                    <a:pt x="116278" y="71451"/>
                  </a:lnTo>
                  <a:lnTo>
                    <a:pt x="138445" y="97291"/>
                  </a:lnTo>
                  <a:lnTo>
                    <a:pt x="140274" y="100844"/>
                  </a:lnTo>
                  <a:lnTo>
                    <a:pt x="140788" y="103212"/>
                  </a:lnTo>
                  <a:lnTo>
                    <a:pt x="139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5899">
              <a:extLst>
                <a:ext uri="{FF2B5EF4-FFF2-40B4-BE49-F238E27FC236}">
                  <a16:creationId xmlns:a16="http://schemas.microsoft.com/office/drawing/2014/main" xmlns="" id="{8FF9ADCE-4D04-4BAC-A707-029C0A4CE8F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165600" y="1981200"/>
              <a:ext cx="120651" cy="146051"/>
            </a:xfrm>
            <a:custGeom>
              <a:avLst/>
              <a:gdLst/>
              <a:ahLst/>
              <a:cxnLst/>
              <a:rect l="0" t="0" r="0" b="0"/>
              <a:pathLst>
                <a:path w="120651" h="146051">
                  <a:moveTo>
                    <a:pt x="120650" y="0"/>
                  </a:moveTo>
                  <a:lnTo>
                    <a:pt x="120650" y="0"/>
                  </a:lnTo>
                  <a:lnTo>
                    <a:pt x="113908" y="0"/>
                  </a:lnTo>
                  <a:lnTo>
                    <a:pt x="106835" y="3763"/>
                  </a:lnTo>
                  <a:lnTo>
                    <a:pt x="68637" y="38282"/>
                  </a:lnTo>
                  <a:lnTo>
                    <a:pt x="35744" y="80469"/>
                  </a:lnTo>
                  <a:lnTo>
                    <a:pt x="9315" y="122684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5900">
              <a:extLst>
                <a:ext uri="{FF2B5EF4-FFF2-40B4-BE49-F238E27FC236}">
                  <a16:creationId xmlns:a16="http://schemas.microsoft.com/office/drawing/2014/main" xmlns="" id="{A6A71398-73F1-40B5-8665-2F01A59DC686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378106" y="1796658"/>
              <a:ext cx="98645" cy="273443"/>
            </a:xfrm>
            <a:custGeom>
              <a:avLst/>
              <a:gdLst/>
              <a:ahLst/>
              <a:cxnLst/>
              <a:rect l="0" t="0" r="0" b="0"/>
              <a:pathLst>
                <a:path w="98645" h="273443">
                  <a:moveTo>
                    <a:pt x="98644" y="6742"/>
                  </a:moveTo>
                  <a:lnTo>
                    <a:pt x="98644" y="6742"/>
                  </a:lnTo>
                  <a:lnTo>
                    <a:pt x="85160" y="0"/>
                  </a:lnTo>
                  <a:lnTo>
                    <a:pt x="79071" y="131"/>
                  </a:lnTo>
                  <a:lnTo>
                    <a:pt x="66662" y="5920"/>
                  </a:lnTo>
                  <a:lnTo>
                    <a:pt x="44404" y="27822"/>
                  </a:lnTo>
                  <a:lnTo>
                    <a:pt x="23306" y="63396"/>
                  </a:lnTo>
                  <a:lnTo>
                    <a:pt x="12009" y="94716"/>
                  </a:lnTo>
                  <a:lnTo>
                    <a:pt x="3695" y="129803"/>
                  </a:lnTo>
                  <a:lnTo>
                    <a:pt x="0" y="166563"/>
                  </a:lnTo>
                  <a:lnTo>
                    <a:pt x="4661" y="212846"/>
                  </a:lnTo>
                  <a:lnTo>
                    <a:pt x="16892" y="236398"/>
                  </a:lnTo>
                  <a:lnTo>
                    <a:pt x="34087" y="254861"/>
                  </a:lnTo>
                  <a:lnTo>
                    <a:pt x="53489" y="267771"/>
                  </a:lnTo>
                  <a:lnTo>
                    <a:pt x="71990" y="272568"/>
                  </a:lnTo>
                  <a:lnTo>
                    <a:pt x="98644" y="273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5901">
              <a:extLst>
                <a:ext uri="{FF2B5EF4-FFF2-40B4-BE49-F238E27FC236}">
                  <a16:creationId xmlns:a16="http://schemas.microsoft.com/office/drawing/2014/main" xmlns="" id="{DCEE2939-A5DB-4138-B129-5AC0326065B3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551361" y="1836915"/>
              <a:ext cx="172157" cy="171556"/>
            </a:xfrm>
            <a:custGeom>
              <a:avLst/>
              <a:gdLst/>
              <a:ahLst/>
              <a:cxnLst/>
              <a:rect l="0" t="0" r="0" b="0"/>
              <a:pathLst>
                <a:path w="172157" h="171556">
                  <a:moveTo>
                    <a:pt x="166689" y="10935"/>
                  </a:moveTo>
                  <a:lnTo>
                    <a:pt x="166689" y="10935"/>
                  </a:lnTo>
                  <a:lnTo>
                    <a:pt x="172156" y="0"/>
                  </a:lnTo>
                  <a:lnTo>
                    <a:pt x="166035" y="5500"/>
                  </a:lnTo>
                  <a:lnTo>
                    <a:pt x="154182" y="51664"/>
                  </a:lnTo>
                  <a:lnTo>
                    <a:pt x="147724" y="75604"/>
                  </a:lnTo>
                  <a:lnTo>
                    <a:pt x="128928" y="112176"/>
                  </a:lnTo>
                  <a:lnTo>
                    <a:pt x="107522" y="144257"/>
                  </a:lnTo>
                  <a:lnTo>
                    <a:pt x="86771" y="160500"/>
                  </a:lnTo>
                  <a:lnTo>
                    <a:pt x="65318" y="169131"/>
                  </a:lnTo>
                  <a:lnTo>
                    <a:pt x="45436" y="171555"/>
                  </a:lnTo>
                  <a:lnTo>
                    <a:pt x="29543" y="167929"/>
                  </a:lnTo>
                  <a:lnTo>
                    <a:pt x="17305" y="155970"/>
                  </a:lnTo>
                  <a:lnTo>
                    <a:pt x="4364" y="129403"/>
                  </a:lnTo>
                  <a:lnTo>
                    <a:pt x="0" y="112271"/>
                  </a:lnTo>
                  <a:lnTo>
                    <a:pt x="412" y="102304"/>
                  </a:lnTo>
                  <a:lnTo>
                    <a:pt x="2921" y="99364"/>
                  </a:lnTo>
                  <a:lnTo>
                    <a:pt x="11354" y="96098"/>
                  </a:lnTo>
                  <a:lnTo>
                    <a:pt x="28001" y="97630"/>
                  </a:lnTo>
                  <a:lnTo>
                    <a:pt x="66386" y="118972"/>
                  </a:lnTo>
                  <a:lnTo>
                    <a:pt x="107898" y="150646"/>
                  </a:lnTo>
                  <a:lnTo>
                    <a:pt x="141289" y="169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5902">
              <a:extLst>
                <a:ext uri="{FF2B5EF4-FFF2-40B4-BE49-F238E27FC236}">
                  <a16:creationId xmlns:a16="http://schemas.microsoft.com/office/drawing/2014/main" xmlns="" id="{60110E77-2594-42FE-9215-37DFA0663EB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756150" y="1771650"/>
              <a:ext cx="98561" cy="330201"/>
            </a:xfrm>
            <a:custGeom>
              <a:avLst/>
              <a:gdLst/>
              <a:ahLst/>
              <a:cxnLst/>
              <a:rect l="0" t="0" r="0" b="0"/>
              <a:pathLst>
                <a:path w="98561" h="330201">
                  <a:moveTo>
                    <a:pt x="63500" y="0"/>
                  </a:moveTo>
                  <a:lnTo>
                    <a:pt x="63500" y="0"/>
                  </a:lnTo>
                  <a:lnTo>
                    <a:pt x="70242" y="3371"/>
                  </a:lnTo>
                  <a:lnTo>
                    <a:pt x="81177" y="22322"/>
                  </a:lnTo>
                  <a:lnTo>
                    <a:pt x="93353" y="60393"/>
                  </a:lnTo>
                  <a:lnTo>
                    <a:pt x="97935" y="96926"/>
                  </a:lnTo>
                  <a:lnTo>
                    <a:pt x="98560" y="137623"/>
                  </a:lnTo>
                  <a:lnTo>
                    <a:pt x="94135" y="176877"/>
                  </a:lnTo>
                  <a:lnTo>
                    <a:pt x="85582" y="213608"/>
                  </a:lnTo>
                  <a:lnTo>
                    <a:pt x="68867" y="260377"/>
                  </a:lnTo>
                  <a:lnTo>
                    <a:pt x="62845" y="273068"/>
                  </a:lnTo>
                  <a:lnTo>
                    <a:pt x="18267" y="315256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7" name="SMARTInkShape-Group1103">
            <a:extLst>
              <a:ext uri="{FF2B5EF4-FFF2-40B4-BE49-F238E27FC236}">
                <a16:creationId xmlns:a16="http://schemas.microsoft.com/office/drawing/2014/main" xmlns="" id="{88A0A2CA-48B0-4D47-A600-80499735A812}"/>
              </a:ext>
            </a:extLst>
          </p:cNvPr>
          <p:cNvGrpSpPr/>
          <p:nvPr/>
        </p:nvGrpSpPr>
        <p:grpSpPr>
          <a:xfrm>
            <a:off x="1698098" y="2276297"/>
            <a:ext cx="676803" cy="212904"/>
            <a:chOff x="1698098" y="2276297"/>
            <a:chExt cx="676803" cy="212904"/>
          </a:xfrm>
        </p:grpSpPr>
        <p:sp>
          <p:nvSpPr>
            <p:cNvPr id="513" name="SMARTInkShape-5903">
              <a:extLst>
                <a:ext uri="{FF2B5EF4-FFF2-40B4-BE49-F238E27FC236}">
                  <a16:creationId xmlns:a16="http://schemas.microsoft.com/office/drawing/2014/main" xmlns="" id="{25C5F38F-E720-4BFA-80DC-745D05C5E16D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038350" y="2276297"/>
              <a:ext cx="336551" cy="212904"/>
            </a:xfrm>
            <a:custGeom>
              <a:avLst/>
              <a:gdLst/>
              <a:ahLst/>
              <a:cxnLst/>
              <a:rect l="0" t="0" r="0" b="0"/>
              <a:pathLst>
                <a:path w="336551" h="212904">
                  <a:moveTo>
                    <a:pt x="0" y="212903"/>
                  </a:moveTo>
                  <a:lnTo>
                    <a:pt x="0" y="212903"/>
                  </a:lnTo>
                  <a:lnTo>
                    <a:pt x="42247" y="209532"/>
                  </a:lnTo>
                  <a:lnTo>
                    <a:pt x="82290" y="197307"/>
                  </a:lnTo>
                  <a:lnTo>
                    <a:pt x="84494" y="197567"/>
                  </a:lnTo>
                  <a:lnTo>
                    <a:pt x="85962" y="198446"/>
                  </a:lnTo>
                  <a:lnTo>
                    <a:pt x="86942" y="198326"/>
                  </a:lnTo>
                  <a:lnTo>
                    <a:pt x="87594" y="197540"/>
                  </a:lnTo>
                  <a:lnTo>
                    <a:pt x="88030" y="196311"/>
                  </a:lnTo>
                  <a:lnTo>
                    <a:pt x="77313" y="166560"/>
                  </a:lnTo>
                  <a:lnTo>
                    <a:pt x="62227" y="127708"/>
                  </a:lnTo>
                  <a:lnTo>
                    <a:pt x="55283" y="99309"/>
                  </a:lnTo>
                  <a:lnTo>
                    <a:pt x="56555" y="80807"/>
                  </a:lnTo>
                  <a:lnTo>
                    <a:pt x="62530" y="63177"/>
                  </a:lnTo>
                  <a:lnTo>
                    <a:pt x="78500" y="38091"/>
                  </a:lnTo>
                  <a:lnTo>
                    <a:pt x="101497" y="17644"/>
                  </a:lnTo>
                  <a:lnTo>
                    <a:pt x="128929" y="3746"/>
                  </a:lnTo>
                  <a:lnTo>
                    <a:pt x="144085" y="0"/>
                  </a:lnTo>
                  <a:lnTo>
                    <a:pt x="157877" y="2098"/>
                  </a:lnTo>
                  <a:lnTo>
                    <a:pt x="164518" y="4633"/>
                  </a:lnTo>
                  <a:lnTo>
                    <a:pt x="168945" y="9851"/>
                  </a:lnTo>
                  <a:lnTo>
                    <a:pt x="173864" y="25056"/>
                  </a:lnTo>
                  <a:lnTo>
                    <a:pt x="173263" y="53449"/>
                  </a:lnTo>
                  <a:lnTo>
                    <a:pt x="158010" y="99013"/>
                  </a:lnTo>
                  <a:lnTo>
                    <a:pt x="147764" y="143299"/>
                  </a:lnTo>
                  <a:lnTo>
                    <a:pt x="148693" y="152099"/>
                  </a:lnTo>
                  <a:lnTo>
                    <a:pt x="149929" y="155434"/>
                  </a:lnTo>
                  <a:lnTo>
                    <a:pt x="162591" y="161020"/>
                  </a:lnTo>
                  <a:lnTo>
                    <a:pt x="197282" y="166251"/>
                  </a:lnTo>
                  <a:lnTo>
                    <a:pt x="241428" y="165919"/>
                  </a:lnTo>
                  <a:lnTo>
                    <a:pt x="287669" y="163234"/>
                  </a:lnTo>
                  <a:lnTo>
                    <a:pt x="336550" y="162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5904">
              <a:extLst>
                <a:ext uri="{FF2B5EF4-FFF2-40B4-BE49-F238E27FC236}">
                  <a16:creationId xmlns:a16="http://schemas.microsoft.com/office/drawing/2014/main" xmlns="" id="{0D465254-73DB-4403-B302-A0F015FC64EB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898650" y="239395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15580" y="13191"/>
                  </a:lnTo>
                  <a:lnTo>
                    <a:pt x="42716" y="5006"/>
                  </a:lnTo>
                  <a:lnTo>
                    <a:pt x="85578" y="98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5905">
              <a:extLst>
                <a:ext uri="{FF2B5EF4-FFF2-40B4-BE49-F238E27FC236}">
                  <a16:creationId xmlns:a16="http://schemas.microsoft.com/office/drawing/2014/main" xmlns="" id="{122E6633-FA9A-4A80-AC2D-25369B9BDD2E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914224" y="2330944"/>
              <a:ext cx="117777" cy="147016"/>
            </a:xfrm>
            <a:custGeom>
              <a:avLst/>
              <a:gdLst/>
              <a:ahLst/>
              <a:cxnLst/>
              <a:rect l="0" t="0" r="0" b="0"/>
              <a:pathLst>
                <a:path w="117777" h="147016">
                  <a:moveTo>
                    <a:pt x="98726" y="24906"/>
                  </a:moveTo>
                  <a:lnTo>
                    <a:pt x="98726" y="24906"/>
                  </a:lnTo>
                  <a:lnTo>
                    <a:pt x="98020" y="11109"/>
                  </a:lnTo>
                  <a:lnTo>
                    <a:pt x="95355" y="5133"/>
                  </a:lnTo>
                  <a:lnTo>
                    <a:pt x="93656" y="3257"/>
                  </a:lnTo>
                  <a:lnTo>
                    <a:pt x="89887" y="1173"/>
                  </a:lnTo>
                  <a:lnTo>
                    <a:pt x="77057" y="0"/>
                  </a:lnTo>
                  <a:lnTo>
                    <a:pt x="65812" y="3489"/>
                  </a:lnTo>
                  <a:lnTo>
                    <a:pt x="47581" y="15267"/>
                  </a:lnTo>
                  <a:lnTo>
                    <a:pt x="22458" y="41582"/>
                  </a:lnTo>
                  <a:lnTo>
                    <a:pt x="6827" y="72415"/>
                  </a:lnTo>
                  <a:lnTo>
                    <a:pt x="0" y="101620"/>
                  </a:lnTo>
                  <a:lnTo>
                    <a:pt x="1349" y="124777"/>
                  </a:lnTo>
                  <a:lnTo>
                    <a:pt x="4880" y="130292"/>
                  </a:lnTo>
                  <a:lnTo>
                    <a:pt x="16330" y="138302"/>
                  </a:lnTo>
                  <a:lnTo>
                    <a:pt x="38642" y="146778"/>
                  </a:lnTo>
                  <a:lnTo>
                    <a:pt x="63128" y="147015"/>
                  </a:lnTo>
                  <a:lnTo>
                    <a:pt x="110481" y="135516"/>
                  </a:lnTo>
                  <a:lnTo>
                    <a:pt x="117776" y="13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5906">
              <a:extLst>
                <a:ext uri="{FF2B5EF4-FFF2-40B4-BE49-F238E27FC236}">
                  <a16:creationId xmlns:a16="http://schemas.microsoft.com/office/drawing/2014/main" xmlns="" id="{9917A25F-9966-449A-853F-C7B9F47D5374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698098" y="2324100"/>
              <a:ext cx="162453" cy="158751"/>
            </a:xfrm>
            <a:custGeom>
              <a:avLst/>
              <a:gdLst/>
              <a:ahLst/>
              <a:cxnLst/>
              <a:rect l="0" t="0" r="0" b="0"/>
              <a:pathLst>
                <a:path w="162453" h="158751">
                  <a:moveTo>
                    <a:pt x="137052" y="0"/>
                  </a:moveTo>
                  <a:lnTo>
                    <a:pt x="137052" y="0"/>
                  </a:lnTo>
                  <a:lnTo>
                    <a:pt x="137052" y="3371"/>
                  </a:lnTo>
                  <a:lnTo>
                    <a:pt x="125515" y="43046"/>
                  </a:lnTo>
                  <a:lnTo>
                    <a:pt x="109164" y="83109"/>
                  </a:lnTo>
                  <a:lnTo>
                    <a:pt x="82390" y="121623"/>
                  </a:lnTo>
                  <a:lnTo>
                    <a:pt x="66426" y="133547"/>
                  </a:lnTo>
                  <a:lnTo>
                    <a:pt x="43454" y="142346"/>
                  </a:lnTo>
                  <a:lnTo>
                    <a:pt x="36553" y="143580"/>
                  </a:lnTo>
                  <a:lnTo>
                    <a:pt x="30541" y="142287"/>
                  </a:lnTo>
                  <a:lnTo>
                    <a:pt x="20099" y="135205"/>
                  </a:lnTo>
                  <a:lnTo>
                    <a:pt x="6287" y="112576"/>
                  </a:lnTo>
                  <a:lnTo>
                    <a:pt x="0" y="90271"/>
                  </a:lnTo>
                  <a:lnTo>
                    <a:pt x="1507" y="70256"/>
                  </a:lnTo>
                  <a:lnTo>
                    <a:pt x="6489" y="59212"/>
                  </a:lnTo>
                  <a:lnTo>
                    <a:pt x="9794" y="54291"/>
                  </a:lnTo>
                  <a:lnTo>
                    <a:pt x="14819" y="51011"/>
                  </a:lnTo>
                  <a:lnTo>
                    <a:pt x="27928" y="47366"/>
                  </a:lnTo>
                  <a:lnTo>
                    <a:pt x="34669" y="48510"/>
                  </a:lnTo>
                  <a:lnTo>
                    <a:pt x="70470" y="71221"/>
                  </a:lnTo>
                  <a:lnTo>
                    <a:pt x="103015" y="101780"/>
                  </a:lnTo>
                  <a:lnTo>
                    <a:pt x="138374" y="145927"/>
                  </a:lnTo>
                  <a:lnTo>
                    <a:pt x="162452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0" name="SMARTInkShape-Group1104">
            <a:extLst>
              <a:ext uri="{FF2B5EF4-FFF2-40B4-BE49-F238E27FC236}">
                <a16:creationId xmlns:a16="http://schemas.microsoft.com/office/drawing/2014/main" xmlns="" id="{0269E1FB-E6ED-457C-AE00-ADDCD09EF215}"/>
              </a:ext>
            </a:extLst>
          </p:cNvPr>
          <p:cNvGrpSpPr/>
          <p:nvPr/>
        </p:nvGrpSpPr>
        <p:grpSpPr>
          <a:xfrm>
            <a:off x="1209192" y="3233033"/>
            <a:ext cx="276709" cy="141888"/>
            <a:chOff x="1209192" y="3233033"/>
            <a:chExt cx="276709" cy="141888"/>
          </a:xfrm>
        </p:grpSpPr>
        <p:sp>
          <p:nvSpPr>
            <p:cNvPr id="518" name="SMARTInkShape-5907">
              <a:extLst>
                <a:ext uri="{FF2B5EF4-FFF2-40B4-BE49-F238E27FC236}">
                  <a16:creationId xmlns:a16="http://schemas.microsoft.com/office/drawing/2014/main" xmlns="" id="{D24019E1-7540-47D7-BDBC-09E4F14F846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239133" y="3346450"/>
              <a:ext cx="246768" cy="28471"/>
            </a:xfrm>
            <a:custGeom>
              <a:avLst/>
              <a:gdLst/>
              <a:ahLst/>
              <a:cxnLst/>
              <a:rect l="0" t="0" r="0" b="0"/>
              <a:pathLst>
                <a:path w="246768" h="28471">
                  <a:moveTo>
                    <a:pt x="5467" y="19050"/>
                  </a:moveTo>
                  <a:lnTo>
                    <a:pt x="5467" y="19050"/>
                  </a:lnTo>
                  <a:lnTo>
                    <a:pt x="2096" y="22421"/>
                  </a:lnTo>
                  <a:lnTo>
                    <a:pt x="441" y="25957"/>
                  </a:lnTo>
                  <a:lnTo>
                    <a:pt x="0" y="27888"/>
                  </a:lnTo>
                  <a:lnTo>
                    <a:pt x="3233" y="28470"/>
                  </a:lnTo>
                  <a:lnTo>
                    <a:pt x="41296" y="24334"/>
                  </a:lnTo>
                  <a:lnTo>
                    <a:pt x="74308" y="20693"/>
                  </a:lnTo>
                  <a:lnTo>
                    <a:pt x="112498" y="16723"/>
                  </a:lnTo>
                  <a:lnTo>
                    <a:pt x="151109" y="12606"/>
                  </a:lnTo>
                  <a:lnTo>
                    <a:pt x="187319" y="8425"/>
                  </a:lnTo>
                  <a:lnTo>
                    <a:pt x="246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5908">
              <a:extLst>
                <a:ext uri="{FF2B5EF4-FFF2-40B4-BE49-F238E27FC236}">
                  <a16:creationId xmlns:a16="http://schemas.microsoft.com/office/drawing/2014/main" xmlns="" id="{C20D5A70-06F6-40D3-B674-CEFC69F0F863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209192" y="3233033"/>
              <a:ext cx="232259" cy="5468"/>
            </a:xfrm>
            <a:custGeom>
              <a:avLst/>
              <a:gdLst/>
              <a:ahLst/>
              <a:cxnLst/>
              <a:rect l="0" t="0" r="0" b="0"/>
              <a:pathLst>
                <a:path w="232259" h="5468">
                  <a:moveTo>
                    <a:pt x="3658" y="5467"/>
                  </a:moveTo>
                  <a:lnTo>
                    <a:pt x="3658" y="5467"/>
                  </a:lnTo>
                  <a:lnTo>
                    <a:pt x="0" y="5467"/>
                  </a:lnTo>
                  <a:lnTo>
                    <a:pt x="36656" y="5467"/>
                  </a:lnTo>
                  <a:lnTo>
                    <a:pt x="81404" y="3585"/>
                  </a:lnTo>
                  <a:lnTo>
                    <a:pt x="118645" y="1103"/>
                  </a:lnTo>
                  <a:lnTo>
                    <a:pt x="156363" y="0"/>
                  </a:lnTo>
                  <a:lnTo>
                    <a:pt x="203185" y="2750"/>
                  </a:lnTo>
                  <a:lnTo>
                    <a:pt x="232258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6" name="SMARTInkShape-Group1105">
            <a:extLst>
              <a:ext uri="{FF2B5EF4-FFF2-40B4-BE49-F238E27FC236}">
                <a16:creationId xmlns:a16="http://schemas.microsoft.com/office/drawing/2014/main" xmlns="" id="{6C8DBA64-3638-4C75-A99A-AB73726AC85A}"/>
              </a:ext>
            </a:extLst>
          </p:cNvPr>
          <p:cNvGrpSpPr/>
          <p:nvPr/>
        </p:nvGrpSpPr>
        <p:grpSpPr>
          <a:xfrm>
            <a:off x="1715752" y="2960245"/>
            <a:ext cx="4764296" cy="938656"/>
            <a:chOff x="1715752" y="2960245"/>
            <a:chExt cx="4764296" cy="938656"/>
          </a:xfrm>
        </p:grpSpPr>
        <p:sp>
          <p:nvSpPr>
            <p:cNvPr id="521" name="SMARTInkShape-5909">
              <a:extLst>
                <a:ext uri="{FF2B5EF4-FFF2-40B4-BE49-F238E27FC236}">
                  <a16:creationId xmlns:a16="http://schemas.microsoft.com/office/drawing/2014/main" xmlns="" id="{623FDFEF-D233-4C2F-8EA0-75B320499AE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029200" y="3241479"/>
              <a:ext cx="56743" cy="270072"/>
            </a:xfrm>
            <a:custGeom>
              <a:avLst/>
              <a:gdLst/>
              <a:ahLst/>
              <a:cxnLst/>
              <a:rect l="0" t="0" r="0" b="0"/>
              <a:pathLst>
                <a:path w="56743" h="2700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774" y="418"/>
                  </a:lnTo>
                  <a:lnTo>
                    <a:pt x="12209" y="4646"/>
                  </a:lnTo>
                  <a:lnTo>
                    <a:pt x="40929" y="39841"/>
                  </a:lnTo>
                  <a:lnTo>
                    <a:pt x="52528" y="65676"/>
                  </a:lnTo>
                  <a:lnTo>
                    <a:pt x="56742" y="97384"/>
                  </a:lnTo>
                  <a:lnTo>
                    <a:pt x="54852" y="132643"/>
                  </a:lnTo>
                  <a:lnTo>
                    <a:pt x="46956" y="169481"/>
                  </a:lnTo>
                  <a:lnTo>
                    <a:pt x="27240" y="215807"/>
                  </a:lnTo>
                  <a:lnTo>
                    <a:pt x="6350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5910">
              <a:extLst>
                <a:ext uri="{FF2B5EF4-FFF2-40B4-BE49-F238E27FC236}">
                  <a16:creationId xmlns:a16="http://schemas.microsoft.com/office/drawing/2014/main" xmlns="" id="{EDD89A33-FE34-4226-8187-6728024161F5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784850" y="3441700"/>
              <a:ext cx="146051" cy="158751"/>
            </a:xfrm>
            <a:custGeom>
              <a:avLst/>
              <a:gdLst/>
              <a:ahLst/>
              <a:cxnLst/>
              <a:rect l="0" t="0" r="0" b="0"/>
              <a:pathLst>
                <a:path w="146051" h="158751">
                  <a:moveTo>
                    <a:pt x="146050" y="0"/>
                  </a:moveTo>
                  <a:lnTo>
                    <a:pt x="146050" y="0"/>
                  </a:lnTo>
                  <a:lnTo>
                    <a:pt x="139571" y="705"/>
                  </a:lnTo>
                  <a:lnTo>
                    <a:pt x="130470" y="3371"/>
                  </a:lnTo>
                  <a:lnTo>
                    <a:pt x="90550" y="37350"/>
                  </a:lnTo>
                  <a:lnTo>
                    <a:pt x="46892" y="83657"/>
                  </a:lnTo>
                  <a:lnTo>
                    <a:pt x="15847" y="127088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5911">
              <a:extLst>
                <a:ext uri="{FF2B5EF4-FFF2-40B4-BE49-F238E27FC236}">
                  <a16:creationId xmlns:a16="http://schemas.microsoft.com/office/drawing/2014/main" xmlns="" id="{4C135D6F-C427-4FBE-96D5-EDD9E21C83A1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994732" y="3284617"/>
              <a:ext cx="101269" cy="257412"/>
            </a:xfrm>
            <a:custGeom>
              <a:avLst/>
              <a:gdLst/>
              <a:ahLst/>
              <a:cxnLst/>
              <a:rect l="0" t="0" r="0" b="0"/>
              <a:pathLst>
                <a:path w="101269" h="257412">
                  <a:moveTo>
                    <a:pt x="101268" y="23733"/>
                  </a:moveTo>
                  <a:lnTo>
                    <a:pt x="101268" y="23733"/>
                  </a:lnTo>
                  <a:lnTo>
                    <a:pt x="94361" y="6774"/>
                  </a:lnTo>
                  <a:lnTo>
                    <a:pt x="90436" y="2084"/>
                  </a:lnTo>
                  <a:lnTo>
                    <a:pt x="86341" y="0"/>
                  </a:lnTo>
                  <a:lnTo>
                    <a:pt x="78406" y="4718"/>
                  </a:lnTo>
                  <a:lnTo>
                    <a:pt x="67824" y="15987"/>
                  </a:lnTo>
                  <a:lnTo>
                    <a:pt x="41902" y="59597"/>
                  </a:lnTo>
                  <a:lnTo>
                    <a:pt x="28317" y="87650"/>
                  </a:lnTo>
                  <a:lnTo>
                    <a:pt x="15290" y="135178"/>
                  </a:lnTo>
                  <a:lnTo>
                    <a:pt x="4494" y="168279"/>
                  </a:lnTo>
                  <a:lnTo>
                    <a:pt x="0" y="208535"/>
                  </a:lnTo>
                  <a:lnTo>
                    <a:pt x="5460" y="229810"/>
                  </a:lnTo>
                  <a:lnTo>
                    <a:pt x="9879" y="239434"/>
                  </a:lnTo>
                  <a:lnTo>
                    <a:pt x="16353" y="246556"/>
                  </a:lnTo>
                  <a:lnTo>
                    <a:pt x="32954" y="256351"/>
                  </a:lnTo>
                  <a:lnTo>
                    <a:pt x="57737" y="257411"/>
                  </a:lnTo>
                  <a:lnTo>
                    <a:pt x="101268" y="252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5912">
              <a:extLst>
                <a:ext uri="{FF2B5EF4-FFF2-40B4-BE49-F238E27FC236}">
                  <a16:creationId xmlns:a16="http://schemas.microsoft.com/office/drawing/2014/main" xmlns="" id="{E55114CD-9F1D-4711-97F3-658B9D6FF63F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131382" y="3342791"/>
              <a:ext cx="193219" cy="168760"/>
            </a:xfrm>
            <a:custGeom>
              <a:avLst/>
              <a:gdLst/>
              <a:ahLst/>
              <a:cxnLst/>
              <a:rect l="0" t="0" r="0" b="0"/>
              <a:pathLst>
                <a:path w="193219" h="168760">
                  <a:moveTo>
                    <a:pt x="186868" y="3659"/>
                  </a:moveTo>
                  <a:lnTo>
                    <a:pt x="186868" y="3659"/>
                  </a:lnTo>
                  <a:lnTo>
                    <a:pt x="183497" y="288"/>
                  </a:lnTo>
                  <a:lnTo>
                    <a:pt x="181799" y="0"/>
                  </a:lnTo>
                  <a:lnTo>
                    <a:pt x="179961" y="515"/>
                  </a:lnTo>
                  <a:lnTo>
                    <a:pt x="178029" y="1563"/>
                  </a:lnTo>
                  <a:lnTo>
                    <a:pt x="168570" y="19893"/>
                  </a:lnTo>
                  <a:lnTo>
                    <a:pt x="156391" y="62761"/>
                  </a:lnTo>
                  <a:lnTo>
                    <a:pt x="140208" y="99487"/>
                  </a:lnTo>
                  <a:lnTo>
                    <a:pt x="116441" y="135063"/>
                  </a:lnTo>
                  <a:lnTo>
                    <a:pt x="83922" y="158540"/>
                  </a:lnTo>
                  <a:lnTo>
                    <a:pt x="62326" y="167275"/>
                  </a:lnTo>
                  <a:lnTo>
                    <a:pt x="40970" y="167864"/>
                  </a:lnTo>
                  <a:lnTo>
                    <a:pt x="30336" y="166046"/>
                  </a:lnTo>
                  <a:lnTo>
                    <a:pt x="21835" y="161306"/>
                  </a:lnTo>
                  <a:lnTo>
                    <a:pt x="8627" y="146632"/>
                  </a:lnTo>
                  <a:lnTo>
                    <a:pt x="1816" y="130232"/>
                  </a:lnTo>
                  <a:lnTo>
                    <a:pt x="0" y="121908"/>
                  </a:lnTo>
                  <a:lnTo>
                    <a:pt x="1611" y="114947"/>
                  </a:lnTo>
                  <a:lnTo>
                    <a:pt x="10928" y="103450"/>
                  </a:lnTo>
                  <a:lnTo>
                    <a:pt x="35411" y="92415"/>
                  </a:lnTo>
                  <a:lnTo>
                    <a:pt x="68378" y="91418"/>
                  </a:lnTo>
                  <a:lnTo>
                    <a:pt x="108329" y="98963"/>
                  </a:lnTo>
                  <a:lnTo>
                    <a:pt x="141334" y="116877"/>
                  </a:lnTo>
                  <a:lnTo>
                    <a:pt x="187425" y="162872"/>
                  </a:lnTo>
                  <a:lnTo>
                    <a:pt x="193218" y="168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5913">
              <a:extLst>
                <a:ext uri="{FF2B5EF4-FFF2-40B4-BE49-F238E27FC236}">
                  <a16:creationId xmlns:a16="http://schemas.microsoft.com/office/drawing/2014/main" xmlns="" id="{66FD0692-9D54-4E5F-9C37-4FFBAB55D4A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356350" y="3273229"/>
              <a:ext cx="123698" cy="371672"/>
            </a:xfrm>
            <a:custGeom>
              <a:avLst/>
              <a:gdLst/>
              <a:ahLst/>
              <a:cxnLst/>
              <a:rect l="0" t="0" r="0" b="0"/>
              <a:pathLst>
                <a:path w="123698" h="371672">
                  <a:moveTo>
                    <a:pt x="69850" y="3371"/>
                  </a:moveTo>
                  <a:lnTo>
                    <a:pt x="69850" y="3371"/>
                  </a:lnTo>
                  <a:lnTo>
                    <a:pt x="69850" y="0"/>
                  </a:lnTo>
                  <a:lnTo>
                    <a:pt x="75495" y="3990"/>
                  </a:lnTo>
                  <a:lnTo>
                    <a:pt x="85764" y="15640"/>
                  </a:lnTo>
                  <a:lnTo>
                    <a:pt x="106707" y="52083"/>
                  </a:lnTo>
                  <a:lnTo>
                    <a:pt x="120098" y="87345"/>
                  </a:lnTo>
                  <a:lnTo>
                    <a:pt x="123697" y="130298"/>
                  </a:lnTo>
                  <a:lnTo>
                    <a:pt x="122681" y="153606"/>
                  </a:lnTo>
                  <a:lnTo>
                    <a:pt x="118476" y="178317"/>
                  </a:lnTo>
                  <a:lnTo>
                    <a:pt x="112146" y="203962"/>
                  </a:lnTo>
                  <a:lnTo>
                    <a:pt x="104398" y="230232"/>
                  </a:lnTo>
                  <a:lnTo>
                    <a:pt x="94293" y="254800"/>
                  </a:lnTo>
                  <a:lnTo>
                    <a:pt x="69895" y="300913"/>
                  </a:lnTo>
                  <a:lnTo>
                    <a:pt x="28392" y="346316"/>
                  </a:lnTo>
                  <a:lnTo>
                    <a:pt x="0" y="371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5914">
              <a:extLst>
                <a:ext uri="{FF2B5EF4-FFF2-40B4-BE49-F238E27FC236}">
                  <a16:creationId xmlns:a16="http://schemas.microsoft.com/office/drawing/2014/main" xmlns="" id="{DC531FDF-9FEF-4489-9B52-211B40ABD1DE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875457" y="3169610"/>
              <a:ext cx="467694" cy="405643"/>
            </a:xfrm>
            <a:custGeom>
              <a:avLst/>
              <a:gdLst/>
              <a:ahLst/>
              <a:cxnLst/>
              <a:rect l="0" t="0" r="0" b="0"/>
              <a:pathLst>
                <a:path w="467694" h="405643">
                  <a:moveTo>
                    <a:pt x="340693" y="11740"/>
                  </a:moveTo>
                  <a:lnTo>
                    <a:pt x="340693" y="11740"/>
                  </a:lnTo>
                  <a:lnTo>
                    <a:pt x="352626" y="6714"/>
                  </a:lnTo>
                  <a:lnTo>
                    <a:pt x="354999" y="6273"/>
                  </a:lnTo>
                  <a:lnTo>
                    <a:pt x="356580" y="5273"/>
                  </a:lnTo>
                  <a:lnTo>
                    <a:pt x="357634" y="3901"/>
                  </a:lnTo>
                  <a:lnTo>
                    <a:pt x="359326" y="0"/>
                  </a:lnTo>
                  <a:lnTo>
                    <a:pt x="359465" y="386"/>
                  </a:lnTo>
                  <a:lnTo>
                    <a:pt x="359620" y="2695"/>
                  </a:lnTo>
                  <a:lnTo>
                    <a:pt x="354044" y="6074"/>
                  </a:lnTo>
                  <a:lnTo>
                    <a:pt x="315692" y="22544"/>
                  </a:lnTo>
                  <a:lnTo>
                    <a:pt x="276214" y="44025"/>
                  </a:lnTo>
                  <a:lnTo>
                    <a:pt x="229082" y="71714"/>
                  </a:lnTo>
                  <a:lnTo>
                    <a:pt x="196073" y="89430"/>
                  </a:lnTo>
                  <a:lnTo>
                    <a:pt x="152498" y="118642"/>
                  </a:lnTo>
                  <a:lnTo>
                    <a:pt x="107035" y="153637"/>
                  </a:lnTo>
                  <a:lnTo>
                    <a:pt x="93147" y="165587"/>
                  </a:lnTo>
                  <a:lnTo>
                    <a:pt x="90995" y="170043"/>
                  </a:lnTo>
                  <a:lnTo>
                    <a:pt x="91678" y="173720"/>
                  </a:lnTo>
                  <a:lnTo>
                    <a:pt x="94250" y="176876"/>
                  </a:lnTo>
                  <a:lnTo>
                    <a:pt x="121466" y="181319"/>
                  </a:lnTo>
                  <a:lnTo>
                    <a:pt x="152712" y="182359"/>
                  </a:lnTo>
                  <a:lnTo>
                    <a:pt x="188707" y="182820"/>
                  </a:lnTo>
                  <a:lnTo>
                    <a:pt x="223520" y="183026"/>
                  </a:lnTo>
                  <a:lnTo>
                    <a:pt x="261368" y="186512"/>
                  </a:lnTo>
                  <a:lnTo>
                    <a:pt x="275569" y="191957"/>
                  </a:lnTo>
                  <a:lnTo>
                    <a:pt x="280344" y="195385"/>
                  </a:lnTo>
                  <a:lnTo>
                    <a:pt x="280705" y="200492"/>
                  </a:lnTo>
                  <a:lnTo>
                    <a:pt x="273580" y="213693"/>
                  </a:lnTo>
                  <a:lnTo>
                    <a:pt x="228684" y="245869"/>
                  </a:lnTo>
                  <a:lnTo>
                    <a:pt x="193310" y="265140"/>
                  </a:lnTo>
                  <a:lnTo>
                    <a:pt x="150306" y="287345"/>
                  </a:lnTo>
                  <a:lnTo>
                    <a:pt x="105793" y="310620"/>
                  </a:lnTo>
                  <a:lnTo>
                    <a:pt x="67195" y="332724"/>
                  </a:lnTo>
                  <a:lnTo>
                    <a:pt x="20473" y="365001"/>
                  </a:lnTo>
                  <a:lnTo>
                    <a:pt x="4345" y="380647"/>
                  </a:lnTo>
                  <a:lnTo>
                    <a:pt x="45" y="386794"/>
                  </a:lnTo>
                  <a:lnTo>
                    <a:pt x="0" y="392304"/>
                  </a:lnTo>
                  <a:lnTo>
                    <a:pt x="2792" y="397388"/>
                  </a:lnTo>
                  <a:lnTo>
                    <a:pt x="7476" y="402189"/>
                  </a:lnTo>
                  <a:lnTo>
                    <a:pt x="29613" y="405642"/>
                  </a:lnTo>
                  <a:lnTo>
                    <a:pt x="64852" y="404118"/>
                  </a:lnTo>
                  <a:lnTo>
                    <a:pt x="89066" y="401737"/>
                  </a:lnTo>
                  <a:lnTo>
                    <a:pt x="115791" y="398738"/>
                  </a:lnTo>
                  <a:lnTo>
                    <a:pt x="145603" y="395327"/>
                  </a:lnTo>
                  <a:lnTo>
                    <a:pt x="177472" y="391642"/>
                  </a:lnTo>
                  <a:lnTo>
                    <a:pt x="210712" y="387775"/>
                  </a:lnTo>
                  <a:lnTo>
                    <a:pt x="244161" y="384491"/>
                  </a:lnTo>
                  <a:lnTo>
                    <a:pt x="277750" y="381596"/>
                  </a:lnTo>
                  <a:lnTo>
                    <a:pt x="311431" y="378961"/>
                  </a:lnTo>
                  <a:lnTo>
                    <a:pt x="341646" y="377204"/>
                  </a:lnTo>
                  <a:lnTo>
                    <a:pt x="369550" y="376033"/>
                  </a:lnTo>
                  <a:lnTo>
                    <a:pt x="415607" y="375437"/>
                  </a:lnTo>
                  <a:lnTo>
                    <a:pt x="451320" y="379773"/>
                  </a:lnTo>
                  <a:lnTo>
                    <a:pt x="456777" y="382684"/>
                  </a:lnTo>
                  <a:lnTo>
                    <a:pt x="467693" y="392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5915">
              <a:extLst>
                <a:ext uri="{FF2B5EF4-FFF2-40B4-BE49-F238E27FC236}">
                  <a16:creationId xmlns:a16="http://schemas.microsoft.com/office/drawing/2014/main" xmlns="" id="{049FEC55-927D-4A31-9E1B-DA71AA04E06F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799878" y="3276600"/>
              <a:ext cx="165823" cy="184151"/>
            </a:xfrm>
            <a:custGeom>
              <a:avLst/>
              <a:gdLst/>
              <a:ahLst/>
              <a:cxnLst/>
              <a:rect l="0" t="0" r="0" b="0"/>
              <a:pathLst>
                <a:path w="165823" h="184151">
                  <a:moveTo>
                    <a:pt x="165822" y="0"/>
                  </a:moveTo>
                  <a:lnTo>
                    <a:pt x="165822" y="0"/>
                  </a:lnTo>
                  <a:lnTo>
                    <a:pt x="162451" y="0"/>
                  </a:lnTo>
                  <a:lnTo>
                    <a:pt x="158915" y="7526"/>
                  </a:lnTo>
                  <a:lnTo>
                    <a:pt x="143746" y="53463"/>
                  </a:lnTo>
                  <a:lnTo>
                    <a:pt x="123780" y="100244"/>
                  </a:lnTo>
                  <a:lnTo>
                    <a:pt x="89705" y="143665"/>
                  </a:lnTo>
                  <a:lnTo>
                    <a:pt x="69669" y="155573"/>
                  </a:lnTo>
                  <a:lnTo>
                    <a:pt x="49709" y="160160"/>
                  </a:lnTo>
                  <a:lnTo>
                    <a:pt x="31431" y="159847"/>
                  </a:lnTo>
                  <a:lnTo>
                    <a:pt x="17662" y="153593"/>
                  </a:lnTo>
                  <a:lnTo>
                    <a:pt x="3861" y="140053"/>
                  </a:lnTo>
                  <a:lnTo>
                    <a:pt x="698" y="135702"/>
                  </a:lnTo>
                  <a:lnTo>
                    <a:pt x="0" y="131390"/>
                  </a:lnTo>
                  <a:lnTo>
                    <a:pt x="946" y="127105"/>
                  </a:lnTo>
                  <a:lnTo>
                    <a:pt x="2988" y="122836"/>
                  </a:lnTo>
                  <a:lnTo>
                    <a:pt x="6466" y="119991"/>
                  </a:lnTo>
                  <a:lnTo>
                    <a:pt x="15975" y="116829"/>
                  </a:lnTo>
                  <a:lnTo>
                    <a:pt x="39970" y="118420"/>
                  </a:lnTo>
                  <a:lnTo>
                    <a:pt x="84047" y="135418"/>
                  </a:lnTo>
                  <a:lnTo>
                    <a:pt x="125576" y="159159"/>
                  </a:lnTo>
                  <a:lnTo>
                    <a:pt x="159472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5916">
              <a:extLst>
                <a:ext uri="{FF2B5EF4-FFF2-40B4-BE49-F238E27FC236}">
                  <a16:creationId xmlns:a16="http://schemas.microsoft.com/office/drawing/2014/main" xmlns="" id="{F2653C48-4B40-4522-9BD2-52573543563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681389" y="3252965"/>
              <a:ext cx="112862" cy="227226"/>
            </a:xfrm>
            <a:custGeom>
              <a:avLst/>
              <a:gdLst/>
              <a:ahLst/>
              <a:cxnLst/>
              <a:rect l="0" t="0" r="0" b="0"/>
              <a:pathLst>
                <a:path w="112862" h="227226">
                  <a:moveTo>
                    <a:pt x="87461" y="10935"/>
                  </a:moveTo>
                  <a:lnTo>
                    <a:pt x="87461" y="10935"/>
                  </a:lnTo>
                  <a:lnTo>
                    <a:pt x="87461" y="4193"/>
                  </a:lnTo>
                  <a:lnTo>
                    <a:pt x="86755" y="2207"/>
                  </a:lnTo>
                  <a:lnTo>
                    <a:pt x="85579" y="883"/>
                  </a:lnTo>
                  <a:lnTo>
                    <a:pt x="84090" y="0"/>
                  </a:lnTo>
                  <a:lnTo>
                    <a:pt x="76791" y="2782"/>
                  </a:lnTo>
                  <a:lnTo>
                    <a:pt x="65785" y="10839"/>
                  </a:lnTo>
                  <a:lnTo>
                    <a:pt x="35723" y="48520"/>
                  </a:lnTo>
                  <a:lnTo>
                    <a:pt x="12865" y="88864"/>
                  </a:lnTo>
                  <a:lnTo>
                    <a:pt x="2096" y="116831"/>
                  </a:lnTo>
                  <a:lnTo>
                    <a:pt x="0" y="156376"/>
                  </a:lnTo>
                  <a:lnTo>
                    <a:pt x="2258" y="182114"/>
                  </a:lnTo>
                  <a:lnTo>
                    <a:pt x="11258" y="202021"/>
                  </a:lnTo>
                  <a:lnTo>
                    <a:pt x="17609" y="210292"/>
                  </a:lnTo>
                  <a:lnTo>
                    <a:pt x="37836" y="221364"/>
                  </a:lnTo>
                  <a:lnTo>
                    <a:pt x="62583" y="227225"/>
                  </a:lnTo>
                  <a:lnTo>
                    <a:pt x="112861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5917">
              <a:extLst>
                <a:ext uri="{FF2B5EF4-FFF2-40B4-BE49-F238E27FC236}">
                  <a16:creationId xmlns:a16="http://schemas.microsoft.com/office/drawing/2014/main" xmlns="" id="{C0B711F1-8EB3-472D-8FC9-0F9A637189F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532362" y="3390900"/>
              <a:ext cx="90439" cy="146051"/>
            </a:xfrm>
            <a:custGeom>
              <a:avLst/>
              <a:gdLst/>
              <a:ahLst/>
              <a:cxnLst/>
              <a:rect l="0" t="0" r="0" b="0"/>
              <a:pathLst>
                <a:path w="90439" h="146051">
                  <a:moveTo>
                    <a:pt x="90438" y="0"/>
                  </a:moveTo>
                  <a:lnTo>
                    <a:pt x="90438" y="0"/>
                  </a:lnTo>
                  <a:lnTo>
                    <a:pt x="76623" y="8789"/>
                  </a:lnTo>
                  <a:lnTo>
                    <a:pt x="38425" y="52686"/>
                  </a:lnTo>
                  <a:lnTo>
                    <a:pt x="12273" y="93506"/>
                  </a:lnTo>
                  <a:lnTo>
                    <a:pt x="0" y="128354"/>
                  </a:lnTo>
                  <a:lnTo>
                    <a:pt x="1538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5918">
              <a:extLst>
                <a:ext uri="{FF2B5EF4-FFF2-40B4-BE49-F238E27FC236}">
                  <a16:creationId xmlns:a16="http://schemas.microsoft.com/office/drawing/2014/main" xmlns="" id="{B843FA99-2B5B-4F5C-B576-E0518D2602FD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521200" y="3403600"/>
              <a:ext cx="101601" cy="88901"/>
            </a:xfrm>
            <a:custGeom>
              <a:avLst/>
              <a:gdLst/>
              <a:ahLst/>
              <a:cxnLst/>
              <a:rect l="0" t="0" r="0" b="0"/>
              <a:pathLst>
                <a:path w="101601" h="889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44812" y="42063"/>
                  </a:lnTo>
                  <a:lnTo>
                    <a:pt x="90470" y="78969"/>
                  </a:lnTo>
                  <a:lnTo>
                    <a:pt x="1016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5919">
              <a:extLst>
                <a:ext uri="{FF2B5EF4-FFF2-40B4-BE49-F238E27FC236}">
                  <a16:creationId xmlns:a16="http://schemas.microsoft.com/office/drawing/2014/main" xmlns="" id="{5EDCFD5B-E7F6-4DFC-A84D-AA0DFAC1E6B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951257" y="3749643"/>
              <a:ext cx="93444" cy="121336"/>
            </a:xfrm>
            <a:custGeom>
              <a:avLst/>
              <a:gdLst/>
              <a:ahLst/>
              <a:cxnLst/>
              <a:rect l="0" t="0" r="0" b="0"/>
              <a:pathLst>
                <a:path w="93444" h="121336">
                  <a:moveTo>
                    <a:pt x="80743" y="28607"/>
                  </a:moveTo>
                  <a:lnTo>
                    <a:pt x="80743" y="28607"/>
                  </a:lnTo>
                  <a:lnTo>
                    <a:pt x="81449" y="18468"/>
                  </a:lnTo>
                  <a:lnTo>
                    <a:pt x="86210" y="5494"/>
                  </a:lnTo>
                  <a:lnTo>
                    <a:pt x="85799" y="4027"/>
                  </a:lnTo>
                  <a:lnTo>
                    <a:pt x="83460" y="514"/>
                  </a:lnTo>
                  <a:lnTo>
                    <a:pt x="80438" y="0"/>
                  </a:lnTo>
                  <a:lnTo>
                    <a:pt x="71435" y="1311"/>
                  </a:lnTo>
                  <a:lnTo>
                    <a:pt x="54467" y="12758"/>
                  </a:lnTo>
                  <a:lnTo>
                    <a:pt x="20333" y="48636"/>
                  </a:lnTo>
                  <a:lnTo>
                    <a:pt x="7340" y="73347"/>
                  </a:lnTo>
                  <a:lnTo>
                    <a:pt x="0" y="100239"/>
                  </a:lnTo>
                  <a:lnTo>
                    <a:pt x="1514" y="105289"/>
                  </a:lnTo>
                  <a:lnTo>
                    <a:pt x="8841" y="114664"/>
                  </a:lnTo>
                  <a:lnTo>
                    <a:pt x="21035" y="119771"/>
                  </a:lnTo>
                  <a:lnTo>
                    <a:pt x="35862" y="121335"/>
                  </a:lnTo>
                  <a:lnTo>
                    <a:pt x="82302" y="117936"/>
                  </a:lnTo>
                  <a:lnTo>
                    <a:pt x="93443" y="117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5920">
              <a:extLst>
                <a:ext uri="{FF2B5EF4-FFF2-40B4-BE49-F238E27FC236}">
                  <a16:creationId xmlns:a16="http://schemas.microsoft.com/office/drawing/2014/main" xmlns="" id="{8DD5A48E-BA55-4A43-B71B-A3D51C90F0DC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971192" y="3822700"/>
              <a:ext cx="79859" cy="11818"/>
            </a:xfrm>
            <a:custGeom>
              <a:avLst/>
              <a:gdLst/>
              <a:ahLst/>
              <a:cxnLst/>
              <a:rect l="0" t="0" r="0" b="0"/>
              <a:pathLst>
                <a:path w="79859" h="11818">
                  <a:moveTo>
                    <a:pt x="3658" y="6350"/>
                  </a:moveTo>
                  <a:lnTo>
                    <a:pt x="3658" y="6350"/>
                  </a:lnTo>
                  <a:lnTo>
                    <a:pt x="287" y="9721"/>
                  </a:lnTo>
                  <a:lnTo>
                    <a:pt x="0" y="10714"/>
                  </a:lnTo>
                  <a:lnTo>
                    <a:pt x="513" y="11376"/>
                  </a:lnTo>
                  <a:lnTo>
                    <a:pt x="1562" y="11817"/>
                  </a:lnTo>
                  <a:lnTo>
                    <a:pt x="41804" y="6181"/>
                  </a:lnTo>
                  <a:lnTo>
                    <a:pt x="79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5921">
              <a:extLst>
                <a:ext uri="{FF2B5EF4-FFF2-40B4-BE49-F238E27FC236}">
                  <a16:creationId xmlns:a16="http://schemas.microsoft.com/office/drawing/2014/main" xmlns="" id="{FE672C8A-1690-406A-80FF-42321E99A9E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128133" y="3687814"/>
              <a:ext cx="310268" cy="171842"/>
            </a:xfrm>
            <a:custGeom>
              <a:avLst/>
              <a:gdLst/>
              <a:ahLst/>
              <a:cxnLst/>
              <a:rect l="0" t="0" r="0" b="0"/>
              <a:pathLst>
                <a:path w="310268" h="171842">
                  <a:moveTo>
                    <a:pt x="5467" y="160286"/>
                  </a:moveTo>
                  <a:lnTo>
                    <a:pt x="5467" y="160286"/>
                  </a:lnTo>
                  <a:lnTo>
                    <a:pt x="2096" y="163657"/>
                  </a:lnTo>
                  <a:lnTo>
                    <a:pt x="441" y="167193"/>
                  </a:lnTo>
                  <a:lnTo>
                    <a:pt x="0" y="169124"/>
                  </a:lnTo>
                  <a:lnTo>
                    <a:pt x="1116" y="170411"/>
                  </a:lnTo>
                  <a:lnTo>
                    <a:pt x="6120" y="171841"/>
                  </a:lnTo>
                  <a:lnTo>
                    <a:pt x="13048" y="170596"/>
                  </a:lnTo>
                  <a:lnTo>
                    <a:pt x="50361" y="154658"/>
                  </a:lnTo>
                  <a:lnTo>
                    <a:pt x="69629" y="138844"/>
                  </a:lnTo>
                  <a:lnTo>
                    <a:pt x="75846" y="130530"/>
                  </a:lnTo>
                  <a:lnTo>
                    <a:pt x="79080" y="122131"/>
                  </a:lnTo>
                  <a:lnTo>
                    <a:pt x="79942" y="117916"/>
                  </a:lnTo>
                  <a:lnTo>
                    <a:pt x="79019" y="111351"/>
                  </a:lnTo>
                  <a:lnTo>
                    <a:pt x="62548" y="79501"/>
                  </a:lnTo>
                  <a:lnTo>
                    <a:pt x="48366" y="57952"/>
                  </a:lnTo>
                  <a:lnTo>
                    <a:pt x="45700" y="48717"/>
                  </a:lnTo>
                  <a:lnTo>
                    <a:pt x="46396" y="39909"/>
                  </a:lnTo>
                  <a:lnTo>
                    <a:pt x="52637" y="25135"/>
                  </a:lnTo>
                  <a:lnTo>
                    <a:pt x="55964" y="19385"/>
                  </a:lnTo>
                  <a:lnTo>
                    <a:pt x="69067" y="11115"/>
                  </a:lnTo>
                  <a:lnTo>
                    <a:pt x="106224" y="57"/>
                  </a:lnTo>
                  <a:lnTo>
                    <a:pt x="133707" y="0"/>
                  </a:lnTo>
                  <a:lnTo>
                    <a:pt x="152982" y="4452"/>
                  </a:lnTo>
                  <a:lnTo>
                    <a:pt x="156727" y="8419"/>
                  </a:lnTo>
                  <a:lnTo>
                    <a:pt x="160888" y="20352"/>
                  </a:lnTo>
                  <a:lnTo>
                    <a:pt x="156489" y="46309"/>
                  </a:lnTo>
                  <a:lnTo>
                    <a:pt x="137290" y="86684"/>
                  </a:lnTo>
                  <a:lnTo>
                    <a:pt x="118760" y="124868"/>
                  </a:lnTo>
                  <a:lnTo>
                    <a:pt x="116497" y="139606"/>
                  </a:lnTo>
                  <a:lnTo>
                    <a:pt x="117843" y="153211"/>
                  </a:lnTo>
                  <a:lnTo>
                    <a:pt x="120601" y="158392"/>
                  </a:lnTo>
                  <a:lnTo>
                    <a:pt x="129310" y="166029"/>
                  </a:lnTo>
                  <a:lnTo>
                    <a:pt x="136007" y="166937"/>
                  </a:lnTo>
                  <a:lnTo>
                    <a:pt x="175865" y="158255"/>
                  </a:lnTo>
                  <a:lnTo>
                    <a:pt x="216587" y="148866"/>
                  </a:lnTo>
                  <a:lnTo>
                    <a:pt x="254288" y="139733"/>
                  </a:lnTo>
                  <a:lnTo>
                    <a:pt x="298296" y="125647"/>
                  </a:lnTo>
                  <a:lnTo>
                    <a:pt x="310267" y="122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5922">
              <a:extLst>
                <a:ext uri="{FF2B5EF4-FFF2-40B4-BE49-F238E27FC236}">
                  <a16:creationId xmlns:a16="http://schemas.microsoft.com/office/drawing/2014/main" xmlns="" id="{9AE80745-DAC3-49C7-B085-CE7EF80DD15C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580892" y="3244423"/>
              <a:ext cx="175695" cy="498180"/>
            </a:xfrm>
            <a:custGeom>
              <a:avLst/>
              <a:gdLst/>
              <a:ahLst/>
              <a:cxnLst/>
              <a:rect l="0" t="0" r="0" b="0"/>
              <a:pathLst>
                <a:path w="175695" h="498180">
                  <a:moveTo>
                    <a:pt x="7108" y="165527"/>
                  </a:moveTo>
                  <a:lnTo>
                    <a:pt x="7108" y="165527"/>
                  </a:lnTo>
                  <a:lnTo>
                    <a:pt x="7108" y="149125"/>
                  </a:lnTo>
                  <a:lnTo>
                    <a:pt x="17778" y="190770"/>
                  </a:lnTo>
                  <a:lnTo>
                    <a:pt x="25961" y="228252"/>
                  </a:lnTo>
                  <a:lnTo>
                    <a:pt x="29598" y="275484"/>
                  </a:lnTo>
                  <a:lnTo>
                    <a:pt x="30568" y="300215"/>
                  </a:lnTo>
                  <a:lnTo>
                    <a:pt x="31214" y="325169"/>
                  </a:lnTo>
                  <a:lnTo>
                    <a:pt x="31646" y="350272"/>
                  </a:lnTo>
                  <a:lnTo>
                    <a:pt x="30243" y="396978"/>
                  </a:lnTo>
                  <a:lnTo>
                    <a:pt x="26562" y="438433"/>
                  </a:lnTo>
                  <a:lnTo>
                    <a:pt x="17968" y="482043"/>
                  </a:lnTo>
                  <a:lnTo>
                    <a:pt x="15462" y="496230"/>
                  </a:lnTo>
                  <a:lnTo>
                    <a:pt x="14089" y="498179"/>
                  </a:lnTo>
                  <a:lnTo>
                    <a:pt x="12467" y="497362"/>
                  </a:lnTo>
                  <a:lnTo>
                    <a:pt x="10681" y="494700"/>
                  </a:lnTo>
                  <a:lnTo>
                    <a:pt x="8166" y="463987"/>
                  </a:lnTo>
                  <a:lnTo>
                    <a:pt x="3815" y="427292"/>
                  </a:lnTo>
                  <a:lnTo>
                    <a:pt x="0" y="379939"/>
                  </a:lnTo>
                  <a:lnTo>
                    <a:pt x="958" y="351508"/>
                  </a:lnTo>
                  <a:lnTo>
                    <a:pt x="3008" y="321264"/>
                  </a:lnTo>
                  <a:lnTo>
                    <a:pt x="5786" y="291929"/>
                  </a:lnTo>
                  <a:lnTo>
                    <a:pt x="9049" y="263201"/>
                  </a:lnTo>
                  <a:lnTo>
                    <a:pt x="12635" y="234876"/>
                  </a:lnTo>
                  <a:lnTo>
                    <a:pt x="17848" y="207526"/>
                  </a:lnTo>
                  <a:lnTo>
                    <a:pt x="24146" y="180826"/>
                  </a:lnTo>
                  <a:lnTo>
                    <a:pt x="31167" y="154560"/>
                  </a:lnTo>
                  <a:lnTo>
                    <a:pt x="40080" y="129993"/>
                  </a:lnTo>
                  <a:lnTo>
                    <a:pt x="61273" y="83882"/>
                  </a:lnTo>
                  <a:lnTo>
                    <a:pt x="84803" y="47396"/>
                  </a:lnTo>
                  <a:lnTo>
                    <a:pt x="119970" y="10581"/>
                  </a:lnTo>
                  <a:lnTo>
                    <a:pt x="131033" y="2963"/>
                  </a:lnTo>
                  <a:lnTo>
                    <a:pt x="139819" y="0"/>
                  </a:lnTo>
                  <a:lnTo>
                    <a:pt x="147087" y="143"/>
                  </a:lnTo>
                  <a:lnTo>
                    <a:pt x="153344" y="2354"/>
                  </a:lnTo>
                  <a:lnTo>
                    <a:pt x="164058" y="16100"/>
                  </a:lnTo>
                  <a:lnTo>
                    <a:pt x="172114" y="38437"/>
                  </a:lnTo>
                  <a:lnTo>
                    <a:pt x="175694" y="69531"/>
                  </a:lnTo>
                  <a:lnTo>
                    <a:pt x="175404" y="104518"/>
                  </a:lnTo>
                  <a:lnTo>
                    <a:pt x="174338" y="122737"/>
                  </a:lnTo>
                  <a:lnTo>
                    <a:pt x="161866" y="154271"/>
                  </a:lnTo>
                  <a:lnTo>
                    <a:pt x="141506" y="180985"/>
                  </a:lnTo>
                  <a:lnTo>
                    <a:pt x="115994" y="202265"/>
                  </a:lnTo>
                  <a:lnTo>
                    <a:pt x="73864" y="220000"/>
                  </a:lnTo>
                  <a:lnTo>
                    <a:pt x="48536" y="219371"/>
                  </a:lnTo>
                  <a:lnTo>
                    <a:pt x="28342" y="212741"/>
                  </a:lnTo>
                  <a:lnTo>
                    <a:pt x="17016" y="205090"/>
                  </a:lnTo>
                  <a:lnTo>
                    <a:pt x="14419" y="201780"/>
                  </a:lnTo>
                  <a:lnTo>
                    <a:pt x="13393" y="198868"/>
                  </a:lnTo>
                  <a:lnTo>
                    <a:pt x="13458" y="190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5923">
              <a:extLst>
                <a:ext uri="{FF2B5EF4-FFF2-40B4-BE49-F238E27FC236}">
                  <a16:creationId xmlns:a16="http://schemas.microsoft.com/office/drawing/2014/main" xmlns="" id="{EBE3D3AE-336F-4C9F-A2A3-907343955F56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791200" y="3467100"/>
              <a:ext cx="114301" cy="114301"/>
            </a:xfrm>
            <a:custGeom>
              <a:avLst/>
              <a:gdLst/>
              <a:ahLst/>
              <a:cxnLst/>
              <a:rect l="0" t="0" r="0" b="0"/>
              <a:pathLst>
                <a:path w="114301" h="114301">
                  <a:moveTo>
                    <a:pt x="0" y="0"/>
                  </a:moveTo>
                  <a:lnTo>
                    <a:pt x="0" y="0"/>
                  </a:lnTo>
                  <a:lnTo>
                    <a:pt x="44812" y="35974"/>
                  </a:lnTo>
                  <a:lnTo>
                    <a:pt x="86787" y="74596"/>
                  </a:lnTo>
                  <a:lnTo>
                    <a:pt x="103561" y="94774"/>
                  </a:lnTo>
                  <a:lnTo>
                    <a:pt x="1143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5924">
              <a:extLst>
                <a:ext uri="{FF2B5EF4-FFF2-40B4-BE49-F238E27FC236}">
                  <a16:creationId xmlns:a16="http://schemas.microsoft.com/office/drawing/2014/main" xmlns="" id="{497D85BA-C07F-4C58-BFAF-9007EE7E6883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715752" y="3759200"/>
              <a:ext cx="176549" cy="139701"/>
            </a:xfrm>
            <a:custGeom>
              <a:avLst/>
              <a:gdLst/>
              <a:ahLst/>
              <a:cxnLst/>
              <a:rect l="0" t="0" r="0" b="0"/>
              <a:pathLst>
                <a:path w="176549" h="139701">
                  <a:moveTo>
                    <a:pt x="144798" y="0"/>
                  </a:moveTo>
                  <a:lnTo>
                    <a:pt x="144798" y="0"/>
                  </a:lnTo>
                  <a:lnTo>
                    <a:pt x="144092" y="6481"/>
                  </a:lnTo>
                  <a:lnTo>
                    <a:pt x="135959" y="35974"/>
                  </a:lnTo>
                  <a:lnTo>
                    <a:pt x="126288" y="49855"/>
                  </a:lnTo>
                  <a:lnTo>
                    <a:pt x="93713" y="76013"/>
                  </a:lnTo>
                  <a:lnTo>
                    <a:pt x="63653" y="91823"/>
                  </a:lnTo>
                  <a:lnTo>
                    <a:pt x="44763" y="95373"/>
                  </a:lnTo>
                  <a:lnTo>
                    <a:pt x="35775" y="95332"/>
                  </a:lnTo>
                  <a:lnTo>
                    <a:pt x="20143" y="89642"/>
                  </a:lnTo>
                  <a:lnTo>
                    <a:pt x="13011" y="85161"/>
                  </a:lnTo>
                  <a:lnTo>
                    <a:pt x="8257" y="80058"/>
                  </a:lnTo>
                  <a:lnTo>
                    <a:pt x="2974" y="68742"/>
                  </a:lnTo>
                  <a:lnTo>
                    <a:pt x="0" y="53843"/>
                  </a:lnTo>
                  <a:lnTo>
                    <a:pt x="1700" y="50005"/>
                  </a:lnTo>
                  <a:lnTo>
                    <a:pt x="9232" y="43862"/>
                  </a:lnTo>
                  <a:lnTo>
                    <a:pt x="25373" y="39807"/>
                  </a:lnTo>
                  <a:lnTo>
                    <a:pt x="46932" y="45348"/>
                  </a:lnTo>
                  <a:lnTo>
                    <a:pt x="91006" y="70805"/>
                  </a:lnTo>
                  <a:lnTo>
                    <a:pt x="134902" y="110985"/>
                  </a:lnTo>
                  <a:lnTo>
                    <a:pt x="161606" y="134107"/>
                  </a:lnTo>
                  <a:lnTo>
                    <a:pt x="176548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5925">
              <a:extLst>
                <a:ext uri="{FF2B5EF4-FFF2-40B4-BE49-F238E27FC236}">
                  <a16:creationId xmlns:a16="http://schemas.microsoft.com/office/drawing/2014/main" xmlns="" id="{D9215402-0872-433B-A44D-E50BE5276201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216079" y="3384550"/>
              <a:ext cx="168472" cy="11818"/>
            </a:xfrm>
            <a:custGeom>
              <a:avLst/>
              <a:gdLst/>
              <a:ahLst/>
              <a:cxnLst/>
              <a:rect l="0" t="0" r="0" b="0"/>
              <a:pathLst>
                <a:path w="168472" h="11818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418" y="10714"/>
                  </a:lnTo>
                  <a:lnTo>
                    <a:pt x="4646" y="11817"/>
                  </a:lnTo>
                  <a:lnTo>
                    <a:pt x="47353" y="5676"/>
                  </a:lnTo>
                  <a:lnTo>
                    <a:pt x="85782" y="1682"/>
                  </a:lnTo>
                  <a:lnTo>
                    <a:pt x="133322" y="332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5926">
              <a:extLst>
                <a:ext uri="{FF2B5EF4-FFF2-40B4-BE49-F238E27FC236}">
                  <a16:creationId xmlns:a16="http://schemas.microsoft.com/office/drawing/2014/main" xmlns="" id="{47DB0350-370A-4D3F-9D62-5A6AB7D15EF9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568953" y="3181350"/>
              <a:ext cx="323598" cy="284352"/>
            </a:xfrm>
            <a:custGeom>
              <a:avLst/>
              <a:gdLst/>
              <a:ahLst/>
              <a:cxnLst/>
              <a:rect l="0" t="0" r="0" b="0"/>
              <a:pathLst>
                <a:path w="323598" h="284352">
                  <a:moveTo>
                    <a:pt x="215647" y="0"/>
                  </a:moveTo>
                  <a:lnTo>
                    <a:pt x="215647" y="0"/>
                  </a:lnTo>
                  <a:lnTo>
                    <a:pt x="201832" y="8789"/>
                  </a:lnTo>
                  <a:lnTo>
                    <a:pt x="182391" y="21654"/>
                  </a:lnTo>
                  <a:lnTo>
                    <a:pt x="146056" y="38872"/>
                  </a:lnTo>
                  <a:lnTo>
                    <a:pt x="103305" y="57379"/>
                  </a:lnTo>
                  <a:lnTo>
                    <a:pt x="78934" y="70657"/>
                  </a:lnTo>
                  <a:lnTo>
                    <a:pt x="31338" y="111475"/>
                  </a:lnTo>
                  <a:lnTo>
                    <a:pt x="29274" y="114533"/>
                  </a:lnTo>
                  <a:lnTo>
                    <a:pt x="29310" y="117277"/>
                  </a:lnTo>
                  <a:lnTo>
                    <a:pt x="30744" y="119812"/>
                  </a:lnTo>
                  <a:lnTo>
                    <a:pt x="33112" y="122208"/>
                  </a:lnTo>
                  <a:lnTo>
                    <a:pt x="62965" y="131123"/>
                  </a:lnTo>
                  <a:lnTo>
                    <a:pt x="105132" y="139678"/>
                  </a:lnTo>
                  <a:lnTo>
                    <a:pt x="122079" y="145335"/>
                  </a:lnTo>
                  <a:lnTo>
                    <a:pt x="134315" y="154904"/>
                  </a:lnTo>
                  <a:lnTo>
                    <a:pt x="137437" y="159714"/>
                  </a:lnTo>
                  <a:lnTo>
                    <a:pt x="138813" y="164331"/>
                  </a:lnTo>
                  <a:lnTo>
                    <a:pt x="139024" y="168821"/>
                  </a:lnTo>
                  <a:lnTo>
                    <a:pt x="133614" y="179453"/>
                  </a:lnTo>
                  <a:lnTo>
                    <a:pt x="106153" y="206897"/>
                  </a:lnTo>
                  <a:lnTo>
                    <a:pt x="70237" y="227814"/>
                  </a:lnTo>
                  <a:lnTo>
                    <a:pt x="26110" y="253139"/>
                  </a:lnTo>
                  <a:lnTo>
                    <a:pt x="126" y="273521"/>
                  </a:lnTo>
                  <a:lnTo>
                    <a:pt x="0" y="276186"/>
                  </a:lnTo>
                  <a:lnTo>
                    <a:pt x="2032" y="278667"/>
                  </a:lnTo>
                  <a:lnTo>
                    <a:pt x="5504" y="281029"/>
                  </a:lnTo>
                  <a:lnTo>
                    <a:pt x="33986" y="284351"/>
                  </a:lnTo>
                  <a:lnTo>
                    <a:pt x="67411" y="283247"/>
                  </a:lnTo>
                  <a:lnTo>
                    <a:pt x="109548" y="281110"/>
                  </a:lnTo>
                  <a:lnTo>
                    <a:pt x="133625" y="280540"/>
                  </a:lnTo>
                  <a:lnTo>
                    <a:pt x="158849" y="280160"/>
                  </a:lnTo>
                  <a:lnTo>
                    <a:pt x="183426" y="279907"/>
                  </a:lnTo>
                  <a:lnTo>
                    <a:pt x="207572" y="279738"/>
                  </a:lnTo>
                  <a:lnTo>
                    <a:pt x="251569" y="278845"/>
                  </a:lnTo>
                  <a:lnTo>
                    <a:pt x="296611" y="275080"/>
                  </a:lnTo>
                  <a:lnTo>
                    <a:pt x="323597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5927">
              <a:extLst>
                <a:ext uri="{FF2B5EF4-FFF2-40B4-BE49-F238E27FC236}">
                  <a16:creationId xmlns:a16="http://schemas.microsoft.com/office/drawing/2014/main" xmlns="" id="{1E3D78BC-8597-49EE-964D-2E1BCDC8ADE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582374" y="3102429"/>
              <a:ext cx="179877" cy="459922"/>
            </a:xfrm>
            <a:custGeom>
              <a:avLst/>
              <a:gdLst/>
              <a:ahLst/>
              <a:cxnLst/>
              <a:rect l="0" t="0" r="0" b="0"/>
              <a:pathLst>
                <a:path w="179877" h="459922">
                  <a:moveTo>
                    <a:pt x="173526" y="21771"/>
                  </a:moveTo>
                  <a:lnTo>
                    <a:pt x="173526" y="21771"/>
                  </a:lnTo>
                  <a:lnTo>
                    <a:pt x="170155" y="15029"/>
                  </a:lnTo>
                  <a:lnTo>
                    <a:pt x="164737" y="9838"/>
                  </a:lnTo>
                  <a:lnTo>
                    <a:pt x="159036" y="5178"/>
                  </a:lnTo>
                  <a:lnTo>
                    <a:pt x="156503" y="756"/>
                  </a:lnTo>
                  <a:lnTo>
                    <a:pt x="154416" y="0"/>
                  </a:lnTo>
                  <a:lnTo>
                    <a:pt x="148335" y="1041"/>
                  </a:lnTo>
                  <a:lnTo>
                    <a:pt x="126864" y="15707"/>
                  </a:lnTo>
                  <a:lnTo>
                    <a:pt x="98160" y="51410"/>
                  </a:lnTo>
                  <a:lnTo>
                    <a:pt x="75825" y="83628"/>
                  </a:lnTo>
                  <a:lnTo>
                    <a:pt x="52492" y="122641"/>
                  </a:lnTo>
                  <a:lnTo>
                    <a:pt x="41331" y="146873"/>
                  </a:lnTo>
                  <a:lnTo>
                    <a:pt x="30363" y="172906"/>
                  </a:lnTo>
                  <a:lnTo>
                    <a:pt x="20934" y="198727"/>
                  </a:lnTo>
                  <a:lnTo>
                    <a:pt x="12532" y="224409"/>
                  </a:lnTo>
                  <a:lnTo>
                    <a:pt x="4813" y="249996"/>
                  </a:lnTo>
                  <a:lnTo>
                    <a:pt x="0" y="297241"/>
                  </a:lnTo>
                  <a:lnTo>
                    <a:pt x="4681" y="340347"/>
                  </a:lnTo>
                  <a:lnTo>
                    <a:pt x="18521" y="378319"/>
                  </a:lnTo>
                  <a:lnTo>
                    <a:pt x="52888" y="421318"/>
                  </a:lnTo>
                  <a:lnTo>
                    <a:pt x="97722" y="446288"/>
                  </a:lnTo>
                  <a:lnTo>
                    <a:pt x="130192" y="453862"/>
                  </a:lnTo>
                  <a:lnTo>
                    <a:pt x="179876" y="45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5928">
              <a:extLst>
                <a:ext uri="{FF2B5EF4-FFF2-40B4-BE49-F238E27FC236}">
                  <a16:creationId xmlns:a16="http://schemas.microsoft.com/office/drawing/2014/main" xmlns="" id="{953023F7-90FD-4E51-B113-6C3FAA014F6F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860100" y="3228492"/>
              <a:ext cx="213301" cy="244959"/>
            </a:xfrm>
            <a:custGeom>
              <a:avLst/>
              <a:gdLst/>
              <a:ahLst/>
              <a:cxnLst/>
              <a:rect l="0" t="0" r="0" b="0"/>
              <a:pathLst>
                <a:path w="213301" h="244959">
                  <a:moveTo>
                    <a:pt x="213300" y="3658"/>
                  </a:moveTo>
                  <a:lnTo>
                    <a:pt x="213300" y="3658"/>
                  </a:lnTo>
                  <a:lnTo>
                    <a:pt x="213300" y="0"/>
                  </a:lnTo>
                  <a:lnTo>
                    <a:pt x="213300" y="9779"/>
                  </a:lnTo>
                  <a:lnTo>
                    <a:pt x="199485" y="51910"/>
                  </a:lnTo>
                  <a:lnTo>
                    <a:pt x="187569" y="87335"/>
                  </a:lnTo>
                  <a:lnTo>
                    <a:pt x="169457" y="126523"/>
                  </a:lnTo>
                  <a:lnTo>
                    <a:pt x="141749" y="165650"/>
                  </a:lnTo>
                  <a:lnTo>
                    <a:pt x="107433" y="197706"/>
                  </a:lnTo>
                  <a:lnTo>
                    <a:pt x="80876" y="212668"/>
                  </a:lnTo>
                  <a:lnTo>
                    <a:pt x="54961" y="216966"/>
                  </a:lnTo>
                  <a:lnTo>
                    <a:pt x="33096" y="210880"/>
                  </a:lnTo>
                  <a:lnTo>
                    <a:pt x="23314" y="205306"/>
                  </a:lnTo>
                  <a:lnTo>
                    <a:pt x="10563" y="185943"/>
                  </a:lnTo>
                  <a:lnTo>
                    <a:pt x="0" y="146752"/>
                  </a:lnTo>
                  <a:lnTo>
                    <a:pt x="2318" y="132166"/>
                  </a:lnTo>
                  <a:lnTo>
                    <a:pt x="4912" y="125314"/>
                  </a:lnTo>
                  <a:lnTo>
                    <a:pt x="15320" y="113937"/>
                  </a:lnTo>
                  <a:lnTo>
                    <a:pt x="29353" y="105587"/>
                  </a:lnTo>
                  <a:lnTo>
                    <a:pt x="44998" y="101876"/>
                  </a:lnTo>
                  <a:lnTo>
                    <a:pt x="65121" y="105872"/>
                  </a:lnTo>
                  <a:lnTo>
                    <a:pt x="112534" y="129054"/>
                  </a:lnTo>
                  <a:lnTo>
                    <a:pt x="152526" y="162222"/>
                  </a:lnTo>
                  <a:lnTo>
                    <a:pt x="183839" y="204312"/>
                  </a:lnTo>
                  <a:lnTo>
                    <a:pt x="213300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5929">
              <a:extLst>
                <a:ext uri="{FF2B5EF4-FFF2-40B4-BE49-F238E27FC236}">
                  <a16:creationId xmlns:a16="http://schemas.microsoft.com/office/drawing/2014/main" xmlns="" id="{983B0A40-A096-4A7F-8F63-5B181E5DC0B2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377839" y="3221706"/>
              <a:ext cx="135063" cy="397811"/>
            </a:xfrm>
            <a:custGeom>
              <a:avLst/>
              <a:gdLst/>
              <a:ahLst/>
              <a:cxnLst/>
              <a:rect l="0" t="0" r="0" b="0"/>
              <a:pathLst>
                <a:path w="135063" h="397811">
                  <a:moveTo>
                    <a:pt x="22711" y="112044"/>
                  </a:moveTo>
                  <a:lnTo>
                    <a:pt x="22711" y="112044"/>
                  </a:lnTo>
                  <a:lnTo>
                    <a:pt x="19340" y="115415"/>
                  </a:lnTo>
                  <a:lnTo>
                    <a:pt x="17685" y="120833"/>
                  </a:lnTo>
                  <a:lnTo>
                    <a:pt x="12877" y="161571"/>
                  </a:lnTo>
                  <a:lnTo>
                    <a:pt x="16426" y="206525"/>
                  </a:lnTo>
                  <a:lnTo>
                    <a:pt x="22504" y="241524"/>
                  </a:lnTo>
                  <a:lnTo>
                    <a:pt x="26147" y="278247"/>
                  </a:lnTo>
                  <a:lnTo>
                    <a:pt x="27765" y="314323"/>
                  </a:lnTo>
                  <a:lnTo>
                    <a:pt x="27971" y="360283"/>
                  </a:lnTo>
                  <a:lnTo>
                    <a:pt x="23543" y="397810"/>
                  </a:lnTo>
                  <a:lnTo>
                    <a:pt x="22560" y="397805"/>
                  </a:lnTo>
                  <a:lnTo>
                    <a:pt x="19587" y="392154"/>
                  </a:lnTo>
                  <a:lnTo>
                    <a:pt x="13946" y="360218"/>
                  </a:lnTo>
                  <a:lnTo>
                    <a:pt x="11759" y="325119"/>
                  </a:lnTo>
                  <a:lnTo>
                    <a:pt x="11493" y="281533"/>
                  </a:lnTo>
                  <a:lnTo>
                    <a:pt x="12410" y="256081"/>
                  </a:lnTo>
                  <a:lnTo>
                    <a:pt x="13727" y="229235"/>
                  </a:lnTo>
                  <a:lnTo>
                    <a:pt x="16016" y="202871"/>
                  </a:lnTo>
                  <a:lnTo>
                    <a:pt x="18953" y="176829"/>
                  </a:lnTo>
                  <a:lnTo>
                    <a:pt x="22323" y="151001"/>
                  </a:lnTo>
                  <a:lnTo>
                    <a:pt x="31710" y="107250"/>
                  </a:lnTo>
                  <a:lnTo>
                    <a:pt x="43644" y="70402"/>
                  </a:lnTo>
                  <a:lnTo>
                    <a:pt x="66229" y="27974"/>
                  </a:lnTo>
                  <a:lnTo>
                    <a:pt x="82504" y="9063"/>
                  </a:lnTo>
                  <a:lnTo>
                    <a:pt x="95382" y="1129"/>
                  </a:lnTo>
                  <a:lnTo>
                    <a:pt x="100792" y="0"/>
                  </a:lnTo>
                  <a:lnTo>
                    <a:pt x="106515" y="3481"/>
                  </a:lnTo>
                  <a:lnTo>
                    <a:pt x="118518" y="18638"/>
                  </a:lnTo>
                  <a:lnTo>
                    <a:pt x="130433" y="57714"/>
                  </a:lnTo>
                  <a:lnTo>
                    <a:pt x="135062" y="105040"/>
                  </a:lnTo>
                  <a:lnTo>
                    <a:pt x="128619" y="134331"/>
                  </a:lnTo>
                  <a:lnTo>
                    <a:pt x="114937" y="160049"/>
                  </a:lnTo>
                  <a:lnTo>
                    <a:pt x="94744" y="180887"/>
                  </a:lnTo>
                  <a:lnTo>
                    <a:pt x="69778" y="193911"/>
                  </a:lnTo>
                  <a:lnTo>
                    <a:pt x="44335" y="199935"/>
                  </a:lnTo>
                  <a:lnTo>
                    <a:pt x="23620" y="197909"/>
                  </a:lnTo>
                  <a:lnTo>
                    <a:pt x="8769" y="190423"/>
                  </a:lnTo>
                  <a:lnTo>
                    <a:pt x="2833" y="185463"/>
                  </a:lnTo>
                  <a:lnTo>
                    <a:pt x="287" y="180746"/>
                  </a:lnTo>
                  <a:lnTo>
                    <a:pt x="0" y="176189"/>
                  </a:lnTo>
                  <a:lnTo>
                    <a:pt x="3661" y="162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5930">
              <a:extLst>
                <a:ext uri="{FF2B5EF4-FFF2-40B4-BE49-F238E27FC236}">
                  <a16:creationId xmlns:a16="http://schemas.microsoft.com/office/drawing/2014/main" xmlns="" id="{F44FAEE3-5180-4D15-8341-EF4821654E6E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273550" y="34036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5931">
              <a:extLst>
                <a:ext uri="{FF2B5EF4-FFF2-40B4-BE49-F238E27FC236}">
                  <a16:creationId xmlns:a16="http://schemas.microsoft.com/office/drawing/2014/main" xmlns="" id="{963B1201-659B-46BF-8390-A0CAEF4A88A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899670" y="3213100"/>
              <a:ext cx="240531" cy="196851"/>
            </a:xfrm>
            <a:custGeom>
              <a:avLst/>
              <a:gdLst/>
              <a:ahLst/>
              <a:cxnLst/>
              <a:rect l="0" t="0" r="0" b="0"/>
              <a:pathLst>
                <a:path w="240531" h="196851">
                  <a:moveTo>
                    <a:pt x="234180" y="0"/>
                  </a:moveTo>
                  <a:lnTo>
                    <a:pt x="234180" y="0"/>
                  </a:lnTo>
                  <a:lnTo>
                    <a:pt x="230809" y="3371"/>
                  </a:lnTo>
                  <a:lnTo>
                    <a:pt x="212511" y="44812"/>
                  </a:lnTo>
                  <a:lnTo>
                    <a:pt x="183438" y="89520"/>
                  </a:lnTo>
                  <a:lnTo>
                    <a:pt x="153215" y="120912"/>
                  </a:lnTo>
                  <a:lnTo>
                    <a:pt x="113608" y="143540"/>
                  </a:lnTo>
                  <a:lnTo>
                    <a:pt x="85107" y="154577"/>
                  </a:lnTo>
                  <a:lnTo>
                    <a:pt x="59740" y="156659"/>
                  </a:lnTo>
                  <a:lnTo>
                    <a:pt x="37412" y="151471"/>
                  </a:lnTo>
                  <a:lnTo>
                    <a:pt x="18082" y="139757"/>
                  </a:lnTo>
                  <a:lnTo>
                    <a:pt x="5727" y="125144"/>
                  </a:lnTo>
                  <a:lnTo>
                    <a:pt x="1444" y="117296"/>
                  </a:lnTo>
                  <a:lnTo>
                    <a:pt x="0" y="110653"/>
                  </a:lnTo>
                  <a:lnTo>
                    <a:pt x="449" y="104813"/>
                  </a:lnTo>
                  <a:lnTo>
                    <a:pt x="2159" y="99509"/>
                  </a:lnTo>
                  <a:lnTo>
                    <a:pt x="5416" y="95267"/>
                  </a:lnTo>
                  <a:lnTo>
                    <a:pt x="14679" y="88672"/>
                  </a:lnTo>
                  <a:lnTo>
                    <a:pt x="41907" y="84364"/>
                  </a:lnTo>
                  <a:lnTo>
                    <a:pt x="80157" y="93201"/>
                  </a:lnTo>
                  <a:lnTo>
                    <a:pt x="126141" y="109224"/>
                  </a:lnTo>
                  <a:lnTo>
                    <a:pt x="168772" y="130748"/>
                  </a:lnTo>
                  <a:lnTo>
                    <a:pt x="216351" y="164757"/>
                  </a:lnTo>
                  <a:lnTo>
                    <a:pt x="24053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5932">
              <a:extLst>
                <a:ext uri="{FF2B5EF4-FFF2-40B4-BE49-F238E27FC236}">
                  <a16:creationId xmlns:a16="http://schemas.microsoft.com/office/drawing/2014/main" xmlns="" id="{AD03EE2A-4F1F-47EB-8EEB-22624DE111D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302250" y="2960245"/>
              <a:ext cx="88842" cy="165025"/>
            </a:xfrm>
            <a:custGeom>
              <a:avLst/>
              <a:gdLst/>
              <a:ahLst/>
              <a:cxnLst/>
              <a:rect l="0" t="0" r="0" b="0"/>
              <a:pathLst>
                <a:path w="88842" h="165025">
                  <a:moveTo>
                    <a:pt x="12700" y="11555"/>
                  </a:moveTo>
                  <a:lnTo>
                    <a:pt x="12700" y="11555"/>
                  </a:lnTo>
                  <a:lnTo>
                    <a:pt x="16071" y="8184"/>
                  </a:lnTo>
                  <a:lnTo>
                    <a:pt x="28280" y="2717"/>
                  </a:lnTo>
                  <a:lnTo>
                    <a:pt x="48675" y="0"/>
                  </a:lnTo>
                  <a:lnTo>
                    <a:pt x="62555" y="3127"/>
                  </a:lnTo>
                  <a:lnTo>
                    <a:pt x="69220" y="5936"/>
                  </a:lnTo>
                  <a:lnTo>
                    <a:pt x="78508" y="14702"/>
                  </a:lnTo>
                  <a:lnTo>
                    <a:pt x="81971" y="20003"/>
                  </a:lnTo>
                  <a:lnTo>
                    <a:pt x="83939" y="33419"/>
                  </a:lnTo>
                  <a:lnTo>
                    <a:pt x="83476" y="40948"/>
                  </a:lnTo>
                  <a:lnTo>
                    <a:pt x="77317" y="54957"/>
                  </a:lnTo>
                  <a:lnTo>
                    <a:pt x="63831" y="70982"/>
                  </a:lnTo>
                  <a:lnTo>
                    <a:pt x="55180" y="76772"/>
                  </a:lnTo>
                  <a:lnTo>
                    <a:pt x="40629" y="80795"/>
                  </a:lnTo>
                  <a:lnTo>
                    <a:pt x="39786" y="81704"/>
                  </a:lnTo>
                  <a:lnTo>
                    <a:pt x="38850" y="84595"/>
                  </a:lnTo>
                  <a:lnTo>
                    <a:pt x="44077" y="90114"/>
                  </a:lnTo>
                  <a:lnTo>
                    <a:pt x="84996" y="120898"/>
                  </a:lnTo>
                  <a:lnTo>
                    <a:pt x="87708" y="126077"/>
                  </a:lnTo>
                  <a:lnTo>
                    <a:pt x="88841" y="135596"/>
                  </a:lnTo>
                  <a:lnTo>
                    <a:pt x="81347" y="146412"/>
                  </a:lnTo>
                  <a:lnTo>
                    <a:pt x="75398" y="152259"/>
                  </a:lnTo>
                  <a:lnTo>
                    <a:pt x="50170" y="163861"/>
                  </a:lnTo>
                  <a:lnTo>
                    <a:pt x="20353" y="165024"/>
                  </a:lnTo>
                  <a:lnTo>
                    <a:pt x="9046" y="162549"/>
                  </a:lnTo>
                  <a:lnTo>
                    <a:pt x="0" y="157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5933">
              <a:extLst>
                <a:ext uri="{FF2B5EF4-FFF2-40B4-BE49-F238E27FC236}">
                  <a16:creationId xmlns:a16="http://schemas.microsoft.com/office/drawing/2014/main" xmlns="" id="{387E7E37-D743-403C-A571-5CA0651F72B9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149850" y="3124200"/>
              <a:ext cx="95484" cy="482601"/>
            </a:xfrm>
            <a:custGeom>
              <a:avLst/>
              <a:gdLst/>
              <a:ahLst/>
              <a:cxnLst/>
              <a:rect l="0" t="0" r="0" b="0"/>
              <a:pathLst>
                <a:path w="95484" h="482601">
                  <a:moveTo>
                    <a:pt x="0" y="0"/>
                  </a:moveTo>
                  <a:lnTo>
                    <a:pt x="0" y="0"/>
                  </a:lnTo>
                  <a:lnTo>
                    <a:pt x="6481" y="706"/>
                  </a:lnTo>
                  <a:lnTo>
                    <a:pt x="15580" y="3371"/>
                  </a:lnTo>
                  <a:lnTo>
                    <a:pt x="35974" y="22322"/>
                  </a:lnTo>
                  <a:lnTo>
                    <a:pt x="59891" y="63764"/>
                  </a:lnTo>
                  <a:lnTo>
                    <a:pt x="74596" y="101952"/>
                  </a:lnTo>
                  <a:lnTo>
                    <a:pt x="86776" y="146207"/>
                  </a:lnTo>
                  <a:lnTo>
                    <a:pt x="91012" y="170849"/>
                  </a:lnTo>
                  <a:lnTo>
                    <a:pt x="94542" y="196449"/>
                  </a:lnTo>
                  <a:lnTo>
                    <a:pt x="95483" y="221983"/>
                  </a:lnTo>
                  <a:lnTo>
                    <a:pt x="94700" y="247472"/>
                  </a:lnTo>
                  <a:lnTo>
                    <a:pt x="92766" y="272931"/>
                  </a:lnTo>
                  <a:lnTo>
                    <a:pt x="88656" y="298371"/>
                  </a:lnTo>
                  <a:lnTo>
                    <a:pt x="83093" y="323797"/>
                  </a:lnTo>
                  <a:lnTo>
                    <a:pt x="70091" y="370393"/>
                  </a:lnTo>
                  <a:lnTo>
                    <a:pt x="57257" y="405214"/>
                  </a:lnTo>
                  <a:lnTo>
                    <a:pt x="38131" y="445246"/>
                  </a:lnTo>
                  <a:lnTo>
                    <a:pt x="23532" y="462705"/>
                  </a:lnTo>
                  <a:lnTo>
                    <a:pt x="0" y="48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7" name="SMARTInkShape-5934">
            <a:extLst>
              <a:ext uri="{FF2B5EF4-FFF2-40B4-BE49-F238E27FC236}">
                <a16:creationId xmlns:a16="http://schemas.microsoft.com/office/drawing/2014/main" xmlns="" id="{9721B637-E690-4C99-B5F1-CB5EADB00D1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06550" y="4347589"/>
            <a:ext cx="7429501" cy="230762"/>
          </a:xfrm>
          <a:custGeom>
            <a:avLst/>
            <a:gdLst/>
            <a:ahLst/>
            <a:cxnLst/>
            <a:rect l="0" t="0" r="0" b="0"/>
            <a:pathLst>
              <a:path w="7429501" h="230762">
                <a:moveTo>
                  <a:pt x="0" y="135511"/>
                </a:moveTo>
                <a:lnTo>
                  <a:pt x="0" y="135511"/>
                </a:lnTo>
                <a:lnTo>
                  <a:pt x="5775" y="130442"/>
                </a:lnTo>
                <a:lnTo>
                  <a:pt x="18017" y="124679"/>
                </a:lnTo>
                <a:lnTo>
                  <a:pt x="56449" y="118293"/>
                </a:lnTo>
                <a:lnTo>
                  <a:pt x="100687" y="118886"/>
                </a:lnTo>
                <a:lnTo>
                  <a:pt x="139294" y="121067"/>
                </a:lnTo>
                <a:lnTo>
                  <a:pt x="163418" y="121648"/>
                </a:lnTo>
                <a:lnTo>
                  <a:pt x="189379" y="122035"/>
                </a:lnTo>
                <a:lnTo>
                  <a:pt x="221503" y="120882"/>
                </a:lnTo>
                <a:lnTo>
                  <a:pt x="257735" y="118703"/>
                </a:lnTo>
                <a:lnTo>
                  <a:pt x="296707" y="115839"/>
                </a:lnTo>
                <a:lnTo>
                  <a:pt x="339621" y="112519"/>
                </a:lnTo>
                <a:lnTo>
                  <a:pt x="385164" y="108894"/>
                </a:lnTo>
                <a:lnTo>
                  <a:pt x="432459" y="105066"/>
                </a:lnTo>
                <a:lnTo>
                  <a:pt x="484451" y="101103"/>
                </a:lnTo>
                <a:lnTo>
                  <a:pt x="539573" y="97050"/>
                </a:lnTo>
                <a:lnTo>
                  <a:pt x="596782" y="92937"/>
                </a:lnTo>
                <a:lnTo>
                  <a:pt x="658910" y="88784"/>
                </a:lnTo>
                <a:lnTo>
                  <a:pt x="724318" y="84604"/>
                </a:lnTo>
                <a:lnTo>
                  <a:pt x="791912" y="80406"/>
                </a:lnTo>
                <a:lnTo>
                  <a:pt x="867313" y="76196"/>
                </a:lnTo>
                <a:lnTo>
                  <a:pt x="947920" y="71979"/>
                </a:lnTo>
                <a:lnTo>
                  <a:pt x="1031997" y="67756"/>
                </a:lnTo>
                <a:lnTo>
                  <a:pt x="1121209" y="63530"/>
                </a:lnTo>
                <a:lnTo>
                  <a:pt x="1213844" y="59301"/>
                </a:lnTo>
                <a:lnTo>
                  <a:pt x="1308763" y="55071"/>
                </a:lnTo>
                <a:lnTo>
                  <a:pt x="1408025" y="50839"/>
                </a:lnTo>
                <a:lnTo>
                  <a:pt x="1510183" y="46608"/>
                </a:lnTo>
                <a:lnTo>
                  <a:pt x="1614273" y="42376"/>
                </a:lnTo>
                <a:lnTo>
                  <a:pt x="1721059" y="38143"/>
                </a:lnTo>
                <a:lnTo>
                  <a:pt x="1829645" y="33910"/>
                </a:lnTo>
                <a:lnTo>
                  <a:pt x="1939430" y="29677"/>
                </a:lnTo>
                <a:lnTo>
                  <a:pt x="2057776" y="26150"/>
                </a:lnTo>
                <a:lnTo>
                  <a:pt x="2181828" y="23092"/>
                </a:lnTo>
                <a:lnTo>
                  <a:pt x="2309685" y="20349"/>
                </a:lnTo>
                <a:lnTo>
                  <a:pt x="2440785" y="17108"/>
                </a:lnTo>
                <a:lnTo>
                  <a:pt x="2574045" y="13537"/>
                </a:lnTo>
                <a:lnTo>
                  <a:pt x="2708747" y="9745"/>
                </a:lnTo>
                <a:lnTo>
                  <a:pt x="2845114" y="6512"/>
                </a:lnTo>
                <a:lnTo>
                  <a:pt x="2982593" y="3650"/>
                </a:lnTo>
                <a:lnTo>
                  <a:pt x="3120812" y="1037"/>
                </a:lnTo>
                <a:lnTo>
                  <a:pt x="3263052" y="0"/>
                </a:lnTo>
                <a:lnTo>
                  <a:pt x="3407974" y="15"/>
                </a:lnTo>
                <a:lnTo>
                  <a:pt x="3554683" y="730"/>
                </a:lnTo>
                <a:lnTo>
                  <a:pt x="3700466" y="2618"/>
                </a:lnTo>
                <a:lnTo>
                  <a:pt x="3845633" y="5288"/>
                </a:lnTo>
                <a:lnTo>
                  <a:pt x="3990389" y="8479"/>
                </a:lnTo>
                <a:lnTo>
                  <a:pt x="4135575" y="12017"/>
                </a:lnTo>
                <a:lnTo>
                  <a:pt x="4281051" y="15788"/>
                </a:lnTo>
                <a:lnTo>
                  <a:pt x="4426717" y="19712"/>
                </a:lnTo>
                <a:lnTo>
                  <a:pt x="4572510" y="24445"/>
                </a:lnTo>
                <a:lnTo>
                  <a:pt x="4718390" y="29717"/>
                </a:lnTo>
                <a:lnTo>
                  <a:pt x="4864328" y="35348"/>
                </a:lnTo>
                <a:lnTo>
                  <a:pt x="5010301" y="41924"/>
                </a:lnTo>
                <a:lnTo>
                  <a:pt x="5156301" y="49131"/>
                </a:lnTo>
                <a:lnTo>
                  <a:pt x="5302317" y="56758"/>
                </a:lnTo>
                <a:lnTo>
                  <a:pt x="5444111" y="64664"/>
                </a:lnTo>
                <a:lnTo>
                  <a:pt x="5583091" y="72757"/>
                </a:lnTo>
                <a:lnTo>
                  <a:pt x="5720193" y="80976"/>
                </a:lnTo>
                <a:lnTo>
                  <a:pt x="5852519" y="89276"/>
                </a:lnTo>
                <a:lnTo>
                  <a:pt x="5981657" y="97632"/>
                </a:lnTo>
                <a:lnTo>
                  <a:pt x="6108671" y="106025"/>
                </a:lnTo>
                <a:lnTo>
                  <a:pt x="6232858" y="114443"/>
                </a:lnTo>
                <a:lnTo>
                  <a:pt x="6355162" y="122876"/>
                </a:lnTo>
                <a:lnTo>
                  <a:pt x="6476208" y="131321"/>
                </a:lnTo>
                <a:lnTo>
                  <a:pt x="6590066" y="139774"/>
                </a:lnTo>
                <a:lnTo>
                  <a:pt x="6699133" y="148231"/>
                </a:lnTo>
                <a:lnTo>
                  <a:pt x="6805006" y="156691"/>
                </a:lnTo>
                <a:lnTo>
                  <a:pt x="6901692" y="165153"/>
                </a:lnTo>
                <a:lnTo>
                  <a:pt x="6992257" y="173616"/>
                </a:lnTo>
                <a:lnTo>
                  <a:pt x="7078738" y="182081"/>
                </a:lnTo>
                <a:lnTo>
                  <a:pt x="7156147" y="191253"/>
                </a:lnTo>
                <a:lnTo>
                  <a:pt x="7227507" y="200894"/>
                </a:lnTo>
                <a:lnTo>
                  <a:pt x="7294839" y="210849"/>
                </a:lnTo>
                <a:lnTo>
                  <a:pt x="7339726" y="217487"/>
                </a:lnTo>
                <a:lnTo>
                  <a:pt x="7429500" y="2307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0" name="SMARTInkShape-Group1107">
            <a:extLst>
              <a:ext uri="{FF2B5EF4-FFF2-40B4-BE49-F238E27FC236}">
                <a16:creationId xmlns:a16="http://schemas.microsoft.com/office/drawing/2014/main" xmlns="" id="{68BB7E67-FDE9-4CBF-96EA-3505A1FE230D}"/>
              </a:ext>
            </a:extLst>
          </p:cNvPr>
          <p:cNvGrpSpPr/>
          <p:nvPr/>
        </p:nvGrpSpPr>
        <p:grpSpPr>
          <a:xfrm>
            <a:off x="1778000" y="5150635"/>
            <a:ext cx="396771" cy="640566"/>
            <a:chOff x="1778000" y="5150635"/>
            <a:chExt cx="396771" cy="640566"/>
          </a:xfrm>
        </p:grpSpPr>
        <p:sp>
          <p:nvSpPr>
            <p:cNvPr id="548" name="SMARTInkShape-5935">
              <a:extLst>
                <a:ext uri="{FF2B5EF4-FFF2-40B4-BE49-F238E27FC236}">
                  <a16:creationId xmlns:a16="http://schemas.microsoft.com/office/drawing/2014/main" xmlns="" id="{FC1D057E-CA67-42F6-B271-0FC0113582E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025602" y="5150635"/>
              <a:ext cx="149169" cy="640566"/>
            </a:xfrm>
            <a:custGeom>
              <a:avLst/>
              <a:gdLst/>
              <a:ahLst/>
              <a:cxnLst/>
              <a:rect l="0" t="0" r="0" b="0"/>
              <a:pathLst>
                <a:path w="149169" h="640566">
                  <a:moveTo>
                    <a:pt x="139748" y="18265"/>
                  </a:moveTo>
                  <a:lnTo>
                    <a:pt x="139748" y="18265"/>
                  </a:lnTo>
                  <a:lnTo>
                    <a:pt x="144817" y="5173"/>
                  </a:lnTo>
                  <a:lnTo>
                    <a:pt x="149168" y="980"/>
                  </a:lnTo>
                  <a:lnTo>
                    <a:pt x="148850" y="392"/>
                  </a:lnTo>
                  <a:lnTo>
                    <a:pt x="147933" y="0"/>
                  </a:lnTo>
                  <a:lnTo>
                    <a:pt x="136146" y="41379"/>
                  </a:lnTo>
                  <a:lnTo>
                    <a:pt x="112889" y="86732"/>
                  </a:lnTo>
                  <a:lnTo>
                    <a:pt x="91827" y="122071"/>
                  </a:lnTo>
                  <a:lnTo>
                    <a:pt x="68355" y="157535"/>
                  </a:lnTo>
                  <a:lnTo>
                    <a:pt x="34163" y="203856"/>
                  </a:lnTo>
                  <a:lnTo>
                    <a:pt x="8538" y="246182"/>
                  </a:lnTo>
                  <a:lnTo>
                    <a:pt x="3591" y="252760"/>
                  </a:lnTo>
                  <a:lnTo>
                    <a:pt x="999" y="258556"/>
                  </a:lnTo>
                  <a:lnTo>
                    <a:pt x="0" y="268759"/>
                  </a:lnTo>
                  <a:lnTo>
                    <a:pt x="1908" y="276116"/>
                  </a:lnTo>
                  <a:lnTo>
                    <a:pt x="8831" y="286106"/>
                  </a:lnTo>
                  <a:lnTo>
                    <a:pt x="20441" y="302122"/>
                  </a:lnTo>
                  <a:lnTo>
                    <a:pt x="33187" y="334085"/>
                  </a:lnTo>
                  <a:lnTo>
                    <a:pt x="39049" y="376251"/>
                  </a:lnTo>
                  <a:lnTo>
                    <a:pt x="42883" y="416434"/>
                  </a:lnTo>
                  <a:lnTo>
                    <a:pt x="43075" y="447818"/>
                  </a:lnTo>
                  <a:lnTo>
                    <a:pt x="40808" y="480581"/>
                  </a:lnTo>
                  <a:lnTo>
                    <a:pt x="38936" y="527389"/>
                  </a:lnTo>
                  <a:lnTo>
                    <a:pt x="38382" y="569167"/>
                  </a:lnTo>
                  <a:lnTo>
                    <a:pt x="38194" y="614023"/>
                  </a:lnTo>
                  <a:lnTo>
                    <a:pt x="38148" y="640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5936">
              <a:extLst>
                <a:ext uri="{FF2B5EF4-FFF2-40B4-BE49-F238E27FC236}">
                  <a16:creationId xmlns:a16="http://schemas.microsoft.com/office/drawing/2014/main" xmlns="" id="{90A7D8D2-D837-4C31-9720-44A2773B819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778000" y="5187950"/>
              <a:ext cx="254001" cy="312016"/>
            </a:xfrm>
            <a:custGeom>
              <a:avLst/>
              <a:gdLst/>
              <a:ahLst/>
              <a:cxnLst/>
              <a:rect l="0" t="0" r="0" b="0"/>
              <a:pathLst>
                <a:path w="254001" h="312016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8822" y="33918"/>
                  </a:lnTo>
                  <a:lnTo>
                    <a:pt x="89411" y="73001"/>
                  </a:lnTo>
                  <a:lnTo>
                    <a:pt x="120642" y="108880"/>
                  </a:lnTo>
                  <a:lnTo>
                    <a:pt x="149574" y="146464"/>
                  </a:lnTo>
                  <a:lnTo>
                    <a:pt x="175133" y="183628"/>
                  </a:lnTo>
                  <a:lnTo>
                    <a:pt x="195900" y="218961"/>
                  </a:lnTo>
                  <a:lnTo>
                    <a:pt x="220087" y="263844"/>
                  </a:lnTo>
                  <a:lnTo>
                    <a:pt x="247951" y="309393"/>
                  </a:lnTo>
                  <a:lnTo>
                    <a:pt x="249967" y="311390"/>
                  </a:lnTo>
                  <a:lnTo>
                    <a:pt x="251311" y="312015"/>
                  </a:lnTo>
                  <a:lnTo>
                    <a:pt x="25400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3" name="SMARTInkShape-Group1108">
            <a:extLst>
              <a:ext uri="{FF2B5EF4-FFF2-40B4-BE49-F238E27FC236}">
                <a16:creationId xmlns:a16="http://schemas.microsoft.com/office/drawing/2014/main" xmlns="" id="{781AF786-C99B-4086-8287-647B8C9CB08D}"/>
              </a:ext>
            </a:extLst>
          </p:cNvPr>
          <p:cNvGrpSpPr/>
          <p:nvPr/>
        </p:nvGrpSpPr>
        <p:grpSpPr>
          <a:xfrm>
            <a:off x="2585333" y="5473700"/>
            <a:ext cx="234068" cy="177801"/>
            <a:chOff x="2585333" y="5473700"/>
            <a:chExt cx="234068" cy="177801"/>
          </a:xfrm>
        </p:grpSpPr>
        <p:sp>
          <p:nvSpPr>
            <p:cNvPr id="551" name="SMARTInkShape-5937">
              <a:extLst>
                <a:ext uri="{FF2B5EF4-FFF2-40B4-BE49-F238E27FC236}">
                  <a16:creationId xmlns:a16="http://schemas.microsoft.com/office/drawing/2014/main" xmlns="" id="{0022030F-928C-43AE-B1C3-57DA5F6E3468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606479" y="5638800"/>
              <a:ext cx="212922" cy="12701"/>
            </a:xfrm>
            <a:custGeom>
              <a:avLst/>
              <a:gdLst/>
              <a:ahLst/>
              <a:cxnLst/>
              <a:rect l="0" t="0" r="0" b="0"/>
              <a:pathLst>
                <a:path w="2129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3240" y="5793"/>
                  </a:lnTo>
                  <a:lnTo>
                    <a:pt x="80357" y="2574"/>
                  </a:lnTo>
                  <a:lnTo>
                    <a:pt x="118020" y="1144"/>
                  </a:lnTo>
                  <a:lnTo>
                    <a:pt x="155926" y="508"/>
                  </a:lnTo>
                  <a:lnTo>
                    <a:pt x="212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5938">
              <a:extLst>
                <a:ext uri="{FF2B5EF4-FFF2-40B4-BE49-F238E27FC236}">
                  <a16:creationId xmlns:a16="http://schemas.microsoft.com/office/drawing/2014/main" xmlns="" id="{73AD8A36-AF5A-4FA0-BC16-B233F4F11F2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585333" y="5473700"/>
              <a:ext cx="183268" cy="11818"/>
            </a:xfrm>
            <a:custGeom>
              <a:avLst/>
              <a:gdLst/>
              <a:ahLst/>
              <a:cxnLst/>
              <a:rect l="0" t="0" r="0" b="0"/>
              <a:pathLst>
                <a:path w="183268" h="11818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2749" y="9721"/>
                  </a:lnTo>
                  <a:lnTo>
                    <a:pt x="18146" y="11817"/>
                  </a:lnTo>
                  <a:lnTo>
                    <a:pt x="54065" y="9068"/>
                  </a:lnTo>
                  <a:lnTo>
                    <a:pt x="100457" y="7155"/>
                  </a:lnTo>
                  <a:lnTo>
                    <a:pt x="133292" y="4826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9" name="SMARTInkShape-Group1109">
            <a:extLst>
              <a:ext uri="{FF2B5EF4-FFF2-40B4-BE49-F238E27FC236}">
                <a16:creationId xmlns:a16="http://schemas.microsoft.com/office/drawing/2014/main" xmlns="" id="{15939012-05F9-47CB-8F58-C9FB3A022EC9}"/>
              </a:ext>
            </a:extLst>
          </p:cNvPr>
          <p:cNvGrpSpPr/>
          <p:nvPr/>
        </p:nvGrpSpPr>
        <p:grpSpPr>
          <a:xfrm>
            <a:off x="3450249" y="4734464"/>
            <a:ext cx="3180197" cy="515949"/>
            <a:chOff x="3450249" y="4734464"/>
            <a:chExt cx="3180197" cy="515949"/>
          </a:xfrm>
        </p:grpSpPr>
        <p:sp>
          <p:nvSpPr>
            <p:cNvPr id="554" name="SMARTInkShape-5939">
              <a:extLst>
                <a:ext uri="{FF2B5EF4-FFF2-40B4-BE49-F238E27FC236}">
                  <a16:creationId xmlns:a16="http://schemas.microsoft.com/office/drawing/2014/main" xmlns="" id="{185C031A-8693-4F34-9A5C-AFD8D9CB658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540500" y="4734464"/>
              <a:ext cx="89946" cy="184755"/>
            </a:xfrm>
            <a:custGeom>
              <a:avLst/>
              <a:gdLst/>
              <a:ahLst/>
              <a:cxnLst/>
              <a:rect l="0" t="0" r="0" b="0"/>
              <a:pathLst>
                <a:path w="89946" h="184755">
                  <a:moveTo>
                    <a:pt x="0" y="15336"/>
                  </a:moveTo>
                  <a:lnTo>
                    <a:pt x="0" y="15336"/>
                  </a:lnTo>
                  <a:lnTo>
                    <a:pt x="0" y="11965"/>
                  </a:lnTo>
                  <a:lnTo>
                    <a:pt x="3763" y="8428"/>
                  </a:lnTo>
                  <a:lnTo>
                    <a:pt x="21048" y="409"/>
                  </a:lnTo>
                  <a:lnTo>
                    <a:pt x="32638" y="0"/>
                  </a:lnTo>
                  <a:lnTo>
                    <a:pt x="38692" y="878"/>
                  </a:lnTo>
                  <a:lnTo>
                    <a:pt x="51063" y="7500"/>
                  </a:lnTo>
                  <a:lnTo>
                    <a:pt x="57325" y="12228"/>
                  </a:lnTo>
                  <a:lnTo>
                    <a:pt x="66165" y="25009"/>
                  </a:lnTo>
                  <a:lnTo>
                    <a:pt x="71740" y="40096"/>
                  </a:lnTo>
                  <a:lnTo>
                    <a:pt x="74173" y="63045"/>
                  </a:lnTo>
                  <a:lnTo>
                    <a:pt x="72242" y="74405"/>
                  </a:lnTo>
                  <a:lnTo>
                    <a:pt x="63817" y="88733"/>
                  </a:lnTo>
                  <a:lnTo>
                    <a:pt x="58231" y="93818"/>
                  </a:lnTo>
                  <a:lnTo>
                    <a:pt x="51236" y="97648"/>
                  </a:lnTo>
                  <a:lnTo>
                    <a:pt x="50929" y="101186"/>
                  </a:lnTo>
                  <a:lnTo>
                    <a:pt x="51591" y="102203"/>
                  </a:lnTo>
                  <a:lnTo>
                    <a:pt x="52739" y="102880"/>
                  </a:lnTo>
                  <a:lnTo>
                    <a:pt x="54209" y="103332"/>
                  </a:lnTo>
                  <a:lnTo>
                    <a:pt x="66391" y="114082"/>
                  </a:lnTo>
                  <a:lnTo>
                    <a:pt x="87548" y="148993"/>
                  </a:lnTo>
                  <a:lnTo>
                    <a:pt x="89945" y="161522"/>
                  </a:lnTo>
                  <a:lnTo>
                    <a:pt x="89597" y="167827"/>
                  </a:lnTo>
                  <a:lnTo>
                    <a:pt x="87954" y="172735"/>
                  </a:lnTo>
                  <a:lnTo>
                    <a:pt x="82366" y="180071"/>
                  </a:lnTo>
                  <a:lnTo>
                    <a:pt x="71414" y="183801"/>
                  </a:lnTo>
                  <a:lnTo>
                    <a:pt x="57139" y="184754"/>
                  </a:lnTo>
                  <a:lnTo>
                    <a:pt x="28743" y="179616"/>
                  </a:lnTo>
                  <a:lnTo>
                    <a:pt x="12498" y="175179"/>
                  </a:lnTo>
                  <a:lnTo>
                    <a:pt x="9742" y="175520"/>
                  </a:lnTo>
                  <a:lnTo>
                    <a:pt x="0" y="180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5940">
              <a:extLst>
                <a:ext uri="{FF2B5EF4-FFF2-40B4-BE49-F238E27FC236}">
                  <a16:creationId xmlns:a16="http://schemas.microsoft.com/office/drawing/2014/main" xmlns="" id="{9FDBA8E9-DD16-4D65-B948-3FA7B02C72F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356350" y="4857750"/>
              <a:ext cx="116462" cy="336551"/>
            </a:xfrm>
            <a:custGeom>
              <a:avLst/>
              <a:gdLst/>
              <a:ahLst/>
              <a:cxnLst/>
              <a:rect l="0" t="0" r="0" b="0"/>
              <a:pathLst>
                <a:path w="116462" h="336551">
                  <a:moveTo>
                    <a:pt x="0" y="0"/>
                  </a:moveTo>
                  <a:lnTo>
                    <a:pt x="0" y="0"/>
                  </a:lnTo>
                  <a:lnTo>
                    <a:pt x="11811" y="0"/>
                  </a:lnTo>
                  <a:lnTo>
                    <a:pt x="12107" y="705"/>
                  </a:lnTo>
                  <a:lnTo>
                    <a:pt x="12437" y="3371"/>
                  </a:lnTo>
                  <a:lnTo>
                    <a:pt x="13230" y="4364"/>
                  </a:lnTo>
                  <a:lnTo>
                    <a:pt x="21515" y="9460"/>
                  </a:lnTo>
                  <a:lnTo>
                    <a:pt x="50978" y="37041"/>
                  </a:lnTo>
                  <a:lnTo>
                    <a:pt x="77765" y="81261"/>
                  </a:lnTo>
                  <a:lnTo>
                    <a:pt x="99163" y="121366"/>
                  </a:lnTo>
                  <a:lnTo>
                    <a:pt x="113657" y="167977"/>
                  </a:lnTo>
                  <a:lnTo>
                    <a:pt x="116461" y="213382"/>
                  </a:lnTo>
                  <a:lnTo>
                    <a:pt x="109616" y="243238"/>
                  </a:lnTo>
                  <a:lnTo>
                    <a:pt x="87119" y="281072"/>
                  </a:lnTo>
                  <a:lnTo>
                    <a:pt x="48222" y="325861"/>
                  </a:lnTo>
                  <a:lnTo>
                    <a:pt x="3810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5941">
              <a:extLst>
                <a:ext uri="{FF2B5EF4-FFF2-40B4-BE49-F238E27FC236}">
                  <a16:creationId xmlns:a16="http://schemas.microsoft.com/office/drawing/2014/main" xmlns="" id="{66B4F3CB-843A-46B9-9F35-27686894E52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165850" y="4909433"/>
              <a:ext cx="66210" cy="234068"/>
            </a:xfrm>
            <a:custGeom>
              <a:avLst/>
              <a:gdLst/>
              <a:ahLst/>
              <a:cxnLst/>
              <a:rect l="0" t="0" r="0" b="0"/>
              <a:pathLst>
                <a:path w="66210" h="2340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23766" y="2750"/>
                  </a:lnTo>
                  <a:lnTo>
                    <a:pt x="39497" y="24888"/>
                  </a:lnTo>
                  <a:lnTo>
                    <a:pt x="57564" y="61629"/>
                  </a:lnTo>
                  <a:lnTo>
                    <a:pt x="66209" y="103795"/>
                  </a:lnTo>
                  <a:lnTo>
                    <a:pt x="65399" y="147569"/>
                  </a:lnTo>
                  <a:lnTo>
                    <a:pt x="53949" y="185076"/>
                  </a:lnTo>
                  <a:lnTo>
                    <a:pt x="3175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5942">
              <a:extLst>
                <a:ext uri="{FF2B5EF4-FFF2-40B4-BE49-F238E27FC236}">
                  <a16:creationId xmlns:a16="http://schemas.microsoft.com/office/drawing/2014/main" xmlns="" id="{9560ACA3-AA1F-477A-9448-652D5AAFB71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913039" y="4929365"/>
              <a:ext cx="170262" cy="176036"/>
            </a:xfrm>
            <a:custGeom>
              <a:avLst/>
              <a:gdLst/>
              <a:ahLst/>
              <a:cxnLst/>
              <a:rect l="0" t="0" r="0" b="0"/>
              <a:pathLst>
                <a:path w="170262" h="176036">
                  <a:moveTo>
                    <a:pt x="138511" y="10935"/>
                  </a:moveTo>
                  <a:lnTo>
                    <a:pt x="138511" y="10935"/>
                  </a:lnTo>
                  <a:lnTo>
                    <a:pt x="138509" y="0"/>
                  </a:lnTo>
                  <a:lnTo>
                    <a:pt x="138509" y="2129"/>
                  </a:lnTo>
                  <a:lnTo>
                    <a:pt x="126302" y="34255"/>
                  </a:lnTo>
                  <a:lnTo>
                    <a:pt x="104898" y="72874"/>
                  </a:lnTo>
                  <a:lnTo>
                    <a:pt x="80888" y="111053"/>
                  </a:lnTo>
                  <a:lnTo>
                    <a:pt x="41207" y="152511"/>
                  </a:lnTo>
                  <a:lnTo>
                    <a:pt x="26119" y="165580"/>
                  </a:lnTo>
                  <a:lnTo>
                    <a:pt x="12360" y="171389"/>
                  </a:lnTo>
                  <a:lnTo>
                    <a:pt x="7844" y="171526"/>
                  </a:lnTo>
                  <a:lnTo>
                    <a:pt x="4833" y="170207"/>
                  </a:lnTo>
                  <a:lnTo>
                    <a:pt x="2825" y="167916"/>
                  </a:lnTo>
                  <a:lnTo>
                    <a:pt x="0" y="147837"/>
                  </a:lnTo>
                  <a:lnTo>
                    <a:pt x="3104" y="133164"/>
                  </a:lnTo>
                  <a:lnTo>
                    <a:pt x="9891" y="120292"/>
                  </a:lnTo>
                  <a:lnTo>
                    <a:pt x="19962" y="109867"/>
                  </a:lnTo>
                  <a:lnTo>
                    <a:pt x="31495" y="104294"/>
                  </a:lnTo>
                  <a:lnTo>
                    <a:pt x="62887" y="100716"/>
                  </a:lnTo>
                  <a:lnTo>
                    <a:pt x="80677" y="105871"/>
                  </a:lnTo>
                  <a:lnTo>
                    <a:pt x="127264" y="133085"/>
                  </a:lnTo>
                  <a:lnTo>
                    <a:pt x="170261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5943">
              <a:extLst>
                <a:ext uri="{FF2B5EF4-FFF2-40B4-BE49-F238E27FC236}">
                  <a16:creationId xmlns:a16="http://schemas.microsoft.com/office/drawing/2014/main" xmlns="" id="{4B1E56D4-CE81-4E7F-88E4-7950357879F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819073" y="4889500"/>
              <a:ext cx="54678" cy="203201"/>
            </a:xfrm>
            <a:custGeom>
              <a:avLst/>
              <a:gdLst/>
              <a:ahLst/>
              <a:cxnLst/>
              <a:rect l="0" t="0" r="0" b="0"/>
              <a:pathLst>
                <a:path w="54678" h="203201">
                  <a:moveTo>
                    <a:pt x="48327" y="0"/>
                  </a:moveTo>
                  <a:lnTo>
                    <a:pt x="48327" y="0"/>
                  </a:lnTo>
                  <a:lnTo>
                    <a:pt x="44956" y="0"/>
                  </a:lnTo>
                  <a:lnTo>
                    <a:pt x="41420" y="3763"/>
                  </a:lnTo>
                  <a:lnTo>
                    <a:pt x="22321" y="43308"/>
                  </a:lnTo>
                  <a:lnTo>
                    <a:pt x="5875" y="89929"/>
                  </a:lnTo>
                  <a:lnTo>
                    <a:pt x="0" y="127305"/>
                  </a:lnTo>
                  <a:lnTo>
                    <a:pt x="5001" y="158448"/>
                  </a:lnTo>
                  <a:lnTo>
                    <a:pt x="18792" y="182179"/>
                  </a:lnTo>
                  <a:lnTo>
                    <a:pt x="32143" y="192211"/>
                  </a:lnTo>
                  <a:lnTo>
                    <a:pt x="54677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5944">
              <a:extLst>
                <a:ext uri="{FF2B5EF4-FFF2-40B4-BE49-F238E27FC236}">
                  <a16:creationId xmlns:a16="http://schemas.microsoft.com/office/drawing/2014/main" xmlns="" id="{1CCAB528-AF73-4969-9B7E-FA85C18B2F8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645150" y="5010150"/>
              <a:ext cx="95251" cy="133351"/>
            </a:xfrm>
            <a:custGeom>
              <a:avLst/>
              <a:gdLst/>
              <a:ahLst/>
              <a:cxnLst/>
              <a:rect l="0" t="0" r="0" b="0"/>
              <a:pathLst>
                <a:path w="95251" h="133351">
                  <a:moveTo>
                    <a:pt x="95250" y="0"/>
                  </a:moveTo>
                  <a:lnTo>
                    <a:pt x="95250" y="0"/>
                  </a:lnTo>
                  <a:lnTo>
                    <a:pt x="81435" y="8788"/>
                  </a:lnTo>
                  <a:lnTo>
                    <a:pt x="62025" y="30507"/>
                  </a:lnTo>
                  <a:lnTo>
                    <a:pt x="33437" y="75270"/>
                  </a:lnTo>
                  <a:lnTo>
                    <a:pt x="8380" y="118129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5945">
              <a:extLst>
                <a:ext uri="{FF2B5EF4-FFF2-40B4-BE49-F238E27FC236}">
                  <a16:creationId xmlns:a16="http://schemas.microsoft.com/office/drawing/2014/main" xmlns="" id="{3932456D-6BBA-4A94-BF69-4DB6636814D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537200" y="4859922"/>
              <a:ext cx="105272" cy="390491"/>
            </a:xfrm>
            <a:custGeom>
              <a:avLst/>
              <a:gdLst/>
              <a:ahLst/>
              <a:cxnLst/>
              <a:rect l="0" t="0" r="0" b="0"/>
              <a:pathLst>
                <a:path w="105272" h="390491">
                  <a:moveTo>
                    <a:pt x="12700" y="162928"/>
                  </a:moveTo>
                  <a:lnTo>
                    <a:pt x="12700" y="162928"/>
                  </a:lnTo>
                  <a:lnTo>
                    <a:pt x="14581" y="204041"/>
                  </a:lnTo>
                  <a:lnTo>
                    <a:pt x="17726" y="248252"/>
                  </a:lnTo>
                  <a:lnTo>
                    <a:pt x="18461" y="281283"/>
                  </a:lnTo>
                  <a:lnTo>
                    <a:pt x="18789" y="317130"/>
                  </a:lnTo>
                  <a:lnTo>
                    <a:pt x="15601" y="359528"/>
                  </a:lnTo>
                  <a:lnTo>
                    <a:pt x="8910" y="388134"/>
                  </a:lnTo>
                  <a:lnTo>
                    <a:pt x="8056" y="389971"/>
                  </a:lnTo>
                  <a:lnTo>
                    <a:pt x="7488" y="390490"/>
                  </a:lnTo>
                  <a:lnTo>
                    <a:pt x="6500" y="349328"/>
                  </a:lnTo>
                  <a:lnTo>
                    <a:pt x="6417" y="312095"/>
                  </a:lnTo>
                  <a:lnTo>
                    <a:pt x="6395" y="286361"/>
                  </a:lnTo>
                  <a:lnTo>
                    <a:pt x="6379" y="257917"/>
                  </a:lnTo>
                  <a:lnTo>
                    <a:pt x="7781" y="227664"/>
                  </a:lnTo>
                  <a:lnTo>
                    <a:pt x="10126" y="196208"/>
                  </a:lnTo>
                  <a:lnTo>
                    <a:pt x="13101" y="163948"/>
                  </a:lnTo>
                  <a:lnTo>
                    <a:pt x="16495" y="136091"/>
                  </a:lnTo>
                  <a:lnTo>
                    <a:pt x="20169" y="111170"/>
                  </a:lnTo>
                  <a:lnTo>
                    <a:pt x="27308" y="69369"/>
                  </a:lnTo>
                  <a:lnTo>
                    <a:pt x="36706" y="27413"/>
                  </a:lnTo>
                  <a:lnTo>
                    <a:pt x="46653" y="8860"/>
                  </a:lnTo>
                  <a:lnTo>
                    <a:pt x="52974" y="3772"/>
                  </a:lnTo>
                  <a:lnTo>
                    <a:pt x="67523" y="0"/>
                  </a:lnTo>
                  <a:lnTo>
                    <a:pt x="73944" y="2803"/>
                  </a:lnTo>
                  <a:lnTo>
                    <a:pt x="84840" y="15326"/>
                  </a:lnTo>
                  <a:lnTo>
                    <a:pt x="98908" y="48952"/>
                  </a:lnTo>
                  <a:lnTo>
                    <a:pt x="105271" y="90195"/>
                  </a:lnTo>
                  <a:lnTo>
                    <a:pt x="101114" y="115315"/>
                  </a:lnTo>
                  <a:lnTo>
                    <a:pt x="86875" y="145528"/>
                  </a:lnTo>
                  <a:lnTo>
                    <a:pt x="73888" y="160133"/>
                  </a:lnTo>
                  <a:lnTo>
                    <a:pt x="56358" y="171328"/>
                  </a:lnTo>
                  <a:lnTo>
                    <a:pt x="38689" y="175364"/>
                  </a:lnTo>
                  <a:lnTo>
                    <a:pt x="22840" y="174099"/>
                  </a:lnTo>
                  <a:lnTo>
                    <a:pt x="11092" y="168833"/>
                  </a:lnTo>
                  <a:lnTo>
                    <a:pt x="4930" y="163671"/>
                  </a:lnTo>
                  <a:lnTo>
                    <a:pt x="0" y="156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5946">
              <a:extLst>
                <a:ext uri="{FF2B5EF4-FFF2-40B4-BE49-F238E27FC236}">
                  <a16:creationId xmlns:a16="http://schemas.microsoft.com/office/drawing/2014/main" xmlns="" id="{F861456D-9EEE-40C7-AC77-07FC844B630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626100" y="5023733"/>
              <a:ext cx="107951" cy="62618"/>
            </a:xfrm>
            <a:custGeom>
              <a:avLst/>
              <a:gdLst/>
              <a:ahLst/>
              <a:cxnLst/>
              <a:rect l="0" t="0" r="0" b="0"/>
              <a:pathLst>
                <a:path w="107951" h="626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9" y="0"/>
                  </a:lnTo>
                  <a:lnTo>
                    <a:pt x="14748" y="3273"/>
                  </a:lnTo>
                  <a:lnTo>
                    <a:pt x="53976" y="26763"/>
                  </a:lnTo>
                  <a:lnTo>
                    <a:pt x="107950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5947">
              <a:extLst>
                <a:ext uri="{FF2B5EF4-FFF2-40B4-BE49-F238E27FC236}">
                  <a16:creationId xmlns:a16="http://schemas.microsoft.com/office/drawing/2014/main" xmlns="" id="{40607136-DF63-4EAF-9BD0-69C85FA6250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422900" y="5022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5948">
              <a:extLst>
                <a:ext uri="{FF2B5EF4-FFF2-40B4-BE49-F238E27FC236}">
                  <a16:creationId xmlns:a16="http://schemas.microsoft.com/office/drawing/2014/main" xmlns="" id="{85D4801C-967A-4777-BB56-147C813CF0A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120598" y="4883150"/>
              <a:ext cx="200703" cy="177801"/>
            </a:xfrm>
            <a:custGeom>
              <a:avLst/>
              <a:gdLst/>
              <a:ahLst/>
              <a:cxnLst/>
              <a:rect l="0" t="0" r="0" b="0"/>
              <a:pathLst>
                <a:path w="200703" h="177801">
                  <a:moveTo>
                    <a:pt x="200702" y="0"/>
                  </a:moveTo>
                  <a:lnTo>
                    <a:pt x="200702" y="0"/>
                  </a:lnTo>
                  <a:lnTo>
                    <a:pt x="167477" y="42063"/>
                  </a:lnTo>
                  <a:lnTo>
                    <a:pt x="128218" y="87819"/>
                  </a:lnTo>
                  <a:lnTo>
                    <a:pt x="84627" y="119182"/>
                  </a:lnTo>
                  <a:lnTo>
                    <a:pt x="51147" y="135894"/>
                  </a:lnTo>
                  <a:lnTo>
                    <a:pt x="31457" y="139654"/>
                  </a:lnTo>
                  <a:lnTo>
                    <a:pt x="22256" y="139669"/>
                  </a:lnTo>
                  <a:lnTo>
                    <a:pt x="15416" y="137563"/>
                  </a:lnTo>
                  <a:lnTo>
                    <a:pt x="10150" y="134042"/>
                  </a:lnTo>
                  <a:lnTo>
                    <a:pt x="5934" y="129578"/>
                  </a:lnTo>
                  <a:lnTo>
                    <a:pt x="1249" y="118974"/>
                  </a:lnTo>
                  <a:lnTo>
                    <a:pt x="0" y="113182"/>
                  </a:lnTo>
                  <a:lnTo>
                    <a:pt x="579" y="107910"/>
                  </a:lnTo>
                  <a:lnTo>
                    <a:pt x="4984" y="98290"/>
                  </a:lnTo>
                  <a:lnTo>
                    <a:pt x="15409" y="91192"/>
                  </a:lnTo>
                  <a:lnTo>
                    <a:pt x="30155" y="86390"/>
                  </a:lnTo>
                  <a:lnTo>
                    <a:pt x="57585" y="84394"/>
                  </a:lnTo>
                  <a:lnTo>
                    <a:pt x="84605" y="89367"/>
                  </a:lnTo>
                  <a:lnTo>
                    <a:pt x="113934" y="104327"/>
                  </a:lnTo>
                  <a:lnTo>
                    <a:pt x="145725" y="132425"/>
                  </a:lnTo>
                  <a:lnTo>
                    <a:pt x="175302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5949">
              <a:extLst>
                <a:ext uri="{FF2B5EF4-FFF2-40B4-BE49-F238E27FC236}">
                  <a16:creationId xmlns:a16="http://schemas.microsoft.com/office/drawing/2014/main" xmlns="" id="{314CBEE4-DCC2-4EE8-A5F9-9CA878B95CF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856930" y="4838962"/>
              <a:ext cx="184971" cy="253334"/>
            </a:xfrm>
            <a:custGeom>
              <a:avLst/>
              <a:gdLst/>
              <a:ahLst/>
              <a:cxnLst/>
              <a:rect l="0" t="0" r="0" b="0"/>
              <a:pathLst>
                <a:path w="184971" h="253334">
                  <a:moveTo>
                    <a:pt x="140520" y="6088"/>
                  </a:moveTo>
                  <a:lnTo>
                    <a:pt x="140520" y="6088"/>
                  </a:lnTo>
                  <a:lnTo>
                    <a:pt x="146609" y="0"/>
                  </a:lnTo>
                  <a:lnTo>
                    <a:pt x="143421" y="6557"/>
                  </a:lnTo>
                  <a:lnTo>
                    <a:pt x="120109" y="26485"/>
                  </a:lnTo>
                  <a:lnTo>
                    <a:pt x="80384" y="52685"/>
                  </a:lnTo>
                  <a:lnTo>
                    <a:pt x="38722" y="84829"/>
                  </a:lnTo>
                  <a:lnTo>
                    <a:pt x="1752" y="123032"/>
                  </a:lnTo>
                  <a:lnTo>
                    <a:pt x="31" y="127795"/>
                  </a:lnTo>
                  <a:lnTo>
                    <a:pt x="0" y="136851"/>
                  </a:lnTo>
                  <a:lnTo>
                    <a:pt x="3094" y="140534"/>
                  </a:lnTo>
                  <a:lnTo>
                    <a:pt x="14060" y="146511"/>
                  </a:lnTo>
                  <a:lnTo>
                    <a:pt x="57275" y="158304"/>
                  </a:lnTo>
                  <a:lnTo>
                    <a:pt x="84957" y="166918"/>
                  </a:lnTo>
                  <a:lnTo>
                    <a:pt x="87956" y="169753"/>
                  </a:lnTo>
                  <a:lnTo>
                    <a:pt x="89249" y="173053"/>
                  </a:lnTo>
                  <a:lnTo>
                    <a:pt x="89406" y="176665"/>
                  </a:lnTo>
                  <a:lnTo>
                    <a:pt x="83936" y="186322"/>
                  </a:lnTo>
                  <a:lnTo>
                    <a:pt x="73744" y="196965"/>
                  </a:lnTo>
                  <a:lnTo>
                    <a:pt x="29274" y="223952"/>
                  </a:lnTo>
                  <a:lnTo>
                    <a:pt x="6989" y="241880"/>
                  </a:lnTo>
                  <a:lnTo>
                    <a:pt x="3561" y="246822"/>
                  </a:lnTo>
                  <a:lnTo>
                    <a:pt x="2647" y="249127"/>
                  </a:lnTo>
                  <a:lnTo>
                    <a:pt x="3449" y="250664"/>
                  </a:lnTo>
                  <a:lnTo>
                    <a:pt x="5395" y="251688"/>
                  </a:lnTo>
                  <a:lnTo>
                    <a:pt x="28769" y="253333"/>
                  </a:lnTo>
                  <a:lnTo>
                    <a:pt x="72609" y="248658"/>
                  </a:lnTo>
                  <a:lnTo>
                    <a:pt x="118772" y="246850"/>
                  </a:lnTo>
                  <a:lnTo>
                    <a:pt x="164981" y="238571"/>
                  </a:lnTo>
                  <a:lnTo>
                    <a:pt x="184970" y="234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5950">
              <a:extLst>
                <a:ext uri="{FF2B5EF4-FFF2-40B4-BE49-F238E27FC236}">
                  <a16:creationId xmlns:a16="http://schemas.microsoft.com/office/drawing/2014/main" xmlns="" id="{527E384B-04E9-4A2E-900A-B38B2B85121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471283" y="4997450"/>
              <a:ext cx="183268" cy="6351"/>
            </a:xfrm>
            <a:custGeom>
              <a:avLst/>
              <a:gdLst/>
              <a:ahLst/>
              <a:cxnLst/>
              <a:rect l="0" t="0" r="0" b="0"/>
              <a:pathLst>
                <a:path w="1832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41528" y="1324"/>
                  </a:lnTo>
                  <a:lnTo>
                    <a:pt x="78476" y="392"/>
                  </a:lnTo>
                  <a:lnTo>
                    <a:pt x="118821" y="116"/>
                  </a:lnTo>
                  <a:lnTo>
                    <a:pt x="163638" y="23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5951">
              <a:extLst>
                <a:ext uri="{FF2B5EF4-FFF2-40B4-BE49-F238E27FC236}">
                  <a16:creationId xmlns:a16="http://schemas.microsoft.com/office/drawing/2014/main" xmlns="" id="{1D867E03-971C-4F2B-B920-374389ABFAEB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170526" y="4858633"/>
              <a:ext cx="210975" cy="227718"/>
            </a:xfrm>
            <a:custGeom>
              <a:avLst/>
              <a:gdLst/>
              <a:ahLst/>
              <a:cxnLst/>
              <a:rect l="0" t="0" r="0" b="0"/>
              <a:pathLst>
                <a:path w="210975" h="227718">
                  <a:moveTo>
                    <a:pt x="185574" y="5467"/>
                  </a:moveTo>
                  <a:lnTo>
                    <a:pt x="185574" y="5467"/>
                  </a:lnTo>
                  <a:lnTo>
                    <a:pt x="185574" y="0"/>
                  </a:lnTo>
                  <a:lnTo>
                    <a:pt x="173365" y="26984"/>
                  </a:lnTo>
                  <a:lnTo>
                    <a:pt x="161394" y="71415"/>
                  </a:lnTo>
                  <a:lnTo>
                    <a:pt x="145249" y="111947"/>
                  </a:lnTo>
                  <a:lnTo>
                    <a:pt x="122904" y="150376"/>
                  </a:lnTo>
                  <a:lnTo>
                    <a:pt x="98409" y="182301"/>
                  </a:lnTo>
                  <a:lnTo>
                    <a:pt x="81688" y="196008"/>
                  </a:lnTo>
                  <a:lnTo>
                    <a:pt x="64848" y="203041"/>
                  </a:lnTo>
                  <a:lnTo>
                    <a:pt x="56407" y="204916"/>
                  </a:lnTo>
                  <a:lnTo>
                    <a:pt x="48663" y="204050"/>
                  </a:lnTo>
                  <a:lnTo>
                    <a:pt x="34413" y="197442"/>
                  </a:lnTo>
                  <a:lnTo>
                    <a:pt x="14491" y="171710"/>
                  </a:lnTo>
                  <a:lnTo>
                    <a:pt x="1925" y="147387"/>
                  </a:lnTo>
                  <a:lnTo>
                    <a:pt x="0" y="133453"/>
                  </a:lnTo>
                  <a:lnTo>
                    <a:pt x="2202" y="120911"/>
                  </a:lnTo>
                  <a:lnTo>
                    <a:pt x="7884" y="110633"/>
                  </a:lnTo>
                  <a:lnTo>
                    <a:pt x="12786" y="107327"/>
                  </a:lnTo>
                  <a:lnTo>
                    <a:pt x="25759" y="103655"/>
                  </a:lnTo>
                  <a:lnTo>
                    <a:pt x="55671" y="104959"/>
                  </a:lnTo>
                  <a:lnTo>
                    <a:pt x="91345" y="119926"/>
                  </a:lnTo>
                  <a:lnTo>
                    <a:pt x="138503" y="145904"/>
                  </a:lnTo>
                  <a:lnTo>
                    <a:pt x="159005" y="169295"/>
                  </a:lnTo>
                  <a:lnTo>
                    <a:pt x="191766" y="212844"/>
                  </a:lnTo>
                  <a:lnTo>
                    <a:pt x="210974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5952">
              <a:extLst>
                <a:ext uri="{FF2B5EF4-FFF2-40B4-BE49-F238E27FC236}">
                  <a16:creationId xmlns:a16="http://schemas.microsoft.com/office/drawing/2014/main" xmlns="" id="{64DA9AD1-91DA-404F-AC81-77FC42D30DC2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954319" y="4790766"/>
              <a:ext cx="109682" cy="340035"/>
            </a:xfrm>
            <a:custGeom>
              <a:avLst/>
              <a:gdLst/>
              <a:ahLst/>
              <a:cxnLst/>
              <a:rect l="0" t="0" r="0" b="0"/>
              <a:pathLst>
                <a:path w="109682" h="340035">
                  <a:moveTo>
                    <a:pt x="90631" y="9834"/>
                  </a:moveTo>
                  <a:lnTo>
                    <a:pt x="90631" y="9834"/>
                  </a:lnTo>
                  <a:lnTo>
                    <a:pt x="90631" y="374"/>
                  </a:lnTo>
                  <a:lnTo>
                    <a:pt x="89220" y="0"/>
                  </a:lnTo>
                  <a:lnTo>
                    <a:pt x="83889" y="1465"/>
                  </a:lnTo>
                  <a:lnTo>
                    <a:pt x="54035" y="42031"/>
                  </a:lnTo>
                  <a:lnTo>
                    <a:pt x="30556" y="82090"/>
                  </a:lnTo>
                  <a:lnTo>
                    <a:pt x="12466" y="126337"/>
                  </a:lnTo>
                  <a:lnTo>
                    <a:pt x="1541" y="170726"/>
                  </a:lnTo>
                  <a:lnTo>
                    <a:pt x="0" y="202227"/>
                  </a:lnTo>
                  <a:lnTo>
                    <a:pt x="4981" y="247931"/>
                  </a:lnTo>
                  <a:lnTo>
                    <a:pt x="17275" y="286404"/>
                  </a:lnTo>
                  <a:lnTo>
                    <a:pt x="29101" y="307732"/>
                  </a:lnTo>
                  <a:lnTo>
                    <a:pt x="43764" y="324266"/>
                  </a:lnTo>
                  <a:lnTo>
                    <a:pt x="59688" y="333026"/>
                  </a:lnTo>
                  <a:lnTo>
                    <a:pt x="109681" y="340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5953">
              <a:extLst>
                <a:ext uri="{FF2B5EF4-FFF2-40B4-BE49-F238E27FC236}">
                  <a16:creationId xmlns:a16="http://schemas.microsoft.com/office/drawing/2014/main" xmlns="" id="{2DB3836C-B59B-473E-8942-73F80A1430F1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450249" y="4781550"/>
              <a:ext cx="302602" cy="351992"/>
            </a:xfrm>
            <a:custGeom>
              <a:avLst/>
              <a:gdLst/>
              <a:ahLst/>
              <a:cxnLst/>
              <a:rect l="0" t="0" r="0" b="0"/>
              <a:pathLst>
                <a:path w="302602" h="351992">
                  <a:moveTo>
                    <a:pt x="251801" y="0"/>
                  </a:moveTo>
                  <a:lnTo>
                    <a:pt x="251801" y="0"/>
                  </a:lnTo>
                  <a:lnTo>
                    <a:pt x="248430" y="0"/>
                  </a:lnTo>
                  <a:lnTo>
                    <a:pt x="200890" y="22368"/>
                  </a:lnTo>
                  <a:lnTo>
                    <a:pt x="153393" y="48868"/>
                  </a:lnTo>
                  <a:lnTo>
                    <a:pt x="109284" y="75628"/>
                  </a:lnTo>
                  <a:lnTo>
                    <a:pt x="64229" y="103312"/>
                  </a:lnTo>
                  <a:lnTo>
                    <a:pt x="21193" y="137528"/>
                  </a:lnTo>
                  <a:lnTo>
                    <a:pt x="11725" y="149554"/>
                  </a:lnTo>
                  <a:lnTo>
                    <a:pt x="9200" y="154736"/>
                  </a:lnTo>
                  <a:lnTo>
                    <a:pt x="8928" y="158896"/>
                  </a:lnTo>
                  <a:lnTo>
                    <a:pt x="10158" y="162375"/>
                  </a:lnTo>
                  <a:lnTo>
                    <a:pt x="12388" y="165400"/>
                  </a:lnTo>
                  <a:lnTo>
                    <a:pt x="29013" y="173028"/>
                  </a:lnTo>
                  <a:lnTo>
                    <a:pt x="75045" y="182197"/>
                  </a:lnTo>
                  <a:lnTo>
                    <a:pt x="106427" y="187135"/>
                  </a:lnTo>
                  <a:lnTo>
                    <a:pt x="118260" y="192874"/>
                  </a:lnTo>
                  <a:lnTo>
                    <a:pt x="119028" y="196316"/>
                  </a:lnTo>
                  <a:lnTo>
                    <a:pt x="116121" y="205785"/>
                  </a:lnTo>
                  <a:lnTo>
                    <a:pt x="91911" y="234180"/>
                  </a:lnTo>
                  <a:lnTo>
                    <a:pt x="53889" y="266965"/>
                  </a:lnTo>
                  <a:lnTo>
                    <a:pt x="8935" y="308735"/>
                  </a:lnTo>
                  <a:lnTo>
                    <a:pt x="2750" y="318543"/>
                  </a:lnTo>
                  <a:lnTo>
                    <a:pt x="0" y="327606"/>
                  </a:lnTo>
                  <a:lnTo>
                    <a:pt x="678" y="331293"/>
                  </a:lnTo>
                  <a:lnTo>
                    <a:pt x="5195" y="337271"/>
                  </a:lnTo>
                  <a:lnTo>
                    <a:pt x="22413" y="344603"/>
                  </a:lnTo>
                  <a:lnTo>
                    <a:pt x="65065" y="351991"/>
                  </a:lnTo>
                  <a:lnTo>
                    <a:pt x="111648" y="349670"/>
                  </a:lnTo>
                  <a:lnTo>
                    <a:pt x="149529" y="346379"/>
                  </a:lnTo>
                  <a:lnTo>
                    <a:pt x="188002" y="342565"/>
                  </a:lnTo>
                  <a:lnTo>
                    <a:pt x="223446" y="339223"/>
                  </a:lnTo>
                  <a:lnTo>
                    <a:pt x="262528" y="336636"/>
                  </a:lnTo>
                  <a:lnTo>
                    <a:pt x="302601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8" name="SMARTInkShape-Group1110">
            <a:extLst>
              <a:ext uri="{FF2B5EF4-FFF2-40B4-BE49-F238E27FC236}">
                <a16:creationId xmlns:a16="http://schemas.microsoft.com/office/drawing/2014/main" xmlns="" id="{B2B64237-63B5-427B-B515-C8B5D2607FF3}"/>
              </a:ext>
            </a:extLst>
          </p:cNvPr>
          <p:cNvGrpSpPr/>
          <p:nvPr/>
        </p:nvGrpSpPr>
        <p:grpSpPr>
          <a:xfrm>
            <a:off x="3594100" y="4911241"/>
            <a:ext cx="4188243" cy="1413360"/>
            <a:chOff x="3594100" y="4911241"/>
            <a:chExt cx="4188243" cy="1413360"/>
          </a:xfrm>
        </p:grpSpPr>
        <p:sp>
          <p:nvSpPr>
            <p:cNvPr id="570" name="SMARTInkShape-5954">
              <a:extLst>
                <a:ext uri="{FF2B5EF4-FFF2-40B4-BE49-F238E27FC236}">
                  <a16:creationId xmlns:a16="http://schemas.microsoft.com/office/drawing/2014/main" xmlns="" id="{9033B4F9-04D4-4195-8404-453ED4BCE02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951878" y="5773556"/>
              <a:ext cx="124823" cy="551045"/>
            </a:xfrm>
            <a:custGeom>
              <a:avLst/>
              <a:gdLst/>
              <a:ahLst/>
              <a:cxnLst/>
              <a:rect l="0" t="0" r="0" b="0"/>
              <a:pathLst>
                <a:path w="124823" h="551045">
                  <a:moveTo>
                    <a:pt x="124822" y="17644"/>
                  </a:moveTo>
                  <a:lnTo>
                    <a:pt x="124822" y="17644"/>
                  </a:lnTo>
                  <a:lnTo>
                    <a:pt x="119796" y="5711"/>
                  </a:lnTo>
                  <a:lnTo>
                    <a:pt x="119355" y="3338"/>
                  </a:lnTo>
                  <a:lnTo>
                    <a:pt x="118355" y="1757"/>
                  </a:lnTo>
                  <a:lnTo>
                    <a:pt x="116983" y="704"/>
                  </a:lnTo>
                  <a:lnTo>
                    <a:pt x="115362" y="0"/>
                  </a:lnTo>
                  <a:lnTo>
                    <a:pt x="113577" y="942"/>
                  </a:lnTo>
                  <a:lnTo>
                    <a:pt x="109711" y="5752"/>
                  </a:lnTo>
                  <a:lnTo>
                    <a:pt x="84950" y="52628"/>
                  </a:lnTo>
                  <a:lnTo>
                    <a:pt x="64768" y="86815"/>
                  </a:lnTo>
                  <a:lnTo>
                    <a:pt x="44039" y="127878"/>
                  </a:lnTo>
                  <a:lnTo>
                    <a:pt x="26829" y="173881"/>
                  </a:lnTo>
                  <a:lnTo>
                    <a:pt x="19277" y="198002"/>
                  </a:lnTo>
                  <a:lnTo>
                    <a:pt x="13537" y="223960"/>
                  </a:lnTo>
                  <a:lnTo>
                    <a:pt x="9003" y="251144"/>
                  </a:lnTo>
                  <a:lnTo>
                    <a:pt x="5276" y="279143"/>
                  </a:lnTo>
                  <a:lnTo>
                    <a:pt x="2791" y="307688"/>
                  </a:lnTo>
                  <a:lnTo>
                    <a:pt x="1135" y="336597"/>
                  </a:lnTo>
                  <a:lnTo>
                    <a:pt x="31" y="365745"/>
                  </a:lnTo>
                  <a:lnTo>
                    <a:pt x="0" y="392234"/>
                  </a:lnTo>
                  <a:lnTo>
                    <a:pt x="685" y="416948"/>
                  </a:lnTo>
                  <a:lnTo>
                    <a:pt x="5444" y="461107"/>
                  </a:lnTo>
                  <a:lnTo>
                    <a:pt x="16967" y="497195"/>
                  </a:lnTo>
                  <a:lnTo>
                    <a:pt x="54972" y="551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5955">
              <a:extLst>
                <a:ext uri="{FF2B5EF4-FFF2-40B4-BE49-F238E27FC236}">
                  <a16:creationId xmlns:a16="http://schemas.microsoft.com/office/drawing/2014/main" xmlns="" id="{68C75B13-B65B-4AF7-A2B4-FEEB68A9B62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594100" y="5432715"/>
              <a:ext cx="3816351" cy="123536"/>
            </a:xfrm>
            <a:custGeom>
              <a:avLst/>
              <a:gdLst/>
              <a:ahLst/>
              <a:cxnLst/>
              <a:rect l="0" t="0" r="0" b="0"/>
              <a:pathLst>
                <a:path w="3816351" h="123536">
                  <a:moveTo>
                    <a:pt x="0" y="40985"/>
                  </a:moveTo>
                  <a:lnTo>
                    <a:pt x="0" y="40985"/>
                  </a:lnTo>
                  <a:lnTo>
                    <a:pt x="36628" y="40985"/>
                  </a:lnTo>
                  <a:lnTo>
                    <a:pt x="78037" y="37614"/>
                  </a:lnTo>
                  <a:lnTo>
                    <a:pt x="120996" y="34077"/>
                  </a:lnTo>
                  <a:lnTo>
                    <a:pt x="146281" y="32147"/>
                  </a:lnTo>
                  <a:lnTo>
                    <a:pt x="175132" y="29448"/>
                  </a:lnTo>
                  <a:lnTo>
                    <a:pt x="206360" y="26237"/>
                  </a:lnTo>
                  <a:lnTo>
                    <a:pt x="239173" y="22687"/>
                  </a:lnTo>
                  <a:lnTo>
                    <a:pt x="275160" y="20320"/>
                  </a:lnTo>
                  <a:lnTo>
                    <a:pt x="313262" y="18741"/>
                  </a:lnTo>
                  <a:lnTo>
                    <a:pt x="352775" y="17690"/>
                  </a:lnTo>
                  <a:lnTo>
                    <a:pt x="396755" y="16988"/>
                  </a:lnTo>
                  <a:lnTo>
                    <a:pt x="443715" y="16520"/>
                  </a:lnTo>
                  <a:lnTo>
                    <a:pt x="492659" y="16209"/>
                  </a:lnTo>
                  <a:lnTo>
                    <a:pt x="544340" y="15295"/>
                  </a:lnTo>
                  <a:lnTo>
                    <a:pt x="597843" y="13980"/>
                  </a:lnTo>
                  <a:lnTo>
                    <a:pt x="652562" y="12398"/>
                  </a:lnTo>
                  <a:lnTo>
                    <a:pt x="711619" y="10639"/>
                  </a:lnTo>
                  <a:lnTo>
                    <a:pt x="773568" y="8759"/>
                  </a:lnTo>
                  <a:lnTo>
                    <a:pt x="837445" y="6801"/>
                  </a:lnTo>
                  <a:lnTo>
                    <a:pt x="906842" y="4790"/>
                  </a:lnTo>
                  <a:lnTo>
                    <a:pt x="979917" y="2744"/>
                  </a:lnTo>
                  <a:lnTo>
                    <a:pt x="1055444" y="674"/>
                  </a:lnTo>
                  <a:lnTo>
                    <a:pt x="1134018" y="0"/>
                  </a:lnTo>
                  <a:lnTo>
                    <a:pt x="1214624" y="256"/>
                  </a:lnTo>
                  <a:lnTo>
                    <a:pt x="1296582" y="1132"/>
                  </a:lnTo>
                  <a:lnTo>
                    <a:pt x="1379443" y="2422"/>
                  </a:lnTo>
                  <a:lnTo>
                    <a:pt x="1462907" y="3987"/>
                  </a:lnTo>
                  <a:lnTo>
                    <a:pt x="1546771" y="5737"/>
                  </a:lnTo>
                  <a:lnTo>
                    <a:pt x="1634431" y="9725"/>
                  </a:lnTo>
                  <a:lnTo>
                    <a:pt x="1724620" y="15206"/>
                  </a:lnTo>
                  <a:lnTo>
                    <a:pt x="1816497" y="21682"/>
                  </a:lnTo>
                  <a:lnTo>
                    <a:pt x="1907380" y="28116"/>
                  </a:lnTo>
                  <a:lnTo>
                    <a:pt x="1997604" y="34522"/>
                  </a:lnTo>
                  <a:lnTo>
                    <a:pt x="2087386" y="40909"/>
                  </a:lnTo>
                  <a:lnTo>
                    <a:pt x="2176169" y="46580"/>
                  </a:lnTo>
                  <a:lnTo>
                    <a:pt x="2264284" y="51770"/>
                  </a:lnTo>
                  <a:lnTo>
                    <a:pt x="2351956" y="56642"/>
                  </a:lnTo>
                  <a:lnTo>
                    <a:pt x="2440039" y="62007"/>
                  </a:lnTo>
                  <a:lnTo>
                    <a:pt x="2528391" y="67698"/>
                  </a:lnTo>
                  <a:lnTo>
                    <a:pt x="2616927" y="73611"/>
                  </a:lnTo>
                  <a:lnTo>
                    <a:pt x="2702763" y="78258"/>
                  </a:lnTo>
                  <a:lnTo>
                    <a:pt x="2786797" y="82062"/>
                  </a:lnTo>
                  <a:lnTo>
                    <a:pt x="2869631" y="85303"/>
                  </a:lnTo>
                  <a:lnTo>
                    <a:pt x="2949549" y="88875"/>
                  </a:lnTo>
                  <a:lnTo>
                    <a:pt x="3027521" y="92667"/>
                  </a:lnTo>
                  <a:lnTo>
                    <a:pt x="3104197" y="96606"/>
                  </a:lnTo>
                  <a:lnTo>
                    <a:pt x="3177187" y="100645"/>
                  </a:lnTo>
                  <a:lnTo>
                    <a:pt x="3247720" y="104746"/>
                  </a:lnTo>
                  <a:lnTo>
                    <a:pt x="3316612" y="108892"/>
                  </a:lnTo>
                  <a:lnTo>
                    <a:pt x="3380180" y="111657"/>
                  </a:lnTo>
                  <a:lnTo>
                    <a:pt x="3440199" y="113500"/>
                  </a:lnTo>
                  <a:lnTo>
                    <a:pt x="3497849" y="114728"/>
                  </a:lnTo>
                  <a:lnTo>
                    <a:pt x="3549689" y="116252"/>
                  </a:lnTo>
                  <a:lnTo>
                    <a:pt x="3597653" y="117974"/>
                  </a:lnTo>
                  <a:lnTo>
                    <a:pt x="3643035" y="119828"/>
                  </a:lnTo>
                  <a:lnTo>
                    <a:pt x="3682463" y="121063"/>
                  </a:lnTo>
                  <a:lnTo>
                    <a:pt x="3717919" y="121887"/>
                  </a:lnTo>
                  <a:lnTo>
                    <a:pt x="3750728" y="122437"/>
                  </a:lnTo>
                  <a:lnTo>
                    <a:pt x="3816350" y="123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5956">
              <a:extLst>
                <a:ext uri="{FF2B5EF4-FFF2-40B4-BE49-F238E27FC236}">
                  <a16:creationId xmlns:a16="http://schemas.microsoft.com/office/drawing/2014/main" xmlns="" id="{870D5031-9DAB-442D-B401-894B5997F98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683500" y="4911241"/>
              <a:ext cx="98843" cy="359260"/>
            </a:xfrm>
            <a:custGeom>
              <a:avLst/>
              <a:gdLst/>
              <a:ahLst/>
              <a:cxnLst/>
              <a:rect l="0" t="0" r="0" b="0"/>
              <a:pathLst>
                <a:path w="98843" h="359260">
                  <a:moveTo>
                    <a:pt x="38100" y="3659"/>
                  </a:moveTo>
                  <a:lnTo>
                    <a:pt x="38100" y="3659"/>
                  </a:lnTo>
                  <a:lnTo>
                    <a:pt x="41470" y="288"/>
                  </a:lnTo>
                  <a:lnTo>
                    <a:pt x="43875" y="0"/>
                  </a:lnTo>
                  <a:lnTo>
                    <a:pt x="50309" y="1563"/>
                  </a:lnTo>
                  <a:lnTo>
                    <a:pt x="57872" y="12135"/>
                  </a:lnTo>
                  <a:lnTo>
                    <a:pt x="77597" y="57779"/>
                  </a:lnTo>
                  <a:lnTo>
                    <a:pt x="87640" y="92389"/>
                  </a:lnTo>
                  <a:lnTo>
                    <a:pt x="95395" y="130583"/>
                  </a:lnTo>
                  <a:lnTo>
                    <a:pt x="98842" y="168726"/>
                  </a:lnTo>
                  <a:lnTo>
                    <a:pt x="92849" y="208726"/>
                  </a:lnTo>
                  <a:lnTo>
                    <a:pt x="80071" y="247905"/>
                  </a:lnTo>
                  <a:lnTo>
                    <a:pt x="62633" y="281782"/>
                  </a:lnTo>
                  <a:lnTo>
                    <a:pt x="36354" y="321878"/>
                  </a:lnTo>
                  <a:lnTo>
                    <a:pt x="0" y="359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5957">
              <a:extLst>
                <a:ext uri="{FF2B5EF4-FFF2-40B4-BE49-F238E27FC236}">
                  <a16:creationId xmlns:a16="http://schemas.microsoft.com/office/drawing/2014/main" xmlns="" id="{32769A9D-E6E8-4B35-A2F1-206F5A26015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422091" y="4968391"/>
              <a:ext cx="185210" cy="175110"/>
            </a:xfrm>
            <a:custGeom>
              <a:avLst/>
              <a:gdLst/>
              <a:ahLst/>
              <a:cxnLst/>
              <a:rect l="0" t="0" r="0" b="0"/>
              <a:pathLst>
                <a:path w="185210" h="175110">
                  <a:moveTo>
                    <a:pt x="185209" y="3659"/>
                  </a:moveTo>
                  <a:lnTo>
                    <a:pt x="185209" y="3659"/>
                  </a:lnTo>
                  <a:lnTo>
                    <a:pt x="185209" y="0"/>
                  </a:lnTo>
                  <a:lnTo>
                    <a:pt x="185209" y="13151"/>
                  </a:lnTo>
                  <a:lnTo>
                    <a:pt x="169294" y="51944"/>
                  </a:lnTo>
                  <a:lnTo>
                    <a:pt x="145528" y="91500"/>
                  </a:lnTo>
                  <a:lnTo>
                    <a:pt x="108149" y="128229"/>
                  </a:lnTo>
                  <a:lnTo>
                    <a:pt x="67205" y="152046"/>
                  </a:lnTo>
                  <a:lnTo>
                    <a:pt x="43392" y="160861"/>
                  </a:lnTo>
                  <a:lnTo>
                    <a:pt x="24813" y="161485"/>
                  </a:lnTo>
                  <a:lnTo>
                    <a:pt x="16894" y="159677"/>
                  </a:lnTo>
                  <a:lnTo>
                    <a:pt x="10910" y="155649"/>
                  </a:lnTo>
                  <a:lnTo>
                    <a:pt x="2381" y="143647"/>
                  </a:lnTo>
                  <a:lnTo>
                    <a:pt x="0" y="127024"/>
                  </a:lnTo>
                  <a:lnTo>
                    <a:pt x="354" y="117652"/>
                  </a:lnTo>
                  <a:lnTo>
                    <a:pt x="6390" y="103477"/>
                  </a:lnTo>
                  <a:lnTo>
                    <a:pt x="10962" y="97721"/>
                  </a:lnTo>
                  <a:lnTo>
                    <a:pt x="17539" y="94589"/>
                  </a:lnTo>
                  <a:lnTo>
                    <a:pt x="34254" y="92991"/>
                  </a:lnTo>
                  <a:lnTo>
                    <a:pt x="66868" y="102800"/>
                  </a:lnTo>
                  <a:lnTo>
                    <a:pt x="103343" y="122482"/>
                  </a:lnTo>
                  <a:lnTo>
                    <a:pt x="146407" y="153007"/>
                  </a:lnTo>
                  <a:lnTo>
                    <a:pt x="172509" y="175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5958">
              <a:extLst>
                <a:ext uri="{FF2B5EF4-FFF2-40B4-BE49-F238E27FC236}">
                  <a16:creationId xmlns:a16="http://schemas.microsoft.com/office/drawing/2014/main" xmlns="" id="{14575D1F-715B-4139-82B8-608B41D5E9B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300592" y="4934833"/>
              <a:ext cx="71759" cy="227718"/>
            </a:xfrm>
            <a:custGeom>
              <a:avLst/>
              <a:gdLst/>
              <a:ahLst/>
              <a:cxnLst/>
              <a:rect l="0" t="0" r="0" b="0"/>
              <a:pathLst>
                <a:path w="71759" h="227718">
                  <a:moveTo>
                    <a:pt x="71758" y="5467"/>
                  </a:moveTo>
                  <a:lnTo>
                    <a:pt x="71758" y="5467"/>
                  </a:lnTo>
                  <a:lnTo>
                    <a:pt x="71758" y="2096"/>
                  </a:lnTo>
                  <a:lnTo>
                    <a:pt x="71053" y="1103"/>
                  </a:lnTo>
                  <a:lnTo>
                    <a:pt x="69877" y="441"/>
                  </a:lnTo>
                  <a:lnTo>
                    <a:pt x="68387" y="0"/>
                  </a:lnTo>
                  <a:lnTo>
                    <a:pt x="56178" y="9491"/>
                  </a:lnTo>
                  <a:lnTo>
                    <a:pt x="31954" y="53444"/>
                  </a:lnTo>
                  <a:lnTo>
                    <a:pt x="15985" y="90943"/>
                  </a:lnTo>
                  <a:lnTo>
                    <a:pt x="4197" y="131452"/>
                  </a:lnTo>
                  <a:lnTo>
                    <a:pt x="0" y="166503"/>
                  </a:lnTo>
                  <a:lnTo>
                    <a:pt x="3176" y="185694"/>
                  </a:lnTo>
                  <a:lnTo>
                    <a:pt x="11642" y="203630"/>
                  </a:lnTo>
                  <a:lnTo>
                    <a:pt x="24345" y="215367"/>
                  </a:lnTo>
                  <a:lnTo>
                    <a:pt x="46358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5959">
              <a:extLst>
                <a:ext uri="{FF2B5EF4-FFF2-40B4-BE49-F238E27FC236}">
                  <a16:creationId xmlns:a16="http://schemas.microsoft.com/office/drawing/2014/main" xmlns="" id="{2097C7EF-F9CF-4405-8933-03A213A04A6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129340" y="5089042"/>
              <a:ext cx="96961" cy="156059"/>
            </a:xfrm>
            <a:custGeom>
              <a:avLst/>
              <a:gdLst/>
              <a:ahLst/>
              <a:cxnLst/>
              <a:rect l="0" t="0" r="0" b="0"/>
              <a:pathLst>
                <a:path w="96961" h="156059">
                  <a:moveTo>
                    <a:pt x="96960" y="3658"/>
                  </a:moveTo>
                  <a:lnTo>
                    <a:pt x="96960" y="3658"/>
                  </a:lnTo>
                  <a:lnTo>
                    <a:pt x="93589" y="287"/>
                  </a:lnTo>
                  <a:lnTo>
                    <a:pt x="91891" y="0"/>
                  </a:lnTo>
                  <a:lnTo>
                    <a:pt x="90052" y="514"/>
                  </a:lnTo>
                  <a:lnTo>
                    <a:pt x="82212" y="6489"/>
                  </a:lnTo>
                  <a:lnTo>
                    <a:pt x="74882" y="14794"/>
                  </a:lnTo>
                  <a:lnTo>
                    <a:pt x="47765" y="54505"/>
                  </a:lnTo>
                  <a:lnTo>
                    <a:pt x="21782" y="95102"/>
                  </a:lnTo>
                  <a:lnTo>
                    <a:pt x="0" y="142298"/>
                  </a:lnTo>
                  <a:lnTo>
                    <a:pt x="1710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5960">
              <a:extLst>
                <a:ext uri="{FF2B5EF4-FFF2-40B4-BE49-F238E27FC236}">
                  <a16:creationId xmlns:a16="http://schemas.microsoft.com/office/drawing/2014/main" xmlns="" id="{87471C10-3129-4620-8933-F2AABFA63E0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099300" y="5105400"/>
              <a:ext cx="127001" cy="82551"/>
            </a:xfrm>
            <a:custGeom>
              <a:avLst/>
              <a:gdLst/>
              <a:ahLst/>
              <a:cxnLst/>
              <a:rect l="0" t="0" r="0" b="0"/>
              <a:pathLst>
                <a:path w="127001" h="8255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48805" y="26515"/>
                  </a:lnTo>
                  <a:lnTo>
                    <a:pt x="90335" y="59043"/>
                  </a:lnTo>
                  <a:lnTo>
                    <a:pt x="1270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5961">
              <a:extLst>
                <a:ext uri="{FF2B5EF4-FFF2-40B4-BE49-F238E27FC236}">
                  <a16:creationId xmlns:a16="http://schemas.microsoft.com/office/drawing/2014/main" xmlns="" id="{20E02105-1875-4A25-8155-CB96DBB43150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934575" y="4914792"/>
              <a:ext cx="164108" cy="434419"/>
            </a:xfrm>
            <a:custGeom>
              <a:avLst/>
              <a:gdLst/>
              <a:ahLst/>
              <a:cxnLst/>
              <a:rect l="0" t="0" r="0" b="0"/>
              <a:pathLst>
                <a:path w="164108" h="434419">
                  <a:moveTo>
                    <a:pt x="31375" y="133458"/>
                  </a:moveTo>
                  <a:lnTo>
                    <a:pt x="31375" y="133458"/>
                  </a:lnTo>
                  <a:lnTo>
                    <a:pt x="31373" y="126716"/>
                  </a:lnTo>
                  <a:lnTo>
                    <a:pt x="32080" y="125435"/>
                  </a:lnTo>
                  <a:lnTo>
                    <a:pt x="33256" y="125288"/>
                  </a:lnTo>
                  <a:lnTo>
                    <a:pt x="34745" y="125895"/>
                  </a:lnTo>
                  <a:lnTo>
                    <a:pt x="40213" y="136861"/>
                  </a:lnTo>
                  <a:lnTo>
                    <a:pt x="47676" y="181925"/>
                  </a:lnTo>
                  <a:lnTo>
                    <a:pt x="49203" y="217323"/>
                  </a:lnTo>
                  <a:lnTo>
                    <a:pt x="48001" y="260336"/>
                  </a:lnTo>
                  <a:lnTo>
                    <a:pt x="43703" y="306971"/>
                  </a:lnTo>
                  <a:lnTo>
                    <a:pt x="34738" y="353567"/>
                  </a:lnTo>
                  <a:lnTo>
                    <a:pt x="27460" y="388858"/>
                  </a:lnTo>
                  <a:lnTo>
                    <a:pt x="17039" y="430146"/>
                  </a:lnTo>
                  <a:lnTo>
                    <a:pt x="14762" y="433556"/>
                  </a:lnTo>
                  <a:lnTo>
                    <a:pt x="12538" y="434418"/>
                  </a:lnTo>
                  <a:lnTo>
                    <a:pt x="10351" y="433582"/>
                  </a:lnTo>
                  <a:lnTo>
                    <a:pt x="3901" y="408807"/>
                  </a:lnTo>
                  <a:lnTo>
                    <a:pt x="1525" y="372487"/>
                  </a:lnTo>
                  <a:lnTo>
                    <a:pt x="892" y="349960"/>
                  </a:lnTo>
                  <a:lnTo>
                    <a:pt x="470" y="322948"/>
                  </a:lnTo>
                  <a:lnTo>
                    <a:pt x="188" y="292946"/>
                  </a:lnTo>
                  <a:lnTo>
                    <a:pt x="0" y="260950"/>
                  </a:lnTo>
                  <a:lnTo>
                    <a:pt x="1285" y="230447"/>
                  </a:lnTo>
                  <a:lnTo>
                    <a:pt x="3554" y="200940"/>
                  </a:lnTo>
                  <a:lnTo>
                    <a:pt x="6478" y="172096"/>
                  </a:lnTo>
                  <a:lnTo>
                    <a:pt x="10543" y="146517"/>
                  </a:lnTo>
                  <a:lnTo>
                    <a:pt x="20705" y="101162"/>
                  </a:lnTo>
                  <a:lnTo>
                    <a:pt x="34159" y="65482"/>
                  </a:lnTo>
                  <a:lnTo>
                    <a:pt x="59481" y="25358"/>
                  </a:lnTo>
                  <a:lnTo>
                    <a:pt x="79143" y="7802"/>
                  </a:lnTo>
                  <a:lnTo>
                    <a:pt x="99642" y="0"/>
                  </a:lnTo>
                  <a:lnTo>
                    <a:pt x="109342" y="1447"/>
                  </a:lnTo>
                  <a:lnTo>
                    <a:pt x="127646" y="12462"/>
                  </a:lnTo>
                  <a:lnTo>
                    <a:pt x="150446" y="41868"/>
                  </a:lnTo>
                  <a:lnTo>
                    <a:pt x="163865" y="77392"/>
                  </a:lnTo>
                  <a:lnTo>
                    <a:pt x="164107" y="100308"/>
                  </a:lnTo>
                  <a:lnTo>
                    <a:pt x="162196" y="111358"/>
                  </a:lnTo>
                  <a:lnTo>
                    <a:pt x="150665" y="131162"/>
                  </a:lnTo>
                  <a:lnTo>
                    <a:pt x="142652" y="140394"/>
                  </a:lnTo>
                  <a:lnTo>
                    <a:pt x="122459" y="152534"/>
                  </a:lnTo>
                  <a:lnTo>
                    <a:pt x="81743" y="162704"/>
                  </a:lnTo>
                  <a:lnTo>
                    <a:pt x="58075" y="165419"/>
                  </a:lnTo>
                  <a:lnTo>
                    <a:pt x="55525" y="166760"/>
                  </a:lnTo>
                  <a:lnTo>
                    <a:pt x="53825" y="168359"/>
                  </a:lnTo>
                  <a:lnTo>
                    <a:pt x="54102" y="170131"/>
                  </a:lnTo>
                  <a:lnTo>
                    <a:pt x="63125" y="177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5" name="SMARTInkShape-Group1111">
            <a:extLst>
              <a:ext uri="{FF2B5EF4-FFF2-40B4-BE49-F238E27FC236}">
                <a16:creationId xmlns:a16="http://schemas.microsoft.com/office/drawing/2014/main" xmlns="" id="{4E8D5D3D-835B-4620-A9B4-B1390F4E53D5}"/>
              </a:ext>
            </a:extLst>
          </p:cNvPr>
          <p:cNvGrpSpPr/>
          <p:nvPr/>
        </p:nvGrpSpPr>
        <p:grpSpPr>
          <a:xfrm>
            <a:off x="4202619" y="5556250"/>
            <a:ext cx="3906332" cy="772087"/>
            <a:chOff x="4202619" y="5556250"/>
            <a:chExt cx="3906332" cy="772087"/>
          </a:xfrm>
        </p:grpSpPr>
        <p:sp>
          <p:nvSpPr>
            <p:cNvPr id="579" name="SMARTInkShape-5962">
              <a:extLst>
                <a:ext uri="{FF2B5EF4-FFF2-40B4-BE49-F238E27FC236}">
                  <a16:creationId xmlns:a16="http://schemas.microsoft.com/office/drawing/2014/main" xmlns="" id="{4E47E52D-647E-4D13-AF3A-F6571AA0A60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327900" y="5556250"/>
              <a:ext cx="361951" cy="12701"/>
            </a:xfrm>
            <a:custGeom>
              <a:avLst/>
              <a:gdLst/>
              <a:ahLst/>
              <a:cxnLst/>
              <a:rect l="0" t="0" r="0" b="0"/>
              <a:pathLst>
                <a:path w="361951" h="12701">
                  <a:moveTo>
                    <a:pt x="0" y="0"/>
                  </a:moveTo>
                  <a:lnTo>
                    <a:pt x="0" y="0"/>
                  </a:lnTo>
                  <a:lnTo>
                    <a:pt x="18510" y="1882"/>
                  </a:lnTo>
                  <a:lnTo>
                    <a:pt x="64569" y="8838"/>
                  </a:lnTo>
                  <a:lnTo>
                    <a:pt x="102310" y="10984"/>
                  </a:lnTo>
                  <a:lnTo>
                    <a:pt x="148482" y="11936"/>
                  </a:lnTo>
                  <a:lnTo>
                    <a:pt x="176599" y="12192"/>
                  </a:lnTo>
                  <a:lnTo>
                    <a:pt x="206632" y="12361"/>
                  </a:lnTo>
                  <a:lnTo>
                    <a:pt x="237238" y="12474"/>
                  </a:lnTo>
                  <a:lnTo>
                    <a:pt x="268224" y="12549"/>
                  </a:lnTo>
                  <a:lnTo>
                    <a:pt x="299467" y="12600"/>
                  </a:lnTo>
                  <a:lnTo>
                    <a:pt x="3619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5963">
              <a:extLst>
                <a:ext uri="{FF2B5EF4-FFF2-40B4-BE49-F238E27FC236}">
                  <a16:creationId xmlns:a16="http://schemas.microsoft.com/office/drawing/2014/main" xmlns="" id="{2908E7AC-AB14-4C93-9B77-D41C93C3E33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977641" y="5913318"/>
              <a:ext cx="131310" cy="99232"/>
            </a:xfrm>
            <a:custGeom>
              <a:avLst/>
              <a:gdLst/>
              <a:ahLst/>
              <a:cxnLst/>
              <a:rect l="0" t="0" r="0" b="0"/>
              <a:pathLst>
                <a:path w="131310" h="99232">
                  <a:moveTo>
                    <a:pt x="23359" y="11232"/>
                  </a:moveTo>
                  <a:lnTo>
                    <a:pt x="23359" y="11232"/>
                  </a:lnTo>
                  <a:lnTo>
                    <a:pt x="23359" y="7861"/>
                  </a:lnTo>
                  <a:lnTo>
                    <a:pt x="25240" y="4325"/>
                  </a:lnTo>
                  <a:lnTo>
                    <a:pt x="26729" y="2393"/>
                  </a:lnTo>
                  <a:lnTo>
                    <a:pt x="34029" y="248"/>
                  </a:lnTo>
                  <a:lnTo>
                    <a:pt x="42916" y="0"/>
                  </a:lnTo>
                  <a:lnTo>
                    <a:pt x="49220" y="2242"/>
                  </a:lnTo>
                  <a:lnTo>
                    <a:pt x="60106" y="10842"/>
                  </a:lnTo>
                  <a:lnTo>
                    <a:pt x="64384" y="18349"/>
                  </a:lnTo>
                  <a:lnTo>
                    <a:pt x="65525" y="22327"/>
                  </a:lnTo>
                  <a:lnTo>
                    <a:pt x="64170" y="27095"/>
                  </a:lnTo>
                  <a:lnTo>
                    <a:pt x="57021" y="38038"/>
                  </a:lnTo>
                  <a:lnTo>
                    <a:pt x="30819" y="60898"/>
                  </a:lnTo>
                  <a:lnTo>
                    <a:pt x="8292" y="75552"/>
                  </a:lnTo>
                  <a:lnTo>
                    <a:pt x="2550" y="82857"/>
                  </a:lnTo>
                  <a:lnTo>
                    <a:pt x="0" y="88457"/>
                  </a:lnTo>
                  <a:lnTo>
                    <a:pt x="2142" y="90936"/>
                  </a:lnTo>
                  <a:lnTo>
                    <a:pt x="12048" y="95575"/>
                  </a:lnTo>
                  <a:lnTo>
                    <a:pt x="51541" y="99231"/>
                  </a:lnTo>
                  <a:lnTo>
                    <a:pt x="98227" y="98072"/>
                  </a:lnTo>
                  <a:lnTo>
                    <a:pt x="131309" y="93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5964">
              <a:extLst>
                <a:ext uri="{FF2B5EF4-FFF2-40B4-BE49-F238E27FC236}">
                  <a16:creationId xmlns:a16="http://schemas.microsoft.com/office/drawing/2014/main" xmlns="" id="{D8906E8E-C9AE-4D12-8E44-D2A085FE1FC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918450" y="5759450"/>
              <a:ext cx="101601" cy="215901"/>
            </a:xfrm>
            <a:custGeom>
              <a:avLst/>
              <a:gdLst/>
              <a:ahLst/>
              <a:cxnLst/>
              <a:rect l="0" t="0" r="0" b="0"/>
              <a:pathLst>
                <a:path w="101601" h="215901">
                  <a:moveTo>
                    <a:pt x="101600" y="0"/>
                  </a:moveTo>
                  <a:lnTo>
                    <a:pt x="101600" y="0"/>
                  </a:lnTo>
                  <a:lnTo>
                    <a:pt x="92166" y="16620"/>
                  </a:lnTo>
                  <a:lnTo>
                    <a:pt x="79014" y="56174"/>
                  </a:lnTo>
                  <a:lnTo>
                    <a:pt x="62452" y="96842"/>
                  </a:lnTo>
                  <a:lnTo>
                    <a:pt x="42257" y="140173"/>
                  </a:lnTo>
                  <a:lnTo>
                    <a:pt x="20282" y="180527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5965">
              <a:extLst>
                <a:ext uri="{FF2B5EF4-FFF2-40B4-BE49-F238E27FC236}">
                  <a16:creationId xmlns:a16="http://schemas.microsoft.com/office/drawing/2014/main" xmlns="" id="{81E8BA62-AF7D-4BF5-A10F-691EE94993E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810500" y="5748515"/>
              <a:ext cx="79778" cy="142619"/>
            </a:xfrm>
            <a:custGeom>
              <a:avLst/>
              <a:gdLst/>
              <a:ahLst/>
              <a:cxnLst/>
              <a:rect l="0" t="0" r="0" b="0"/>
              <a:pathLst>
                <a:path w="79778" h="142619">
                  <a:moveTo>
                    <a:pt x="25400" y="10935"/>
                  </a:moveTo>
                  <a:lnTo>
                    <a:pt x="25400" y="10935"/>
                  </a:lnTo>
                  <a:lnTo>
                    <a:pt x="28770" y="4193"/>
                  </a:lnTo>
                  <a:lnTo>
                    <a:pt x="31175" y="2207"/>
                  </a:lnTo>
                  <a:lnTo>
                    <a:pt x="37609" y="0"/>
                  </a:lnTo>
                  <a:lnTo>
                    <a:pt x="45172" y="901"/>
                  </a:lnTo>
                  <a:lnTo>
                    <a:pt x="61526" y="7228"/>
                  </a:lnTo>
                  <a:lnTo>
                    <a:pt x="68032" y="14932"/>
                  </a:lnTo>
                  <a:lnTo>
                    <a:pt x="70754" y="19950"/>
                  </a:lnTo>
                  <a:lnTo>
                    <a:pt x="71158" y="24706"/>
                  </a:lnTo>
                  <a:lnTo>
                    <a:pt x="67844" y="33754"/>
                  </a:lnTo>
                  <a:lnTo>
                    <a:pt x="54673" y="46780"/>
                  </a:lnTo>
                  <a:lnTo>
                    <a:pt x="43349" y="51561"/>
                  </a:lnTo>
                  <a:lnTo>
                    <a:pt x="28837" y="56133"/>
                  </a:lnTo>
                  <a:lnTo>
                    <a:pt x="19623" y="61407"/>
                  </a:lnTo>
                  <a:lnTo>
                    <a:pt x="63612" y="95744"/>
                  </a:lnTo>
                  <a:lnTo>
                    <a:pt x="73193" y="104132"/>
                  </a:lnTo>
                  <a:lnTo>
                    <a:pt x="78391" y="114443"/>
                  </a:lnTo>
                  <a:lnTo>
                    <a:pt x="79777" y="120158"/>
                  </a:lnTo>
                  <a:lnTo>
                    <a:pt x="77879" y="124673"/>
                  </a:lnTo>
                  <a:lnTo>
                    <a:pt x="68245" y="131570"/>
                  </a:lnTo>
                  <a:lnTo>
                    <a:pt x="35405" y="141043"/>
                  </a:lnTo>
                  <a:lnTo>
                    <a:pt x="15194" y="142618"/>
                  </a:lnTo>
                  <a:lnTo>
                    <a:pt x="7223" y="140487"/>
                  </a:lnTo>
                  <a:lnTo>
                    <a:pt x="4816" y="138931"/>
                  </a:lnTo>
                  <a:lnTo>
                    <a:pt x="1426" y="134075"/>
                  </a:lnTo>
                  <a:lnTo>
                    <a:pt x="0" y="13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5966">
              <a:extLst>
                <a:ext uri="{FF2B5EF4-FFF2-40B4-BE49-F238E27FC236}">
                  <a16:creationId xmlns:a16="http://schemas.microsoft.com/office/drawing/2014/main" xmlns="" id="{1B1BACF1-E29F-4A05-9A71-EB6DD7EDDCB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620000" y="5862815"/>
              <a:ext cx="103500" cy="402473"/>
            </a:xfrm>
            <a:custGeom>
              <a:avLst/>
              <a:gdLst/>
              <a:ahLst/>
              <a:cxnLst/>
              <a:rect l="0" t="0" r="0" b="0"/>
              <a:pathLst>
                <a:path w="103500" h="402473">
                  <a:moveTo>
                    <a:pt x="44450" y="10935"/>
                  </a:moveTo>
                  <a:lnTo>
                    <a:pt x="44450" y="10935"/>
                  </a:lnTo>
                  <a:lnTo>
                    <a:pt x="44450" y="0"/>
                  </a:lnTo>
                  <a:lnTo>
                    <a:pt x="65419" y="47451"/>
                  </a:lnTo>
                  <a:lnTo>
                    <a:pt x="82412" y="94035"/>
                  </a:lnTo>
                  <a:lnTo>
                    <a:pt x="92132" y="134415"/>
                  </a:lnTo>
                  <a:lnTo>
                    <a:pt x="99273" y="181996"/>
                  </a:lnTo>
                  <a:lnTo>
                    <a:pt x="102165" y="207526"/>
                  </a:lnTo>
                  <a:lnTo>
                    <a:pt x="103499" y="254707"/>
                  </a:lnTo>
                  <a:lnTo>
                    <a:pt x="99621" y="297784"/>
                  </a:lnTo>
                  <a:lnTo>
                    <a:pt x="88489" y="335744"/>
                  </a:lnTo>
                  <a:lnTo>
                    <a:pt x="62987" y="378735"/>
                  </a:lnTo>
                  <a:lnTo>
                    <a:pt x="45162" y="395005"/>
                  </a:lnTo>
                  <a:lnTo>
                    <a:pt x="36458" y="400331"/>
                  </a:lnTo>
                  <a:lnTo>
                    <a:pt x="28539" y="402472"/>
                  </a:lnTo>
                  <a:lnTo>
                    <a:pt x="0" y="398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5967">
              <a:extLst>
                <a:ext uri="{FF2B5EF4-FFF2-40B4-BE49-F238E27FC236}">
                  <a16:creationId xmlns:a16="http://schemas.microsoft.com/office/drawing/2014/main" xmlns="" id="{09CF0372-D2B9-42C4-9736-54790872584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493000" y="5894094"/>
              <a:ext cx="107951" cy="119357"/>
            </a:xfrm>
            <a:custGeom>
              <a:avLst/>
              <a:gdLst/>
              <a:ahLst/>
              <a:cxnLst/>
              <a:rect l="0" t="0" r="0" b="0"/>
              <a:pathLst>
                <a:path w="107951" h="119357">
                  <a:moveTo>
                    <a:pt x="0" y="5056"/>
                  </a:moveTo>
                  <a:lnTo>
                    <a:pt x="0" y="5056"/>
                  </a:lnTo>
                  <a:lnTo>
                    <a:pt x="3370" y="1685"/>
                  </a:lnTo>
                  <a:lnTo>
                    <a:pt x="8789" y="30"/>
                  </a:lnTo>
                  <a:lnTo>
                    <a:pt x="16605" y="0"/>
                  </a:lnTo>
                  <a:lnTo>
                    <a:pt x="48335" y="7622"/>
                  </a:lnTo>
                  <a:lnTo>
                    <a:pt x="69120" y="20398"/>
                  </a:lnTo>
                  <a:lnTo>
                    <a:pt x="76581" y="29748"/>
                  </a:lnTo>
                  <a:lnTo>
                    <a:pt x="78570" y="34218"/>
                  </a:lnTo>
                  <a:lnTo>
                    <a:pt x="78899" y="44828"/>
                  </a:lnTo>
                  <a:lnTo>
                    <a:pt x="78000" y="50621"/>
                  </a:lnTo>
                  <a:lnTo>
                    <a:pt x="67591" y="62701"/>
                  </a:lnTo>
                  <a:lnTo>
                    <a:pt x="35537" y="84333"/>
                  </a:lnTo>
                  <a:lnTo>
                    <a:pt x="1834" y="99173"/>
                  </a:lnTo>
                  <a:lnTo>
                    <a:pt x="1929" y="100256"/>
                  </a:lnTo>
                  <a:lnTo>
                    <a:pt x="3914" y="103342"/>
                  </a:lnTo>
                  <a:lnTo>
                    <a:pt x="19110" y="109045"/>
                  </a:lnTo>
                  <a:lnTo>
                    <a:pt x="59671" y="112930"/>
                  </a:lnTo>
                  <a:lnTo>
                    <a:pt x="107950" y="119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5968">
              <a:extLst>
                <a:ext uri="{FF2B5EF4-FFF2-40B4-BE49-F238E27FC236}">
                  <a16:creationId xmlns:a16="http://schemas.microsoft.com/office/drawing/2014/main" xmlns="" id="{3BB63045-88D9-4AFA-8C2E-142BE21AFF7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359650" y="6013450"/>
              <a:ext cx="90399" cy="239445"/>
            </a:xfrm>
            <a:custGeom>
              <a:avLst/>
              <a:gdLst/>
              <a:ahLst/>
              <a:cxnLst/>
              <a:rect l="0" t="0" r="0" b="0"/>
              <a:pathLst>
                <a:path w="90399" h="239445">
                  <a:moveTo>
                    <a:pt x="57150" y="0"/>
                  </a:moveTo>
                  <a:lnTo>
                    <a:pt x="57150" y="0"/>
                  </a:lnTo>
                  <a:lnTo>
                    <a:pt x="66583" y="16621"/>
                  </a:lnTo>
                  <a:lnTo>
                    <a:pt x="77854" y="54293"/>
                  </a:lnTo>
                  <a:lnTo>
                    <a:pt x="87508" y="95579"/>
                  </a:lnTo>
                  <a:lnTo>
                    <a:pt x="90398" y="129263"/>
                  </a:lnTo>
                  <a:lnTo>
                    <a:pt x="86979" y="163049"/>
                  </a:lnTo>
                  <a:lnTo>
                    <a:pt x="73750" y="203689"/>
                  </a:lnTo>
                  <a:lnTo>
                    <a:pt x="58648" y="223173"/>
                  </a:lnTo>
                  <a:lnTo>
                    <a:pt x="41588" y="236065"/>
                  </a:lnTo>
                  <a:lnTo>
                    <a:pt x="26950" y="239444"/>
                  </a:lnTo>
                  <a:lnTo>
                    <a:pt x="15270" y="236713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5969">
              <a:extLst>
                <a:ext uri="{FF2B5EF4-FFF2-40B4-BE49-F238E27FC236}">
                  <a16:creationId xmlns:a16="http://schemas.microsoft.com/office/drawing/2014/main" xmlns="" id="{CA57275B-A885-479C-81B4-9625E4EE644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289800" y="6032498"/>
              <a:ext cx="52119" cy="215903"/>
            </a:xfrm>
            <a:custGeom>
              <a:avLst/>
              <a:gdLst/>
              <a:ahLst/>
              <a:cxnLst/>
              <a:rect l="0" t="0" r="0" b="0"/>
              <a:pathLst>
                <a:path w="52119" h="215903">
                  <a:moveTo>
                    <a:pt x="12700" y="2"/>
                  </a:moveTo>
                  <a:lnTo>
                    <a:pt x="12700" y="2"/>
                  </a:lnTo>
                  <a:lnTo>
                    <a:pt x="16070" y="0"/>
                  </a:lnTo>
                  <a:lnTo>
                    <a:pt x="28280" y="6743"/>
                  </a:lnTo>
                  <a:lnTo>
                    <a:pt x="41932" y="31162"/>
                  </a:lnTo>
                  <a:lnTo>
                    <a:pt x="51543" y="68580"/>
                  </a:lnTo>
                  <a:lnTo>
                    <a:pt x="52118" y="110946"/>
                  </a:lnTo>
                  <a:lnTo>
                    <a:pt x="41078" y="148036"/>
                  </a:lnTo>
                  <a:lnTo>
                    <a:pt x="19089" y="190057"/>
                  </a:lnTo>
                  <a:lnTo>
                    <a:pt x="0" y="215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5970">
              <a:extLst>
                <a:ext uri="{FF2B5EF4-FFF2-40B4-BE49-F238E27FC236}">
                  <a16:creationId xmlns:a16="http://schemas.microsoft.com/office/drawing/2014/main" xmlns="" id="{55FCC4D5-1520-4A90-9DA0-7B151F62315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110429" y="6070598"/>
              <a:ext cx="132229" cy="158753"/>
            </a:xfrm>
            <a:custGeom>
              <a:avLst/>
              <a:gdLst/>
              <a:ahLst/>
              <a:cxnLst/>
              <a:rect l="0" t="0" r="0" b="0"/>
              <a:pathLst>
                <a:path w="132229" h="158753">
                  <a:moveTo>
                    <a:pt x="128571" y="2"/>
                  </a:moveTo>
                  <a:lnTo>
                    <a:pt x="128571" y="2"/>
                  </a:lnTo>
                  <a:lnTo>
                    <a:pt x="131941" y="0"/>
                  </a:lnTo>
                  <a:lnTo>
                    <a:pt x="132228" y="707"/>
                  </a:lnTo>
                  <a:lnTo>
                    <a:pt x="107707" y="41443"/>
                  </a:lnTo>
                  <a:lnTo>
                    <a:pt x="77282" y="77986"/>
                  </a:lnTo>
                  <a:lnTo>
                    <a:pt x="29833" y="110331"/>
                  </a:lnTo>
                  <a:lnTo>
                    <a:pt x="12140" y="117594"/>
                  </a:lnTo>
                  <a:lnTo>
                    <a:pt x="7912" y="116496"/>
                  </a:lnTo>
                  <a:lnTo>
                    <a:pt x="4386" y="113648"/>
                  </a:lnTo>
                  <a:lnTo>
                    <a:pt x="1331" y="109633"/>
                  </a:lnTo>
                  <a:lnTo>
                    <a:pt x="0" y="104841"/>
                  </a:lnTo>
                  <a:lnTo>
                    <a:pt x="402" y="93868"/>
                  </a:lnTo>
                  <a:lnTo>
                    <a:pt x="4814" y="83819"/>
                  </a:lnTo>
                  <a:lnTo>
                    <a:pt x="7967" y="79163"/>
                  </a:lnTo>
                  <a:lnTo>
                    <a:pt x="17113" y="72108"/>
                  </a:lnTo>
                  <a:lnTo>
                    <a:pt x="27528" y="67327"/>
                  </a:lnTo>
                  <a:lnTo>
                    <a:pt x="36860" y="65203"/>
                  </a:lnTo>
                  <a:lnTo>
                    <a:pt x="47595" y="68021"/>
                  </a:lnTo>
                  <a:lnTo>
                    <a:pt x="53420" y="70747"/>
                  </a:lnTo>
                  <a:lnTo>
                    <a:pt x="63656" y="81304"/>
                  </a:lnTo>
                  <a:lnTo>
                    <a:pt x="75470" y="103114"/>
                  </a:lnTo>
                  <a:lnTo>
                    <a:pt x="89082" y="148748"/>
                  </a:lnTo>
                  <a:lnTo>
                    <a:pt x="90471" y="158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5971">
              <a:extLst>
                <a:ext uri="{FF2B5EF4-FFF2-40B4-BE49-F238E27FC236}">
                  <a16:creationId xmlns:a16="http://schemas.microsoft.com/office/drawing/2014/main" xmlns="" id="{D1F038E3-E457-490D-978F-347EB2C73C5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026002" y="6038850"/>
              <a:ext cx="85999" cy="190501"/>
            </a:xfrm>
            <a:custGeom>
              <a:avLst/>
              <a:gdLst/>
              <a:ahLst/>
              <a:cxnLst/>
              <a:rect l="0" t="0" r="0" b="0"/>
              <a:pathLst>
                <a:path w="85999" h="190501">
                  <a:moveTo>
                    <a:pt x="85998" y="0"/>
                  </a:moveTo>
                  <a:lnTo>
                    <a:pt x="85998" y="0"/>
                  </a:lnTo>
                  <a:lnTo>
                    <a:pt x="77159" y="0"/>
                  </a:lnTo>
                  <a:lnTo>
                    <a:pt x="43751" y="29885"/>
                  </a:lnTo>
                  <a:lnTo>
                    <a:pt x="26521" y="56990"/>
                  </a:lnTo>
                  <a:lnTo>
                    <a:pt x="12422" y="98459"/>
                  </a:lnTo>
                  <a:lnTo>
                    <a:pt x="544" y="142920"/>
                  </a:lnTo>
                  <a:lnTo>
                    <a:pt x="0" y="168642"/>
                  </a:lnTo>
                  <a:lnTo>
                    <a:pt x="344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5972">
              <a:extLst>
                <a:ext uri="{FF2B5EF4-FFF2-40B4-BE49-F238E27FC236}">
                  <a16:creationId xmlns:a16="http://schemas.microsoft.com/office/drawing/2014/main" xmlns="" id="{404C7626-CE71-483B-B701-9B44B28E7FA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902450" y="6134100"/>
              <a:ext cx="101601" cy="114301"/>
            </a:xfrm>
            <a:custGeom>
              <a:avLst/>
              <a:gdLst/>
              <a:ahLst/>
              <a:cxnLst/>
              <a:rect l="0" t="0" r="0" b="0"/>
              <a:pathLst>
                <a:path w="101601" h="114301">
                  <a:moveTo>
                    <a:pt x="101600" y="0"/>
                  </a:moveTo>
                  <a:lnTo>
                    <a:pt x="101600" y="0"/>
                  </a:lnTo>
                  <a:lnTo>
                    <a:pt x="96132" y="0"/>
                  </a:lnTo>
                  <a:lnTo>
                    <a:pt x="85398" y="3371"/>
                  </a:lnTo>
                  <a:lnTo>
                    <a:pt x="53863" y="29232"/>
                  </a:lnTo>
                  <a:lnTo>
                    <a:pt x="18283" y="7583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5973">
              <a:extLst>
                <a:ext uri="{FF2B5EF4-FFF2-40B4-BE49-F238E27FC236}">
                  <a16:creationId xmlns:a16="http://schemas.microsoft.com/office/drawing/2014/main" xmlns="" id="{F8317CC6-7583-4829-AC5E-600AE0E4616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902450" y="6140450"/>
              <a:ext cx="69851" cy="88901"/>
            </a:xfrm>
            <a:custGeom>
              <a:avLst/>
              <a:gdLst/>
              <a:ahLst/>
              <a:cxnLst/>
              <a:rect l="0" t="0" r="0" b="0"/>
              <a:pathLst>
                <a:path w="69851" h="88901">
                  <a:moveTo>
                    <a:pt x="0" y="0"/>
                  </a:moveTo>
                  <a:lnTo>
                    <a:pt x="0" y="0"/>
                  </a:lnTo>
                  <a:lnTo>
                    <a:pt x="10844" y="6481"/>
                  </a:lnTo>
                  <a:lnTo>
                    <a:pt x="38692" y="35975"/>
                  </a:lnTo>
                  <a:lnTo>
                    <a:pt x="698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5974">
              <a:extLst>
                <a:ext uri="{FF2B5EF4-FFF2-40B4-BE49-F238E27FC236}">
                  <a16:creationId xmlns:a16="http://schemas.microsoft.com/office/drawing/2014/main" xmlns="" id="{0719C14F-B402-492F-9735-27B86FD4EDB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777327" y="5973054"/>
              <a:ext cx="122251" cy="333055"/>
            </a:xfrm>
            <a:custGeom>
              <a:avLst/>
              <a:gdLst/>
              <a:ahLst/>
              <a:cxnLst/>
              <a:rect l="0" t="0" r="0" b="0"/>
              <a:pathLst>
                <a:path w="122251" h="333055">
                  <a:moveTo>
                    <a:pt x="29873" y="135646"/>
                  </a:moveTo>
                  <a:lnTo>
                    <a:pt x="29873" y="135646"/>
                  </a:lnTo>
                  <a:lnTo>
                    <a:pt x="29873" y="178984"/>
                  </a:lnTo>
                  <a:lnTo>
                    <a:pt x="29873" y="214105"/>
                  </a:lnTo>
                  <a:lnTo>
                    <a:pt x="29168" y="254770"/>
                  </a:lnTo>
                  <a:lnTo>
                    <a:pt x="24804" y="292533"/>
                  </a:lnTo>
                  <a:lnTo>
                    <a:pt x="17007" y="325648"/>
                  </a:lnTo>
                  <a:lnTo>
                    <a:pt x="14946" y="330047"/>
                  </a:lnTo>
                  <a:lnTo>
                    <a:pt x="12866" y="332274"/>
                  </a:lnTo>
                  <a:lnTo>
                    <a:pt x="10772" y="333054"/>
                  </a:lnTo>
                  <a:lnTo>
                    <a:pt x="8673" y="332868"/>
                  </a:lnTo>
                  <a:lnTo>
                    <a:pt x="4458" y="323254"/>
                  </a:lnTo>
                  <a:lnTo>
                    <a:pt x="0" y="290482"/>
                  </a:lnTo>
                  <a:lnTo>
                    <a:pt x="368" y="255262"/>
                  </a:lnTo>
                  <a:lnTo>
                    <a:pt x="5236" y="209035"/>
                  </a:lnTo>
                  <a:lnTo>
                    <a:pt x="12103" y="161678"/>
                  </a:lnTo>
                  <a:lnTo>
                    <a:pt x="20563" y="116877"/>
                  </a:lnTo>
                  <a:lnTo>
                    <a:pt x="31381" y="78150"/>
                  </a:lnTo>
                  <a:lnTo>
                    <a:pt x="45998" y="34727"/>
                  </a:lnTo>
                  <a:lnTo>
                    <a:pt x="56795" y="16475"/>
                  </a:lnTo>
                  <a:lnTo>
                    <a:pt x="68650" y="5069"/>
                  </a:lnTo>
                  <a:lnTo>
                    <a:pt x="80973" y="0"/>
                  </a:lnTo>
                  <a:lnTo>
                    <a:pt x="87223" y="766"/>
                  </a:lnTo>
                  <a:lnTo>
                    <a:pt x="99811" y="7259"/>
                  </a:lnTo>
                  <a:lnTo>
                    <a:pt x="110580" y="22847"/>
                  </a:lnTo>
                  <a:lnTo>
                    <a:pt x="118660" y="43885"/>
                  </a:lnTo>
                  <a:lnTo>
                    <a:pt x="122250" y="67346"/>
                  </a:lnTo>
                  <a:lnTo>
                    <a:pt x="118201" y="90003"/>
                  </a:lnTo>
                  <a:lnTo>
                    <a:pt x="108642" y="110421"/>
                  </a:lnTo>
                  <a:lnTo>
                    <a:pt x="94985" y="126552"/>
                  </a:lnTo>
                  <a:lnTo>
                    <a:pt x="77627" y="137012"/>
                  </a:lnTo>
                  <a:lnTo>
                    <a:pt x="32603" y="152378"/>
                  </a:lnTo>
                  <a:lnTo>
                    <a:pt x="10823" y="154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5975">
              <a:extLst>
                <a:ext uri="{FF2B5EF4-FFF2-40B4-BE49-F238E27FC236}">
                  <a16:creationId xmlns:a16="http://schemas.microsoft.com/office/drawing/2014/main" xmlns="" id="{EAD49E92-1782-4753-BA99-2AD9EEF0BF6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482585" y="6004029"/>
              <a:ext cx="203966" cy="187222"/>
            </a:xfrm>
            <a:custGeom>
              <a:avLst/>
              <a:gdLst/>
              <a:ahLst/>
              <a:cxnLst/>
              <a:rect l="0" t="0" r="0" b="0"/>
              <a:pathLst>
                <a:path w="203966" h="187222">
                  <a:moveTo>
                    <a:pt x="203965" y="9421"/>
                  </a:moveTo>
                  <a:lnTo>
                    <a:pt x="203965" y="9421"/>
                  </a:lnTo>
                  <a:lnTo>
                    <a:pt x="203965" y="582"/>
                  </a:lnTo>
                  <a:lnTo>
                    <a:pt x="203260" y="0"/>
                  </a:lnTo>
                  <a:lnTo>
                    <a:pt x="202084" y="318"/>
                  </a:lnTo>
                  <a:lnTo>
                    <a:pt x="200594" y="1236"/>
                  </a:lnTo>
                  <a:lnTo>
                    <a:pt x="160213" y="47699"/>
                  </a:lnTo>
                  <a:lnTo>
                    <a:pt x="125385" y="79794"/>
                  </a:lnTo>
                  <a:lnTo>
                    <a:pt x="84805" y="107100"/>
                  </a:lnTo>
                  <a:lnTo>
                    <a:pt x="47068" y="126793"/>
                  </a:lnTo>
                  <a:lnTo>
                    <a:pt x="19502" y="132863"/>
                  </a:lnTo>
                  <a:lnTo>
                    <a:pt x="9563" y="131783"/>
                  </a:lnTo>
                  <a:lnTo>
                    <a:pt x="5924" y="129095"/>
                  </a:lnTo>
                  <a:lnTo>
                    <a:pt x="0" y="120465"/>
                  </a:lnTo>
                  <a:lnTo>
                    <a:pt x="255" y="115199"/>
                  </a:lnTo>
                  <a:lnTo>
                    <a:pt x="6183" y="103706"/>
                  </a:lnTo>
                  <a:lnTo>
                    <a:pt x="24791" y="88706"/>
                  </a:lnTo>
                  <a:lnTo>
                    <a:pt x="48179" y="78696"/>
                  </a:lnTo>
                  <a:lnTo>
                    <a:pt x="72982" y="78003"/>
                  </a:lnTo>
                  <a:lnTo>
                    <a:pt x="111012" y="89865"/>
                  </a:lnTo>
                  <a:lnTo>
                    <a:pt x="137069" y="106634"/>
                  </a:lnTo>
                  <a:lnTo>
                    <a:pt x="168397" y="142054"/>
                  </a:lnTo>
                  <a:lnTo>
                    <a:pt x="191265" y="18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5976">
              <a:extLst>
                <a:ext uri="{FF2B5EF4-FFF2-40B4-BE49-F238E27FC236}">
                  <a16:creationId xmlns:a16="http://schemas.microsoft.com/office/drawing/2014/main" xmlns="" id="{48AC90FF-F1B1-4689-B64F-74A7FDA56C9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305641" y="5969262"/>
              <a:ext cx="171360" cy="202939"/>
            </a:xfrm>
            <a:custGeom>
              <a:avLst/>
              <a:gdLst/>
              <a:ahLst/>
              <a:cxnLst/>
              <a:rect l="0" t="0" r="0" b="0"/>
              <a:pathLst>
                <a:path w="171360" h="202939">
                  <a:moveTo>
                    <a:pt x="152309" y="6088"/>
                  </a:moveTo>
                  <a:lnTo>
                    <a:pt x="152309" y="6088"/>
                  </a:lnTo>
                  <a:lnTo>
                    <a:pt x="158397" y="0"/>
                  </a:lnTo>
                  <a:lnTo>
                    <a:pt x="116291" y="14495"/>
                  </a:lnTo>
                  <a:lnTo>
                    <a:pt x="77382" y="29778"/>
                  </a:lnTo>
                  <a:lnTo>
                    <a:pt x="33987" y="50592"/>
                  </a:lnTo>
                  <a:lnTo>
                    <a:pt x="22111" y="59029"/>
                  </a:lnTo>
                  <a:lnTo>
                    <a:pt x="16831" y="67482"/>
                  </a:lnTo>
                  <a:lnTo>
                    <a:pt x="16129" y="71007"/>
                  </a:lnTo>
                  <a:lnTo>
                    <a:pt x="16365" y="74061"/>
                  </a:lnTo>
                  <a:lnTo>
                    <a:pt x="17231" y="76803"/>
                  </a:lnTo>
                  <a:lnTo>
                    <a:pt x="23835" y="81732"/>
                  </a:lnTo>
                  <a:lnTo>
                    <a:pt x="69421" y="94940"/>
                  </a:lnTo>
                  <a:lnTo>
                    <a:pt x="85131" y="99905"/>
                  </a:lnTo>
                  <a:lnTo>
                    <a:pt x="96817" y="106816"/>
                  </a:lnTo>
                  <a:lnTo>
                    <a:pt x="102952" y="114591"/>
                  </a:lnTo>
                  <a:lnTo>
                    <a:pt x="104587" y="118641"/>
                  </a:lnTo>
                  <a:lnTo>
                    <a:pt x="103561" y="122750"/>
                  </a:lnTo>
                  <a:lnTo>
                    <a:pt x="96777" y="131081"/>
                  </a:lnTo>
                  <a:lnTo>
                    <a:pt x="55321" y="157178"/>
                  </a:lnTo>
                  <a:lnTo>
                    <a:pt x="28556" y="172681"/>
                  </a:lnTo>
                  <a:lnTo>
                    <a:pt x="1172" y="192996"/>
                  </a:lnTo>
                  <a:lnTo>
                    <a:pt x="46" y="195606"/>
                  </a:lnTo>
                  <a:lnTo>
                    <a:pt x="0" y="198050"/>
                  </a:lnTo>
                  <a:lnTo>
                    <a:pt x="2086" y="199678"/>
                  </a:lnTo>
                  <a:lnTo>
                    <a:pt x="15841" y="201972"/>
                  </a:lnTo>
                  <a:lnTo>
                    <a:pt x="60273" y="202810"/>
                  </a:lnTo>
                  <a:lnTo>
                    <a:pt x="103424" y="202912"/>
                  </a:lnTo>
                  <a:lnTo>
                    <a:pt x="144037" y="202933"/>
                  </a:lnTo>
                  <a:lnTo>
                    <a:pt x="171359" y="202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5977">
              <a:extLst>
                <a:ext uri="{FF2B5EF4-FFF2-40B4-BE49-F238E27FC236}">
                  <a16:creationId xmlns:a16="http://schemas.microsoft.com/office/drawing/2014/main" xmlns="" id="{4F893977-B9C2-435A-A97C-AC7D8565440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145730" y="5918198"/>
              <a:ext cx="115371" cy="317503"/>
            </a:xfrm>
            <a:custGeom>
              <a:avLst/>
              <a:gdLst/>
              <a:ahLst/>
              <a:cxnLst/>
              <a:rect l="0" t="0" r="0" b="0"/>
              <a:pathLst>
                <a:path w="115371" h="317503">
                  <a:moveTo>
                    <a:pt x="115370" y="2"/>
                  </a:moveTo>
                  <a:lnTo>
                    <a:pt x="115370" y="2"/>
                  </a:lnTo>
                  <a:lnTo>
                    <a:pt x="103161" y="0"/>
                  </a:lnTo>
                  <a:lnTo>
                    <a:pt x="97478" y="1884"/>
                  </a:lnTo>
                  <a:lnTo>
                    <a:pt x="94976" y="3373"/>
                  </a:lnTo>
                  <a:lnTo>
                    <a:pt x="60524" y="41443"/>
                  </a:lnTo>
                  <a:lnTo>
                    <a:pt x="33111" y="76095"/>
                  </a:lnTo>
                  <a:lnTo>
                    <a:pt x="12758" y="121012"/>
                  </a:lnTo>
                  <a:lnTo>
                    <a:pt x="1162" y="166698"/>
                  </a:lnTo>
                  <a:lnTo>
                    <a:pt x="0" y="211514"/>
                  </a:lnTo>
                  <a:lnTo>
                    <a:pt x="7496" y="252702"/>
                  </a:lnTo>
                  <a:lnTo>
                    <a:pt x="22023" y="284975"/>
                  </a:lnTo>
                  <a:lnTo>
                    <a:pt x="39310" y="299753"/>
                  </a:lnTo>
                  <a:lnTo>
                    <a:pt x="70920" y="317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5978">
              <a:extLst>
                <a:ext uri="{FF2B5EF4-FFF2-40B4-BE49-F238E27FC236}">
                  <a16:creationId xmlns:a16="http://schemas.microsoft.com/office/drawing/2014/main" xmlns="" id="{0E47783F-8DAA-4176-B6F3-5EC540B0756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727700" y="6083300"/>
              <a:ext cx="215901" cy="12701"/>
            </a:xfrm>
            <a:custGeom>
              <a:avLst/>
              <a:gdLst/>
              <a:ahLst/>
              <a:cxnLst/>
              <a:rect l="0" t="0" r="0" b="0"/>
              <a:pathLst>
                <a:path w="215901" h="12701">
                  <a:moveTo>
                    <a:pt x="0" y="12700"/>
                  </a:moveTo>
                  <a:lnTo>
                    <a:pt x="0" y="12700"/>
                  </a:lnTo>
                  <a:lnTo>
                    <a:pt x="38282" y="8336"/>
                  </a:lnTo>
                  <a:lnTo>
                    <a:pt x="76646" y="6938"/>
                  </a:lnTo>
                  <a:lnTo>
                    <a:pt x="118587" y="6525"/>
                  </a:lnTo>
                  <a:lnTo>
                    <a:pt x="156727" y="6402"/>
                  </a:lnTo>
                  <a:lnTo>
                    <a:pt x="201122" y="2985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5979">
              <a:extLst>
                <a:ext uri="{FF2B5EF4-FFF2-40B4-BE49-F238E27FC236}">
                  <a16:creationId xmlns:a16="http://schemas.microsoft.com/office/drawing/2014/main" xmlns="" id="{B2C760E3-2E0A-4A1C-8569-C084DDAEED8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461000" y="6019800"/>
              <a:ext cx="59702" cy="215901"/>
            </a:xfrm>
            <a:custGeom>
              <a:avLst/>
              <a:gdLst/>
              <a:ahLst/>
              <a:cxnLst/>
              <a:rect l="0" t="0" r="0" b="0"/>
              <a:pathLst>
                <a:path w="59702" h="21590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28280" y="10113"/>
                  </a:lnTo>
                  <a:lnTo>
                    <a:pt x="41932" y="29885"/>
                  </a:lnTo>
                  <a:lnTo>
                    <a:pt x="54118" y="72696"/>
                  </a:lnTo>
                  <a:lnTo>
                    <a:pt x="59701" y="112948"/>
                  </a:lnTo>
                  <a:lnTo>
                    <a:pt x="56808" y="151293"/>
                  </a:lnTo>
                  <a:lnTo>
                    <a:pt x="50883" y="174251"/>
                  </a:lnTo>
                  <a:lnTo>
                    <a:pt x="39782" y="190569"/>
                  </a:lnTo>
                  <a:lnTo>
                    <a:pt x="19548" y="205806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5980">
              <a:extLst>
                <a:ext uri="{FF2B5EF4-FFF2-40B4-BE49-F238E27FC236}">
                  <a16:creationId xmlns:a16="http://schemas.microsoft.com/office/drawing/2014/main" xmlns="" id="{81EF5F2B-B80A-42EB-8FAA-F301BDCDEB7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285475" y="6060593"/>
              <a:ext cx="112026" cy="124308"/>
            </a:xfrm>
            <a:custGeom>
              <a:avLst/>
              <a:gdLst/>
              <a:ahLst/>
              <a:cxnLst/>
              <a:rect l="0" t="0" r="0" b="0"/>
              <a:pathLst>
                <a:path w="112026" h="124308">
                  <a:moveTo>
                    <a:pt x="99325" y="3657"/>
                  </a:moveTo>
                  <a:lnTo>
                    <a:pt x="99325" y="3657"/>
                  </a:lnTo>
                  <a:lnTo>
                    <a:pt x="99325" y="0"/>
                  </a:lnTo>
                  <a:lnTo>
                    <a:pt x="95954" y="33359"/>
                  </a:lnTo>
                  <a:lnTo>
                    <a:pt x="83745" y="57221"/>
                  </a:lnTo>
                  <a:lnTo>
                    <a:pt x="63351" y="78795"/>
                  </a:lnTo>
                  <a:lnTo>
                    <a:pt x="42805" y="91850"/>
                  </a:lnTo>
                  <a:lnTo>
                    <a:pt x="27873" y="93889"/>
                  </a:lnTo>
                  <a:lnTo>
                    <a:pt x="13946" y="91738"/>
                  </a:lnTo>
                  <a:lnTo>
                    <a:pt x="5405" y="86078"/>
                  </a:lnTo>
                  <a:lnTo>
                    <a:pt x="1138" y="78858"/>
                  </a:lnTo>
                  <a:lnTo>
                    <a:pt x="0" y="74958"/>
                  </a:lnTo>
                  <a:lnTo>
                    <a:pt x="1770" y="59356"/>
                  </a:lnTo>
                  <a:lnTo>
                    <a:pt x="3950" y="55606"/>
                  </a:lnTo>
                  <a:lnTo>
                    <a:pt x="6814" y="53107"/>
                  </a:lnTo>
                  <a:lnTo>
                    <a:pt x="10134" y="51441"/>
                  </a:lnTo>
                  <a:lnTo>
                    <a:pt x="28291" y="49095"/>
                  </a:lnTo>
                  <a:lnTo>
                    <a:pt x="43530" y="54190"/>
                  </a:lnTo>
                  <a:lnTo>
                    <a:pt x="83275" y="76294"/>
                  </a:lnTo>
                  <a:lnTo>
                    <a:pt x="102714" y="97576"/>
                  </a:lnTo>
                  <a:lnTo>
                    <a:pt x="107886" y="106782"/>
                  </a:lnTo>
                  <a:lnTo>
                    <a:pt x="112025" y="124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5981">
              <a:extLst>
                <a:ext uri="{FF2B5EF4-FFF2-40B4-BE49-F238E27FC236}">
                  <a16:creationId xmlns:a16="http://schemas.microsoft.com/office/drawing/2014/main" xmlns="" id="{3E946544-9BA4-4E5E-AF6D-E95DA7AD1A7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189787" y="6027294"/>
              <a:ext cx="68014" cy="170307"/>
            </a:xfrm>
            <a:custGeom>
              <a:avLst/>
              <a:gdLst/>
              <a:ahLst/>
              <a:cxnLst/>
              <a:rect l="0" t="0" r="0" b="0"/>
              <a:pathLst>
                <a:path w="68014" h="170307">
                  <a:moveTo>
                    <a:pt x="68013" y="11556"/>
                  </a:moveTo>
                  <a:lnTo>
                    <a:pt x="68013" y="11556"/>
                  </a:lnTo>
                  <a:lnTo>
                    <a:pt x="68013" y="8185"/>
                  </a:lnTo>
                  <a:lnTo>
                    <a:pt x="66132" y="4649"/>
                  </a:lnTo>
                  <a:lnTo>
                    <a:pt x="62546" y="0"/>
                  </a:lnTo>
                  <a:lnTo>
                    <a:pt x="55182" y="9308"/>
                  </a:lnTo>
                  <a:lnTo>
                    <a:pt x="34086" y="48166"/>
                  </a:lnTo>
                  <a:lnTo>
                    <a:pt x="13804" y="91696"/>
                  </a:lnTo>
                  <a:lnTo>
                    <a:pt x="711" y="136077"/>
                  </a:lnTo>
                  <a:lnTo>
                    <a:pt x="0" y="149450"/>
                  </a:lnTo>
                  <a:lnTo>
                    <a:pt x="2037" y="160096"/>
                  </a:lnTo>
                  <a:lnTo>
                    <a:pt x="5684" y="163499"/>
                  </a:lnTo>
                  <a:lnTo>
                    <a:pt x="29913" y="170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5982">
              <a:extLst>
                <a:ext uri="{FF2B5EF4-FFF2-40B4-BE49-F238E27FC236}">
                  <a16:creationId xmlns:a16="http://schemas.microsoft.com/office/drawing/2014/main" xmlns="" id="{248337F1-29E3-49D3-B359-348338AE721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050241" y="6135865"/>
              <a:ext cx="93260" cy="106186"/>
            </a:xfrm>
            <a:custGeom>
              <a:avLst/>
              <a:gdLst/>
              <a:ahLst/>
              <a:cxnLst/>
              <a:rect l="0" t="0" r="0" b="0"/>
              <a:pathLst>
                <a:path w="93260" h="106186">
                  <a:moveTo>
                    <a:pt x="93259" y="10935"/>
                  </a:moveTo>
                  <a:lnTo>
                    <a:pt x="93259" y="10935"/>
                  </a:lnTo>
                  <a:lnTo>
                    <a:pt x="87792" y="0"/>
                  </a:lnTo>
                  <a:lnTo>
                    <a:pt x="86792" y="117"/>
                  </a:lnTo>
                  <a:lnTo>
                    <a:pt x="80604" y="5064"/>
                  </a:lnTo>
                  <a:lnTo>
                    <a:pt x="42089" y="49992"/>
                  </a:lnTo>
                  <a:lnTo>
                    <a:pt x="2489" y="94438"/>
                  </a:lnTo>
                  <a:lnTo>
                    <a:pt x="0" y="100494"/>
                  </a:lnTo>
                  <a:lnTo>
                    <a:pt x="42" y="102391"/>
                  </a:lnTo>
                  <a:lnTo>
                    <a:pt x="775" y="103656"/>
                  </a:lnTo>
                  <a:lnTo>
                    <a:pt x="4359" y="106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5983">
              <a:extLst>
                <a:ext uri="{FF2B5EF4-FFF2-40B4-BE49-F238E27FC236}">
                  <a16:creationId xmlns:a16="http://schemas.microsoft.com/office/drawing/2014/main" xmlns="" id="{DE4CF4F0-C268-4D74-94A2-2B5F7DD82F6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054600" y="6134100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22076" y="16605"/>
                  </a:lnTo>
                  <a:lnTo>
                    <a:pt x="55880" y="62404"/>
                  </a:lnTo>
                  <a:lnTo>
                    <a:pt x="762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5984">
              <a:extLst>
                <a:ext uri="{FF2B5EF4-FFF2-40B4-BE49-F238E27FC236}">
                  <a16:creationId xmlns:a16="http://schemas.microsoft.com/office/drawing/2014/main" xmlns="" id="{124E1470-AB85-480A-89B7-3879B70B0BA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925009" y="5970894"/>
              <a:ext cx="151722" cy="357443"/>
            </a:xfrm>
            <a:custGeom>
              <a:avLst/>
              <a:gdLst/>
              <a:ahLst/>
              <a:cxnLst/>
              <a:rect l="0" t="0" r="0" b="0"/>
              <a:pathLst>
                <a:path w="151722" h="357443">
                  <a:moveTo>
                    <a:pt x="34341" y="125106"/>
                  </a:moveTo>
                  <a:lnTo>
                    <a:pt x="34341" y="125106"/>
                  </a:lnTo>
                  <a:lnTo>
                    <a:pt x="32459" y="137659"/>
                  </a:lnTo>
                  <a:lnTo>
                    <a:pt x="28874" y="173289"/>
                  </a:lnTo>
                  <a:lnTo>
                    <a:pt x="28253" y="215504"/>
                  </a:lnTo>
                  <a:lnTo>
                    <a:pt x="28107" y="247363"/>
                  </a:lnTo>
                  <a:lnTo>
                    <a:pt x="27337" y="280336"/>
                  </a:lnTo>
                  <a:lnTo>
                    <a:pt x="22936" y="327106"/>
                  </a:lnTo>
                  <a:lnTo>
                    <a:pt x="17165" y="353115"/>
                  </a:lnTo>
                  <a:lnTo>
                    <a:pt x="15129" y="356134"/>
                  </a:lnTo>
                  <a:lnTo>
                    <a:pt x="13066" y="357442"/>
                  </a:lnTo>
                  <a:lnTo>
                    <a:pt x="10985" y="356197"/>
                  </a:lnTo>
                  <a:lnTo>
                    <a:pt x="6792" y="349168"/>
                  </a:lnTo>
                  <a:lnTo>
                    <a:pt x="465" y="316456"/>
                  </a:lnTo>
                  <a:lnTo>
                    <a:pt x="0" y="283058"/>
                  </a:lnTo>
                  <a:lnTo>
                    <a:pt x="2850" y="242579"/>
                  </a:lnTo>
                  <a:lnTo>
                    <a:pt x="5586" y="218944"/>
                  </a:lnTo>
                  <a:lnTo>
                    <a:pt x="12389" y="171750"/>
                  </a:lnTo>
                  <a:lnTo>
                    <a:pt x="20116" y="131960"/>
                  </a:lnTo>
                  <a:lnTo>
                    <a:pt x="30135" y="95462"/>
                  </a:lnTo>
                  <a:lnTo>
                    <a:pt x="49558" y="48825"/>
                  </a:lnTo>
                  <a:lnTo>
                    <a:pt x="78034" y="8203"/>
                  </a:lnTo>
                  <a:lnTo>
                    <a:pt x="85341" y="3425"/>
                  </a:lnTo>
                  <a:lnTo>
                    <a:pt x="100988" y="0"/>
                  </a:lnTo>
                  <a:lnTo>
                    <a:pt x="115467" y="4592"/>
                  </a:lnTo>
                  <a:lnTo>
                    <a:pt x="128958" y="14395"/>
                  </a:lnTo>
                  <a:lnTo>
                    <a:pt x="142010" y="28158"/>
                  </a:lnTo>
                  <a:lnTo>
                    <a:pt x="149222" y="43683"/>
                  </a:lnTo>
                  <a:lnTo>
                    <a:pt x="151721" y="60695"/>
                  </a:lnTo>
                  <a:lnTo>
                    <a:pt x="150480" y="80017"/>
                  </a:lnTo>
                  <a:lnTo>
                    <a:pt x="141933" y="98481"/>
                  </a:lnTo>
                  <a:lnTo>
                    <a:pt x="113449" y="129960"/>
                  </a:lnTo>
                  <a:lnTo>
                    <a:pt x="88981" y="143321"/>
                  </a:lnTo>
                  <a:lnTo>
                    <a:pt x="62685" y="149559"/>
                  </a:lnTo>
                  <a:lnTo>
                    <a:pt x="53391" y="150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5985">
              <a:extLst>
                <a:ext uri="{FF2B5EF4-FFF2-40B4-BE49-F238E27FC236}">
                  <a16:creationId xmlns:a16="http://schemas.microsoft.com/office/drawing/2014/main" xmlns="" id="{B6C6FFF3-C886-43CE-A980-B4EF968A910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768850" y="5861490"/>
              <a:ext cx="133351" cy="94811"/>
            </a:xfrm>
            <a:custGeom>
              <a:avLst/>
              <a:gdLst/>
              <a:ahLst/>
              <a:cxnLst/>
              <a:rect l="0" t="0" r="0" b="0"/>
              <a:pathLst>
                <a:path w="133351" h="94811">
                  <a:moveTo>
                    <a:pt x="0" y="24960"/>
                  </a:moveTo>
                  <a:lnTo>
                    <a:pt x="0" y="24960"/>
                  </a:lnTo>
                  <a:lnTo>
                    <a:pt x="0" y="12751"/>
                  </a:lnTo>
                  <a:lnTo>
                    <a:pt x="1411" y="9765"/>
                  </a:lnTo>
                  <a:lnTo>
                    <a:pt x="6742" y="4566"/>
                  </a:lnTo>
                  <a:lnTo>
                    <a:pt x="13815" y="1785"/>
                  </a:lnTo>
                  <a:lnTo>
                    <a:pt x="29854" y="0"/>
                  </a:lnTo>
                  <a:lnTo>
                    <a:pt x="33308" y="1970"/>
                  </a:lnTo>
                  <a:lnTo>
                    <a:pt x="39027" y="9803"/>
                  </a:lnTo>
                  <a:lnTo>
                    <a:pt x="42843" y="26113"/>
                  </a:lnTo>
                  <a:lnTo>
                    <a:pt x="39974" y="38173"/>
                  </a:lnTo>
                  <a:lnTo>
                    <a:pt x="30423" y="54981"/>
                  </a:lnTo>
                  <a:lnTo>
                    <a:pt x="14772" y="76237"/>
                  </a:lnTo>
                  <a:lnTo>
                    <a:pt x="5004" y="81076"/>
                  </a:lnTo>
                  <a:lnTo>
                    <a:pt x="3335" y="82831"/>
                  </a:lnTo>
                  <a:lnTo>
                    <a:pt x="2224" y="84708"/>
                  </a:lnTo>
                  <a:lnTo>
                    <a:pt x="3599" y="85959"/>
                  </a:lnTo>
                  <a:lnTo>
                    <a:pt x="48537" y="92604"/>
                  </a:lnTo>
                  <a:lnTo>
                    <a:pt x="87211" y="94156"/>
                  </a:lnTo>
                  <a:lnTo>
                    <a:pt x="133350" y="94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5986">
              <a:extLst>
                <a:ext uri="{FF2B5EF4-FFF2-40B4-BE49-F238E27FC236}">
                  <a16:creationId xmlns:a16="http://schemas.microsoft.com/office/drawing/2014/main" xmlns="" id="{3518738F-67E3-4554-995F-C23E7031F68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543768" y="5988933"/>
              <a:ext cx="208506" cy="151518"/>
            </a:xfrm>
            <a:custGeom>
              <a:avLst/>
              <a:gdLst/>
              <a:ahLst/>
              <a:cxnLst/>
              <a:rect l="0" t="0" r="0" b="0"/>
              <a:pathLst>
                <a:path w="208506" h="151518">
                  <a:moveTo>
                    <a:pt x="199682" y="5467"/>
                  </a:moveTo>
                  <a:lnTo>
                    <a:pt x="199682" y="5467"/>
                  </a:lnTo>
                  <a:lnTo>
                    <a:pt x="194215" y="0"/>
                  </a:lnTo>
                  <a:lnTo>
                    <a:pt x="153821" y="46536"/>
                  </a:lnTo>
                  <a:lnTo>
                    <a:pt x="108349" y="91100"/>
                  </a:lnTo>
                  <a:lnTo>
                    <a:pt x="80976" y="111038"/>
                  </a:lnTo>
                  <a:lnTo>
                    <a:pt x="51543" y="121335"/>
                  </a:lnTo>
                  <a:lnTo>
                    <a:pt x="25339" y="123995"/>
                  </a:lnTo>
                  <a:lnTo>
                    <a:pt x="10718" y="122116"/>
                  </a:lnTo>
                  <a:lnTo>
                    <a:pt x="5973" y="119922"/>
                  </a:lnTo>
                  <a:lnTo>
                    <a:pt x="2809" y="117048"/>
                  </a:lnTo>
                  <a:lnTo>
                    <a:pt x="700" y="113722"/>
                  </a:lnTo>
                  <a:lnTo>
                    <a:pt x="0" y="110092"/>
                  </a:lnTo>
                  <a:lnTo>
                    <a:pt x="1103" y="102296"/>
                  </a:lnTo>
                  <a:lnTo>
                    <a:pt x="9589" y="94129"/>
                  </a:lnTo>
                  <a:lnTo>
                    <a:pt x="30234" y="83476"/>
                  </a:lnTo>
                  <a:lnTo>
                    <a:pt x="71534" y="68369"/>
                  </a:lnTo>
                  <a:lnTo>
                    <a:pt x="111391" y="70522"/>
                  </a:lnTo>
                  <a:lnTo>
                    <a:pt x="131514" y="75302"/>
                  </a:lnTo>
                  <a:lnTo>
                    <a:pt x="165546" y="95618"/>
                  </a:lnTo>
                  <a:lnTo>
                    <a:pt x="189490" y="120013"/>
                  </a:lnTo>
                  <a:lnTo>
                    <a:pt x="208505" y="147625"/>
                  </a:lnTo>
                  <a:lnTo>
                    <a:pt x="208387" y="148923"/>
                  </a:lnTo>
                  <a:lnTo>
                    <a:pt x="206032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5987">
              <a:extLst>
                <a:ext uri="{FF2B5EF4-FFF2-40B4-BE49-F238E27FC236}">
                  <a16:creationId xmlns:a16="http://schemas.microsoft.com/office/drawing/2014/main" xmlns="" id="{5D118F09-62D9-41CC-B3BE-84F44C8394D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202619" y="5880177"/>
              <a:ext cx="267782" cy="316862"/>
            </a:xfrm>
            <a:custGeom>
              <a:avLst/>
              <a:gdLst/>
              <a:ahLst/>
              <a:cxnLst/>
              <a:rect l="0" t="0" r="0" b="0"/>
              <a:pathLst>
                <a:path w="267782" h="316862">
                  <a:moveTo>
                    <a:pt x="242381" y="6273"/>
                  </a:moveTo>
                  <a:lnTo>
                    <a:pt x="242381" y="6273"/>
                  </a:lnTo>
                  <a:lnTo>
                    <a:pt x="248653" y="0"/>
                  </a:lnTo>
                  <a:lnTo>
                    <a:pt x="237871" y="6419"/>
                  </a:lnTo>
                  <a:lnTo>
                    <a:pt x="193040" y="38594"/>
                  </a:lnTo>
                  <a:lnTo>
                    <a:pt x="146165" y="63536"/>
                  </a:lnTo>
                  <a:lnTo>
                    <a:pt x="108745" y="82506"/>
                  </a:lnTo>
                  <a:lnTo>
                    <a:pt x="64916" y="107880"/>
                  </a:lnTo>
                  <a:lnTo>
                    <a:pt x="44533" y="123554"/>
                  </a:lnTo>
                  <a:lnTo>
                    <a:pt x="32927" y="140506"/>
                  </a:lnTo>
                  <a:lnTo>
                    <a:pt x="28391" y="155564"/>
                  </a:lnTo>
                  <a:lnTo>
                    <a:pt x="29871" y="159423"/>
                  </a:lnTo>
                  <a:lnTo>
                    <a:pt x="37160" y="165592"/>
                  </a:lnTo>
                  <a:lnTo>
                    <a:pt x="64155" y="178959"/>
                  </a:lnTo>
                  <a:lnTo>
                    <a:pt x="108392" y="186769"/>
                  </a:lnTo>
                  <a:lnTo>
                    <a:pt x="142447" y="191823"/>
                  </a:lnTo>
                  <a:lnTo>
                    <a:pt x="146125" y="193472"/>
                  </a:lnTo>
                  <a:lnTo>
                    <a:pt x="147871" y="195984"/>
                  </a:lnTo>
                  <a:lnTo>
                    <a:pt x="148331" y="199069"/>
                  </a:lnTo>
                  <a:lnTo>
                    <a:pt x="147931" y="202537"/>
                  </a:lnTo>
                  <a:lnTo>
                    <a:pt x="141843" y="210154"/>
                  </a:lnTo>
                  <a:lnTo>
                    <a:pt x="101659" y="239960"/>
                  </a:lnTo>
                  <a:lnTo>
                    <a:pt x="60918" y="262224"/>
                  </a:lnTo>
                  <a:lnTo>
                    <a:pt x="17414" y="287069"/>
                  </a:lnTo>
                  <a:lnTo>
                    <a:pt x="0" y="300116"/>
                  </a:lnTo>
                  <a:lnTo>
                    <a:pt x="361" y="302357"/>
                  </a:lnTo>
                  <a:lnTo>
                    <a:pt x="6405" y="306729"/>
                  </a:lnTo>
                  <a:lnTo>
                    <a:pt x="21709" y="313157"/>
                  </a:lnTo>
                  <a:lnTo>
                    <a:pt x="64022" y="316861"/>
                  </a:lnTo>
                  <a:lnTo>
                    <a:pt x="105079" y="313941"/>
                  </a:lnTo>
                  <a:lnTo>
                    <a:pt x="144863" y="308551"/>
                  </a:lnTo>
                  <a:lnTo>
                    <a:pt x="191708" y="301115"/>
                  </a:lnTo>
                  <a:lnTo>
                    <a:pt x="228870" y="300796"/>
                  </a:lnTo>
                  <a:lnTo>
                    <a:pt x="267781" y="304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SMARTInkShape-Group1112">
            <a:extLst>
              <a:ext uri="{FF2B5EF4-FFF2-40B4-BE49-F238E27FC236}">
                <a16:creationId xmlns:a16="http://schemas.microsoft.com/office/drawing/2014/main" xmlns="" id="{8B2ADFA4-582B-4007-A768-9B9FC09CEDBD}"/>
              </a:ext>
            </a:extLst>
          </p:cNvPr>
          <p:cNvGrpSpPr/>
          <p:nvPr/>
        </p:nvGrpSpPr>
        <p:grpSpPr>
          <a:xfrm>
            <a:off x="4146512" y="4401956"/>
            <a:ext cx="552489" cy="783219"/>
            <a:chOff x="4146512" y="4401956"/>
            <a:chExt cx="552489" cy="783219"/>
          </a:xfrm>
        </p:grpSpPr>
        <p:sp>
          <p:nvSpPr>
            <p:cNvPr id="606" name="SMARTInkShape-5988">
              <a:extLst>
                <a:ext uri="{FF2B5EF4-FFF2-40B4-BE49-F238E27FC236}">
                  <a16:creationId xmlns:a16="http://schemas.microsoft.com/office/drawing/2014/main" xmlns="" id="{45E9BE85-69FF-409C-A4C8-E92FD1AF79B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667250" y="4603750"/>
              <a:ext cx="31751" cy="82551"/>
            </a:xfrm>
            <a:custGeom>
              <a:avLst/>
              <a:gdLst/>
              <a:ahLst/>
              <a:cxnLst/>
              <a:rect l="0" t="0" r="0" b="0"/>
              <a:pathLst>
                <a:path w="31751" h="825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8167" y="44829"/>
                  </a:lnTo>
                  <a:lnTo>
                    <a:pt x="3175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5989">
              <a:extLst>
                <a:ext uri="{FF2B5EF4-FFF2-40B4-BE49-F238E27FC236}">
                  <a16:creationId xmlns:a16="http://schemas.microsoft.com/office/drawing/2014/main" xmlns="" id="{EF038010-8D65-41BE-B334-B2CDAD9D154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470400" y="4401956"/>
              <a:ext cx="101601" cy="271645"/>
            </a:xfrm>
            <a:custGeom>
              <a:avLst/>
              <a:gdLst/>
              <a:ahLst/>
              <a:cxnLst/>
              <a:rect l="0" t="0" r="0" b="0"/>
              <a:pathLst>
                <a:path w="101601" h="271645">
                  <a:moveTo>
                    <a:pt x="101600" y="17644"/>
                  </a:moveTo>
                  <a:lnTo>
                    <a:pt x="101600" y="17644"/>
                  </a:lnTo>
                  <a:lnTo>
                    <a:pt x="96574" y="5710"/>
                  </a:lnTo>
                  <a:lnTo>
                    <a:pt x="95511" y="0"/>
                  </a:lnTo>
                  <a:lnTo>
                    <a:pt x="83729" y="38356"/>
                  </a:lnTo>
                  <a:lnTo>
                    <a:pt x="72473" y="76383"/>
                  </a:lnTo>
                  <a:lnTo>
                    <a:pt x="56046" y="122380"/>
                  </a:lnTo>
                  <a:lnTo>
                    <a:pt x="37773" y="167602"/>
                  </a:lnTo>
                  <a:lnTo>
                    <a:pt x="19658" y="210869"/>
                  </a:lnTo>
                  <a:lnTo>
                    <a:pt x="4301" y="252166"/>
                  </a:lnTo>
                  <a:lnTo>
                    <a:pt x="0" y="2716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5990">
              <a:extLst>
                <a:ext uri="{FF2B5EF4-FFF2-40B4-BE49-F238E27FC236}">
                  <a16:creationId xmlns:a16="http://schemas.microsoft.com/office/drawing/2014/main" xmlns="" id="{067EA679-4EB9-45FA-89FB-83493B1FBED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350011" y="4483361"/>
              <a:ext cx="241040" cy="134826"/>
            </a:xfrm>
            <a:custGeom>
              <a:avLst/>
              <a:gdLst/>
              <a:ahLst/>
              <a:cxnLst/>
              <a:rect l="0" t="0" r="0" b="0"/>
              <a:pathLst>
                <a:path w="241040" h="134826">
                  <a:moveTo>
                    <a:pt x="6089" y="6089"/>
                  </a:moveTo>
                  <a:lnTo>
                    <a:pt x="6089" y="6089"/>
                  </a:lnTo>
                  <a:lnTo>
                    <a:pt x="0" y="0"/>
                  </a:lnTo>
                  <a:lnTo>
                    <a:pt x="41857" y="15342"/>
                  </a:lnTo>
                  <a:lnTo>
                    <a:pt x="77128" y="35720"/>
                  </a:lnTo>
                  <a:lnTo>
                    <a:pt x="117763" y="59632"/>
                  </a:lnTo>
                  <a:lnTo>
                    <a:pt x="157710" y="81220"/>
                  </a:lnTo>
                  <a:lnTo>
                    <a:pt x="202655" y="111136"/>
                  </a:lnTo>
                  <a:lnTo>
                    <a:pt x="235962" y="134634"/>
                  </a:lnTo>
                  <a:lnTo>
                    <a:pt x="237654" y="134825"/>
                  </a:lnTo>
                  <a:lnTo>
                    <a:pt x="241039" y="1330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5991">
              <a:extLst>
                <a:ext uri="{FF2B5EF4-FFF2-40B4-BE49-F238E27FC236}">
                  <a16:creationId xmlns:a16="http://schemas.microsoft.com/office/drawing/2014/main" xmlns="" id="{90334606-F024-4246-8DD3-02E310D4CDA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146512" y="4715620"/>
              <a:ext cx="394785" cy="469555"/>
            </a:xfrm>
            <a:custGeom>
              <a:avLst/>
              <a:gdLst/>
              <a:ahLst/>
              <a:cxnLst/>
              <a:rect l="0" t="0" r="0" b="0"/>
              <a:pathLst>
                <a:path w="394785" h="469555">
                  <a:moveTo>
                    <a:pt x="203238" y="46880"/>
                  </a:moveTo>
                  <a:lnTo>
                    <a:pt x="203238" y="46880"/>
                  </a:lnTo>
                  <a:lnTo>
                    <a:pt x="188311" y="17026"/>
                  </a:lnTo>
                  <a:lnTo>
                    <a:pt x="180376" y="10563"/>
                  </a:lnTo>
                  <a:lnTo>
                    <a:pt x="158035" y="665"/>
                  </a:lnTo>
                  <a:lnTo>
                    <a:pt x="145753" y="0"/>
                  </a:lnTo>
                  <a:lnTo>
                    <a:pt x="113880" y="8692"/>
                  </a:lnTo>
                  <a:lnTo>
                    <a:pt x="87313" y="30077"/>
                  </a:lnTo>
                  <a:lnTo>
                    <a:pt x="58196" y="68869"/>
                  </a:lnTo>
                  <a:lnTo>
                    <a:pt x="30597" y="116111"/>
                  </a:lnTo>
                  <a:lnTo>
                    <a:pt x="16912" y="154790"/>
                  </a:lnTo>
                  <a:lnTo>
                    <a:pt x="6832" y="197146"/>
                  </a:lnTo>
                  <a:lnTo>
                    <a:pt x="0" y="239488"/>
                  </a:lnTo>
                  <a:lnTo>
                    <a:pt x="2138" y="283708"/>
                  </a:lnTo>
                  <a:lnTo>
                    <a:pt x="10144" y="327820"/>
                  </a:lnTo>
                  <a:lnTo>
                    <a:pt x="20757" y="368592"/>
                  </a:lnTo>
                  <a:lnTo>
                    <a:pt x="38174" y="402235"/>
                  </a:lnTo>
                  <a:lnTo>
                    <a:pt x="71780" y="441213"/>
                  </a:lnTo>
                  <a:lnTo>
                    <a:pt x="97540" y="459205"/>
                  </a:lnTo>
                  <a:lnTo>
                    <a:pt x="127804" y="469554"/>
                  </a:lnTo>
                  <a:lnTo>
                    <a:pt x="161951" y="468980"/>
                  </a:lnTo>
                  <a:lnTo>
                    <a:pt x="198999" y="458846"/>
                  </a:lnTo>
                  <a:lnTo>
                    <a:pt x="238983" y="437881"/>
                  </a:lnTo>
                  <a:lnTo>
                    <a:pt x="280273" y="404572"/>
                  </a:lnTo>
                  <a:lnTo>
                    <a:pt x="319320" y="364604"/>
                  </a:lnTo>
                  <a:lnTo>
                    <a:pt x="350786" y="323322"/>
                  </a:lnTo>
                  <a:lnTo>
                    <a:pt x="373237" y="285219"/>
                  </a:lnTo>
                  <a:lnTo>
                    <a:pt x="388154" y="250881"/>
                  </a:lnTo>
                  <a:lnTo>
                    <a:pt x="394784" y="221508"/>
                  </a:lnTo>
                  <a:lnTo>
                    <a:pt x="388403" y="177800"/>
                  </a:lnTo>
                  <a:lnTo>
                    <a:pt x="362994" y="133570"/>
                  </a:lnTo>
                  <a:lnTo>
                    <a:pt x="328654" y="89186"/>
                  </a:lnTo>
                  <a:lnTo>
                    <a:pt x="295040" y="58239"/>
                  </a:lnTo>
                  <a:lnTo>
                    <a:pt x="271556" y="48401"/>
                  </a:lnTo>
                  <a:lnTo>
                    <a:pt x="240178" y="44744"/>
                  </a:lnTo>
                  <a:lnTo>
                    <a:pt x="215938" y="468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5992">
              <a:extLst>
                <a:ext uri="{FF2B5EF4-FFF2-40B4-BE49-F238E27FC236}">
                  <a16:creationId xmlns:a16="http://schemas.microsoft.com/office/drawing/2014/main" xmlns="" id="{B11E0D1D-63CF-402F-B15D-D16018B5F53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639259" y="4494065"/>
              <a:ext cx="44941" cy="26247"/>
            </a:xfrm>
            <a:custGeom>
              <a:avLst/>
              <a:gdLst/>
              <a:ahLst/>
              <a:cxnLst/>
              <a:rect l="0" t="0" r="0" b="0"/>
              <a:pathLst>
                <a:path w="44941" h="26247">
                  <a:moveTo>
                    <a:pt x="34341" y="14435"/>
                  </a:moveTo>
                  <a:lnTo>
                    <a:pt x="34341" y="14435"/>
                  </a:lnTo>
                  <a:lnTo>
                    <a:pt x="22164" y="20523"/>
                  </a:lnTo>
                  <a:lnTo>
                    <a:pt x="25168" y="20707"/>
                  </a:lnTo>
                  <a:lnTo>
                    <a:pt x="28617" y="22633"/>
                  </a:lnTo>
                  <a:lnTo>
                    <a:pt x="30525" y="24132"/>
                  </a:lnTo>
                  <a:lnTo>
                    <a:pt x="36408" y="25801"/>
                  </a:lnTo>
                  <a:lnTo>
                    <a:pt x="39952" y="26246"/>
                  </a:lnTo>
                  <a:lnTo>
                    <a:pt x="42315" y="25837"/>
                  </a:lnTo>
                  <a:lnTo>
                    <a:pt x="43890" y="24858"/>
                  </a:lnTo>
                  <a:lnTo>
                    <a:pt x="44940" y="23501"/>
                  </a:lnTo>
                  <a:lnTo>
                    <a:pt x="42345" y="16347"/>
                  </a:lnTo>
                  <a:lnTo>
                    <a:pt x="36487" y="7523"/>
                  </a:lnTo>
                  <a:lnTo>
                    <a:pt x="29180" y="1250"/>
                  </a:lnTo>
                  <a:lnTo>
                    <a:pt x="25256" y="0"/>
                  </a:lnTo>
                  <a:lnTo>
                    <a:pt x="17132" y="494"/>
                  </a:lnTo>
                  <a:lnTo>
                    <a:pt x="10700" y="3064"/>
                  </a:lnTo>
                  <a:lnTo>
                    <a:pt x="822" y="10464"/>
                  </a:lnTo>
                  <a:lnTo>
                    <a:pt x="0" y="11788"/>
                  </a:lnTo>
                  <a:lnTo>
                    <a:pt x="158" y="12670"/>
                  </a:lnTo>
                  <a:lnTo>
                    <a:pt x="2591" y="144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7" name="SMARTInkShape-Group1113">
            <a:extLst>
              <a:ext uri="{FF2B5EF4-FFF2-40B4-BE49-F238E27FC236}">
                <a16:creationId xmlns:a16="http://schemas.microsoft.com/office/drawing/2014/main" xmlns="" id="{CD95F48D-DB43-46B6-B945-9BFB179943CE}"/>
              </a:ext>
            </a:extLst>
          </p:cNvPr>
          <p:cNvGrpSpPr/>
          <p:nvPr/>
        </p:nvGrpSpPr>
        <p:grpSpPr>
          <a:xfrm>
            <a:off x="5159285" y="4414133"/>
            <a:ext cx="416016" cy="722856"/>
            <a:chOff x="5159285" y="4414133"/>
            <a:chExt cx="416016" cy="722856"/>
          </a:xfrm>
        </p:grpSpPr>
        <p:sp>
          <p:nvSpPr>
            <p:cNvPr id="612" name="SMARTInkShape-5993">
              <a:extLst>
                <a:ext uri="{FF2B5EF4-FFF2-40B4-BE49-F238E27FC236}">
                  <a16:creationId xmlns:a16="http://schemas.microsoft.com/office/drawing/2014/main" xmlns="" id="{25E6E953-64B2-45B2-88A7-39E004946B9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159285" y="4757793"/>
              <a:ext cx="287723" cy="379196"/>
            </a:xfrm>
            <a:custGeom>
              <a:avLst/>
              <a:gdLst/>
              <a:ahLst/>
              <a:cxnLst/>
              <a:rect l="0" t="0" r="0" b="0"/>
              <a:pathLst>
                <a:path w="287723" h="379196">
                  <a:moveTo>
                    <a:pt x="155665" y="17407"/>
                  </a:moveTo>
                  <a:lnTo>
                    <a:pt x="155665" y="17407"/>
                  </a:lnTo>
                  <a:lnTo>
                    <a:pt x="152294" y="10665"/>
                  </a:lnTo>
                  <a:lnTo>
                    <a:pt x="144995" y="5473"/>
                  </a:lnTo>
                  <a:lnTo>
                    <a:pt x="130867" y="467"/>
                  </a:lnTo>
                  <a:lnTo>
                    <a:pt x="120654" y="0"/>
                  </a:lnTo>
                  <a:lnTo>
                    <a:pt x="106709" y="2144"/>
                  </a:lnTo>
                  <a:lnTo>
                    <a:pt x="79619" y="17433"/>
                  </a:lnTo>
                  <a:lnTo>
                    <a:pt x="49250" y="46577"/>
                  </a:lnTo>
                  <a:lnTo>
                    <a:pt x="24651" y="88766"/>
                  </a:lnTo>
                  <a:lnTo>
                    <a:pt x="12535" y="124381"/>
                  </a:lnTo>
                  <a:lnTo>
                    <a:pt x="3857" y="163729"/>
                  </a:lnTo>
                  <a:lnTo>
                    <a:pt x="0" y="204735"/>
                  </a:lnTo>
                  <a:lnTo>
                    <a:pt x="3930" y="242716"/>
                  </a:lnTo>
                  <a:lnTo>
                    <a:pt x="13439" y="277705"/>
                  </a:lnTo>
                  <a:lnTo>
                    <a:pt x="36068" y="323760"/>
                  </a:lnTo>
                  <a:lnTo>
                    <a:pt x="68959" y="358964"/>
                  </a:lnTo>
                  <a:lnTo>
                    <a:pt x="93140" y="375938"/>
                  </a:lnTo>
                  <a:lnTo>
                    <a:pt x="106220" y="379195"/>
                  </a:lnTo>
                  <a:lnTo>
                    <a:pt x="133925" y="377168"/>
                  </a:lnTo>
                  <a:lnTo>
                    <a:pt x="177288" y="360755"/>
                  </a:lnTo>
                  <a:lnTo>
                    <a:pt x="221417" y="324535"/>
                  </a:lnTo>
                  <a:lnTo>
                    <a:pt x="247212" y="292198"/>
                  </a:lnTo>
                  <a:lnTo>
                    <a:pt x="268319" y="258069"/>
                  </a:lnTo>
                  <a:lnTo>
                    <a:pt x="282404" y="226438"/>
                  </a:lnTo>
                  <a:lnTo>
                    <a:pt x="287722" y="192154"/>
                  </a:lnTo>
                  <a:lnTo>
                    <a:pt x="284913" y="156456"/>
                  </a:lnTo>
                  <a:lnTo>
                    <a:pt x="271905" y="121775"/>
                  </a:lnTo>
                  <a:lnTo>
                    <a:pt x="250601" y="89429"/>
                  </a:lnTo>
                  <a:lnTo>
                    <a:pt x="212722" y="49094"/>
                  </a:lnTo>
                  <a:lnTo>
                    <a:pt x="176569" y="24914"/>
                  </a:lnTo>
                  <a:lnTo>
                    <a:pt x="165368" y="20295"/>
                  </a:lnTo>
                  <a:lnTo>
                    <a:pt x="155784" y="19332"/>
                  </a:lnTo>
                  <a:lnTo>
                    <a:pt x="123915" y="301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5994">
              <a:extLst>
                <a:ext uri="{FF2B5EF4-FFF2-40B4-BE49-F238E27FC236}">
                  <a16:creationId xmlns:a16="http://schemas.microsoft.com/office/drawing/2014/main" xmlns="" id="{F292B266-A57F-468A-B5C6-32173909C7C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289550" y="4464050"/>
              <a:ext cx="190501" cy="165101"/>
            </a:xfrm>
            <a:custGeom>
              <a:avLst/>
              <a:gdLst/>
              <a:ahLst/>
              <a:cxnLst/>
              <a:rect l="0" t="0" r="0" b="0"/>
              <a:pathLst>
                <a:path w="190501" h="1651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4419" y="6742"/>
                  </a:lnTo>
                  <a:lnTo>
                    <a:pt x="61451" y="32507"/>
                  </a:lnTo>
                  <a:lnTo>
                    <a:pt x="106918" y="70836"/>
                  </a:lnTo>
                  <a:lnTo>
                    <a:pt x="146709" y="112378"/>
                  </a:lnTo>
                  <a:lnTo>
                    <a:pt x="185672" y="158135"/>
                  </a:lnTo>
                  <a:lnTo>
                    <a:pt x="19050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5995">
              <a:extLst>
                <a:ext uri="{FF2B5EF4-FFF2-40B4-BE49-F238E27FC236}">
                  <a16:creationId xmlns:a16="http://schemas.microsoft.com/office/drawing/2014/main" xmlns="" id="{B4CC9E99-D0F2-4216-A11D-55FE2599464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524500" y="45085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25400" y="0"/>
                  </a:moveTo>
                  <a:lnTo>
                    <a:pt x="254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5996">
              <a:extLst>
                <a:ext uri="{FF2B5EF4-FFF2-40B4-BE49-F238E27FC236}">
                  <a16:creationId xmlns:a16="http://schemas.microsoft.com/office/drawing/2014/main" xmlns="" id="{0E3D0DD1-3151-4BFC-81C4-9E518D0BCD5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549900" y="458470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0" y="0"/>
                  </a:moveTo>
                  <a:lnTo>
                    <a:pt x="0" y="0"/>
                  </a:lnTo>
                  <a:lnTo>
                    <a:pt x="1881" y="28893"/>
                  </a:lnTo>
                  <a:lnTo>
                    <a:pt x="8789" y="45484"/>
                  </a:lnTo>
                  <a:lnTo>
                    <a:pt x="16009" y="61925"/>
                  </a:lnTo>
                  <a:lnTo>
                    <a:pt x="18404" y="70561"/>
                  </a:lnTo>
                  <a:lnTo>
                    <a:pt x="2540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5997">
              <a:extLst>
                <a:ext uri="{FF2B5EF4-FFF2-40B4-BE49-F238E27FC236}">
                  <a16:creationId xmlns:a16="http://schemas.microsoft.com/office/drawing/2014/main" xmlns="" id="{EA656B23-5A15-41F0-BC22-7FF44F54398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362059" y="4414133"/>
              <a:ext cx="111642" cy="253118"/>
            </a:xfrm>
            <a:custGeom>
              <a:avLst/>
              <a:gdLst/>
              <a:ahLst/>
              <a:cxnLst/>
              <a:rect l="0" t="0" r="0" b="0"/>
              <a:pathLst>
                <a:path w="111642" h="253118">
                  <a:moveTo>
                    <a:pt x="111641" y="5467"/>
                  </a:moveTo>
                  <a:lnTo>
                    <a:pt x="111641" y="5467"/>
                  </a:lnTo>
                  <a:lnTo>
                    <a:pt x="108270" y="2096"/>
                  </a:lnTo>
                  <a:lnTo>
                    <a:pt x="104733" y="441"/>
                  </a:lnTo>
                  <a:lnTo>
                    <a:pt x="102803" y="0"/>
                  </a:lnTo>
                  <a:lnTo>
                    <a:pt x="96893" y="5154"/>
                  </a:lnTo>
                  <a:lnTo>
                    <a:pt x="73141" y="38848"/>
                  </a:lnTo>
                  <a:lnTo>
                    <a:pt x="57822" y="76898"/>
                  </a:lnTo>
                  <a:lnTo>
                    <a:pt x="36742" y="123606"/>
                  </a:lnTo>
                  <a:lnTo>
                    <a:pt x="17482" y="171077"/>
                  </a:lnTo>
                  <a:lnTo>
                    <a:pt x="1736" y="216032"/>
                  </a:lnTo>
                  <a:lnTo>
                    <a:pt x="0" y="230990"/>
                  </a:lnTo>
                  <a:lnTo>
                    <a:pt x="3691" y="2531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" name="SMARTInkShape-Group1114">
            <a:extLst>
              <a:ext uri="{FF2B5EF4-FFF2-40B4-BE49-F238E27FC236}">
                <a16:creationId xmlns:a16="http://schemas.microsoft.com/office/drawing/2014/main" xmlns="" id="{5DB8274D-640D-4CCD-B21C-A6B5F2D3E2C5}"/>
              </a:ext>
            </a:extLst>
          </p:cNvPr>
          <p:cNvGrpSpPr/>
          <p:nvPr/>
        </p:nvGrpSpPr>
        <p:grpSpPr>
          <a:xfrm>
            <a:off x="4562025" y="5493972"/>
            <a:ext cx="644976" cy="794310"/>
            <a:chOff x="4562025" y="5493972"/>
            <a:chExt cx="644976" cy="794310"/>
          </a:xfrm>
        </p:grpSpPr>
        <p:sp>
          <p:nvSpPr>
            <p:cNvPr id="618" name="SMARTInkShape-5998">
              <a:extLst>
                <a:ext uri="{FF2B5EF4-FFF2-40B4-BE49-F238E27FC236}">
                  <a16:creationId xmlns:a16="http://schemas.microsoft.com/office/drawing/2014/main" xmlns="" id="{C9013CEC-83D7-4768-B9F5-A78121093AE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562025" y="5799266"/>
              <a:ext cx="338283" cy="489016"/>
            </a:xfrm>
            <a:custGeom>
              <a:avLst/>
              <a:gdLst/>
              <a:ahLst/>
              <a:cxnLst/>
              <a:rect l="0" t="0" r="0" b="0"/>
              <a:pathLst>
                <a:path w="338283" h="489016">
                  <a:moveTo>
                    <a:pt x="244925" y="10984"/>
                  </a:moveTo>
                  <a:lnTo>
                    <a:pt x="244925" y="10984"/>
                  </a:lnTo>
                  <a:lnTo>
                    <a:pt x="209474" y="0"/>
                  </a:lnTo>
                  <a:lnTo>
                    <a:pt x="175206" y="1994"/>
                  </a:lnTo>
                  <a:lnTo>
                    <a:pt x="133760" y="15662"/>
                  </a:lnTo>
                  <a:lnTo>
                    <a:pt x="87421" y="45957"/>
                  </a:lnTo>
                  <a:lnTo>
                    <a:pt x="56676" y="79202"/>
                  </a:lnTo>
                  <a:lnTo>
                    <a:pt x="31574" y="122214"/>
                  </a:lnTo>
                  <a:lnTo>
                    <a:pt x="18162" y="154964"/>
                  </a:lnTo>
                  <a:lnTo>
                    <a:pt x="7499" y="190686"/>
                  </a:lnTo>
                  <a:lnTo>
                    <a:pt x="1819" y="227729"/>
                  </a:lnTo>
                  <a:lnTo>
                    <a:pt x="0" y="265360"/>
                  </a:lnTo>
                  <a:lnTo>
                    <a:pt x="1543" y="303250"/>
                  </a:lnTo>
                  <a:lnTo>
                    <a:pt x="8344" y="343139"/>
                  </a:lnTo>
                  <a:lnTo>
                    <a:pt x="19128" y="381564"/>
                  </a:lnTo>
                  <a:lnTo>
                    <a:pt x="41066" y="426291"/>
                  </a:lnTo>
                  <a:lnTo>
                    <a:pt x="73763" y="469603"/>
                  </a:lnTo>
                  <a:lnTo>
                    <a:pt x="82133" y="477597"/>
                  </a:lnTo>
                  <a:lnTo>
                    <a:pt x="100842" y="486479"/>
                  </a:lnTo>
                  <a:lnTo>
                    <a:pt x="122327" y="489015"/>
                  </a:lnTo>
                  <a:lnTo>
                    <a:pt x="161484" y="481098"/>
                  </a:lnTo>
                  <a:lnTo>
                    <a:pt x="199505" y="461505"/>
                  </a:lnTo>
                  <a:lnTo>
                    <a:pt x="244315" y="427719"/>
                  </a:lnTo>
                  <a:lnTo>
                    <a:pt x="283766" y="383913"/>
                  </a:lnTo>
                  <a:lnTo>
                    <a:pt x="306763" y="347024"/>
                  </a:lnTo>
                  <a:lnTo>
                    <a:pt x="323612" y="302541"/>
                  </a:lnTo>
                  <a:lnTo>
                    <a:pt x="331167" y="270152"/>
                  </a:lnTo>
                  <a:lnTo>
                    <a:pt x="336171" y="237647"/>
                  </a:lnTo>
                  <a:lnTo>
                    <a:pt x="338282" y="191582"/>
                  </a:lnTo>
                  <a:lnTo>
                    <a:pt x="332637" y="147357"/>
                  </a:lnTo>
                  <a:lnTo>
                    <a:pt x="314031" y="107835"/>
                  </a:lnTo>
                  <a:lnTo>
                    <a:pt x="282460" y="62518"/>
                  </a:lnTo>
                  <a:lnTo>
                    <a:pt x="249046" y="26338"/>
                  </a:lnTo>
                  <a:lnTo>
                    <a:pt x="230294" y="17808"/>
                  </a:lnTo>
                  <a:lnTo>
                    <a:pt x="220354" y="15533"/>
                  </a:lnTo>
                  <a:lnTo>
                    <a:pt x="196140" y="18650"/>
                  </a:lnTo>
                  <a:lnTo>
                    <a:pt x="156025" y="300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5999">
              <a:extLst>
                <a:ext uri="{FF2B5EF4-FFF2-40B4-BE49-F238E27FC236}">
                  <a16:creationId xmlns:a16="http://schemas.microsoft.com/office/drawing/2014/main" xmlns="" id="{8E07C5CD-974D-4772-ADED-BAD580DDD64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883150" y="5657850"/>
              <a:ext cx="152401" cy="132053"/>
            </a:xfrm>
            <a:custGeom>
              <a:avLst/>
              <a:gdLst/>
              <a:ahLst/>
              <a:cxnLst/>
              <a:rect l="0" t="0" r="0" b="0"/>
              <a:pathLst>
                <a:path w="152401" h="132053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57564" y="44964"/>
                  </a:lnTo>
                  <a:lnTo>
                    <a:pt x="89819" y="88062"/>
                  </a:lnTo>
                  <a:lnTo>
                    <a:pt x="128981" y="128968"/>
                  </a:lnTo>
                  <a:lnTo>
                    <a:pt x="133290" y="131401"/>
                  </a:lnTo>
                  <a:lnTo>
                    <a:pt x="135427" y="132052"/>
                  </a:lnTo>
                  <a:lnTo>
                    <a:pt x="141564" y="130892"/>
                  </a:lnTo>
                  <a:lnTo>
                    <a:pt x="15240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6000">
              <a:extLst>
                <a:ext uri="{FF2B5EF4-FFF2-40B4-BE49-F238E27FC236}">
                  <a16:creationId xmlns:a16="http://schemas.microsoft.com/office/drawing/2014/main" xmlns="" id="{D529A5DC-5FB7-4008-B17E-9783A0B2F42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931437" y="5613400"/>
              <a:ext cx="91414" cy="215901"/>
            </a:xfrm>
            <a:custGeom>
              <a:avLst/>
              <a:gdLst/>
              <a:ahLst/>
              <a:cxnLst/>
              <a:rect l="0" t="0" r="0" b="0"/>
              <a:pathLst>
                <a:path w="91414" h="215901">
                  <a:moveTo>
                    <a:pt x="91413" y="0"/>
                  </a:moveTo>
                  <a:lnTo>
                    <a:pt x="91413" y="0"/>
                  </a:lnTo>
                  <a:lnTo>
                    <a:pt x="85946" y="0"/>
                  </a:lnTo>
                  <a:lnTo>
                    <a:pt x="69919" y="42633"/>
                  </a:lnTo>
                  <a:lnTo>
                    <a:pt x="56254" y="83027"/>
                  </a:lnTo>
                  <a:lnTo>
                    <a:pt x="33589" y="124978"/>
                  </a:lnTo>
                  <a:lnTo>
                    <a:pt x="11212" y="169023"/>
                  </a:lnTo>
                  <a:lnTo>
                    <a:pt x="0" y="197105"/>
                  </a:lnTo>
                  <a:lnTo>
                    <a:pt x="2513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6001">
              <a:extLst>
                <a:ext uri="{FF2B5EF4-FFF2-40B4-BE49-F238E27FC236}">
                  <a16:creationId xmlns:a16="http://schemas.microsoft.com/office/drawing/2014/main" xmlns="" id="{7EAAF186-8ADF-4697-B86D-29E24F6501D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092700" y="57658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5069" y="12243"/>
                  </a:lnTo>
                  <a:lnTo>
                    <a:pt x="17218" y="44238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6002">
              <a:extLst>
                <a:ext uri="{FF2B5EF4-FFF2-40B4-BE49-F238E27FC236}">
                  <a16:creationId xmlns:a16="http://schemas.microsoft.com/office/drawing/2014/main" xmlns="" id="{6A664DD6-BD81-4B17-B779-59BA64BE969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092700" y="57023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6003">
              <a:extLst>
                <a:ext uri="{FF2B5EF4-FFF2-40B4-BE49-F238E27FC236}">
                  <a16:creationId xmlns:a16="http://schemas.microsoft.com/office/drawing/2014/main" xmlns="" id="{6E00C57C-BF01-400C-98B0-6CD86AB853F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080000" y="5493972"/>
              <a:ext cx="127001" cy="102897"/>
            </a:xfrm>
            <a:custGeom>
              <a:avLst/>
              <a:gdLst/>
              <a:ahLst/>
              <a:cxnLst/>
              <a:rect l="0" t="0" r="0" b="0"/>
              <a:pathLst>
                <a:path w="127001" h="102897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1882" y="10920"/>
                  </a:lnTo>
                  <a:lnTo>
                    <a:pt x="5775" y="6996"/>
                  </a:lnTo>
                  <a:lnTo>
                    <a:pt x="12209" y="2901"/>
                  </a:lnTo>
                  <a:lnTo>
                    <a:pt x="23765" y="0"/>
                  </a:lnTo>
                  <a:lnTo>
                    <a:pt x="31965" y="1201"/>
                  </a:lnTo>
                  <a:lnTo>
                    <a:pt x="36126" y="2510"/>
                  </a:lnTo>
                  <a:lnTo>
                    <a:pt x="42632" y="7727"/>
                  </a:lnTo>
                  <a:lnTo>
                    <a:pt x="52558" y="22575"/>
                  </a:lnTo>
                  <a:lnTo>
                    <a:pt x="53227" y="32638"/>
                  </a:lnTo>
                  <a:lnTo>
                    <a:pt x="47908" y="52974"/>
                  </a:lnTo>
                  <a:lnTo>
                    <a:pt x="15340" y="94607"/>
                  </a:lnTo>
                  <a:lnTo>
                    <a:pt x="15166" y="97236"/>
                  </a:lnTo>
                  <a:lnTo>
                    <a:pt x="16853" y="102039"/>
                  </a:lnTo>
                  <a:lnTo>
                    <a:pt x="19702" y="102896"/>
                  </a:lnTo>
                  <a:lnTo>
                    <a:pt x="52113" y="97478"/>
                  </a:lnTo>
                  <a:lnTo>
                    <a:pt x="90989" y="85276"/>
                  </a:lnTo>
                  <a:lnTo>
                    <a:pt x="127000" y="749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0" name="SMARTInkShape-Group1115">
            <a:extLst>
              <a:ext uri="{FF2B5EF4-FFF2-40B4-BE49-F238E27FC236}">
                <a16:creationId xmlns:a16="http://schemas.microsoft.com/office/drawing/2014/main" xmlns="" id="{1E8B9101-9D7E-4D4E-970D-1181EA590FA7}"/>
              </a:ext>
            </a:extLst>
          </p:cNvPr>
          <p:cNvGrpSpPr/>
          <p:nvPr/>
        </p:nvGrpSpPr>
        <p:grpSpPr>
          <a:xfrm>
            <a:off x="6543946" y="5648604"/>
            <a:ext cx="371205" cy="599249"/>
            <a:chOff x="6543946" y="5648604"/>
            <a:chExt cx="371205" cy="599249"/>
          </a:xfrm>
        </p:grpSpPr>
        <p:sp>
          <p:nvSpPr>
            <p:cNvPr id="625" name="SMARTInkShape-6004">
              <a:extLst>
                <a:ext uri="{FF2B5EF4-FFF2-40B4-BE49-F238E27FC236}">
                  <a16:creationId xmlns:a16="http://schemas.microsoft.com/office/drawing/2014/main" xmlns="" id="{9851DD44-31C0-4818-9ED4-F736DFC4124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543946" y="5925956"/>
              <a:ext cx="196931" cy="321897"/>
            </a:xfrm>
            <a:custGeom>
              <a:avLst/>
              <a:gdLst/>
              <a:ahLst/>
              <a:cxnLst/>
              <a:rect l="0" t="0" r="0" b="0"/>
              <a:pathLst>
                <a:path w="196931" h="321897">
                  <a:moveTo>
                    <a:pt x="117204" y="17644"/>
                  </a:moveTo>
                  <a:lnTo>
                    <a:pt x="117204" y="17644"/>
                  </a:lnTo>
                  <a:lnTo>
                    <a:pt x="117202" y="10903"/>
                  </a:lnTo>
                  <a:lnTo>
                    <a:pt x="115322" y="5711"/>
                  </a:lnTo>
                  <a:lnTo>
                    <a:pt x="113833" y="3339"/>
                  </a:lnTo>
                  <a:lnTo>
                    <a:pt x="112135" y="1757"/>
                  </a:lnTo>
                  <a:lnTo>
                    <a:pt x="108365" y="0"/>
                  </a:lnTo>
                  <a:lnTo>
                    <a:pt x="100576" y="2982"/>
                  </a:lnTo>
                  <a:lnTo>
                    <a:pt x="82408" y="16357"/>
                  </a:lnTo>
                  <a:lnTo>
                    <a:pt x="39061" y="60775"/>
                  </a:lnTo>
                  <a:lnTo>
                    <a:pt x="17615" y="100196"/>
                  </a:lnTo>
                  <a:lnTo>
                    <a:pt x="3421" y="143154"/>
                  </a:lnTo>
                  <a:lnTo>
                    <a:pt x="0" y="187868"/>
                  </a:lnTo>
                  <a:lnTo>
                    <a:pt x="7296" y="235140"/>
                  </a:lnTo>
                  <a:lnTo>
                    <a:pt x="18396" y="275174"/>
                  </a:lnTo>
                  <a:lnTo>
                    <a:pt x="26487" y="296025"/>
                  </a:lnTo>
                  <a:lnTo>
                    <a:pt x="38550" y="310937"/>
                  </a:lnTo>
                  <a:lnTo>
                    <a:pt x="45718" y="316890"/>
                  </a:lnTo>
                  <a:lnTo>
                    <a:pt x="61209" y="321622"/>
                  </a:lnTo>
                  <a:lnTo>
                    <a:pt x="69290" y="321896"/>
                  </a:lnTo>
                  <a:lnTo>
                    <a:pt x="100890" y="312168"/>
                  </a:lnTo>
                  <a:lnTo>
                    <a:pt x="143719" y="284849"/>
                  </a:lnTo>
                  <a:lnTo>
                    <a:pt x="169903" y="259172"/>
                  </a:lnTo>
                  <a:lnTo>
                    <a:pt x="182017" y="237172"/>
                  </a:lnTo>
                  <a:lnTo>
                    <a:pt x="193401" y="190875"/>
                  </a:lnTo>
                  <a:lnTo>
                    <a:pt x="196930" y="153432"/>
                  </a:lnTo>
                  <a:lnTo>
                    <a:pt x="196382" y="115388"/>
                  </a:lnTo>
                  <a:lnTo>
                    <a:pt x="189083" y="82017"/>
                  </a:lnTo>
                  <a:lnTo>
                    <a:pt x="173140" y="54486"/>
                  </a:lnTo>
                  <a:lnTo>
                    <a:pt x="162960" y="42205"/>
                  </a:lnTo>
                  <a:lnTo>
                    <a:pt x="136599" y="26678"/>
                  </a:lnTo>
                  <a:lnTo>
                    <a:pt x="106774" y="18837"/>
                  </a:lnTo>
                  <a:lnTo>
                    <a:pt x="47354" y="176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6005">
              <a:extLst>
                <a:ext uri="{FF2B5EF4-FFF2-40B4-BE49-F238E27FC236}">
                  <a16:creationId xmlns:a16="http://schemas.microsoft.com/office/drawing/2014/main" xmlns="" id="{A706C621-317A-4211-9D53-23596BA1887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718300" y="5648604"/>
              <a:ext cx="133351" cy="244197"/>
            </a:xfrm>
            <a:custGeom>
              <a:avLst/>
              <a:gdLst/>
              <a:ahLst/>
              <a:cxnLst/>
              <a:rect l="0" t="0" r="0" b="0"/>
              <a:pathLst>
                <a:path w="133351" h="244197">
                  <a:moveTo>
                    <a:pt x="133350" y="15596"/>
                  </a:moveTo>
                  <a:lnTo>
                    <a:pt x="133350" y="15596"/>
                  </a:lnTo>
                  <a:lnTo>
                    <a:pt x="129979" y="12225"/>
                  </a:lnTo>
                  <a:lnTo>
                    <a:pt x="128324" y="8688"/>
                  </a:lnTo>
                  <a:lnTo>
                    <a:pt x="127882" y="6758"/>
                  </a:lnTo>
                  <a:lnTo>
                    <a:pt x="123890" y="669"/>
                  </a:lnTo>
                  <a:lnTo>
                    <a:pt x="122104" y="0"/>
                  </a:lnTo>
                  <a:lnTo>
                    <a:pt x="120209" y="260"/>
                  </a:lnTo>
                  <a:lnTo>
                    <a:pt x="115514" y="3136"/>
                  </a:lnTo>
                  <a:lnTo>
                    <a:pt x="104234" y="14805"/>
                  </a:lnTo>
                  <a:lnTo>
                    <a:pt x="81816" y="51162"/>
                  </a:lnTo>
                  <a:lnTo>
                    <a:pt x="63282" y="86577"/>
                  </a:lnTo>
                  <a:lnTo>
                    <a:pt x="44386" y="125762"/>
                  </a:lnTo>
                  <a:lnTo>
                    <a:pt x="25381" y="164890"/>
                  </a:lnTo>
                  <a:lnTo>
                    <a:pt x="11989" y="196945"/>
                  </a:lnTo>
                  <a:lnTo>
                    <a:pt x="0" y="2441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6006">
              <a:extLst>
                <a:ext uri="{FF2B5EF4-FFF2-40B4-BE49-F238E27FC236}">
                  <a16:creationId xmlns:a16="http://schemas.microsoft.com/office/drawing/2014/main" xmlns="" id="{89376C1D-41DB-4D35-B3DF-1528B8286D9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896100" y="5825641"/>
              <a:ext cx="12701" cy="86210"/>
            </a:xfrm>
            <a:custGeom>
              <a:avLst/>
              <a:gdLst/>
              <a:ahLst/>
              <a:cxnLst/>
              <a:rect l="0" t="0" r="0" b="0"/>
              <a:pathLst>
                <a:path w="12701" h="8621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3370" y="1563"/>
                  </a:lnTo>
                  <a:lnTo>
                    <a:pt x="5025" y="6489"/>
                  </a:lnTo>
                  <a:lnTo>
                    <a:pt x="11739" y="47763"/>
                  </a:lnTo>
                  <a:lnTo>
                    <a:pt x="12700" y="862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6007">
              <a:extLst>
                <a:ext uri="{FF2B5EF4-FFF2-40B4-BE49-F238E27FC236}">
                  <a16:creationId xmlns:a16="http://schemas.microsoft.com/office/drawing/2014/main" xmlns="" id="{9D16BE8D-0EB4-4731-AE86-08343FC5F33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673850" y="5670550"/>
              <a:ext cx="158751" cy="177801"/>
            </a:xfrm>
            <a:custGeom>
              <a:avLst/>
              <a:gdLst/>
              <a:ahLst/>
              <a:cxnLst/>
              <a:rect l="0" t="0" r="0" b="0"/>
              <a:pathLst>
                <a:path w="158751" h="177801">
                  <a:moveTo>
                    <a:pt x="0" y="0"/>
                  </a:moveTo>
                  <a:lnTo>
                    <a:pt x="0" y="0"/>
                  </a:lnTo>
                  <a:lnTo>
                    <a:pt x="44812" y="41441"/>
                  </a:lnTo>
                  <a:lnTo>
                    <a:pt x="85156" y="84464"/>
                  </a:lnTo>
                  <a:lnTo>
                    <a:pt x="123333" y="129966"/>
                  </a:lnTo>
                  <a:lnTo>
                    <a:pt x="158750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6008">
              <a:extLst>
                <a:ext uri="{FF2B5EF4-FFF2-40B4-BE49-F238E27FC236}">
                  <a16:creationId xmlns:a16="http://schemas.microsoft.com/office/drawing/2014/main" xmlns="" id="{B8C215B6-1310-4A07-B595-F3246147EFE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902450" y="5727700"/>
              <a:ext cx="12701" cy="18712"/>
            </a:xfrm>
            <a:custGeom>
              <a:avLst/>
              <a:gdLst/>
              <a:ahLst/>
              <a:cxnLst/>
              <a:rect l="0" t="0" r="0" b="0"/>
              <a:pathLst>
                <a:path w="12701" h="18712">
                  <a:moveTo>
                    <a:pt x="0" y="6350"/>
                  </a:moveTo>
                  <a:lnTo>
                    <a:pt x="0" y="6350"/>
                  </a:lnTo>
                  <a:lnTo>
                    <a:pt x="0" y="18711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5" name="SMARTInkShape-Group1116">
            <a:extLst>
              <a:ext uri="{FF2B5EF4-FFF2-40B4-BE49-F238E27FC236}">
                <a16:creationId xmlns:a16="http://schemas.microsoft.com/office/drawing/2014/main" xmlns="" id="{0BB16119-BE90-4CCF-B73B-428033CCC1EF}"/>
              </a:ext>
            </a:extLst>
          </p:cNvPr>
          <p:cNvGrpSpPr/>
          <p:nvPr/>
        </p:nvGrpSpPr>
        <p:grpSpPr>
          <a:xfrm>
            <a:off x="5504785" y="4503033"/>
            <a:ext cx="779634" cy="792204"/>
            <a:chOff x="5504785" y="4503033"/>
            <a:chExt cx="779634" cy="792204"/>
          </a:xfrm>
        </p:grpSpPr>
        <p:sp>
          <p:nvSpPr>
            <p:cNvPr id="631" name="SMARTInkShape-6009">
              <a:extLst>
                <a:ext uri="{FF2B5EF4-FFF2-40B4-BE49-F238E27FC236}">
                  <a16:creationId xmlns:a16="http://schemas.microsoft.com/office/drawing/2014/main" xmlns="" id="{39E2B706-4380-419F-8137-DFBF313B00B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083300" y="4508500"/>
              <a:ext cx="69851" cy="203201"/>
            </a:xfrm>
            <a:custGeom>
              <a:avLst/>
              <a:gdLst/>
              <a:ahLst/>
              <a:cxnLst/>
              <a:rect l="0" t="0" r="0" b="0"/>
              <a:pathLst>
                <a:path w="69851" h="203201">
                  <a:moveTo>
                    <a:pt x="69850" y="0"/>
                  </a:moveTo>
                  <a:lnTo>
                    <a:pt x="69850" y="0"/>
                  </a:lnTo>
                  <a:lnTo>
                    <a:pt x="69850" y="6742"/>
                  </a:lnTo>
                  <a:lnTo>
                    <a:pt x="52174" y="48805"/>
                  </a:lnTo>
                  <a:lnTo>
                    <a:pt x="39996" y="87211"/>
                  </a:lnTo>
                  <a:lnTo>
                    <a:pt x="18875" y="134297"/>
                  </a:lnTo>
                  <a:lnTo>
                    <a:pt x="4147" y="175687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6010">
              <a:extLst>
                <a:ext uri="{FF2B5EF4-FFF2-40B4-BE49-F238E27FC236}">
                  <a16:creationId xmlns:a16="http://schemas.microsoft.com/office/drawing/2014/main" xmlns="" id="{9E9C2F89-BC0D-4411-A7EB-7C8E22574DF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45200" y="4503033"/>
              <a:ext cx="31751" cy="132468"/>
            </a:xfrm>
            <a:custGeom>
              <a:avLst/>
              <a:gdLst/>
              <a:ahLst/>
              <a:cxnLst/>
              <a:rect l="0" t="0" r="0" b="0"/>
              <a:pathLst>
                <a:path w="31751" h="132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11933" y="24569"/>
                  </a:lnTo>
                  <a:lnTo>
                    <a:pt x="22477" y="71222"/>
                  </a:lnTo>
                  <a:lnTo>
                    <a:pt x="25848" y="117346"/>
                  </a:lnTo>
                  <a:lnTo>
                    <a:pt x="31750" y="132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6011">
              <a:extLst>
                <a:ext uri="{FF2B5EF4-FFF2-40B4-BE49-F238E27FC236}">
                  <a16:creationId xmlns:a16="http://schemas.microsoft.com/office/drawing/2014/main" xmlns="" id="{DC3E81FE-D4C7-4216-9D8A-FE1E234C6BA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504785" y="4729353"/>
              <a:ext cx="729727" cy="565884"/>
            </a:xfrm>
            <a:custGeom>
              <a:avLst/>
              <a:gdLst/>
              <a:ahLst/>
              <a:cxnLst/>
              <a:rect l="0" t="0" r="0" b="0"/>
              <a:pathLst>
                <a:path w="729727" h="565884">
                  <a:moveTo>
                    <a:pt x="515015" y="77597"/>
                  </a:moveTo>
                  <a:lnTo>
                    <a:pt x="515015" y="77597"/>
                  </a:lnTo>
                  <a:lnTo>
                    <a:pt x="497011" y="50173"/>
                  </a:lnTo>
                  <a:lnTo>
                    <a:pt x="455672" y="18571"/>
                  </a:lnTo>
                  <a:lnTo>
                    <a:pt x="437841" y="8324"/>
                  </a:lnTo>
                  <a:lnTo>
                    <a:pt x="397917" y="0"/>
                  </a:lnTo>
                  <a:lnTo>
                    <a:pt x="361842" y="306"/>
                  </a:lnTo>
                  <a:lnTo>
                    <a:pt x="324170" y="4675"/>
                  </a:lnTo>
                  <a:lnTo>
                    <a:pt x="286263" y="12026"/>
                  </a:lnTo>
                  <a:lnTo>
                    <a:pt x="248248" y="22349"/>
                  </a:lnTo>
                  <a:lnTo>
                    <a:pt x="210185" y="37755"/>
                  </a:lnTo>
                  <a:lnTo>
                    <a:pt x="173513" y="57772"/>
                  </a:lnTo>
                  <a:lnTo>
                    <a:pt x="140751" y="83132"/>
                  </a:lnTo>
                  <a:lnTo>
                    <a:pt x="111609" y="116511"/>
                  </a:lnTo>
                  <a:lnTo>
                    <a:pt x="85251" y="154864"/>
                  </a:lnTo>
                  <a:lnTo>
                    <a:pt x="61777" y="195429"/>
                  </a:lnTo>
                  <a:lnTo>
                    <a:pt x="41466" y="236976"/>
                  </a:lnTo>
                  <a:lnTo>
                    <a:pt x="23738" y="278254"/>
                  </a:lnTo>
                  <a:lnTo>
                    <a:pt x="8803" y="317767"/>
                  </a:lnTo>
                  <a:lnTo>
                    <a:pt x="755" y="352731"/>
                  </a:lnTo>
                  <a:lnTo>
                    <a:pt x="0" y="384735"/>
                  </a:lnTo>
                  <a:lnTo>
                    <a:pt x="15441" y="429813"/>
                  </a:lnTo>
                  <a:lnTo>
                    <a:pt x="40713" y="470294"/>
                  </a:lnTo>
                  <a:lnTo>
                    <a:pt x="84106" y="507689"/>
                  </a:lnTo>
                  <a:lnTo>
                    <a:pt x="121241" y="527923"/>
                  </a:lnTo>
                  <a:lnTo>
                    <a:pt x="166908" y="544442"/>
                  </a:lnTo>
                  <a:lnTo>
                    <a:pt x="191927" y="551810"/>
                  </a:lnTo>
                  <a:lnTo>
                    <a:pt x="220601" y="557428"/>
                  </a:lnTo>
                  <a:lnTo>
                    <a:pt x="251711" y="561879"/>
                  </a:lnTo>
                  <a:lnTo>
                    <a:pt x="284446" y="565552"/>
                  </a:lnTo>
                  <a:lnTo>
                    <a:pt x="316852" y="565883"/>
                  </a:lnTo>
                  <a:lnTo>
                    <a:pt x="349039" y="563988"/>
                  </a:lnTo>
                  <a:lnTo>
                    <a:pt x="381081" y="560608"/>
                  </a:lnTo>
                  <a:lnTo>
                    <a:pt x="412320" y="554826"/>
                  </a:lnTo>
                  <a:lnTo>
                    <a:pt x="443024" y="547444"/>
                  </a:lnTo>
                  <a:lnTo>
                    <a:pt x="473370" y="538995"/>
                  </a:lnTo>
                  <a:lnTo>
                    <a:pt x="502069" y="529129"/>
                  </a:lnTo>
                  <a:lnTo>
                    <a:pt x="529668" y="518319"/>
                  </a:lnTo>
                  <a:lnTo>
                    <a:pt x="556533" y="506877"/>
                  </a:lnTo>
                  <a:lnTo>
                    <a:pt x="603317" y="480996"/>
                  </a:lnTo>
                  <a:lnTo>
                    <a:pt x="643161" y="453735"/>
                  </a:lnTo>
                  <a:lnTo>
                    <a:pt x="687980" y="413177"/>
                  </a:lnTo>
                  <a:lnTo>
                    <a:pt x="709951" y="382201"/>
                  </a:lnTo>
                  <a:lnTo>
                    <a:pt x="723479" y="347737"/>
                  </a:lnTo>
                  <a:lnTo>
                    <a:pt x="729726" y="309843"/>
                  </a:lnTo>
                  <a:lnTo>
                    <a:pt x="727800" y="267130"/>
                  </a:lnTo>
                  <a:lnTo>
                    <a:pt x="716596" y="224157"/>
                  </a:lnTo>
                  <a:lnTo>
                    <a:pt x="697034" y="182246"/>
                  </a:lnTo>
                  <a:lnTo>
                    <a:pt x="667173" y="142452"/>
                  </a:lnTo>
                  <a:lnTo>
                    <a:pt x="625208" y="109244"/>
                  </a:lnTo>
                  <a:lnTo>
                    <a:pt x="601178" y="94461"/>
                  </a:lnTo>
                  <a:lnTo>
                    <a:pt x="576690" y="82490"/>
                  </a:lnTo>
                  <a:lnTo>
                    <a:pt x="551899" y="72392"/>
                  </a:lnTo>
                  <a:lnTo>
                    <a:pt x="504595" y="56234"/>
                  </a:lnTo>
                  <a:lnTo>
                    <a:pt x="464759" y="44348"/>
                  </a:lnTo>
                  <a:lnTo>
                    <a:pt x="420656" y="39725"/>
                  </a:lnTo>
                  <a:lnTo>
                    <a:pt x="407065" y="394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6012">
              <a:extLst>
                <a:ext uri="{FF2B5EF4-FFF2-40B4-BE49-F238E27FC236}">
                  <a16:creationId xmlns:a16="http://schemas.microsoft.com/office/drawing/2014/main" xmlns="" id="{20A2101D-93DE-4DB4-AE5D-7283CE3C43F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172200" y="4631692"/>
              <a:ext cx="112219" cy="99059"/>
            </a:xfrm>
            <a:custGeom>
              <a:avLst/>
              <a:gdLst/>
              <a:ahLst/>
              <a:cxnLst/>
              <a:rect l="0" t="0" r="0" b="0"/>
              <a:pathLst>
                <a:path w="112219" h="99059">
                  <a:moveTo>
                    <a:pt x="0" y="10158"/>
                  </a:moveTo>
                  <a:lnTo>
                    <a:pt x="0" y="10158"/>
                  </a:lnTo>
                  <a:lnTo>
                    <a:pt x="3371" y="10158"/>
                  </a:lnTo>
                  <a:lnTo>
                    <a:pt x="6907" y="12040"/>
                  </a:lnTo>
                  <a:lnTo>
                    <a:pt x="8839" y="13529"/>
                  </a:lnTo>
                  <a:lnTo>
                    <a:pt x="10984" y="20828"/>
                  </a:lnTo>
                  <a:lnTo>
                    <a:pt x="11232" y="31128"/>
                  </a:lnTo>
                  <a:lnTo>
                    <a:pt x="6166" y="61701"/>
                  </a:lnTo>
                  <a:lnTo>
                    <a:pt x="951" y="71945"/>
                  </a:lnTo>
                  <a:lnTo>
                    <a:pt x="12902" y="32164"/>
                  </a:lnTo>
                  <a:lnTo>
                    <a:pt x="17729" y="15705"/>
                  </a:lnTo>
                  <a:lnTo>
                    <a:pt x="24577" y="6038"/>
                  </a:lnTo>
                  <a:lnTo>
                    <a:pt x="32325" y="1271"/>
                  </a:lnTo>
                  <a:lnTo>
                    <a:pt x="36366" y="0"/>
                  </a:lnTo>
                  <a:lnTo>
                    <a:pt x="52169" y="1583"/>
                  </a:lnTo>
                  <a:lnTo>
                    <a:pt x="73626" y="9891"/>
                  </a:lnTo>
                  <a:lnTo>
                    <a:pt x="94486" y="24660"/>
                  </a:lnTo>
                  <a:lnTo>
                    <a:pt x="103848" y="38240"/>
                  </a:lnTo>
                  <a:lnTo>
                    <a:pt x="109655" y="53684"/>
                  </a:lnTo>
                  <a:lnTo>
                    <a:pt x="112218" y="76833"/>
                  </a:lnTo>
                  <a:lnTo>
                    <a:pt x="107950" y="990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0" name="SMARTInkShape-Group1117">
            <a:extLst>
              <a:ext uri="{FF2B5EF4-FFF2-40B4-BE49-F238E27FC236}">
                <a16:creationId xmlns:a16="http://schemas.microsoft.com/office/drawing/2014/main" xmlns="" id="{5F31A53F-02AC-411A-8154-534A7EA335AF}"/>
              </a:ext>
            </a:extLst>
          </p:cNvPr>
          <p:cNvGrpSpPr/>
          <p:nvPr/>
        </p:nvGrpSpPr>
        <p:grpSpPr>
          <a:xfrm>
            <a:off x="6863219" y="4750683"/>
            <a:ext cx="1357255" cy="700120"/>
            <a:chOff x="6863219" y="4750683"/>
            <a:chExt cx="1357255" cy="700120"/>
          </a:xfrm>
        </p:grpSpPr>
        <p:sp>
          <p:nvSpPr>
            <p:cNvPr id="636" name="SMARTInkShape-6013">
              <a:extLst>
                <a:ext uri="{FF2B5EF4-FFF2-40B4-BE49-F238E27FC236}">
                  <a16:creationId xmlns:a16="http://schemas.microsoft.com/office/drawing/2014/main" xmlns="" id="{213BB3EA-046E-4B8F-9DF8-C67408783A8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863219" y="4754190"/>
              <a:ext cx="983809" cy="696613"/>
            </a:xfrm>
            <a:custGeom>
              <a:avLst/>
              <a:gdLst/>
              <a:ahLst/>
              <a:cxnLst/>
              <a:rect l="0" t="0" r="0" b="0"/>
              <a:pathLst>
                <a:path w="983809" h="696613">
                  <a:moveTo>
                    <a:pt x="807581" y="84510"/>
                  </a:moveTo>
                  <a:lnTo>
                    <a:pt x="807581" y="84510"/>
                  </a:lnTo>
                  <a:lnTo>
                    <a:pt x="800839" y="74397"/>
                  </a:lnTo>
                  <a:lnTo>
                    <a:pt x="753308" y="41826"/>
                  </a:lnTo>
                  <a:lnTo>
                    <a:pt x="714280" y="24904"/>
                  </a:lnTo>
                  <a:lnTo>
                    <a:pt x="678390" y="15449"/>
                  </a:lnTo>
                  <a:lnTo>
                    <a:pt x="634451" y="7250"/>
                  </a:lnTo>
                  <a:lnTo>
                    <a:pt x="608906" y="4075"/>
                  </a:lnTo>
                  <a:lnTo>
                    <a:pt x="581997" y="1253"/>
                  </a:lnTo>
                  <a:lnTo>
                    <a:pt x="554886" y="78"/>
                  </a:lnTo>
                  <a:lnTo>
                    <a:pt x="527639" y="0"/>
                  </a:lnTo>
                  <a:lnTo>
                    <a:pt x="500303" y="653"/>
                  </a:lnTo>
                  <a:lnTo>
                    <a:pt x="472201" y="2500"/>
                  </a:lnTo>
                  <a:lnTo>
                    <a:pt x="443588" y="5142"/>
                  </a:lnTo>
                  <a:lnTo>
                    <a:pt x="414636" y="8315"/>
                  </a:lnTo>
                  <a:lnTo>
                    <a:pt x="384751" y="13957"/>
                  </a:lnTo>
                  <a:lnTo>
                    <a:pt x="354244" y="21247"/>
                  </a:lnTo>
                  <a:lnTo>
                    <a:pt x="323323" y="29635"/>
                  </a:lnTo>
                  <a:lnTo>
                    <a:pt x="292831" y="40165"/>
                  </a:lnTo>
                  <a:lnTo>
                    <a:pt x="262625" y="52126"/>
                  </a:lnTo>
                  <a:lnTo>
                    <a:pt x="232611" y="65036"/>
                  </a:lnTo>
                  <a:lnTo>
                    <a:pt x="202017" y="79994"/>
                  </a:lnTo>
                  <a:lnTo>
                    <a:pt x="171038" y="96316"/>
                  </a:lnTo>
                  <a:lnTo>
                    <a:pt x="139803" y="113548"/>
                  </a:lnTo>
                  <a:lnTo>
                    <a:pt x="112630" y="129974"/>
                  </a:lnTo>
                  <a:lnTo>
                    <a:pt x="65501" y="161396"/>
                  </a:lnTo>
                  <a:lnTo>
                    <a:pt x="32797" y="193706"/>
                  </a:lnTo>
                  <a:lnTo>
                    <a:pt x="11678" y="228292"/>
                  </a:lnTo>
                  <a:lnTo>
                    <a:pt x="2290" y="267181"/>
                  </a:lnTo>
                  <a:lnTo>
                    <a:pt x="0" y="311747"/>
                  </a:lnTo>
                  <a:lnTo>
                    <a:pt x="377" y="335485"/>
                  </a:lnTo>
                  <a:lnTo>
                    <a:pt x="4862" y="359777"/>
                  </a:lnTo>
                  <a:lnTo>
                    <a:pt x="12085" y="384438"/>
                  </a:lnTo>
                  <a:lnTo>
                    <a:pt x="21133" y="409345"/>
                  </a:lnTo>
                  <a:lnTo>
                    <a:pt x="32810" y="436533"/>
                  </a:lnTo>
                  <a:lnTo>
                    <a:pt x="46240" y="465243"/>
                  </a:lnTo>
                  <a:lnTo>
                    <a:pt x="60837" y="494964"/>
                  </a:lnTo>
                  <a:lnTo>
                    <a:pt x="79034" y="523952"/>
                  </a:lnTo>
                  <a:lnTo>
                    <a:pt x="99633" y="552449"/>
                  </a:lnTo>
                  <a:lnTo>
                    <a:pt x="121832" y="580619"/>
                  </a:lnTo>
                  <a:lnTo>
                    <a:pt x="147920" y="604338"/>
                  </a:lnTo>
                  <a:lnTo>
                    <a:pt x="176602" y="625090"/>
                  </a:lnTo>
                  <a:lnTo>
                    <a:pt x="207011" y="643863"/>
                  </a:lnTo>
                  <a:lnTo>
                    <a:pt x="240689" y="659201"/>
                  </a:lnTo>
                  <a:lnTo>
                    <a:pt x="276548" y="672249"/>
                  </a:lnTo>
                  <a:lnTo>
                    <a:pt x="313858" y="683769"/>
                  </a:lnTo>
                  <a:lnTo>
                    <a:pt x="352844" y="690744"/>
                  </a:lnTo>
                  <a:lnTo>
                    <a:pt x="392944" y="694688"/>
                  </a:lnTo>
                  <a:lnTo>
                    <a:pt x="433791" y="696612"/>
                  </a:lnTo>
                  <a:lnTo>
                    <a:pt x="475132" y="695779"/>
                  </a:lnTo>
                  <a:lnTo>
                    <a:pt x="516803" y="693105"/>
                  </a:lnTo>
                  <a:lnTo>
                    <a:pt x="558695" y="689207"/>
                  </a:lnTo>
                  <a:lnTo>
                    <a:pt x="597913" y="683080"/>
                  </a:lnTo>
                  <a:lnTo>
                    <a:pt x="635347" y="675467"/>
                  </a:lnTo>
                  <a:lnTo>
                    <a:pt x="671592" y="666865"/>
                  </a:lnTo>
                  <a:lnTo>
                    <a:pt x="705632" y="656896"/>
                  </a:lnTo>
                  <a:lnTo>
                    <a:pt x="738204" y="646018"/>
                  </a:lnTo>
                  <a:lnTo>
                    <a:pt x="769796" y="634531"/>
                  </a:lnTo>
                  <a:lnTo>
                    <a:pt x="799325" y="621230"/>
                  </a:lnTo>
                  <a:lnTo>
                    <a:pt x="827477" y="606718"/>
                  </a:lnTo>
                  <a:lnTo>
                    <a:pt x="854711" y="591399"/>
                  </a:lnTo>
                  <a:lnTo>
                    <a:pt x="900023" y="553681"/>
                  </a:lnTo>
                  <a:lnTo>
                    <a:pt x="936861" y="511047"/>
                  </a:lnTo>
                  <a:lnTo>
                    <a:pt x="964993" y="466229"/>
                  </a:lnTo>
                  <a:lnTo>
                    <a:pt x="973905" y="442000"/>
                  </a:lnTo>
                  <a:lnTo>
                    <a:pt x="979847" y="416677"/>
                  </a:lnTo>
                  <a:lnTo>
                    <a:pt x="983808" y="390620"/>
                  </a:lnTo>
                  <a:lnTo>
                    <a:pt x="983627" y="364078"/>
                  </a:lnTo>
                  <a:lnTo>
                    <a:pt x="980684" y="337211"/>
                  </a:lnTo>
                  <a:lnTo>
                    <a:pt x="975900" y="310126"/>
                  </a:lnTo>
                  <a:lnTo>
                    <a:pt x="967771" y="284311"/>
                  </a:lnTo>
                  <a:lnTo>
                    <a:pt x="957412" y="259338"/>
                  </a:lnTo>
                  <a:lnTo>
                    <a:pt x="929912" y="213011"/>
                  </a:lnTo>
                  <a:lnTo>
                    <a:pt x="891819" y="173607"/>
                  </a:lnTo>
                  <a:lnTo>
                    <a:pt x="847136" y="142923"/>
                  </a:lnTo>
                  <a:lnTo>
                    <a:pt x="799761" y="120349"/>
                  </a:lnTo>
                  <a:lnTo>
                    <a:pt x="752835" y="107964"/>
                  </a:lnTo>
                  <a:lnTo>
                    <a:pt x="706108" y="105753"/>
                  </a:lnTo>
                  <a:lnTo>
                    <a:pt x="662998" y="110885"/>
                  </a:lnTo>
                  <a:lnTo>
                    <a:pt x="619161" y="126818"/>
                  </a:lnTo>
                  <a:lnTo>
                    <a:pt x="598031" y="1353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6014">
              <a:extLst>
                <a:ext uri="{FF2B5EF4-FFF2-40B4-BE49-F238E27FC236}">
                  <a16:creationId xmlns:a16="http://schemas.microsoft.com/office/drawing/2014/main" xmlns="" id="{8938BB92-840B-4A5D-B279-0D2AADEA39F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102882" y="4945275"/>
              <a:ext cx="117592" cy="141076"/>
            </a:xfrm>
            <a:custGeom>
              <a:avLst/>
              <a:gdLst/>
              <a:ahLst/>
              <a:cxnLst/>
              <a:rect l="0" t="0" r="0" b="0"/>
              <a:pathLst>
                <a:path w="117592" h="141076">
                  <a:moveTo>
                    <a:pt x="6068" y="7725"/>
                  </a:moveTo>
                  <a:lnTo>
                    <a:pt x="6068" y="7725"/>
                  </a:lnTo>
                  <a:lnTo>
                    <a:pt x="9438" y="7725"/>
                  </a:lnTo>
                  <a:lnTo>
                    <a:pt x="10432" y="9136"/>
                  </a:lnTo>
                  <a:lnTo>
                    <a:pt x="11535" y="14467"/>
                  </a:lnTo>
                  <a:lnTo>
                    <a:pt x="5899" y="57625"/>
                  </a:lnTo>
                  <a:lnTo>
                    <a:pt x="354" y="79296"/>
                  </a:lnTo>
                  <a:lnTo>
                    <a:pt x="142" y="79428"/>
                  </a:lnTo>
                  <a:lnTo>
                    <a:pt x="0" y="78810"/>
                  </a:lnTo>
                  <a:lnTo>
                    <a:pt x="30485" y="33051"/>
                  </a:lnTo>
                  <a:lnTo>
                    <a:pt x="40204" y="18276"/>
                  </a:lnTo>
                  <a:lnTo>
                    <a:pt x="66512" y="369"/>
                  </a:lnTo>
                  <a:lnTo>
                    <a:pt x="71058" y="0"/>
                  </a:lnTo>
                  <a:lnTo>
                    <a:pt x="79873" y="3350"/>
                  </a:lnTo>
                  <a:lnTo>
                    <a:pt x="96138" y="16542"/>
                  </a:lnTo>
                  <a:lnTo>
                    <a:pt x="110994" y="37227"/>
                  </a:lnTo>
                  <a:lnTo>
                    <a:pt x="117591" y="61230"/>
                  </a:lnTo>
                  <a:lnTo>
                    <a:pt x="114748" y="99694"/>
                  </a:lnTo>
                  <a:lnTo>
                    <a:pt x="107668" y="1410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6015">
              <a:extLst>
                <a:ext uri="{FF2B5EF4-FFF2-40B4-BE49-F238E27FC236}">
                  <a16:creationId xmlns:a16="http://schemas.microsoft.com/office/drawing/2014/main" xmlns="" id="{A8EAF779-F969-453D-A600-862D7C33E39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020050" y="4771542"/>
              <a:ext cx="88901" cy="175109"/>
            </a:xfrm>
            <a:custGeom>
              <a:avLst/>
              <a:gdLst/>
              <a:ahLst/>
              <a:cxnLst/>
              <a:rect l="0" t="0" r="0" b="0"/>
              <a:pathLst>
                <a:path w="88901" h="175109">
                  <a:moveTo>
                    <a:pt x="88900" y="3658"/>
                  </a:moveTo>
                  <a:lnTo>
                    <a:pt x="88900" y="3658"/>
                  </a:lnTo>
                  <a:lnTo>
                    <a:pt x="88898" y="0"/>
                  </a:lnTo>
                  <a:lnTo>
                    <a:pt x="88898" y="1562"/>
                  </a:lnTo>
                  <a:lnTo>
                    <a:pt x="73203" y="41682"/>
                  </a:lnTo>
                  <a:lnTo>
                    <a:pt x="52499" y="83599"/>
                  </a:lnTo>
                  <a:lnTo>
                    <a:pt x="25903" y="129885"/>
                  </a:lnTo>
                  <a:lnTo>
                    <a:pt x="0" y="1751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6016">
              <a:extLst>
                <a:ext uri="{FF2B5EF4-FFF2-40B4-BE49-F238E27FC236}">
                  <a16:creationId xmlns:a16="http://schemas.microsoft.com/office/drawing/2014/main" xmlns="" id="{295E6996-EC29-44CF-AA7D-F98DC831FA5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957433" y="4750683"/>
              <a:ext cx="49918" cy="126118"/>
            </a:xfrm>
            <a:custGeom>
              <a:avLst/>
              <a:gdLst/>
              <a:ahLst/>
              <a:cxnLst/>
              <a:rect l="0" t="0" r="0" b="0"/>
              <a:pathLst>
                <a:path w="49918" h="1261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9490" y="9492"/>
                  </a:lnTo>
                  <a:lnTo>
                    <a:pt x="26592" y="46871"/>
                  </a:lnTo>
                  <a:lnTo>
                    <a:pt x="41677" y="93138"/>
                  </a:lnTo>
                  <a:lnTo>
                    <a:pt x="49917" y="1261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5" name="SMARTInkShape-Group1118">
            <a:extLst>
              <a:ext uri="{FF2B5EF4-FFF2-40B4-BE49-F238E27FC236}">
                <a16:creationId xmlns:a16="http://schemas.microsoft.com/office/drawing/2014/main" xmlns="" id="{2235C32D-D179-489D-BBAF-054AA12FCB92}"/>
              </a:ext>
            </a:extLst>
          </p:cNvPr>
          <p:cNvGrpSpPr/>
          <p:nvPr/>
        </p:nvGrpSpPr>
        <p:grpSpPr>
          <a:xfrm>
            <a:off x="6827348" y="5933510"/>
            <a:ext cx="633903" cy="683191"/>
            <a:chOff x="6827348" y="5933510"/>
            <a:chExt cx="633903" cy="683191"/>
          </a:xfrm>
        </p:grpSpPr>
        <p:sp>
          <p:nvSpPr>
            <p:cNvPr id="641" name="SMARTInkShape-6017">
              <a:extLst>
                <a:ext uri="{FF2B5EF4-FFF2-40B4-BE49-F238E27FC236}">
                  <a16:creationId xmlns:a16="http://schemas.microsoft.com/office/drawing/2014/main" xmlns="" id="{C90D4DE2-1E31-43E8-8EA4-6E81D0F9DC3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372372" y="6507646"/>
              <a:ext cx="88879" cy="109055"/>
            </a:xfrm>
            <a:custGeom>
              <a:avLst/>
              <a:gdLst/>
              <a:ahLst/>
              <a:cxnLst/>
              <a:rect l="0" t="0" r="0" b="0"/>
              <a:pathLst>
                <a:path w="88879" h="109055">
                  <a:moveTo>
                    <a:pt x="6328" y="32854"/>
                  </a:moveTo>
                  <a:lnTo>
                    <a:pt x="6328" y="32854"/>
                  </a:lnTo>
                  <a:lnTo>
                    <a:pt x="6328" y="36224"/>
                  </a:lnTo>
                  <a:lnTo>
                    <a:pt x="860" y="63361"/>
                  </a:lnTo>
                  <a:lnTo>
                    <a:pt x="0" y="89118"/>
                  </a:lnTo>
                  <a:lnTo>
                    <a:pt x="3350" y="54572"/>
                  </a:lnTo>
                  <a:lnTo>
                    <a:pt x="19751" y="20505"/>
                  </a:lnTo>
                  <a:lnTo>
                    <a:pt x="27816" y="9021"/>
                  </a:lnTo>
                  <a:lnTo>
                    <a:pt x="36104" y="1565"/>
                  </a:lnTo>
                  <a:lnTo>
                    <a:pt x="40289" y="0"/>
                  </a:lnTo>
                  <a:lnTo>
                    <a:pt x="48704" y="143"/>
                  </a:lnTo>
                  <a:lnTo>
                    <a:pt x="57147" y="6322"/>
                  </a:lnTo>
                  <a:lnTo>
                    <a:pt x="64897" y="16122"/>
                  </a:lnTo>
                  <a:lnTo>
                    <a:pt x="77924" y="45859"/>
                  </a:lnTo>
                  <a:lnTo>
                    <a:pt x="82964" y="90714"/>
                  </a:lnTo>
                  <a:lnTo>
                    <a:pt x="88878" y="1090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6018">
              <a:extLst>
                <a:ext uri="{FF2B5EF4-FFF2-40B4-BE49-F238E27FC236}">
                  <a16:creationId xmlns:a16="http://schemas.microsoft.com/office/drawing/2014/main" xmlns="" id="{B263E1F7-0B1D-4329-AC33-2750834A995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296150" y="6407150"/>
              <a:ext cx="82551" cy="190501"/>
            </a:xfrm>
            <a:custGeom>
              <a:avLst/>
              <a:gdLst/>
              <a:ahLst/>
              <a:cxnLst/>
              <a:rect l="0" t="0" r="0" b="0"/>
              <a:pathLst>
                <a:path w="82551" h="190501">
                  <a:moveTo>
                    <a:pt x="82550" y="0"/>
                  </a:moveTo>
                  <a:lnTo>
                    <a:pt x="82550" y="0"/>
                  </a:lnTo>
                  <a:lnTo>
                    <a:pt x="72410" y="11550"/>
                  </a:lnTo>
                  <a:lnTo>
                    <a:pt x="49326" y="50901"/>
                  </a:lnTo>
                  <a:lnTo>
                    <a:pt x="30178" y="95818"/>
                  </a:lnTo>
                  <a:lnTo>
                    <a:pt x="12808" y="139395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6019">
              <a:extLst>
                <a:ext uri="{FF2B5EF4-FFF2-40B4-BE49-F238E27FC236}">
                  <a16:creationId xmlns:a16="http://schemas.microsoft.com/office/drawing/2014/main" xmlns="" id="{9A9C9052-65F8-4E27-985B-CD0E4A8919E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258050" y="643890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0" y="0"/>
                  </a:moveTo>
                  <a:lnTo>
                    <a:pt x="0" y="0"/>
                  </a:lnTo>
                  <a:lnTo>
                    <a:pt x="8839" y="0"/>
                  </a:lnTo>
                  <a:lnTo>
                    <a:pt x="12865" y="1881"/>
                  </a:lnTo>
                  <a:lnTo>
                    <a:pt x="14927" y="3371"/>
                  </a:lnTo>
                  <a:lnTo>
                    <a:pt x="16301" y="5775"/>
                  </a:lnTo>
                  <a:lnTo>
                    <a:pt x="23915" y="40753"/>
                  </a:lnTo>
                  <a:lnTo>
                    <a:pt x="26842" y="60523"/>
                  </a:lnTo>
                  <a:lnTo>
                    <a:pt x="3175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6020">
              <a:extLst>
                <a:ext uri="{FF2B5EF4-FFF2-40B4-BE49-F238E27FC236}">
                  <a16:creationId xmlns:a16="http://schemas.microsoft.com/office/drawing/2014/main" xmlns="" id="{D48D52B2-9B35-4638-9D0D-5D0AB5B3FEC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827348" y="5933510"/>
              <a:ext cx="587941" cy="458540"/>
            </a:xfrm>
            <a:custGeom>
              <a:avLst/>
              <a:gdLst/>
              <a:ahLst/>
              <a:cxnLst/>
              <a:rect l="0" t="0" r="0" b="0"/>
              <a:pathLst>
                <a:path w="587941" h="458540">
                  <a:moveTo>
                    <a:pt x="475152" y="79940"/>
                  </a:moveTo>
                  <a:lnTo>
                    <a:pt x="475152" y="79940"/>
                  </a:lnTo>
                  <a:lnTo>
                    <a:pt x="478522" y="69827"/>
                  </a:lnTo>
                  <a:lnTo>
                    <a:pt x="478297" y="59217"/>
                  </a:lnTo>
                  <a:lnTo>
                    <a:pt x="472402" y="35159"/>
                  </a:lnTo>
                  <a:lnTo>
                    <a:pt x="463126" y="19713"/>
                  </a:lnTo>
                  <a:lnTo>
                    <a:pt x="441328" y="6198"/>
                  </a:lnTo>
                  <a:lnTo>
                    <a:pt x="402414" y="0"/>
                  </a:lnTo>
                  <a:lnTo>
                    <a:pt x="369445" y="2312"/>
                  </a:lnTo>
                  <a:lnTo>
                    <a:pt x="330805" y="8045"/>
                  </a:lnTo>
                  <a:lnTo>
                    <a:pt x="307660" y="11549"/>
                  </a:lnTo>
                  <a:lnTo>
                    <a:pt x="283058" y="15296"/>
                  </a:lnTo>
                  <a:lnTo>
                    <a:pt x="258894" y="21322"/>
                  </a:lnTo>
                  <a:lnTo>
                    <a:pt x="211350" y="37426"/>
                  </a:lnTo>
                  <a:lnTo>
                    <a:pt x="187101" y="47363"/>
                  </a:lnTo>
                  <a:lnTo>
                    <a:pt x="162468" y="58222"/>
                  </a:lnTo>
                  <a:lnTo>
                    <a:pt x="115342" y="81576"/>
                  </a:lnTo>
                  <a:lnTo>
                    <a:pt x="75583" y="106067"/>
                  </a:lnTo>
                  <a:lnTo>
                    <a:pt x="31578" y="150398"/>
                  </a:lnTo>
                  <a:lnTo>
                    <a:pt x="13191" y="186515"/>
                  </a:lnTo>
                  <a:lnTo>
                    <a:pt x="2430" y="226788"/>
                  </a:lnTo>
                  <a:lnTo>
                    <a:pt x="0" y="270560"/>
                  </a:lnTo>
                  <a:lnTo>
                    <a:pt x="8797" y="314002"/>
                  </a:lnTo>
                  <a:lnTo>
                    <a:pt x="26582" y="354712"/>
                  </a:lnTo>
                  <a:lnTo>
                    <a:pt x="53303" y="389268"/>
                  </a:lnTo>
                  <a:lnTo>
                    <a:pt x="89636" y="419208"/>
                  </a:lnTo>
                  <a:lnTo>
                    <a:pt x="133067" y="443098"/>
                  </a:lnTo>
                  <a:lnTo>
                    <a:pt x="157489" y="450456"/>
                  </a:lnTo>
                  <a:lnTo>
                    <a:pt x="182944" y="456067"/>
                  </a:lnTo>
                  <a:lnTo>
                    <a:pt x="210497" y="458397"/>
                  </a:lnTo>
                  <a:lnTo>
                    <a:pt x="239449" y="458539"/>
                  </a:lnTo>
                  <a:lnTo>
                    <a:pt x="269333" y="457222"/>
                  </a:lnTo>
                  <a:lnTo>
                    <a:pt x="298428" y="453523"/>
                  </a:lnTo>
                  <a:lnTo>
                    <a:pt x="326997" y="448233"/>
                  </a:lnTo>
                  <a:lnTo>
                    <a:pt x="355216" y="441886"/>
                  </a:lnTo>
                  <a:lnTo>
                    <a:pt x="381789" y="433421"/>
                  </a:lnTo>
                  <a:lnTo>
                    <a:pt x="407265" y="423544"/>
                  </a:lnTo>
                  <a:lnTo>
                    <a:pt x="432011" y="412726"/>
                  </a:lnTo>
                  <a:lnTo>
                    <a:pt x="478320" y="389417"/>
                  </a:lnTo>
                  <a:lnTo>
                    <a:pt x="519599" y="363535"/>
                  </a:lnTo>
                  <a:lnTo>
                    <a:pt x="552056" y="333217"/>
                  </a:lnTo>
                  <a:lnTo>
                    <a:pt x="573067" y="297166"/>
                  </a:lnTo>
                  <a:lnTo>
                    <a:pt x="584992" y="256918"/>
                  </a:lnTo>
                  <a:lnTo>
                    <a:pt x="587940" y="213159"/>
                  </a:lnTo>
                  <a:lnTo>
                    <a:pt x="579372" y="171604"/>
                  </a:lnTo>
                  <a:lnTo>
                    <a:pt x="572149" y="151633"/>
                  </a:lnTo>
                  <a:lnTo>
                    <a:pt x="549072" y="121917"/>
                  </a:lnTo>
                  <a:lnTo>
                    <a:pt x="535014" y="110041"/>
                  </a:lnTo>
                  <a:lnTo>
                    <a:pt x="493055" y="94965"/>
                  </a:lnTo>
                  <a:lnTo>
                    <a:pt x="468037" y="89957"/>
                  </a:lnTo>
                  <a:lnTo>
                    <a:pt x="442188" y="88735"/>
                  </a:lnTo>
                  <a:lnTo>
                    <a:pt x="415780" y="90036"/>
                  </a:lnTo>
                  <a:lnTo>
                    <a:pt x="389004" y="93021"/>
                  </a:lnTo>
                  <a:lnTo>
                    <a:pt x="342319" y="107626"/>
                  </a:lnTo>
                  <a:lnTo>
                    <a:pt x="278302" y="1370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0" name="SMARTInkShape-Group1119">
            <a:extLst>
              <a:ext uri="{FF2B5EF4-FFF2-40B4-BE49-F238E27FC236}">
                <a16:creationId xmlns:a16="http://schemas.microsoft.com/office/drawing/2014/main" xmlns="" id="{4D777C0F-6E3E-460F-90FE-0CB943D67EBA}"/>
              </a:ext>
            </a:extLst>
          </p:cNvPr>
          <p:cNvGrpSpPr/>
          <p:nvPr/>
        </p:nvGrpSpPr>
        <p:grpSpPr>
          <a:xfrm>
            <a:off x="4998279" y="5913464"/>
            <a:ext cx="540490" cy="760387"/>
            <a:chOff x="4998279" y="5913464"/>
            <a:chExt cx="540490" cy="760387"/>
          </a:xfrm>
        </p:grpSpPr>
        <p:sp>
          <p:nvSpPr>
            <p:cNvPr id="646" name="SMARTInkShape-6021">
              <a:extLst>
                <a:ext uri="{FF2B5EF4-FFF2-40B4-BE49-F238E27FC236}">
                  <a16:creationId xmlns:a16="http://schemas.microsoft.com/office/drawing/2014/main" xmlns="" id="{2545EF8C-FD10-4333-9EF3-AA82CFCC009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422900" y="6561469"/>
              <a:ext cx="115869" cy="112382"/>
            </a:xfrm>
            <a:custGeom>
              <a:avLst/>
              <a:gdLst/>
              <a:ahLst/>
              <a:cxnLst/>
              <a:rect l="0" t="0" r="0" b="0"/>
              <a:pathLst>
                <a:path w="115869" h="112382">
                  <a:moveTo>
                    <a:pt x="0" y="23481"/>
                  </a:moveTo>
                  <a:lnTo>
                    <a:pt x="0" y="23481"/>
                  </a:lnTo>
                  <a:lnTo>
                    <a:pt x="5467" y="18013"/>
                  </a:lnTo>
                  <a:lnTo>
                    <a:pt x="6088" y="24134"/>
                  </a:lnTo>
                  <a:lnTo>
                    <a:pt x="6340" y="71348"/>
                  </a:lnTo>
                  <a:lnTo>
                    <a:pt x="6348" y="80522"/>
                  </a:lnTo>
                  <a:lnTo>
                    <a:pt x="9721" y="56202"/>
                  </a:lnTo>
                  <a:lnTo>
                    <a:pt x="22251" y="26365"/>
                  </a:lnTo>
                  <a:lnTo>
                    <a:pt x="34188" y="10852"/>
                  </a:lnTo>
                  <a:lnTo>
                    <a:pt x="42476" y="4227"/>
                  </a:lnTo>
                  <a:lnTo>
                    <a:pt x="52745" y="812"/>
                  </a:lnTo>
                  <a:lnTo>
                    <a:pt x="65070" y="0"/>
                  </a:lnTo>
                  <a:lnTo>
                    <a:pt x="79955" y="1992"/>
                  </a:lnTo>
                  <a:lnTo>
                    <a:pt x="92215" y="8991"/>
                  </a:lnTo>
                  <a:lnTo>
                    <a:pt x="97460" y="13821"/>
                  </a:lnTo>
                  <a:lnTo>
                    <a:pt x="105170" y="28595"/>
                  </a:lnTo>
                  <a:lnTo>
                    <a:pt x="115868" y="63454"/>
                  </a:lnTo>
                  <a:lnTo>
                    <a:pt x="114300" y="1123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6022">
              <a:extLst>
                <a:ext uri="{FF2B5EF4-FFF2-40B4-BE49-F238E27FC236}">
                  <a16:creationId xmlns:a16="http://schemas.microsoft.com/office/drawing/2014/main" xmlns="" id="{6AC9A195-5C02-4024-BBE4-9167577E1FB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365750" y="6442179"/>
              <a:ext cx="76201" cy="174522"/>
            </a:xfrm>
            <a:custGeom>
              <a:avLst/>
              <a:gdLst/>
              <a:ahLst/>
              <a:cxnLst/>
              <a:rect l="0" t="0" r="0" b="0"/>
              <a:pathLst>
                <a:path w="76201" h="174522">
                  <a:moveTo>
                    <a:pt x="76200" y="9421"/>
                  </a:moveTo>
                  <a:lnTo>
                    <a:pt x="76200" y="9421"/>
                  </a:lnTo>
                  <a:lnTo>
                    <a:pt x="76200" y="0"/>
                  </a:lnTo>
                  <a:lnTo>
                    <a:pt x="76200" y="1236"/>
                  </a:lnTo>
                  <a:lnTo>
                    <a:pt x="53127" y="47007"/>
                  </a:lnTo>
                  <a:lnTo>
                    <a:pt x="33459" y="85861"/>
                  </a:lnTo>
                  <a:lnTo>
                    <a:pt x="18067" y="127241"/>
                  </a:lnTo>
                  <a:lnTo>
                    <a:pt x="0" y="1745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6023">
              <a:extLst>
                <a:ext uri="{FF2B5EF4-FFF2-40B4-BE49-F238E27FC236}">
                  <a16:creationId xmlns:a16="http://schemas.microsoft.com/office/drawing/2014/main" xmlns="" id="{AFDFF96F-E93D-4090-8E80-11510EFAAF1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327650" y="6465967"/>
              <a:ext cx="31751" cy="93584"/>
            </a:xfrm>
            <a:custGeom>
              <a:avLst/>
              <a:gdLst/>
              <a:ahLst/>
              <a:cxnLst/>
              <a:rect l="0" t="0" r="0" b="0"/>
              <a:pathLst>
                <a:path w="31751" h="93584">
                  <a:moveTo>
                    <a:pt x="0" y="23733"/>
                  </a:moveTo>
                  <a:lnTo>
                    <a:pt x="0" y="23733"/>
                  </a:lnTo>
                  <a:lnTo>
                    <a:pt x="6088" y="0"/>
                  </a:lnTo>
                  <a:lnTo>
                    <a:pt x="6881" y="150"/>
                  </a:lnTo>
                  <a:lnTo>
                    <a:pt x="9643" y="2198"/>
                  </a:lnTo>
                  <a:lnTo>
                    <a:pt x="18536" y="14061"/>
                  </a:lnTo>
                  <a:lnTo>
                    <a:pt x="22349" y="26960"/>
                  </a:lnTo>
                  <a:lnTo>
                    <a:pt x="30158" y="72935"/>
                  </a:lnTo>
                  <a:lnTo>
                    <a:pt x="31750" y="935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6024">
              <a:extLst>
                <a:ext uri="{FF2B5EF4-FFF2-40B4-BE49-F238E27FC236}">
                  <a16:creationId xmlns:a16="http://schemas.microsoft.com/office/drawing/2014/main" xmlns="" id="{C9B1C305-72B8-436C-A852-B7477C20C1F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998279" y="5913464"/>
              <a:ext cx="469478" cy="452004"/>
            </a:xfrm>
            <a:custGeom>
              <a:avLst/>
              <a:gdLst/>
              <a:ahLst/>
              <a:cxnLst/>
              <a:rect l="0" t="0" r="0" b="0"/>
              <a:pathLst>
                <a:path w="469478" h="452004">
                  <a:moveTo>
                    <a:pt x="354771" y="49186"/>
                  </a:moveTo>
                  <a:lnTo>
                    <a:pt x="354771" y="49186"/>
                  </a:lnTo>
                  <a:lnTo>
                    <a:pt x="349702" y="43411"/>
                  </a:lnTo>
                  <a:lnTo>
                    <a:pt x="342529" y="33285"/>
                  </a:lnTo>
                  <a:lnTo>
                    <a:pt x="315895" y="13060"/>
                  </a:lnTo>
                  <a:lnTo>
                    <a:pt x="287278" y="3831"/>
                  </a:lnTo>
                  <a:lnTo>
                    <a:pt x="248616" y="0"/>
                  </a:lnTo>
                  <a:lnTo>
                    <a:pt x="216575" y="2866"/>
                  </a:lnTo>
                  <a:lnTo>
                    <a:pt x="182578" y="10960"/>
                  </a:lnTo>
                  <a:lnTo>
                    <a:pt x="134966" y="36057"/>
                  </a:lnTo>
                  <a:lnTo>
                    <a:pt x="102093" y="58168"/>
                  </a:lnTo>
                  <a:lnTo>
                    <a:pt x="58594" y="94416"/>
                  </a:lnTo>
                  <a:lnTo>
                    <a:pt x="25636" y="135338"/>
                  </a:lnTo>
                  <a:lnTo>
                    <a:pt x="4738" y="182114"/>
                  </a:lnTo>
                  <a:lnTo>
                    <a:pt x="0" y="215039"/>
                  </a:lnTo>
                  <a:lnTo>
                    <a:pt x="245" y="248487"/>
                  </a:lnTo>
                  <a:lnTo>
                    <a:pt x="2706" y="282168"/>
                  </a:lnTo>
                  <a:lnTo>
                    <a:pt x="11795" y="319716"/>
                  </a:lnTo>
                  <a:lnTo>
                    <a:pt x="26653" y="357099"/>
                  </a:lnTo>
                  <a:lnTo>
                    <a:pt x="59525" y="400534"/>
                  </a:lnTo>
                  <a:lnTo>
                    <a:pt x="86203" y="422182"/>
                  </a:lnTo>
                  <a:lnTo>
                    <a:pt x="120166" y="437448"/>
                  </a:lnTo>
                  <a:lnTo>
                    <a:pt x="158780" y="447524"/>
                  </a:lnTo>
                  <a:lnTo>
                    <a:pt x="199460" y="452003"/>
                  </a:lnTo>
                  <a:lnTo>
                    <a:pt x="241059" y="450230"/>
                  </a:lnTo>
                  <a:lnTo>
                    <a:pt x="283065" y="444032"/>
                  </a:lnTo>
                  <a:lnTo>
                    <a:pt x="325253" y="434224"/>
                  </a:lnTo>
                  <a:lnTo>
                    <a:pt x="361878" y="420926"/>
                  </a:lnTo>
                  <a:lnTo>
                    <a:pt x="406500" y="395692"/>
                  </a:lnTo>
                  <a:lnTo>
                    <a:pt x="429973" y="374639"/>
                  </a:lnTo>
                  <a:lnTo>
                    <a:pt x="449813" y="348818"/>
                  </a:lnTo>
                  <a:lnTo>
                    <a:pt x="462394" y="315236"/>
                  </a:lnTo>
                  <a:lnTo>
                    <a:pt x="468926" y="276085"/>
                  </a:lnTo>
                  <a:lnTo>
                    <a:pt x="469477" y="232814"/>
                  </a:lnTo>
                  <a:lnTo>
                    <a:pt x="459844" y="189595"/>
                  </a:lnTo>
                  <a:lnTo>
                    <a:pt x="441687" y="148279"/>
                  </a:lnTo>
                  <a:lnTo>
                    <a:pt x="414802" y="111100"/>
                  </a:lnTo>
                  <a:lnTo>
                    <a:pt x="376513" y="81409"/>
                  </a:lnTo>
                  <a:lnTo>
                    <a:pt x="329156" y="59979"/>
                  </a:lnTo>
                  <a:lnTo>
                    <a:pt x="301711" y="54266"/>
                  </a:lnTo>
                  <a:lnTo>
                    <a:pt x="272831" y="50455"/>
                  </a:lnTo>
                  <a:lnTo>
                    <a:pt x="245816" y="49327"/>
                  </a:lnTo>
                  <a:lnTo>
                    <a:pt x="220046" y="49985"/>
                  </a:lnTo>
                  <a:lnTo>
                    <a:pt x="174949" y="56597"/>
                  </a:lnTo>
                  <a:lnTo>
                    <a:pt x="133254" y="76625"/>
                  </a:lnTo>
                  <a:lnTo>
                    <a:pt x="113471" y="872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1" name="SMARTInkShape-6025">
            <a:extLst>
              <a:ext uri="{FF2B5EF4-FFF2-40B4-BE49-F238E27FC236}">
                <a16:creationId xmlns:a16="http://schemas.microsoft.com/office/drawing/2014/main" xmlns="" id="{21D3B12F-8AEB-49C1-B838-CBCE83D0531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524879" y="4635500"/>
            <a:ext cx="75551" cy="152368"/>
          </a:xfrm>
          <a:custGeom>
            <a:avLst/>
            <a:gdLst/>
            <a:ahLst/>
            <a:cxnLst/>
            <a:rect l="0" t="0" r="0" b="0"/>
            <a:pathLst>
              <a:path w="75551" h="152368">
                <a:moveTo>
                  <a:pt x="31371" y="0"/>
                </a:moveTo>
                <a:lnTo>
                  <a:pt x="31371" y="0"/>
                </a:lnTo>
                <a:lnTo>
                  <a:pt x="43111" y="0"/>
                </a:lnTo>
                <a:lnTo>
                  <a:pt x="43430" y="705"/>
                </a:lnTo>
                <a:lnTo>
                  <a:pt x="43987" y="5467"/>
                </a:lnTo>
                <a:lnTo>
                  <a:pt x="48418" y="11245"/>
                </a:lnTo>
                <a:lnTo>
                  <a:pt x="49827" y="17129"/>
                </a:lnTo>
                <a:lnTo>
                  <a:pt x="50157" y="21254"/>
                </a:lnTo>
                <a:lnTo>
                  <a:pt x="52184" y="25439"/>
                </a:lnTo>
                <a:lnTo>
                  <a:pt x="54732" y="29651"/>
                </a:lnTo>
                <a:lnTo>
                  <a:pt x="61661" y="46699"/>
                </a:lnTo>
                <a:lnTo>
                  <a:pt x="66844" y="55151"/>
                </a:lnTo>
                <a:lnTo>
                  <a:pt x="75550" y="100451"/>
                </a:lnTo>
                <a:lnTo>
                  <a:pt x="75063" y="115902"/>
                </a:lnTo>
                <a:lnTo>
                  <a:pt x="72426" y="121597"/>
                </a:lnTo>
                <a:lnTo>
                  <a:pt x="54621" y="141786"/>
                </a:lnTo>
                <a:lnTo>
                  <a:pt x="41817" y="149571"/>
                </a:lnTo>
                <a:lnTo>
                  <a:pt x="33369" y="151562"/>
                </a:lnTo>
                <a:lnTo>
                  <a:pt x="10488" y="152367"/>
                </a:lnTo>
                <a:lnTo>
                  <a:pt x="6097" y="150504"/>
                </a:lnTo>
                <a:lnTo>
                  <a:pt x="3938" y="149019"/>
                </a:lnTo>
                <a:lnTo>
                  <a:pt x="1539" y="145488"/>
                </a:lnTo>
                <a:lnTo>
                  <a:pt x="190" y="139533"/>
                </a:lnTo>
                <a:lnTo>
                  <a:pt x="0" y="137472"/>
                </a:lnTo>
                <a:lnTo>
                  <a:pt x="1671" y="133302"/>
                </a:lnTo>
                <a:lnTo>
                  <a:pt x="4060" y="129094"/>
                </a:lnTo>
                <a:lnTo>
                  <a:pt x="6111" y="122760"/>
                </a:lnTo>
                <a:lnTo>
                  <a:pt x="11364" y="115553"/>
                </a:lnTo>
                <a:lnTo>
                  <a:pt x="13777" y="114858"/>
                </a:lnTo>
                <a:lnTo>
                  <a:pt x="17704" y="114410"/>
                </a:lnTo>
                <a:lnTo>
                  <a:pt x="25021" y="1079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SMARTInkShape-6026">
            <a:extLst>
              <a:ext uri="{FF2B5EF4-FFF2-40B4-BE49-F238E27FC236}">
                <a16:creationId xmlns:a16="http://schemas.microsoft.com/office/drawing/2014/main" xmlns="" id="{4543BF08-5F29-41DF-BE24-841FC30F55B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845703" y="5886450"/>
            <a:ext cx="75768" cy="76199"/>
          </a:xfrm>
          <a:custGeom>
            <a:avLst/>
            <a:gdLst/>
            <a:ahLst/>
            <a:cxnLst/>
            <a:rect l="0" t="0" r="0" b="0"/>
            <a:pathLst>
              <a:path w="75768" h="76199">
                <a:moveTo>
                  <a:pt x="63097" y="0"/>
                </a:moveTo>
                <a:lnTo>
                  <a:pt x="63097" y="0"/>
                </a:lnTo>
                <a:lnTo>
                  <a:pt x="71935" y="8839"/>
                </a:lnTo>
                <a:lnTo>
                  <a:pt x="74081" y="14748"/>
                </a:lnTo>
                <a:lnTo>
                  <a:pt x="75767" y="49601"/>
                </a:lnTo>
                <a:lnTo>
                  <a:pt x="73902" y="55676"/>
                </a:lnTo>
                <a:lnTo>
                  <a:pt x="64964" y="67539"/>
                </a:lnTo>
                <a:lnTo>
                  <a:pt x="58790" y="73321"/>
                </a:lnTo>
                <a:lnTo>
                  <a:pt x="54597" y="74921"/>
                </a:lnTo>
                <a:lnTo>
                  <a:pt x="8878" y="76193"/>
                </a:lnTo>
                <a:lnTo>
                  <a:pt x="958" y="76198"/>
                </a:lnTo>
                <a:lnTo>
                  <a:pt x="505" y="75495"/>
                </a:lnTo>
                <a:lnTo>
                  <a:pt x="0" y="72829"/>
                </a:lnTo>
                <a:lnTo>
                  <a:pt x="6458" y="63991"/>
                </a:lnTo>
                <a:lnTo>
                  <a:pt x="31347" y="444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429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MARTInkShape-6027">
            <a:extLst>
              <a:ext uri="{FF2B5EF4-FFF2-40B4-BE49-F238E27FC236}">
                <a16:creationId xmlns:a16="http://schemas.microsoft.com/office/drawing/2014/main" xmlns="" id="{63B0F776-3FB6-4129-8544-734CBC4B4D0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683250" y="425450"/>
            <a:ext cx="152981" cy="438151"/>
          </a:xfrm>
          <a:custGeom>
            <a:avLst/>
            <a:gdLst/>
            <a:ahLst/>
            <a:cxnLst/>
            <a:rect l="0" t="0" r="0" b="0"/>
            <a:pathLst>
              <a:path w="152981" h="438151">
                <a:moveTo>
                  <a:pt x="0" y="0"/>
                </a:moveTo>
                <a:lnTo>
                  <a:pt x="0" y="0"/>
                </a:lnTo>
                <a:lnTo>
                  <a:pt x="38282" y="33918"/>
                </a:lnTo>
                <a:lnTo>
                  <a:pt x="75940" y="72295"/>
                </a:lnTo>
                <a:lnTo>
                  <a:pt x="101484" y="105509"/>
                </a:lnTo>
                <a:lnTo>
                  <a:pt x="123186" y="143319"/>
                </a:lnTo>
                <a:lnTo>
                  <a:pt x="140122" y="185053"/>
                </a:lnTo>
                <a:lnTo>
                  <a:pt x="150001" y="231823"/>
                </a:lnTo>
                <a:lnTo>
                  <a:pt x="152980" y="277070"/>
                </a:lnTo>
                <a:lnTo>
                  <a:pt x="151247" y="318581"/>
                </a:lnTo>
                <a:lnTo>
                  <a:pt x="145772" y="353493"/>
                </a:lnTo>
                <a:lnTo>
                  <a:pt x="131386" y="394173"/>
                </a:lnTo>
                <a:lnTo>
                  <a:pt x="110346" y="421827"/>
                </a:lnTo>
                <a:lnTo>
                  <a:pt x="94434" y="430895"/>
                </a:lnTo>
                <a:lnTo>
                  <a:pt x="69850" y="438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SMARTInkShape-Group1123">
            <a:extLst>
              <a:ext uri="{FF2B5EF4-FFF2-40B4-BE49-F238E27FC236}">
                <a16:creationId xmlns:a16="http://schemas.microsoft.com/office/drawing/2014/main" xmlns="" id="{3A745936-4F52-4984-8E2B-4E5DC53AECBE}"/>
              </a:ext>
            </a:extLst>
          </p:cNvPr>
          <p:cNvGrpSpPr/>
          <p:nvPr/>
        </p:nvGrpSpPr>
        <p:grpSpPr>
          <a:xfrm>
            <a:off x="4566452" y="495300"/>
            <a:ext cx="1097749" cy="406401"/>
            <a:chOff x="4566452" y="495300"/>
            <a:chExt cx="1097749" cy="406401"/>
          </a:xfrm>
        </p:grpSpPr>
        <p:sp>
          <p:nvSpPr>
            <p:cNvPr id="35" name="SMARTInkShape-6028">
              <a:extLst>
                <a:ext uri="{FF2B5EF4-FFF2-40B4-BE49-F238E27FC236}">
                  <a16:creationId xmlns:a16="http://schemas.microsoft.com/office/drawing/2014/main" xmlns="" id="{CAFCF803-F0BA-4EA1-963F-A539795D3759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531110" y="790133"/>
              <a:ext cx="133091" cy="111568"/>
            </a:xfrm>
            <a:custGeom>
              <a:avLst/>
              <a:gdLst/>
              <a:ahLst/>
              <a:cxnLst/>
              <a:rect l="0" t="0" r="0" b="0"/>
              <a:pathLst>
                <a:path w="133091" h="111568">
                  <a:moveTo>
                    <a:pt x="6090" y="9967"/>
                  </a:moveTo>
                  <a:lnTo>
                    <a:pt x="6090" y="9967"/>
                  </a:lnTo>
                  <a:lnTo>
                    <a:pt x="6090" y="13338"/>
                  </a:lnTo>
                  <a:lnTo>
                    <a:pt x="2432" y="25868"/>
                  </a:lnTo>
                  <a:lnTo>
                    <a:pt x="5967" y="73037"/>
                  </a:lnTo>
                  <a:lnTo>
                    <a:pt x="5347" y="86824"/>
                  </a:lnTo>
                  <a:lnTo>
                    <a:pt x="618" y="97142"/>
                  </a:lnTo>
                  <a:lnTo>
                    <a:pt x="325" y="96306"/>
                  </a:lnTo>
                  <a:lnTo>
                    <a:pt x="0" y="91614"/>
                  </a:lnTo>
                  <a:lnTo>
                    <a:pt x="11972" y="47921"/>
                  </a:lnTo>
                  <a:lnTo>
                    <a:pt x="26883" y="24505"/>
                  </a:lnTo>
                  <a:lnTo>
                    <a:pt x="44706" y="7533"/>
                  </a:lnTo>
                  <a:lnTo>
                    <a:pt x="57119" y="1829"/>
                  </a:lnTo>
                  <a:lnTo>
                    <a:pt x="69692" y="0"/>
                  </a:lnTo>
                  <a:lnTo>
                    <a:pt x="82336" y="1539"/>
                  </a:lnTo>
                  <a:lnTo>
                    <a:pt x="101354" y="9743"/>
                  </a:lnTo>
                  <a:lnTo>
                    <a:pt x="110283" y="22803"/>
                  </a:lnTo>
                  <a:lnTo>
                    <a:pt x="123424" y="60654"/>
                  </a:lnTo>
                  <a:lnTo>
                    <a:pt x="128427" y="102338"/>
                  </a:lnTo>
                  <a:lnTo>
                    <a:pt x="133090" y="111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6029">
              <a:extLst>
                <a:ext uri="{FF2B5EF4-FFF2-40B4-BE49-F238E27FC236}">
                  <a16:creationId xmlns:a16="http://schemas.microsoft.com/office/drawing/2014/main" xmlns="" id="{04A81742-82C9-48B7-A298-040A99AB0A43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378450" y="685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6030">
              <a:extLst>
                <a:ext uri="{FF2B5EF4-FFF2-40B4-BE49-F238E27FC236}">
                  <a16:creationId xmlns:a16="http://schemas.microsoft.com/office/drawing/2014/main" xmlns="" id="{9247B763-55F8-4865-8A00-92F3EB04116D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200650" y="629533"/>
              <a:ext cx="25401" cy="5468"/>
            </a:xfrm>
            <a:custGeom>
              <a:avLst/>
              <a:gdLst/>
              <a:ahLst/>
              <a:cxnLst/>
              <a:rect l="0" t="0" r="0" b="0"/>
              <a:pathLst>
                <a:path w="25401" h="54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254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6031">
              <a:extLst>
                <a:ext uri="{FF2B5EF4-FFF2-40B4-BE49-F238E27FC236}">
                  <a16:creationId xmlns:a16="http://schemas.microsoft.com/office/drawing/2014/main" xmlns="" id="{61A38965-25E5-4FD0-A148-58364B55E96D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181600" y="768350"/>
              <a:ext cx="49440" cy="130367"/>
            </a:xfrm>
            <a:custGeom>
              <a:avLst/>
              <a:gdLst/>
              <a:ahLst/>
              <a:cxnLst/>
              <a:rect l="0" t="0" r="0" b="0"/>
              <a:pathLst>
                <a:path w="49440" h="130367">
                  <a:moveTo>
                    <a:pt x="31750" y="0"/>
                  </a:moveTo>
                  <a:lnTo>
                    <a:pt x="31750" y="0"/>
                  </a:lnTo>
                  <a:lnTo>
                    <a:pt x="40588" y="17677"/>
                  </a:lnTo>
                  <a:lnTo>
                    <a:pt x="47482" y="60075"/>
                  </a:lnTo>
                  <a:lnTo>
                    <a:pt x="49439" y="92587"/>
                  </a:lnTo>
                  <a:lnTo>
                    <a:pt x="43762" y="118243"/>
                  </a:lnTo>
                  <a:lnTo>
                    <a:pt x="39912" y="126636"/>
                  </a:lnTo>
                  <a:lnTo>
                    <a:pt x="35848" y="130366"/>
                  </a:lnTo>
                  <a:lnTo>
                    <a:pt x="32365" y="129949"/>
                  </a:lnTo>
                  <a:lnTo>
                    <a:pt x="22851" y="125724"/>
                  </a:lnTo>
                  <a:lnTo>
                    <a:pt x="15330" y="117261"/>
                  </a:lnTo>
                  <a:lnTo>
                    <a:pt x="4752" y="9458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6032">
              <a:extLst>
                <a:ext uri="{FF2B5EF4-FFF2-40B4-BE49-F238E27FC236}">
                  <a16:creationId xmlns:a16="http://schemas.microsoft.com/office/drawing/2014/main" xmlns="" id="{F5498197-FDF9-4B70-9572-2D14A7D6DF22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549900" y="495300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0" y="0"/>
                  </a:moveTo>
                  <a:lnTo>
                    <a:pt x="0" y="0"/>
                  </a:lnTo>
                  <a:lnTo>
                    <a:pt x="8839" y="24419"/>
                  </a:lnTo>
                  <a:lnTo>
                    <a:pt x="11936" y="65815"/>
                  </a:lnTo>
                  <a:lnTo>
                    <a:pt x="13179" y="102286"/>
                  </a:lnTo>
                  <a:lnTo>
                    <a:pt x="17681" y="146891"/>
                  </a:lnTo>
                  <a:lnTo>
                    <a:pt x="190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6033">
              <a:extLst>
                <a:ext uri="{FF2B5EF4-FFF2-40B4-BE49-F238E27FC236}">
                  <a16:creationId xmlns:a16="http://schemas.microsoft.com/office/drawing/2014/main" xmlns="" id="{5EF53B84-DCBF-40BF-B204-972887E8592C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456416" y="721263"/>
              <a:ext cx="188735" cy="14749"/>
            </a:xfrm>
            <a:custGeom>
              <a:avLst/>
              <a:gdLst/>
              <a:ahLst/>
              <a:cxnLst/>
              <a:rect l="0" t="0" r="0" b="0"/>
              <a:pathLst>
                <a:path w="188735" h="14749">
                  <a:moveTo>
                    <a:pt x="10934" y="8987"/>
                  </a:moveTo>
                  <a:lnTo>
                    <a:pt x="10934" y="8987"/>
                  </a:lnTo>
                  <a:lnTo>
                    <a:pt x="0" y="14454"/>
                  </a:lnTo>
                  <a:lnTo>
                    <a:pt x="822" y="14748"/>
                  </a:lnTo>
                  <a:lnTo>
                    <a:pt x="43492" y="13421"/>
                  </a:lnTo>
                  <a:lnTo>
                    <a:pt x="84786" y="8419"/>
                  </a:lnTo>
                  <a:lnTo>
                    <a:pt x="127125" y="2469"/>
                  </a:lnTo>
                  <a:lnTo>
                    <a:pt x="160132" y="0"/>
                  </a:lnTo>
                  <a:lnTo>
                    <a:pt x="188734" y="2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6034">
              <a:extLst>
                <a:ext uri="{FF2B5EF4-FFF2-40B4-BE49-F238E27FC236}">
                  <a16:creationId xmlns:a16="http://schemas.microsoft.com/office/drawing/2014/main" xmlns="" id="{C956EE74-65E6-4DD7-8563-7A7E4E901C86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566452" y="539827"/>
              <a:ext cx="272249" cy="291530"/>
            </a:xfrm>
            <a:custGeom>
              <a:avLst/>
              <a:gdLst/>
              <a:ahLst/>
              <a:cxnLst/>
              <a:rect l="0" t="0" r="0" b="0"/>
              <a:pathLst>
                <a:path w="272249" h="291530">
                  <a:moveTo>
                    <a:pt x="215098" y="6273"/>
                  </a:moveTo>
                  <a:lnTo>
                    <a:pt x="215098" y="6273"/>
                  </a:lnTo>
                  <a:lnTo>
                    <a:pt x="218469" y="2902"/>
                  </a:lnTo>
                  <a:lnTo>
                    <a:pt x="222006" y="1247"/>
                  </a:lnTo>
                  <a:lnTo>
                    <a:pt x="227459" y="0"/>
                  </a:lnTo>
                  <a:lnTo>
                    <a:pt x="221250" y="5713"/>
                  </a:lnTo>
                  <a:lnTo>
                    <a:pt x="174176" y="33770"/>
                  </a:lnTo>
                  <a:lnTo>
                    <a:pt x="127365" y="57487"/>
                  </a:lnTo>
                  <a:lnTo>
                    <a:pt x="88444" y="76246"/>
                  </a:lnTo>
                  <a:lnTo>
                    <a:pt x="50100" y="95209"/>
                  </a:lnTo>
                  <a:lnTo>
                    <a:pt x="7064" y="121067"/>
                  </a:lnTo>
                  <a:lnTo>
                    <a:pt x="5147" y="123019"/>
                  </a:lnTo>
                  <a:lnTo>
                    <a:pt x="4576" y="124320"/>
                  </a:lnTo>
                  <a:lnTo>
                    <a:pt x="4899" y="125188"/>
                  </a:lnTo>
                  <a:lnTo>
                    <a:pt x="32179" y="130944"/>
                  </a:lnTo>
                  <a:lnTo>
                    <a:pt x="69805" y="132583"/>
                  </a:lnTo>
                  <a:lnTo>
                    <a:pt x="111527" y="133774"/>
                  </a:lnTo>
                  <a:lnTo>
                    <a:pt x="149603" y="138282"/>
                  </a:lnTo>
                  <a:lnTo>
                    <a:pt x="176563" y="144086"/>
                  </a:lnTo>
                  <a:lnTo>
                    <a:pt x="183860" y="148192"/>
                  </a:lnTo>
                  <a:lnTo>
                    <a:pt x="184395" y="151685"/>
                  </a:lnTo>
                  <a:lnTo>
                    <a:pt x="181226" y="161212"/>
                  </a:lnTo>
                  <a:lnTo>
                    <a:pt x="151780" y="185280"/>
                  </a:lnTo>
                  <a:lnTo>
                    <a:pt x="116609" y="208341"/>
                  </a:lnTo>
                  <a:lnTo>
                    <a:pt x="73184" y="232343"/>
                  </a:lnTo>
                  <a:lnTo>
                    <a:pt x="27714" y="257892"/>
                  </a:lnTo>
                  <a:lnTo>
                    <a:pt x="5766" y="272267"/>
                  </a:lnTo>
                  <a:lnTo>
                    <a:pt x="1460" y="276736"/>
                  </a:lnTo>
                  <a:lnTo>
                    <a:pt x="0" y="280420"/>
                  </a:lnTo>
                  <a:lnTo>
                    <a:pt x="439" y="283582"/>
                  </a:lnTo>
                  <a:lnTo>
                    <a:pt x="2142" y="286396"/>
                  </a:lnTo>
                  <a:lnTo>
                    <a:pt x="11560" y="289522"/>
                  </a:lnTo>
                  <a:lnTo>
                    <a:pt x="50715" y="291529"/>
                  </a:lnTo>
                  <a:lnTo>
                    <a:pt x="91682" y="285135"/>
                  </a:lnTo>
                  <a:lnTo>
                    <a:pt x="124262" y="280024"/>
                  </a:lnTo>
                  <a:lnTo>
                    <a:pt x="158499" y="276107"/>
                  </a:lnTo>
                  <a:lnTo>
                    <a:pt x="204129" y="273196"/>
                  </a:lnTo>
                  <a:lnTo>
                    <a:pt x="248105" y="268130"/>
                  </a:lnTo>
                  <a:lnTo>
                    <a:pt x="272248" y="266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6035">
              <a:extLst>
                <a:ext uri="{FF2B5EF4-FFF2-40B4-BE49-F238E27FC236}">
                  <a16:creationId xmlns:a16="http://schemas.microsoft.com/office/drawing/2014/main" xmlns="" id="{C5F2FFEE-1B64-46AD-B96B-ED6D82C0495E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933950" y="552450"/>
              <a:ext cx="196851" cy="201583"/>
            </a:xfrm>
            <a:custGeom>
              <a:avLst/>
              <a:gdLst/>
              <a:ahLst/>
              <a:cxnLst/>
              <a:rect l="0" t="0" r="0" b="0"/>
              <a:pathLst>
                <a:path w="196851" h="201583">
                  <a:moveTo>
                    <a:pt x="0" y="0"/>
                  </a:moveTo>
                  <a:lnTo>
                    <a:pt x="0" y="0"/>
                  </a:lnTo>
                  <a:lnTo>
                    <a:pt x="38683" y="33613"/>
                  </a:lnTo>
                  <a:lnTo>
                    <a:pt x="79032" y="68049"/>
                  </a:lnTo>
                  <a:lnTo>
                    <a:pt x="124188" y="111828"/>
                  </a:lnTo>
                  <a:lnTo>
                    <a:pt x="160599" y="153741"/>
                  </a:lnTo>
                  <a:lnTo>
                    <a:pt x="187674" y="195008"/>
                  </a:lnTo>
                  <a:lnTo>
                    <a:pt x="188616" y="197739"/>
                  </a:lnTo>
                  <a:lnTo>
                    <a:pt x="189949" y="199559"/>
                  </a:lnTo>
                  <a:lnTo>
                    <a:pt x="193313" y="201582"/>
                  </a:lnTo>
                  <a:lnTo>
                    <a:pt x="194492" y="200710"/>
                  </a:lnTo>
                  <a:lnTo>
                    <a:pt x="1968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6036">
              <a:extLst>
                <a:ext uri="{FF2B5EF4-FFF2-40B4-BE49-F238E27FC236}">
                  <a16:creationId xmlns:a16="http://schemas.microsoft.com/office/drawing/2014/main" xmlns="" id="{F387D13D-AEFA-4EED-B877-F0C5079ED316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967607" y="520700"/>
              <a:ext cx="207644" cy="241301"/>
            </a:xfrm>
            <a:custGeom>
              <a:avLst/>
              <a:gdLst/>
              <a:ahLst/>
              <a:cxnLst/>
              <a:rect l="0" t="0" r="0" b="0"/>
              <a:pathLst>
                <a:path w="207644" h="241301">
                  <a:moveTo>
                    <a:pt x="207643" y="0"/>
                  </a:moveTo>
                  <a:lnTo>
                    <a:pt x="207643" y="0"/>
                  </a:lnTo>
                  <a:lnTo>
                    <a:pt x="204272" y="0"/>
                  </a:lnTo>
                  <a:lnTo>
                    <a:pt x="195434" y="6742"/>
                  </a:lnTo>
                  <a:lnTo>
                    <a:pt x="164774" y="54272"/>
                  </a:lnTo>
                  <a:lnTo>
                    <a:pt x="127261" y="97922"/>
                  </a:lnTo>
                  <a:lnTo>
                    <a:pt x="79817" y="144696"/>
                  </a:lnTo>
                  <a:lnTo>
                    <a:pt x="36422" y="184745"/>
                  </a:lnTo>
                  <a:lnTo>
                    <a:pt x="0" y="231920"/>
                  </a:lnTo>
                  <a:lnTo>
                    <a:pt x="70" y="233636"/>
                  </a:lnTo>
                  <a:lnTo>
                    <a:pt x="2029" y="237423"/>
                  </a:lnTo>
                  <a:lnTo>
                    <a:pt x="3539" y="238715"/>
                  </a:lnTo>
                  <a:lnTo>
                    <a:pt x="10793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SMARTInkShape-6037">
            <a:extLst>
              <a:ext uri="{FF2B5EF4-FFF2-40B4-BE49-F238E27FC236}">
                <a16:creationId xmlns:a16="http://schemas.microsoft.com/office/drawing/2014/main" xmlns="" id="{3B142902-E767-49B5-9CFF-552DD4F26E9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065145" y="723900"/>
            <a:ext cx="233806" cy="24518"/>
          </a:xfrm>
          <a:custGeom>
            <a:avLst/>
            <a:gdLst/>
            <a:ahLst/>
            <a:cxnLst/>
            <a:rect l="0" t="0" r="0" b="0"/>
            <a:pathLst>
              <a:path w="233806" h="24518">
                <a:moveTo>
                  <a:pt x="11555" y="19050"/>
                </a:moveTo>
                <a:lnTo>
                  <a:pt x="11555" y="19050"/>
                </a:lnTo>
                <a:lnTo>
                  <a:pt x="2717" y="19050"/>
                </a:lnTo>
                <a:lnTo>
                  <a:pt x="1430" y="19756"/>
                </a:lnTo>
                <a:lnTo>
                  <a:pt x="571" y="20931"/>
                </a:lnTo>
                <a:lnTo>
                  <a:pt x="0" y="22421"/>
                </a:lnTo>
                <a:lnTo>
                  <a:pt x="1029" y="23414"/>
                </a:lnTo>
                <a:lnTo>
                  <a:pt x="5936" y="24517"/>
                </a:lnTo>
                <a:lnTo>
                  <a:pt x="53157" y="21952"/>
                </a:lnTo>
                <a:lnTo>
                  <a:pt x="95535" y="16539"/>
                </a:lnTo>
                <a:lnTo>
                  <a:pt x="137097" y="10466"/>
                </a:lnTo>
                <a:lnTo>
                  <a:pt x="176223" y="4199"/>
                </a:lnTo>
                <a:lnTo>
                  <a:pt x="222930" y="369"/>
                </a:lnTo>
                <a:lnTo>
                  <a:pt x="23380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SMARTInkShape-Group1125">
            <a:extLst>
              <a:ext uri="{FF2B5EF4-FFF2-40B4-BE49-F238E27FC236}">
                <a16:creationId xmlns:a16="http://schemas.microsoft.com/office/drawing/2014/main" xmlns="" id="{D791CE13-520B-4F5E-AE45-8F4790F85B37}"/>
              </a:ext>
            </a:extLst>
          </p:cNvPr>
          <p:cNvGrpSpPr/>
          <p:nvPr/>
        </p:nvGrpSpPr>
        <p:grpSpPr>
          <a:xfrm>
            <a:off x="1130384" y="613469"/>
            <a:ext cx="628567" cy="461836"/>
            <a:chOff x="1130384" y="613469"/>
            <a:chExt cx="628567" cy="461836"/>
          </a:xfrm>
        </p:grpSpPr>
        <p:sp>
          <p:nvSpPr>
            <p:cNvPr id="46" name="SMARTInkShape-6038">
              <a:extLst>
                <a:ext uri="{FF2B5EF4-FFF2-40B4-BE49-F238E27FC236}">
                  <a16:creationId xmlns:a16="http://schemas.microsoft.com/office/drawing/2014/main" xmlns="" id="{ADF352F4-2B62-4CB6-A6A9-B303EC59DBD2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558442" y="943424"/>
              <a:ext cx="200509" cy="21515"/>
            </a:xfrm>
            <a:custGeom>
              <a:avLst/>
              <a:gdLst/>
              <a:ahLst/>
              <a:cxnLst/>
              <a:rect l="0" t="0" r="0" b="0"/>
              <a:pathLst>
                <a:path w="200509" h="21515">
                  <a:moveTo>
                    <a:pt x="3658" y="15426"/>
                  </a:moveTo>
                  <a:lnTo>
                    <a:pt x="3658" y="15426"/>
                  </a:lnTo>
                  <a:lnTo>
                    <a:pt x="287" y="18797"/>
                  </a:lnTo>
                  <a:lnTo>
                    <a:pt x="0" y="19790"/>
                  </a:lnTo>
                  <a:lnTo>
                    <a:pt x="514" y="20452"/>
                  </a:lnTo>
                  <a:lnTo>
                    <a:pt x="1562" y="20893"/>
                  </a:lnTo>
                  <a:lnTo>
                    <a:pt x="16521" y="21514"/>
                  </a:lnTo>
                  <a:lnTo>
                    <a:pt x="62774" y="12291"/>
                  </a:lnTo>
                  <a:lnTo>
                    <a:pt x="107800" y="5168"/>
                  </a:lnTo>
                  <a:lnTo>
                    <a:pt x="148580" y="0"/>
                  </a:lnTo>
                  <a:lnTo>
                    <a:pt x="200508" y="2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6039">
              <a:extLst>
                <a:ext uri="{FF2B5EF4-FFF2-40B4-BE49-F238E27FC236}">
                  <a16:creationId xmlns:a16="http://schemas.microsoft.com/office/drawing/2014/main" xmlns="" id="{400D204C-D38C-4A68-BEDE-6240FF53DA75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532115" y="838200"/>
              <a:ext cx="156986" cy="12701"/>
            </a:xfrm>
            <a:custGeom>
              <a:avLst/>
              <a:gdLst/>
              <a:ahLst/>
              <a:cxnLst/>
              <a:rect l="0" t="0" r="0" b="0"/>
              <a:pathLst>
                <a:path w="15698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40984" y="8336"/>
                  </a:lnTo>
                  <a:lnTo>
                    <a:pt x="79968" y="6233"/>
                  </a:lnTo>
                  <a:lnTo>
                    <a:pt x="117231" y="2160"/>
                  </a:lnTo>
                  <a:lnTo>
                    <a:pt x="156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6040">
              <a:extLst>
                <a:ext uri="{FF2B5EF4-FFF2-40B4-BE49-F238E27FC236}">
                  <a16:creationId xmlns:a16="http://schemas.microsoft.com/office/drawing/2014/main" xmlns="" id="{FFC3E95F-3E1C-4D21-B8FF-21A9746B3D3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289289" y="613469"/>
              <a:ext cx="145812" cy="461836"/>
            </a:xfrm>
            <a:custGeom>
              <a:avLst/>
              <a:gdLst/>
              <a:ahLst/>
              <a:cxnLst/>
              <a:rect l="0" t="0" r="0" b="0"/>
              <a:pathLst>
                <a:path w="145812" h="461836">
                  <a:moveTo>
                    <a:pt x="145811" y="15181"/>
                  </a:moveTo>
                  <a:lnTo>
                    <a:pt x="145811" y="15181"/>
                  </a:lnTo>
                  <a:lnTo>
                    <a:pt x="145811" y="8439"/>
                  </a:lnTo>
                  <a:lnTo>
                    <a:pt x="143929" y="3248"/>
                  </a:lnTo>
                  <a:lnTo>
                    <a:pt x="142440" y="875"/>
                  </a:lnTo>
                  <a:lnTo>
                    <a:pt x="140036" y="0"/>
                  </a:lnTo>
                  <a:lnTo>
                    <a:pt x="111933" y="5386"/>
                  </a:lnTo>
                  <a:lnTo>
                    <a:pt x="89912" y="17923"/>
                  </a:lnTo>
                  <a:lnTo>
                    <a:pt x="50168" y="62988"/>
                  </a:lnTo>
                  <a:lnTo>
                    <a:pt x="23359" y="107723"/>
                  </a:lnTo>
                  <a:lnTo>
                    <a:pt x="5886" y="149120"/>
                  </a:lnTo>
                  <a:lnTo>
                    <a:pt x="0" y="191151"/>
                  </a:lnTo>
                  <a:lnTo>
                    <a:pt x="1749" y="197577"/>
                  </a:lnTo>
                  <a:lnTo>
                    <a:pt x="12636" y="227573"/>
                  </a:lnTo>
                  <a:lnTo>
                    <a:pt x="23067" y="273214"/>
                  </a:lnTo>
                  <a:lnTo>
                    <a:pt x="28696" y="309181"/>
                  </a:lnTo>
                  <a:lnTo>
                    <a:pt x="30677" y="350099"/>
                  </a:lnTo>
                  <a:lnTo>
                    <a:pt x="31264" y="388642"/>
                  </a:lnTo>
                  <a:lnTo>
                    <a:pt x="29581" y="429865"/>
                  </a:lnTo>
                  <a:lnTo>
                    <a:pt x="25420" y="460796"/>
                  </a:lnTo>
                  <a:lnTo>
                    <a:pt x="26039" y="461835"/>
                  </a:lnTo>
                  <a:lnTo>
                    <a:pt x="27157" y="461823"/>
                  </a:lnTo>
                  <a:lnTo>
                    <a:pt x="31511" y="459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041">
              <a:extLst>
                <a:ext uri="{FF2B5EF4-FFF2-40B4-BE49-F238E27FC236}">
                  <a16:creationId xmlns:a16="http://schemas.microsoft.com/office/drawing/2014/main" xmlns="" id="{6631E4FF-23E9-4149-BEB4-A818FE18BC2E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130384" y="641434"/>
              <a:ext cx="203117" cy="207871"/>
            </a:xfrm>
            <a:custGeom>
              <a:avLst/>
              <a:gdLst/>
              <a:ahLst/>
              <a:cxnLst/>
              <a:rect l="0" t="0" r="0" b="0"/>
              <a:pathLst>
                <a:path w="203117" h="207871">
                  <a:moveTo>
                    <a:pt x="12616" y="12616"/>
                  </a:moveTo>
                  <a:lnTo>
                    <a:pt x="12616" y="12616"/>
                  </a:lnTo>
                  <a:lnTo>
                    <a:pt x="0" y="0"/>
                  </a:lnTo>
                  <a:lnTo>
                    <a:pt x="10777" y="9366"/>
                  </a:lnTo>
                  <a:lnTo>
                    <a:pt x="34439" y="24387"/>
                  </a:lnTo>
                  <a:lnTo>
                    <a:pt x="80139" y="67788"/>
                  </a:lnTo>
                  <a:lnTo>
                    <a:pt x="123948" y="113198"/>
                  </a:lnTo>
                  <a:lnTo>
                    <a:pt x="160196" y="152977"/>
                  </a:lnTo>
                  <a:lnTo>
                    <a:pt x="198339" y="198405"/>
                  </a:lnTo>
                  <a:lnTo>
                    <a:pt x="202487" y="207870"/>
                  </a:lnTo>
                  <a:lnTo>
                    <a:pt x="202697" y="207696"/>
                  </a:lnTo>
                  <a:lnTo>
                    <a:pt x="203116" y="203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1126">
            <a:extLst>
              <a:ext uri="{FF2B5EF4-FFF2-40B4-BE49-F238E27FC236}">
                <a16:creationId xmlns:a16="http://schemas.microsoft.com/office/drawing/2014/main" xmlns="" id="{6C81C080-097F-4861-AA00-B6EE5A7247FC}"/>
              </a:ext>
            </a:extLst>
          </p:cNvPr>
          <p:cNvGrpSpPr/>
          <p:nvPr/>
        </p:nvGrpSpPr>
        <p:grpSpPr>
          <a:xfrm>
            <a:off x="3384811" y="546983"/>
            <a:ext cx="342640" cy="342018"/>
            <a:chOff x="3384811" y="546983"/>
            <a:chExt cx="342640" cy="342018"/>
          </a:xfrm>
        </p:grpSpPr>
        <p:sp>
          <p:nvSpPr>
            <p:cNvPr id="51" name="SMARTInkShape-6042">
              <a:extLst>
                <a:ext uri="{FF2B5EF4-FFF2-40B4-BE49-F238E27FC236}">
                  <a16:creationId xmlns:a16="http://schemas.microsoft.com/office/drawing/2014/main" xmlns="" id="{FE0A6D25-C8F9-4ED0-89E2-6CBBB20E6DAE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384811" y="603327"/>
              <a:ext cx="241040" cy="255588"/>
            </a:xfrm>
            <a:custGeom>
              <a:avLst/>
              <a:gdLst/>
              <a:ahLst/>
              <a:cxnLst/>
              <a:rect l="0" t="0" r="0" b="0"/>
              <a:pathLst>
                <a:path w="241040" h="255588">
                  <a:moveTo>
                    <a:pt x="6089" y="6273"/>
                  </a:moveTo>
                  <a:lnTo>
                    <a:pt x="6089" y="6273"/>
                  </a:lnTo>
                  <a:lnTo>
                    <a:pt x="0" y="185"/>
                  </a:lnTo>
                  <a:lnTo>
                    <a:pt x="3187" y="0"/>
                  </a:lnTo>
                  <a:lnTo>
                    <a:pt x="6681" y="1839"/>
                  </a:lnTo>
                  <a:lnTo>
                    <a:pt x="50483" y="38607"/>
                  </a:lnTo>
                  <a:lnTo>
                    <a:pt x="91345" y="78956"/>
                  </a:lnTo>
                  <a:lnTo>
                    <a:pt x="136602" y="124112"/>
                  </a:lnTo>
                  <a:lnTo>
                    <a:pt x="168859" y="163092"/>
                  </a:lnTo>
                  <a:lnTo>
                    <a:pt x="205588" y="205303"/>
                  </a:lnTo>
                  <a:lnTo>
                    <a:pt x="236219" y="247131"/>
                  </a:lnTo>
                  <a:lnTo>
                    <a:pt x="239611" y="255360"/>
                  </a:lnTo>
                  <a:lnTo>
                    <a:pt x="240087" y="255587"/>
                  </a:lnTo>
                  <a:lnTo>
                    <a:pt x="241039" y="253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043">
              <a:extLst>
                <a:ext uri="{FF2B5EF4-FFF2-40B4-BE49-F238E27FC236}">
                  <a16:creationId xmlns:a16="http://schemas.microsoft.com/office/drawing/2014/main" xmlns="" id="{D918BD20-8E15-40CA-A082-FCF2BA1EE07B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714750" y="8064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9460" y="57325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044">
              <a:extLst>
                <a:ext uri="{FF2B5EF4-FFF2-40B4-BE49-F238E27FC236}">
                  <a16:creationId xmlns:a16="http://schemas.microsoft.com/office/drawing/2014/main" xmlns="" id="{47792FA5-C748-4CC2-9DF4-C631227D3EB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703272" y="705994"/>
              <a:ext cx="17829" cy="17907"/>
            </a:xfrm>
            <a:custGeom>
              <a:avLst/>
              <a:gdLst/>
              <a:ahLst/>
              <a:cxnLst/>
              <a:rect l="0" t="0" r="0" b="0"/>
              <a:pathLst>
                <a:path w="17829" h="17907">
                  <a:moveTo>
                    <a:pt x="17828" y="11556"/>
                  </a:moveTo>
                  <a:lnTo>
                    <a:pt x="17828" y="11556"/>
                  </a:lnTo>
                  <a:lnTo>
                    <a:pt x="6997" y="1430"/>
                  </a:lnTo>
                  <a:lnTo>
                    <a:pt x="2901" y="0"/>
                  </a:lnTo>
                  <a:lnTo>
                    <a:pt x="1527" y="324"/>
                  </a:lnTo>
                  <a:lnTo>
                    <a:pt x="610" y="1246"/>
                  </a:lnTo>
                  <a:lnTo>
                    <a:pt x="0" y="2566"/>
                  </a:lnTo>
                  <a:lnTo>
                    <a:pt x="3084" y="7796"/>
                  </a:lnTo>
                  <a:lnTo>
                    <a:pt x="11478" y="17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045">
              <a:extLst>
                <a:ext uri="{FF2B5EF4-FFF2-40B4-BE49-F238E27FC236}">
                  <a16:creationId xmlns:a16="http://schemas.microsoft.com/office/drawing/2014/main" xmlns="" id="{874E5BC9-4F83-4700-A944-235AD73E511E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433559" y="546983"/>
              <a:ext cx="224042" cy="323295"/>
            </a:xfrm>
            <a:custGeom>
              <a:avLst/>
              <a:gdLst/>
              <a:ahLst/>
              <a:cxnLst/>
              <a:rect l="0" t="0" r="0" b="0"/>
              <a:pathLst>
                <a:path w="224042" h="323295">
                  <a:moveTo>
                    <a:pt x="224041" y="5467"/>
                  </a:moveTo>
                  <a:lnTo>
                    <a:pt x="224041" y="5467"/>
                  </a:lnTo>
                  <a:lnTo>
                    <a:pt x="220670" y="2096"/>
                  </a:lnTo>
                  <a:lnTo>
                    <a:pt x="217133" y="441"/>
                  </a:lnTo>
                  <a:lnTo>
                    <a:pt x="215203" y="0"/>
                  </a:lnTo>
                  <a:lnTo>
                    <a:pt x="202372" y="2749"/>
                  </a:lnTo>
                  <a:lnTo>
                    <a:pt x="193009" y="9904"/>
                  </a:lnTo>
                  <a:lnTo>
                    <a:pt x="164738" y="45693"/>
                  </a:lnTo>
                  <a:lnTo>
                    <a:pt x="137482" y="88255"/>
                  </a:lnTo>
                  <a:lnTo>
                    <a:pt x="117366" y="122695"/>
                  </a:lnTo>
                  <a:lnTo>
                    <a:pt x="94785" y="157287"/>
                  </a:lnTo>
                  <a:lnTo>
                    <a:pt x="72050" y="190770"/>
                  </a:lnTo>
                  <a:lnTo>
                    <a:pt x="44088" y="235271"/>
                  </a:lnTo>
                  <a:lnTo>
                    <a:pt x="17201" y="276664"/>
                  </a:lnTo>
                  <a:lnTo>
                    <a:pt x="1464" y="305276"/>
                  </a:lnTo>
                  <a:lnTo>
                    <a:pt x="0" y="315339"/>
                  </a:lnTo>
                  <a:lnTo>
                    <a:pt x="596" y="319999"/>
                  </a:lnTo>
                  <a:lnTo>
                    <a:pt x="2406" y="322399"/>
                  </a:lnTo>
                  <a:lnTo>
                    <a:pt x="5023" y="323294"/>
                  </a:lnTo>
                  <a:lnTo>
                    <a:pt x="14491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127">
            <a:extLst>
              <a:ext uri="{FF2B5EF4-FFF2-40B4-BE49-F238E27FC236}">
                <a16:creationId xmlns:a16="http://schemas.microsoft.com/office/drawing/2014/main" xmlns="" id="{84C332B5-232C-418D-A41D-4E98B4667FD8}"/>
              </a:ext>
            </a:extLst>
          </p:cNvPr>
          <p:cNvGrpSpPr/>
          <p:nvPr/>
        </p:nvGrpSpPr>
        <p:grpSpPr>
          <a:xfrm>
            <a:off x="2639913" y="484365"/>
            <a:ext cx="693838" cy="478151"/>
            <a:chOff x="2639913" y="484365"/>
            <a:chExt cx="693838" cy="478151"/>
          </a:xfrm>
        </p:grpSpPr>
        <p:sp>
          <p:nvSpPr>
            <p:cNvPr id="56" name="SMARTInkShape-6046">
              <a:extLst>
                <a:ext uri="{FF2B5EF4-FFF2-40B4-BE49-F238E27FC236}">
                  <a16:creationId xmlns:a16="http://schemas.microsoft.com/office/drawing/2014/main" xmlns="" id="{3A70091A-FEFA-4062-8ECE-7743D346AD72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639913" y="520723"/>
              <a:ext cx="458888" cy="441793"/>
            </a:xfrm>
            <a:custGeom>
              <a:avLst/>
              <a:gdLst/>
              <a:ahLst/>
              <a:cxnLst/>
              <a:rect l="0" t="0" r="0" b="0"/>
              <a:pathLst>
                <a:path w="458888" h="441793">
                  <a:moveTo>
                    <a:pt x="300137" y="6327"/>
                  </a:moveTo>
                  <a:lnTo>
                    <a:pt x="300137" y="6327"/>
                  </a:lnTo>
                  <a:lnTo>
                    <a:pt x="312070" y="1301"/>
                  </a:lnTo>
                  <a:lnTo>
                    <a:pt x="340078" y="0"/>
                  </a:lnTo>
                  <a:lnTo>
                    <a:pt x="341582" y="698"/>
                  </a:lnTo>
                  <a:lnTo>
                    <a:pt x="342583" y="1869"/>
                  </a:lnTo>
                  <a:lnTo>
                    <a:pt x="343251" y="3355"/>
                  </a:lnTo>
                  <a:lnTo>
                    <a:pt x="342285" y="5051"/>
                  </a:lnTo>
                  <a:lnTo>
                    <a:pt x="315660" y="22759"/>
                  </a:lnTo>
                  <a:lnTo>
                    <a:pt x="269023" y="47046"/>
                  </a:lnTo>
                  <a:lnTo>
                    <a:pt x="237625" y="63230"/>
                  </a:lnTo>
                  <a:lnTo>
                    <a:pt x="202504" y="82182"/>
                  </a:lnTo>
                  <a:lnTo>
                    <a:pt x="163847" y="102364"/>
                  </a:lnTo>
                  <a:lnTo>
                    <a:pt x="125969" y="122388"/>
                  </a:lnTo>
                  <a:lnTo>
                    <a:pt x="82256" y="149528"/>
                  </a:lnTo>
                  <a:lnTo>
                    <a:pt x="53625" y="174738"/>
                  </a:lnTo>
                  <a:lnTo>
                    <a:pt x="45937" y="189126"/>
                  </a:lnTo>
                  <a:lnTo>
                    <a:pt x="45298" y="195221"/>
                  </a:lnTo>
                  <a:lnTo>
                    <a:pt x="48351" y="205756"/>
                  </a:lnTo>
                  <a:lnTo>
                    <a:pt x="61938" y="213260"/>
                  </a:lnTo>
                  <a:lnTo>
                    <a:pt x="105154" y="223827"/>
                  </a:lnTo>
                  <a:lnTo>
                    <a:pt x="152053" y="227170"/>
                  </a:lnTo>
                  <a:lnTo>
                    <a:pt x="196053" y="228160"/>
                  </a:lnTo>
                  <a:lnTo>
                    <a:pt x="240955" y="232859"/>
                  </a:lnTo>
                  <a:lnTo>
                    <a:pt x="252197" y="234008"/>
                  </a:lnTo>
                  <a:lnTo>
                    <a:pt x="254771" y="236431"/>
                  </a:lnTo>
                  <a:lnTo>
                    <a:pt x="255782" y="240163"/>
                  </a:lnTo>
                  <a:lnTo>
                    <a:pt x="255750" y="244768"/>
                  </a:lnTo>
                  <a:lnTo>
                    <a:pt x="252907" y="249248"/>
                  </a:lnTo>
                  <a:lnTo>
                    <a:pt x="206855" y="280958"/>
                  </a:lnTo>
                  <a:lnTo>
                    <a:pt x="172836" y="301952"/>
                  </a:lnTo>
                  <a:lnTo>
                    <a:pt x="134198" y="324688"/>
                  </a:lnTo>
                  <a:lnTo>
                    <a:pt x="93506" y="346552"/>
                  </a:lnTo>
                  <a:lnTo>
                    <a:pt x="57547" y="368029"/>
                  </a:lnTo>
                  <a:lnTo>
                    <a:pt x="11075" y="403819"/>
                  </a:lnTo>
                  <a:lnTo>
                    <a:pt x="2332" y="416059"/>
                  </a:lnTo>
                  <a:lnTo>
                    <a:pt x="0" y="421298"/>
                  </a:lnTo>
                  <a:lnTo>
                    <a:pt x="1268" y="426202"/>
                  </a:lnTo>
                  <a:lnTo>
                    <a:pt x="10203" y="435414"/>
                  </a:lnTo>
                  <a:lnTo>
                    <a:pt x="47955" y="441792"/>
                  </a:lnTo>
                  <a:lnTo>
                    <a:pt x="83399" y="441402"/>
                  </a:lnTo>
                  <a:lnTo>
                    <a:pt x="124081" y="438877"/>
                  </a:lnTo>
                  <a:lnTo>
                    <a:pt x="170384" y="435403"/>
                  </a:lnTo>
                  <a:lnTo>
                    <a:pt x="217304" y="433389"/>
                  </a:lnTo>
                  <a:lnTo>
                    <a:pt x="264028" y="431788"/>
                  </a:lnTo>
                  <a:lnTo>
                    <a:pt x="310664" y="428724"/>
                  </a:lnTo>
                  <a:lnTo>
                    <a:pt x="355381" y="426892"/>
                  </a:lnTo>
                  <a:lnTo>
                    <a:pt x="395951" y="426078"/>
                  </a:lnTo>
                  <a:lnTo>
                    <a:pt x="438358" y="425620"/>
                  </a:lnTo>
                  <a:lnTo>
                    <a:pt x="458887" y="425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047">
              <a:extLst>
                <a:ext uri="{FF2B5EF4-FFF2-40B4-BE49-F238E27FC236}">
                  <a16:creationId xmlns:a16="http://schemas.microsoft.com/office/drawing/2014/main" xmlns="" id="{B360D4F9-8848-4058-926D-68D4834F4BF1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166474" y="484365"/>
              <a:ext cx="167277" cy="446893"/>
            </a:xfrm>
            <a:custGeom>
              <a:avLst/>
              <a:gdLst/>
              <a:ahLst/>
              <a:cxnLst/>
              <a:rect l="0" t="0" r="0" b="0"/>
              <a:pathLst>
                <a:path w="167277" h="446893">
                  <a:moveTo>
                    <a:pt x="110126" y="10935"/>
                  </a:moveTo>
                  <a:lnTo>
                    <a:pt x="110126" y="10935"/>
                  </a:lnTo>
                  <a:lnTo>
                    <a:pt x="106755" y="4193"/>
                  </a:lnTo>
                  <a:lnTo>
                    <a:pt x="105057" y="2207"/>
                  </a:lnTo>
                  <a:lnTo>
                    <a:pt x="101288" y="0"/>
                  </a:lnTo>
                  <a:lnTo>
                    <a:pt x="98589" y="823"/>
                  </a:lnTo>
                  <a:lnTo>
                    <a:pt x="91828" y="5500"/>
                  </a:lnTo>
                  <a:lnTo>
                    <a:pt x="66202" y="48520"/>
                  </a:lnTo>
                  <a:lnTo>
                    <a:pt x="40432" y="94508"/>
                  </a:lnTo>
                  <a:lnTo>
                    <a:pt x="24117" y="134156"/>
                  </a:lnTo>
                  <a:lnTo>
                    <a:pt x="9811" y="180000"/>
                  </a:lnTo>
                  <a:lnTo>
                    <a:pt x="2042" y="226716"/>
                  </a:lnTo>
                  <a:lnTo>
                    <a:pt x="0" y="271938"/>
                  </a:lnTo>
                  <a:lnTo>
                    <a:pt x="3796" y="313203"/>
                  </a:lnTo>
                  <a:lnTo>
                    <a:pt x="13950" y="348947"/>
                  </a:lnTo>
                  <a:lnTo>
                    <a:pt x="28575" y="379179"/>
                  </a:lnTo>
                  <a:lnTo>
                    <a:pt x="64828" y="419702"/>
                  </a:lnTo>
                  <a:lnTo>
                    <a:pt x="82232" y="433204"/>
                  </a:lnTo>
                  <a:lnTo>
                    <a:pt x="107897" y="444066"/>
                  </a:lnTo>
                  <a:lnTo>
                    <a:pt x="133376" y="446892"/>
                  </a:lnTo>
                  <a:lnTo>
                    <a:pt x="167276" y="442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128">
            <a:extLst>
              <a:ext uri="{FF2B5EF4-FFF2-40B4-BE49-F238E27FC236}">
                <a16:creationId xmlns:a16="http://schemas.microsoft.com/office/drawing/2014/main" xmlns="" id="{3928F313-4C74-4B8C-94BA-DDA5A509B8EC}"/>
              </a:ext>
            </a:extLst>
          </p:cNvPr>
          <p:cNvGrpSpPr/>
          <p:nvPr/>
        </p:nvGrpSpPr>
        <p:grpSpPr>
          <a:xfrm>
            <a:off x="5833775" y="274301"/>
            <a:ext cx="224126" cy="392450"/>
            <a:chOff x="5833775" y="274301"/>
            <a:chExt cx="224126" cy="392450"/>
          </a:xfrm>
        </p:grpSpPr>
        <p:sp>
          <p:nvSpPr>
            <p:cNvPr id="59" name="SMARTInkShape-6048">
              <a:extLst>
                <a:ext uri="{FF2B5EF4-FFF2-40B4-BE49-F238E27FC236}">
                  <a16:creationId xmlns:a16="http://schemas.microsoft.com/office/drawing/2014/main" xmlns="" id="{319ACB99-6204-4973-909A-ABD51C07161A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833775" y="274301"/>
              <a:ext cx="93336" cy="131706"/>
            </a:xfrm>
            <a:custGeom>
              <a:avLst/>
              <a:gdLst/>
              <a:ahLst/>
              <a:cxnLst/>
              <a:rect l="0" t="0" r="0" b="0"/>
              <a:pathLst>
                <a:path w="93336" h="131706">
                  <a:moveTo>
                    <a:pt x="20925" y="30499"/>
                  </a:moveTo>
                  <a:lnTo>
                    <a:pt x="20925" y="30499"/>
                  </a:lnTo>
                  <a:lnTo>
                    <a:pt x="17554" y="27128"/>
                  </a:lnTo>
                  <a:lnTo>
                    <a:pt x="17267" y="25429"/>
                  </a:lnTo>
                  <a:lnTo>
                    <a:pt x="17780" y="23592"/>
                  </a:lnTo>
                  <a:lnTo>
                    <a:pt x="19528" y="19668"/>
                  </a:lnTo>
                  <a:lnTo>
                    <a:pt x="20303" y="15572"/>
                  </a:lnTo>
                  <a:lnTo>
                    <a:pt x="24412" y="11400"/>
                  </a:lnTo>
                  <a:lnTo>
                    <a:pt x="32352" y="7194"/>
                  </a:lnTo>
                  <a:lnTo>
                    <a:pt x="58565" y="626"/>
                  </a:lnTo>
                  <a:lnTo>
                    <a:pt x="65068" y="0"/>
                  </a:lnTo>
                  <a:lnTo>
                    <a:pt x="77939" y="3068"/>
                  </a:lnTo>
                  <a:lnTo>
                    <a:pt x="84334" y="5862"/>
                  </a:lnTo>
                  <a:lnTo>
                    <a:pt x="88598" y="9135"/>
                  </a:lnTo>
                  <a:lnTo>
                    <a:pt x="93335" y="16535"/>
                  </a:lnTo>
                  <a:lnTo>
                    <a:pt x="91678" y="28291"/>
                  </a:lnTo>
                  <a:lnTo>
                    <a:pt x="79115" y="55463"/>
                  </a:lnTo>
                  <a:lnTo>
                    <a:pt x="46692" y="87315"/>
                  </a:lnTo>
                  <a:lnTo>
                    <a:pt x="72817" y="102567"/>
                  </a:lnTo>
                  <a:lnTo>
                    <a:pt x="75738" y="108626"/>
                  </a:lnTo>
                  <a:lnTo>
                    <a:pt x="76517" y="112217"/>
                  </a:lnTo>
                  <a:lnTo>
                    <a:pt x="76331" y="115316"/>
                  </a:lnTo>
                  <a:lnTo>
                    <a:pt x="74243" y="120642"/>
                  </a:lnTo>
                  <a:lnTo>
                    <a:pt x="67200" y="125361"/>
                  </a:lnTo>
                  <a:lnTo>
                    <a:pt x="57014" y="129104"/>
                  </a:lnTo>
                  <a:lnTo>
                    <a:pt x="27010" y="131705"/>
                  </a:lnTo>
                  <a:lnTo>
                    <a:pt x="122" y="126314"/>
                  </a:lnTo>
                  <a:lnTo>
                    <a:pt x="0" y="126126"/>
                  </a:lnTo>
                  <a:lnTo>
                    <a:pt x="1875" y="125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049">
              <a:extLst>
                <a:ext uri="{FF2B5EF4-FFF2-40B4-BE49-F238E27FC236}">
                  <a16:creationId xmlns:a16="http://schemas.microsoft.com/office/drawing/2014/main" xmlns="" id="{6AA50EFE-A715-4F9E-BFD2-6589D2194746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052433" y="666750"/>
              <a:ext cx="5468" cy="1"/>
            </a:xfrm>
            <a:custGeom>
              <a:avLst/>
              <a:gdLst/>
              <a:ahLst/>
              <a:cxnLst/>
              <a:rect l="0" t="0" r="0" b="0"/>
              <a:pathLst>
                <a:path w="546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1129">
            <a:extLst>
              <a:ext uri="{FF2B5EF4-FFF2-40B4-BE49-F238E27FC236}">
                <a16:creationId xmlns:a16="http://schemas.microsoft.com/office/drawing/2014/main" xmlns="" id="{F7E5BDEE-79D5-4775-8B0C-53BE6BFA02C8}"/>
              </a:ext>
            </a:extLst>
          </p:cNvPr>
          <p:cNvGrpSpPr/>
          <p:nvPr/>
        </p:nvGrpSpPr>
        <p:grpSpPr>
          <a:xfrm>
            <a:off x="6308198" y="470423"/>
            <a:ext cx="264053" cy="482078"/>
            <a:chOff x="6308198" y="470423"/>
            <a:chExt cx="264053" cy="482078"/>
          </a:xfrm>
        </p:grpSpPr>
        <p:sp>
          <p:nvSpPr>
            <p:cNvPr id="62" name="SMARTInkShape-6050">
              <a:extLst>
                <a:ext uri="{FF2B5EF4-FFF2-40B4-BE49-F238E27FC236}">
                  <a16:creationId xmlns:a16="http://schemas.microsoft.com/office/drawing/2014/main" xmlns="" id="{150E021D-EDBB-4274-9735-2ECEEB25522D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470650" y="470423"/>
              <a:ext cx="12656" cy="209028"/>
            </a:xfrm>
            <a:custGeom>
              <a:avLst/>
              <a:gdLst/>
              <a:ahLst/>
              <a:cxnLst/>
              <a:rect l="0" t="0" r="0" b="0"/>
              <a:pathLst>
                <a:path w="12656" h="209028">
                  <a:moveTo>
                    <a:pt x="0" y="12177"/>
                  </a:moveTo>
                  <a:lnTo>
                    <a:pt x="0" y="12177"/>
                  </a:lnTo>
                  <a:lnTo>
                    <a:pt x="3371" y="5435"/>
                  </a:lnTo>
                  <a:lnTo>
                    <a:pt x="5069" y="3449"/>
                  </a:lnTo>
                  <a:lnTo>
                    <a:pt x="11556" y="0"/>
                  </a:lnTo>
                  <a:lnTo>
                    <a:pt x="12192" y="3472"/>
                  </a:lnTo>
                  <a:lnTo>
                    <a:pt x="12655" y="47832"/>
                  </a:lnTo>
                  <a:lnTo>
                    <a:pt x="10804" y="85065"/>
                  </a:lnTo>
                  <a:lnTo>
                    <a:pt x="5788" y="125496"/>
                  </a:lnTo>
                  <a:lnTo>
                    <a:pt x="1144" y="170341"/>
                  </a:lnTo>
                  <a:lnTo>
                    <a:pt x="6350" y="209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051">
              <a:extLst>
                <a:ext uri="{FF2B5EF4-FFF2-40B4-BE49-F238E27FC236}">
                  <a16:creationId xmlns:a16="http://schemas.microsoft.com/office/drawing/2014/main" xmlns="" id="{E3445D0F-4384-4DB0-8672-0895DC45B060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308198" y="737140"/>
              <a:ext cx="264053" cy="17628"/>
            </a:xfrm>
            <a:custGeom>
              <a:avLst/>
              <a:gdLst/>
              <a:ahLst/>
              <a:cxnLst/>
              <a:rect l="0" t="0" r="0" b="0"/>
              <a:pathLst>
                <a:path w="264053" h="17628">
                  <a:moveTo>
                    <a:pt x="16402" y="12160"/>
                  </a:moveTo>
                  <a:lnTo>
                    <a:pt x="16402" y="12160"/>
                  </a:lnTo>
                  <a:lnTo>
                    <a:pt x="0" y="17627"/>
                  </a:lnTo>
                  <a:lnTo>
                    <a:pt x="37584" y="9594"/>
                  </a:lnTo>
                  <a:lnTo>
                    <a:pt x="71206" y="5610"/>
                  </a:lnTo>
                  <a:lnTo>
                    <a:pt x="111315" y="2193"/>
                  </a:lnTo>
                  <a:lnTo>
                    <a:pt x="152659" y="675"/>
                  </a:lnTo>
                  <a:lnTo>
                    <a:pt x="188909" y="0"/>
                  </a:lnTo>
                  <a:lnTo>
                    <a:pt x="231439" y="3383"/>
                  </a:lnTo>
                  <a:lnTo>
                    <a:pt x="264052" y="12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6052">
              <a:extLst>
                <a:ext uri="{FF2B5EF4-FFF2-40B4-BE49-F238E27FC236}">
                  <a16:creationId xmlns:a16="http://schemas.microsoft.com/office/drawing/2014/main" xmlns="" id="{C985DE70-804F-4BC8-BA3E-08D1590F3D45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422853" y="825500"/>
              <a:ext cx="143048" cy="127001"/>
            </a:xfrm>
            <a:custGeom>
              <a:avLst/>
              <a:gdLst/>
              <a:ahLst/>
              <a:cxnLst/>
              <a:rect l="0" t="0" r="0" b="0"/>
              <a:pathLst>
                <a:path w="143048" h="127001">
                  <a:moveTo>
                    <a:pt x="35097" y="0"/>
                  </a:moveTo>
                  <a:lnTo>
                    <a:pt x="35097" y="0"/>
                  </a:lnTo>
                  <a:lnTo>
                    <a:pt x="28355" y="3371"/>
                  </a:lnTo>
                  <a:lnTo>
                    <a:pt x="23164" y="8789"/>
                  </a:lnTo>
                  <a:lnTo>
                    <a:pt x="19210" y="15901"/>
                  </a:lnTo>
                  <a:lnTo>
                    <a:pt x="10703" y="63031"/>
                  </a:lnTo>
                  <a:lnTo>
                    <a:pt x="4318" y="107026"/>
                  </a:lnTo>
                  <a:lnTo>
                    <a:pt x="3432" y="124921"/>
                  </a:lnTo>
                  <a:lnTo>
                    <a:pt x="0" y="116271"/>
                  </a:lnTo>
                  <a:lnTo>
                    <a:pt x="1258" y="93560"/>
                  </a:lnTo>
                  <a:lnTo>
                    <a:pt x="13779" y="51329"/>
                  </a:lnTo>
                  <a:lnTo>
                    <a:pt x="38614" y="16977"/>
                  </a:lnTo>
                  <a:lnTo>
                    <a:pt x="55189" y="6128"/>
                  </a:lnTo>
                  <a:lnTo>
                    <a:pt x="71073" y="4605"/>
                  </a:lnTo>
                  <a:lnTo>
                    <a:pt x="89186" y="6986"/>
                  </a:lnTo>
                  <a:lnTo>
                    <a:pt x="114545" y="16965"/>
                  </a:lnTo>
                  <a:lnTo>
                    <a:pt x="128969" y="27295"/>
                  </a:lnTo>
                  <a:lnTo>
                    <a:pt x="136790" y="40824"/>
                  </a:lnTo>
                  <a:lnTo>
                    <a:pt x="139560" y="56244"/>
                  </a:lnTo>
                  <a:lnTo>
                    <a:pt x="137747" y="100870"/>
                  </a:lnTo>
                  <a:lnTo>
                    <a:pt x="143047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SMARTInkShape-6053">
            <a:extLst>
              <a:ext uri="{FF2B5EF4-FFF2-40B4-BE49-F238E27FC236}">
                <a16:creationId xmlns:a16="http://schemas.microsoft.com/office/drawing/2014/main" xmlns="" id="{D09C0833-91BB-4438-AF54-FC5F91C6F0A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705100" y="1246814"/>
            <a:ext cx="3530601" cy="99387"/>
          </a:xfrm>
          <a:custGeom>
            <a:avLst/>
            <a:gdLst/>
            <a:ahLst/>
            <a:cxnLst/>
            <a:rect l="0" t="0" r="0" b="0"/>
            <a:pathLst>
              <a:path w="3530601" h="99387">
                <a:moveTo>
                  <a:pt x="0" y="99386"/>
                </a:moveTo>
                <a:lnTo>
                  <a:pt x="0" y="99386"/>
                </a:lnTo>
                <a:lnTo>
                  <a:pt x="39999" y="96015"/>
                </a:lnTo>
                <a:lnTo>
                  <a:pt x="75633" y="90597"/>
                </a:lnTo>
                <a:lnTo>
                  <a:pt x="96988" y="87177"/>
                </a:lnTo>
                <a:lnTo>
                  <a:pt x="123926" y="83485"/>
                </a:lnTo>
                <a:lnTo>
                  <a:pt x="154584" y="79613"/>
                </a:lnTo>
                <a:lnTo>
                  <a:pt x="187723" y="75621"/>
                </a:lnTo>
                <a:lnTo>
                  <a:pt x="226043" y="71548"/>
                </a:lnTo>
                <a:lnTo>
                  <a:pt x="267817" y="67422"/>
                </a:lnTo>
                <a:lnTo>
                  <a:pt x="311895" y="63260"/>
                </a:lnTo>
                <a:lnTo>
                  <a:pt x="361036" y="59780"/>
                </a:lnTo>
                <a:lnTo>
                  <a:pt x="413551" y="56754"/>
                </a:lnTo>
                <a:lnTo>
                  <a:pt x="468318" y="54031"/>
                </a:lnTo>
                <a:lnTo>
                  <a:pt x="528817" y="50100"/>
                </a:lnTo>
                <a:lnTo>
                  <a:pt x="593139" y="45362"/>
                </a:lnTo>
                <a:lnTo>
                  <a:pt x="660010" y="40086"/>
                </a:lnTo>
                <a:lnTo>
                  <a:pt x="732106" y="35158"/>
                </a:lnTo>
                <a:lnTo>
                  <a:pt x="807688" y="30462"/>
                </a:lnTo>
                <a:lnTo>
                  <a:pt x="885592" y="25920"/>
                </a:lnTo>
                <a:lnTo>
                  <a:pt x="965750" y="22186"/>
                </a:lnTo>
                <a:lnTo>
                  <a:pt x="1047411" y="18992"/>
                </a:lnTo>
                <a:lnTo>
                  <a:pt x="1130074" y="16157"/>
                </a:lnTo>
                <a:lnTo>
                  <a:pt x="1217638" y="12855"/>
                </a:lnTo>
                <a:lnTo>
                  <a:pt x="1308470" y="9243"/>
                </a:lnTo>
                <a:lnTo>
                  <a:pt x="1401480" y="5424"/>
                </a:lnTo>
                <a:lnTo>
                  <a:pt x="1495237" y="2878"/>
                </a:lnTo>
                <a:lnTo>
                  <a:pt x="1589491" y="1181"/>
                </a:lnTo>
                <a:lnTo>
                  <a:pt x="1684077" y="49"/>
                </a:lnTo>
                <a:lnTo>
                  <a:pt x="1778179" y="0"/>
                </a:lnTo>
                <a:lnTo>
                  <a:pt x="1871958" y="673"/>
                </a:lnTo>
                <a:lnTo>
                  <a:pt x="1965522" y="1828"/>
                </a:lnTo>
                <a:lnTo>
                  <a:pt x="2061059" y="3303"/>
                </a:lnTo>
                <a:lnTo>
                  <a:pt x="2157911" y="4992"/>
                </a:lnTo>
                <a:lnTo>
                  <a:pt x="2255641" y="6823"/>
                </a:lnTo>
                <a:lnTo>
                  <a:pt x="2351838" y="9455"/>
                </a:lnTo>
                <a:lnTo>
                  <a:pt x="2447015" y="12621"/>
                </a:lnTo>
                <a:lnTo>
                  <a:pt x="2541510" y="16143"/>
                </a:lnTo>
                <a:lnTo>
                  <a:pt x="2631318" y="19902"/>
                </a:lnTo>
                <a:lnTo>
                  <a:pt x="2718001" y="23819"/>
                </a:lnTo>
                <a:lnTo>
                  <a:pt x="2802600" y="27841"/>
                </a:lnTo>
                <a:lnTo>
                  <a:pt x="2882989" y="31934"/>
                </a:lnTo>
                <a:lnTo>
                  <a:pt x="2960570" y="36073"/>
                </a:lnTo>
                <a:lnTo>
                  <a:pt x="3036280" y="40244"/>
                </a:lnTo>
                <a:lnTo>
                  <a:pt x="3103687" y="43730"/>
                </a:lnTo>
                <a:lnTo>
                  <a:pt x="3165558" y="46760"/>
                </a:lnTo>
                <a:lnTo>
                  <a:pt x="3223738" y="49485"/>
                </a:lnTo>
                <a:lnTo>
                  <a:pt x="3273109" y="52008"/>
                </a:lnTo>
                <a:lnTo>
                  <a:pt x="3316606" y="54395"/>
                </a:lnTo>
                <a:lnTo>
                  <a:pt x="3356187" y="56692"/>
                </a:lnTo>
                <a:lnTo>
                  <a:pt x="3390336" y="58223"/>
                </a:lnTo>
                <a:lnTo>
                  <a:pt x="3420863" y="59244"/>
                </a:lnTo>
                <a:lnTo>
                  <a:pt x="3448976" y="59925"/>
                </a:lnTo>
                <a:lnTo>
                  <a:pt x="3487738" y="62562"/>
                </a:lnTo>
                <a:lnTo>
                  <a:pt x="3530600" y="676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Shape-6054">
            <a:extLst>
              <a:ext uri="{FF2B5EF4-FFF2-40B4-BE49-F238E27FC236}">
                <a16:creationId xmlns:a16="http://schemas.microsoft.com/office/drawing/2014/main" xmlns="" id="{2CF1B1F4-AF5F-45C1-80F6-935C9AE70B3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9709" y="1786532"/>
            <a:ext cx="167992" cy="550269"/>
          </a:xfrm>
          <a:custGeom>
            <a:avLst/>
            <a:gdLst/>
            <a:ahLst/>
            <a:cxnLst/>
            <a:rect l="0" t="0" r="0" b="0"/>
            <a:pathLst>
              <a:path w="167992" h="550269">
                <a:moveTo>
                  <a:pt x="167991" y="29568"/>
                </a:moveTo>
                <a:lnTo>
                  <a:pt x="167991" y="29568"/>
                </a:lnTo>
                <a:lnTo>
                  <a:pt x="153064" y="5182"/>
                </a:lnTo>
                <a:lnTo>
                  <a:pt x="150278" y="2727"/>
                </a:lnTo>
                <a:lnTo>
                  <a:pt x="143421" y="0"/>
                </a:lnTo>
                <a:lnTo>
                  <a:pt x="138911" y="1389"/>
                </a:lnTo>
                <a:lnTo>
                  <a:pt x="106985" y="27895"/>
                </a:lnTo>
                <a:lnTo>
                  <a:pt x="82809" y="64977"/>
                </a:lnTo>
                <a:lnTo>
                  <a:pt x="66162" y="97516"/>
                </a:lnTo>
                <a:lnTo>
                  <a:pt x="49356" y="136673"/>
                </a:lnTo>
                <a:lnTo>
                  <a:pt x="40923" y="160943"/>
                </a:lnTo>
                <a:lnTo>
                  <a:pt x="32479" y="187002"/>
                </a:lnTo>
                <a:lnTo>
                  <a:pt x="24732" y="212840"/>
                </a:lnTo>
                <a:lnTo>
                  <a:pt x="17452" y="238533"/>
                </a:lnTo>
                <a:lnTo>
                  <a:pt x="10482" y="264128"/>
                </a:lnTo>
                <a:lnTo>
                  <a:pt x="5835" y="288952"/>
                </a:lnTo>
                <a:lnTo>
                  <a:pt x="2737" y="313263"/>
                </a:lnTo>
                <a:lnTo>
                  <a:pt x="0" y="359560"/>
                </a:lnTo>
                <a:lnTo>
                  <a:pt x="1136" y="401303"/>
                </a:lnTo>
                <a:lnTo>
                  <a:pt x="9637" y="437260"/>
                </a:lnTo>
                <a:lnTo>
                  <a:pt x="24234" y="468998"/>
                </a:lnTo>
                <a:lnTo>
                  <a:pt x="56252" y="508549"/>
                </a:lnTo>
                <a:lnTo>
                  <a:pt x="80229" y="526787"/>
                </a:lnTo>
                <a:lnTo>
                  <a:pt x="120899" y="542213"/>
                </a:lnTo>
                <a:lnTo>
                  <a:pt x="148941" y="55026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SMARTInkShape-Group1132">
            <a:extLst>
              <a:ext uri="{FF2B5EF4-FFF2-40B4-BE49-F238E27FC236}">
                <a16:creationId xmlns:a16="http://schemas.microsoft.com/office/drawing/2014/main" xmlns="" id="{B2C00524-6D30-4AA3-8FC8-8C7BE05915B4}"/>
              </a:ext>
            </a:extLst>
          </p:cNvPr>
          <p:cNvGrpSpPr/>
          <p:nvPr/>
        </p:nvGrpSpPr>
        <p:grpSpPr>
          <a:xfrm>
            <a:off x="5854700" y="1582449"/>
            <a:ext cx="558801" cy="735302"/>
            <a:chOff x="5854700" y="1582449"/>
            <a:chExt cx="558801" cy="735302"/>
          </a:xfrm>
        </p:grpSpPr>
        <p:sp>
          <p:nvSpPr>
            <p:cNvPr id="68" name="SMARTInkShape-6055">
              <a:extLst>
                <a:ext uri="{FF2B5EF4-FFF2-40B4-BE49-F238E27FC236}">
                  <a16:creationId xmlns:a16="http://schemas.microsoft.com/office/drawing/2014/main" xmlns="" id="{1EEEFF4C-34DA-437A-94DC-395017E95F36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854700" y="1827024"/>
              <a:ext cx="119562" cy="490727"/>
            </a:xfrm>
            <a:custGeom>
              <a:avLst/>
              <a:gdLst/>
              <a:ahLst/>
              <a:cxnLst/>
              <a:rect l="0" t="0" r="0" b="0"/>
              <a:pathLst>
                <a:path w="119562" h="490727">
                  <a:moveTo>
                    <a:pt x="0" y="14476"/>
                  </a:moveTo>
                  <a:lnTo>
                    <a:pt x="0" y="14476"/>
                  </a:lnTo>
                  <a:lnTo>
                    <a:pt x="0" y="7734"/>
                  </a:lnTo>
                  <a:lnTo>
                    <a:pt x="2117" y="5042"/>
                  </a:lnTo>
                  <a:lnTo>
                    <a:pt x="10113" y="170"/>
                  </a:lnTo>
                  <a:lnTo>
                    <a:pt x="15210" y="0"/>
                  </a:lnTo>
                  <a:lnTo>
                    <a:pt x="26515" y="3574"/>
                  </a:lnTo>
                  <a:lnTo>
                    <a:pt x="44781" y="20261"/>
                  </a:lnTo>
                  <a:lnTo>
                    <a:pt x="66968" y="56563"/>
                  </a:lnTo>
                  <a:lnTo>
                    <a:pt x="79388" y="90802"/>
                  </a:lnTo>
                  <a:lnTo>
                    <a:pt x="91022" y="130243"/>
                  </a:lnTo>
                  <a:lnTo>
                    <a:pt x="105601" y="173643"/>
                  </a:lnTo>
                  <a:lnTo>
                    <a:pt x="111322" y="198198"/>
                  </a:lnTo>
                  <a:lnTo>
                    <a:pt x="115843" y="224447"/>
                  </a:lnTo>
                  <a:lnTo>
                    <a:pt x="119561" y="251823"/>
                  </a:lnTo>
                  <a:lnTo>
                    <a:pt x="119218" y="278541"/>
                  </a:lnTo>
                  <a:lnTo>
                    <a:pt x="116168" y="304819"/>
                  </a:lnTo>
                  <a:lnTo>
                    <a:pt x="111313" y="330805"/>
                  </a:lnTo>
                  <a:lnTo>
                    <a:pt x="105958" y="355184"/>
                  </a:lnTo>
                  <a:lnTo>
                    <a:pt x="94365" y="401087"/>
                  </a:lnTo>
                  <a:lnTo>
                    <a:pt x="78394" y="437481"/>
                  </a:lnTo>
                  <a:lnTo>
                    <a:pt x="53332" y="474244"/>
                  </a:lnTo>
                  <a:lnTo>
                    <a:pt x="46137" y="481855"/>
                  </a:lnTo>
                  <a:lnTo>
                    <a:pt x="39225" y="486223"/>
                  </a:lnTo>
                  <a:lnTo>
                    <a:pt x="12700" y="490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056">
              <a:extLst>
                <a:ext uri="{FF2B5EF4-FFF2-40B4-BE49-F238E27FC236}">
                  <a16:creationId xmlns:a16="http://schemas.microsoft.com/office/drawing/2014/main" xmlns="" id="{07540181-E9C3-4220-86EB-A78562BAC10B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038850" y="1582449"/>
              <a:ext cx="107943" cy="168422"/>
            </a:xfrm>
            <a:custGeom>
              <a:avLst/>
              <a:gdLst/>
              <a:ahLst/>
              <a:cxnLst/>
              <a:rect l="0" t="0" r="0" b="0"/>
              <a:pathLst>
                <a:path w="107943" h="168422">
                  <a:moveTo>
                    <a:pt x="0" y="24101"/>
                  </a:moveTo>
                  <a:lnTo>
                    <a:pt x="0" y="24101"/>
                  </a:lnTo>
                  <a:lnTo>
                    <a:pt x="0" y="17359"/>
                  </a:lnTo>
                  <a:lnTo>
                    <a:pt x="1411" y="14667"/>
                  </a:lnTo>
                  <a:lnTo>
                    <a:pt x="6742" y="9795"/>
                  </a:lnTo>
                  <a:lnTo>
                    <a:pt x="21048" y="3086"/>
                  </a:lnTo>
                  <a:lnTo>
                    <a:pt x="42063" y="0"/>
                  </a:lnTo>
                  <a:lnTo>
                    <a:pt x="66164" y="2457"/>
                  </a:lnTo>
                  <a:lnTo>
                    <a:pt x="87808" y="11024"/>
                  </a:lnTo>
                  <a:lnTo>
                    <a:pt x="92405" y="15383"/>
                  </a:lnTo>
                  <a:lnTo>
                    <a:pt x="97514" y="25871"/>
                  </a:lnTo>
                  <a:lnTo>
                    <a:pt x="97465" y="30925"/>
                  </a:lnTo>
                  <a:lnTo>
                    <a:pt x="93647" y="40304"/>
                  </a:lnTo>
                  <a:lnTo>
                    <a:pt x="83564" y="53518"/>
                  </a:lnTo>
                  <a:lnTo>
                    <a:pt x="58747" y="73531"/>
                  </a:lnTo>
                  <a:lnTo>
                    <a:pt x="58920" y="74693"/>
                  </a:lnTo>
                  <a:lnTo>
                    <a:pt x="60994" y="77866"/>
                  </a:lnTo>
                  <a:lnTo>
                    <a:pt x="69500" y="83619"/>
                  </a:lnTo>
                  <a:lnTo>
                    <a:pt x="93743" y="93295"/>
                  </a:lnTo>
                  <a:lnTo>
                    <a:pt x="104223" y="102832"/>
                  </a:lnTo>
                  <a:lnTo>
                    <a:pt x="106876" y="108338"/>
                  </a:lnTo>
                  <a:lnTo>
                    <a:pt x="107942" y="120101"/>
                  </a:lnTo>
                  <a:lnTo>
                    <a:pt x="102302" y="132384"/>
                  </a:lnTo>
                  <a:lnTo>
                    <a:pt x="92034" y="144193"/>
                  </a:lnTo>
                  <a:lnTo>
                    <a:pt x="64328" y="161391"/>
                  </a:lnTo>
                  <a:lnTo>
                    <a:pt x="50462" y="166258"/>
                  </a:lnTo>
                  <a:lnTo>
                    <a:pt x="34892" y="168421"/>
                  </a:lnTo>
                  <a:lnTo>
                    <a:pt x="29611" y="167586"/>
                  </a:lnTo>
                  <a:lnTo>
                    <a:pt x="26090" y="165619"/>
                  </a:lnTo>
                  <a:lnTo>
                    <a:pt x="23743" y="162896"/>
                  </a:lnTo>
                  <a:lnTo>
                    <a:pt x="22884" y="158964"/>
                  </a:lnTo>
                  <a:lnTo>
                    <a:pt x="25400" y="138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057">
              <a:extLst>
                <a:ext uri="{FF2B5EF4-FFF2-40B4-BE49-F238E27FC236}">
                  <a16:creationId xmlns:a16="http://schemas.microsoft.com/office/drawing/2014/main" xmlns="" id="{2D0AD89E-6D1E-43FB-A5CB-9335A5A79DFF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184900" y="1593850"/>
              <a:ext cx="127001" cy="234951"/>
            </a:xfrm>
            <a:custGeom>
              <a:avLst/>
              <a:gdLst/>
              <a:ahLst/>
              <a:cxnLst/>
              <a:rect l="0" t="0" r="0" b="0"/>
              <a:pathLst>
                <a:path w="127001" h="234951">
                  <a:moveTo>
                    <a:pt x="127000" y="0"/>
                  </a:moveTo>
                  <a:lnTo>
                    <a:pt x="127000" y="0"/>
                  </a:lnTo>
                  <a:lnTo>
                    <a:pt x="120258" y="0"/>
                  </a:lnTo>
                  <a:lnTo>
                    <a:pt x="113185" y="3763"/>
                  </a:lnTo>
                  <a:lnTo>
                    <a:pt x="99388" y="17578"/>
                  </a:lnTo>
                  <a:lnTo>
                    <a:pt x="75763" y="54272"/>
                  </a:lnTo>
                  <a:lnTo>
                    <a:pt x="57021" y="96671"/>
                  </a:lnTo>
                  <a:lnTo>
                    <a:pt x="34691" y="141610"/>
                  </a:lnTo>
                  <a:lnTo>
                    <a:pt x="16942" y="182835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058">
              <a:extLst>
                <a:ext uri="{FF2B5EF4-FFF2-40B4-BE49-F238E27FC236}">
                  <a16:creationId xmlns:a16="http://schemas.microsoft.com/office/drawing/2014/main" xmlns="" id="{A17687DC-5BF6-4BB0-9006-ED3A9339140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263791" y="1765639"/>
              <a:ext cx="149710" cy="107612"/>
            </a:xfrm>
            <a:custGeom>
              <a:avLst/>
              <a:gdLst/>
              <a:ahLst/>
              <a:cxnLst/>
              <a:rect l="0" t="0" r="0" b="0"/>
              <a:pathLst>
                <a:path w="149710" h="107612">
                  <a:moveTo>
                    <a:pt x="3659" y="12361"/>
                  </a:moveTo>
                  <a:lnTo>
                    <a:pt x="3659" y="12361"/>
                  </a:lnTo>
                  <a:lnTo>
                    <a:pt x="288" y="8990"/>
                  </a:lnTo>
                  <a:lnTo>
                    <a:pt x="0" y="7291"/>
                  </a:lnTo>
                  <a:lnTo>
                    <a:pt x="514" y="5453"/>
                  </a:lnTo>
                  <a:lnTo>
                    <a:pt x="1563" y="3523"/>
                  </a:lnTo>
                  <a:lnTo>
                    <a:pt x="8372" y="1377"/>
                  </a:lnTo>
                  <a:lnTo>
                    <a:pt x="26618" y="0"/>
                  </a:lnTo>
                  <a:lnTo>
                    <a:pt x="46288" y="6503"/>
                  </a:lnTo>
                  <a:lnTo>
                    <a:pt x="50423" y="9867"/>
                  </a:lnTo>
                  <a:lnTo>
                    <a:pt x="52474" y="13520"/>
                  </a:lnTo>
                  <a:lnTo>
                    <a:pt x="53136" y="17367"/>
                  </a:lnTo>
                  <a:lnTo>
                    <a:pt x="47325" y="36266"/>
                  </a:lnTo>
                  <a:lnTo>
                    <a:pt x="15367" y="82815"/>
                  </a:lnTo>
                  <a:lnTo>
                    <a:pt x="6180" y="99081"/>
                  </a:lnTo>
                  <a:lnTo>
                    <a:pt x="5340" y="101924"/>
                  </a:lnTo>
                  <a:lnTo>
                    <a:pt x="6897" y="103820"/>
                  </a:lnTo>
                  <a:lnTo>
                    <a:pt x="14270" y="105926"/>
                  </a:lnTo>
                  <a:lnTo>
                    <a:pt x="56135" y="102363"/>
                  </a:lnTo>
                  <a:lnTo>
                    <a:pt x="100495" y="104850"/>
                  </a:lnTo>
                  <a:lnTo>
                    <a:pt x="149709" y="107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133">
            <a:extLst>
              <a:ext uri="{FF2B5EF4-FFF2-40B4-BE49-F238E27FC236}">
                <a16:creationId xmlns:a16="http://schemas.microsoft.com/office/drawing/2014/main" xmlns="" id="{CE64AE7C-F422-4388-AAFE-AE08288B3798}"/>
              </a:ext>
            </a:extLst>
          </p:cNvPr>
          <p:cNvGrpSpPr/>
          <p:nvPr/>
        </p:nvGrpSpPr>
        <p:grpSpPr>
          <a:xfrm>
            <a:off x="3222588" y="1803762"/>
            <a:ext cx="936663" cy="469539"/>
            <a:chOff x="3222588" y="1803762"/>
            <a:chExt cx="936663" cy="469539"/>
          </a:xfrm>
        </p:grpSpPr>
        <p:sp>
          <p:nvSpPr>
            <p:cNvPr id="73" name="SMARTInkShape-6059">
              <a:extLst>
                <a:ext uri="{FF2B5EF4-FFF2-40B4-BE49-F238E27FC236}">
                  <a16:creationId xmlns:a16="http://schemas.microsoft.com/office/drawing/2014/main" xmlns="" id="{43E36E5A-5943-41B4-9641-3BFB18539ACD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786219" y="1803762"/>
              <a:ext cx="80932" cy="120289"/>
            </a:xfrm>
            <a:custGeom>
              <a:avLst/>
              <a:gdLst/>
              <a:ahLst/>
              <a:cxnLst/>
              <a:rect l="0" t="0" r="0" b="0"/>
              <a:pathLst>
                <a:path w="80932" h="120289">
                  <a:moveTo>
                    <a:pt x="4731" y="18688"/>
                  </a:moveTo>
                  <a:lnTo>
                    <a:pt x="4731" y="18688"/>
                  </a:lnTo>
                  <a:lnTo>
                    <a:pt x="8102" y="15317"/>
                  </a:lnTo>
                  <a:lnTo>
                    <a:pt x="9757" y="11780"/>
                  </a:lnTo>
                  <a:lnTo>
                    <a:pt x="10198" y="9849"/>
                  </a:lnTo>
                  <a:lnTo>
                    <a:pt x="14191" y="3761"/>
                  </a:lnTo>
                  <a:lnTo>
                    <a:pt x="17872" y="1470"/>
                  </a:lnTo>
                  <a:lnTo>
                    <a:pt x="25793" y="181"/>
                  </a:lnTo>
                  <a:lnTo>
                    <a:pt x="29356" y="0"/>
                  </a:lnTo>
                  <a:lnTo>
                    <a:pt x="35195" y="1680"/>
                  </a:lnTo>
                  <a:lnTo>
                    <a:pt x="37741" y="3116"/>
                  </a:lnTo>
                  <a:lnTo>
                    <a:pt x="42450" y="12238"/>
                  </a:lnTo>
                  <a:lnTo>
                    <a:pt x="44694" y="18621"/>
                  </a:lnTo>
                  <a:lnTo>
                    <a:pt x="44073" y="25699"/>
                  </a:lnTo>
                  <a:lnTo>
                    <a:pt x="25643" y="62249"/>
                  </a:lnTo>
                  <a:lnTo>
                    <a:pt x="0" y="93129"/>
                  </a:lnTo>
                  <a:lnTo>
                    <a:pt x="166" y="93715"/>
                  </a:lnTo>
                  <a:lnTo>
                    <a:pt x="982" y="94106"/>
                  </a:lnTo>
                  <a:lnTo>
                    <a:pt x="48255" y="102707"/>
                  </a:lnTo>
                  <a:lnTo>
                    <a:pt x="60764" y="106830"/>
                  </a:lnTo>
                  <a:lnTo>
                    <a:pt x="80931" y="12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060">
              <a:extLst>
                <a:ext uri="{FF2B5EF4-FFF2-40B4-BE49-F238E27FC236}">
                  <a16:creationId xmlns:a16="http://schemas.microsoft.com/office/drawing/2014/main" xmlns="" id="{5332AF5D-E46C-4947-ADAA-D89480A1484E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721100" y="21018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3862" y="0"/>
                  </a:lnTo>
                  <a:lnTo>
                    <a:pt x="2575" y="705"/>
                  </a:lnTo>
                  <a:lnTo>
                    <a:pt x="1716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061">
              <a:extLst>
                <a:ext uri="{FF2B5EF4-FFF2-40B4-BE49-F238E27FC236}">
                  <a16:creationId xmlns:a16="http://schemas.microsoft.com/office/drawing/2014/main" xmlns="" id="{D731C755-861C-4D1D-9B32-01FD2C1E82B5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714750" y="22161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705" y="33599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062">
              <a:extLst>
                <a:ext uri="{FF2B5EF4-FFF2-40B4-BE49-F238E27FC236}">
                  <a16:creationId xmlns:a16="http://schemas.microsoft.com/office/drawing/2014/main" xmlns="" id="{A78F8C1E-1769-4A29-9414-4BED3366ECA3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582230" y="1917700"/>
              <a:ext cx="164271" cy="292101"/>
            </a:xfrm>
            <a:custGeom>
              <a:avLst/>
              <a:gdLst/>
              <a:ahLst/>
              <a:cxnLst/>
              <a:rect l="0" t="0" r="0" b="0"/>
              <a:pathLst>
                <a:path w="164271" h="292101">
                  <a:moveTo>
                    <a:pt x="164270" y="0"/>
                  </a:moveTo>
                  <a:lnTo>
                    <a:pt x="164270" y="0"/>
                  </a:lnTo>
                  <a:lnTo>
                    <a:pt x="160899" y="0"/>
                  </a:lnTo>
                  <a:lnTo>
                    <a:pt x="152061" y="6742"/>
                  </a:lnTo>
                  <a:lnTo>
                    <a:pt x="119305" y="52998"/>
                  </a:lnTo>
                  <a:lnTo>
                    <a:pt x="89249" y="96938"/>
                  </a:lnTo>
                  <a:lnTo>
                    <a:pt x="54253" y="144502"/>
                  </a:lnTo>
                  <a:lnTo>
                    <a:pt x="29602" y="177341"/>
                  </a:lnTo>
                  <a:lnTo>
                    <a:pt x="8631" y="216672"/>
                  </a:lnTo>
                  <a:lnTo>
                    <a:pt x="1038" y="254570"/>
                  </a:lnTo>
                  <a:lnTo>
                    <a:pt x="0" y="267424"/>
                  </a:lnTo>
                  <a:lnTo>
                    <a:pt x="3302" y="277840"/>
                  </a:lnTo>
                  <a:lnTo>
                    <a:pt x="1187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063">
              <a:extLst>
                <a:ext uri="{FF2B5EF4-FFF2-40B4-BE49-F238E27FC236}">
                  <a16:creationId xmlns:a16="http://schemas.microsoft.com/office/drawing/2014/main" xmlns="" id="{1182A21D-A613-4F26-9825-C7BCA56ABC54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562350" y="1936750"/>
              <a:ext cx="146051" cy="235275"/>
            </a:xfrm>
            <a:custGeom>
              <a:avLst/>
              <a:gdLst/>
              <a:ahLst/>
              <a:cxnLst/>
              <a:rect l="0" t="0" r="0" b="0"/>
              <a:pathLst>
                <a:path w="146051" h="235275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38876" y="51706"/>
                  </a:lnTo>
                  <a:lnTo>
                    <a:pt x="68723" y="91614"/>
                  </a:lnTo>
                  <a:lnTo>
                    <a:pt x="99914" y="135349"/>
                  </a:lnTo>
                  <a:lnTo>
                    <a:pt x="123296" y="181174"/>
                  </a:lnTo>
                  <a:lnTo>
                    <a:pt x="142078" y="227311"/>
                  </a:lnTo>
                  <a:lnTo>
                    <a:pt x="144285" y="234377"/>
                  </a:lnTo>
                  <a:lnTo>
                    <a:pt x="144873" y="235274"/>
                  </a:lnTo>
                  <a:lnTo>
                    <a:pt x="1460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064">
              <a:extLst>
                <a:ext uri="{FF2B5EF4-FFF2-40B4-BE49-F238E27FC236}">
                  <a16:creationId xmlns:a16="http://schemas.microsoft.com/office/drawing/2014/main" xmlns="" id="{FE6F408E-99DD-4469-8544-BDCDC061CA7E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222588" y="1879600"/>
              <a:ext cx="276263" cy="328878"/>
            </a:xfrm>
            <a:custGeom>
              <a:avLst/>
              <a:gdLst/>
              <a:ahLst/>
              <a:cxnLst/>
              <a:rect l="0" t="0" r="0" b="0"/>
              <a:pathLst>
                <a:path w="276263" h="328878">
                  <a:moveTo>
                    <a:pt x="263562" y="0"/>
                  </a:moveTo>
                  <a:lnTo>
                    <a:pt x="263562" y="0"/>
                  </a:lnTo>
                  <a:lnTo>
                    <a:pt x="269834" y="0"/>
                  </a:lnTo>
                  <a:lnTo>
                    <a:pt x="256087" y="8789"/>
                  </a:lnTo>
                  <a:lnTo>
                    <a:pt x="209109" y="38872"/>
                  </a:lnTo>
                  <a:lnTo>
                    <a:pt x="164611" y="60281"/>
                  </a:lnTo>
                  <a:lnTo>
                    <a:pt x="118192" y="82463"/>
                  </a:lnTo>
                  <a:lnTo>
                    <a:pt x="74963" y="105543"/>
                  </a:lnTo>
                  <a:lnTo>
                    <a:pt x="66852" y="114171"/>
                  </a:lnTo>
                  <a:lnTo>
                    <a:pt x="62285" y="125080"/>
                  </a:lnTo>
                  <a:lnTo>
                    <a:pt x="61644" y="127837"/>
                  </a:lnTo>
                  <a:lnTo>
                    <a:pt x="61922" y="130380"/>
                  </a:lnTo>
                  <a:lnTo>
                    <a:pt x="64113" y="135087"/>
                  </a:lnTo>
                  <a:lnTo>
                    <a:pt x="73083" y="137650"/>
                  </a:lnTo>
                  <a:lnTo>
                    <a:pt x="114954" y="140135"/>
                  </a:lnTo>
                  <a:lnTo>
                    <a:pt x="159674" y="145132"/>
                  </a:lnTo>
                  <a:lnTo>
                    <a:pt x="180334" y="152520"/>
                  </a:lnTo>
                  <a:lnTo>
                    <a:pt x="187766" y="157862"/>
                  </a:lnTo>
                  <a:lnTo>
                    <a:pt x="189748" y="160275"/>
                  </a:lnTo>
                  <a:lnTo>
                    <a:pt x="188953" y="164000"/>
                  </a:lnTo>
                  <a:lnTo>
                    <a:pt x="182424" y="173783"/>
                  </a:lnTo>
                  <a:lnTo>
                    <a:pt x="154506" y="197311"/>
                  </a:lnTo>
                  <a:lnTo>
                    <a:pt x="109689" y="226104"/>
                  </a:lnTo>
                  <a:lnTo>
                    <a:pt x="63442" y="261974"/>
                  </a:lnTo>
                  <a:lnTo>
                    <a:pt x="22452" y="291166"/>
                  </a:lnTo>
                  <a:lnTo>
                    <a:pt x="5071" y="309462"/>
                  </a:lnTo>
                  <a:lnTo>
                    <a:pt x="511" y="316985"/>
                  </a:lnTo>
                  <a:lnTo>
                    <a:pt x="0" y="319979"/>
                  </a:lnTo>
                  <a:lnTo>
                    <a:pt x="365" y="322680"/>
                  </a:lnTo>
                  <a:lnTo>
                    <a:pt x="1314" y="325187"/>
                  </a:lnTo>
                  <a:lnTo>
                    <a:pt x="3358" y="326152"/>
                  </a:lnTo>
                  <a:lnTo>
                    <a:pt x="48327" y="324046"/>
                  </a:lnTo>
                  <a:lnTo>
                    <a:pt x="85959" y="323908"/>
                  </a:lnTo>
                  <a:lnTo>
                    <a:pt x="127683" y="323867"/>
                  </a:lnTo>
                  <a:lnTo>
                    <a:pt x="172032" y="325736"/>
                  </a:lnTo>
                  <a:lnTo>
                    <a:pt x="210101" y="328877"/>
                  </a:lnTo>
                  <a:lnTo>
                    <a:pt x="254570" y="326568"/>
                  </a:lnTo>
                  <a:lnTo>
                    <a:pt x="276262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065">
              <a:extLst>
                <a:ext uri="{FF2B5EF4-FFF2-40B4-BE49-F238E27FC236}">
                  <a16:creationId xmlns:a16="http://schemas.microsoft.com/office/drawing/2014/main" xmlns="" id="{2EB75DD8-145C-4238-AABF-C8A622A2DBAD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038870" y="2146300"/>
              <a:ext cx="120381" cy="102929"/>
            </a:xfrm>
            <a:custGeom>
              <a:avLst/>
              <a:gdLst/>
              <a:ahLst/>
              <a:cxnLst/>
              <a:rect l="0" t="0" r="0" b="0"/>
              <a:pathLst>
                <a:path w="120381" h="102929">
                  <a:moveTo>
                    <a:pt x="18780" y="0"/>
                  </a:moveTo>
                  <a:lnTo>
                    <a:pt x="18780" y="0"/>
                  </a:lnTo>
                  <a:lnTo>
                    <a:pt x="9942" y="21048"/>
                  </a:lnTo>
                  <a:lnTo>
                    <a:pt x="6419" y="66164"/>
                  </a:lnTo>
                  <a:lnTo>
                    <a:pt x="338" y="102534"/>
                  </a:lnTo>
                  <a:lnTo>
                    <a:pt x="135" y="102928"/>
                  </a:lnTo>
                  <a:lnTo>
                    <a:pt x="0" y="102485"/>
                  </a:lnTo>
                  <a:lnTo>
                    <a:pt x="1647" y="82257"/>
                  </a:lnTo>
                  <a:lnTo>
                    <a:pt x="11977" y="36520"/>
                  </a:lnTo>
                  <a:lnTo>
                    <a:pt x="26877" y="14819"/>
                  </a:lnTo>
                  <a:lnTo>
                    <a:pt x="38606" y="3999"/>
                  </a:lnTo>
                  <a:lnTo>
                    <a:pt x="44697" y="1255"/>
                  </a:lnTo>
                  <a:lnTo>
                    <a:pt x="57110" y="87"/>
                  </a:lnTo>
                  <a:lnTo>
                    <a:pt x="75998" y="3397"/>
                  </a:lnTo>
                  <a:lnTo>
                    <a:pt x="86779" y="10682"/>
                  </a:lnTo>
                  <a:lnTo>
                    <a:pt x="100781" y="28565"/>
                  </a:lnTo>
                  <a:lnTo>
                    <a:pt x="108142" y="43740"/>
                  </a:lnTo>
                  <a:lnTo>
                    <a:pt x="115567" y="87868"/>
                  </a:lnTo>
                  <a:lnTo>
                    <a:pt x="12038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066">
              <a:extLst>
                <a:ext uri="{FF2B5EF4-FFF2-40B4-BE49-F238E27FC236}">
                  <a16:creationId xmlns:a16="http://schemas.microsoft.com/office/drawing/2014/main" xmlns="" id="{9B874C34-60F6-4A3E-9D07-9D04A331BCE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982333" y="2078953"/>
              <a:ext cx="151518" cy="16286"/>
            </a:xfrm>
            <a:custGeom>
              <a:avLst/>
              <a:gdLst/>
              <a:ahLst/>
              <a:cxnLst/>
              <a:rect l="0" t="0" r="0" b="0"/>
              <a:pathLst>
                <a:path w="151518" h="16286">
                  <a:moveTo>
                    <a:pt x="5467" y="10197"/>
                  </a:moveTo>
                  <a:lnTo>
                    <a:pt x="5467" y="10197"/>
                  </a:lnTo>
                  <a:lnTo>
                    <a:pt x="0" y="15664"/>
                  </a:lnTo>
                  <a:lnTo>
                    <a:pt x="6120" y="16285"/>
                  </a:lnTo>
                  <a:lnTo>
                    <a:pt x="41814" y="7062"/>
                  </a:lnTo>
                  <a:lnTo>
                    <a:pt x="80128" y="644"/>
                  </a:lnTo>
                  <a:lnTo>
                    <a:pt x="123513" y="0"/>
                  </a:lnTo>
                  <a:lnTo>
                    <a:pt x="151517" y="3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067">
              <a:extLst>
                <a:ext uri="{FF2B5EF4-FFF2-40B4-BE49-F238E27FC236}">
                  <a16:creationId xmlns:a16="http://schemas.microsoft.com/office/drawing/2014/main" xmlns="" id="{AAF4A69D-3F17-4314-A6AB-EF1F38F775E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044950" y="1873250"/>
              <a:ext cx="25401" cy="152401"/>
            </a:xfrm>
            <a:custGeom>
              <a:avLst/>
              <a:gdLst/>
              <a:ahLst/>
              <a:cxnLst/>
              <a:rect l="0" t="0" r="0" b="0"/>
              <a:pathLst>
                <a:path w="25401" h="152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18297" y="27789"/>
                  </a:lnTo>
                  <a:lnTo>
                    <a:pt x="19633" y="71576"/>
                  </a:lnTo>
                  <a:lnTo>
                    <a:pt x="21046" y="119109"/>
                  </a:lnTo>
                  <a:lnTo>
                    <a:pt x="254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068">
              <a:extLst>
                <a:ext uri="{FF2B5EF4-FFF2-40B4-BE49-F238E27FC236}">
                  <a16:creationId xmlns:a16="http://schemas.microsoft.com/office/drawing/2014/main" xmlns="" id="{D20D9116-1189-4F80-9374-888957554B2B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886200" y="20891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1134">
            <a:extLst>
              <a:ext uri="{FF2B5EF4-FFF2-40B4-BE49-F238E27FC236}">
                <a16:creationId xmlns:a16="http://schemas.microsoft.com/office/drawing/2014/main" xmlns="" id="{C93F9547-D84E-43DA-ACB9-833D6906C1B7}"/>
              </a:ext>
            </a:extLst>
          </p:cNvPr>
          <p:cNvGrpSpPr/>
          <p:nvPr/>
        </p:nvGrpSpPr>
        <p:grpSpPr>
          <a:xfrm>
            <a:off x="4425950" y="1816100"/>
            <a:ext cx="952501" cy="488951"/>
            <a:chOff x="4425950" y="1816100"/>
            <a:chExt cx="952501" cy="488951"/>
          </a:xfrm>
        </p:grpSpPr>
        <p:sp>
          <p:nvSpPr>
            <p:cNvPr id="84" name="SMARTInkShape-6069">
              <a:extLst>
                <a:ext uri="{FF2B5EF4-FFF2-40B4-BE49-F238E27FC236}">
                  <a16:creationId xmlns:a16="http://schemas.microsoft.com/office/drawing/2014/main" xmlns="" id="{ACEECCBC-3457-43E3-9E3B-D3CB5118DC53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290703" y="2197100"/>
              <a:ext cx="87748" cy="107951"/>
            </a:xfrm>
            <a:custGeom>
              <a:avLst/>
              <a:gdLst/>
              <a:ahLst/>
              <a:cxnLst/>
              <a:rect l="0" t="0" r="0" b="0"/>
              <a:pathLst>
                <a:path w="87748" h="107951">
                  <a:moveTo>
                    <a:pt x="24247" y="0"/>
                  </a:moveTo>
                  <a:lnTo>
                    <a:pt x="24247" y="0"/>
                  </a:lnTo>
                  <a:lnTo>
                    <a:pt x="14121" y="21662"/>
                  </a:lnTo>
                  <a:lnTo>
                    <a:pt x="8276" y="55053"/>
                  </a:lnTo>
                  <a:lnTo>
                    <a:pt x="0" y="68226"/>
                  </a:lnTo>
                  <a:lnTo>
                    <a:pt x="17175" y="25649"/>
                  </a:lnTo>
                  <a:lnTo>
                    <a:pt x="32284" y="6530"/>
                  </a:lnTo>
                  <a:lnTo>
                    <a:pt x="37932" y="2902"/>
                  </a:lnTo>
                  <a:lnTo>
                    <a:pt x="51820" y="860"/>
                  </a:lnTo>
                  <a:lnTo>
                    <a:pt x="61431" y="4145"/>
                  </a:lnTo>
                  <a:lnTo>
                    <a:pt x="65970" y="6997"/>
                  </a:lnTo>
                  <a:lnTo>
                    <a:pt x="72894" y="15810"/>
                  </a:lnTo>
                  <a:lnTo>
                    <a:pt x="83088" y="42085"/>
                  </a:lnTo>
                  <a:lnTo>
                    <a:pt x="87338" y="85713"/>
                  </a:lnTo>
                  <a:lnTo>
                    <a:pt x="8774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070">
              <a:extLst>
                <a:ext uri="{FF2B5EF4-FFF2-40B4-BE49-F238E27FC236}">
                  <a16:creationId xmlns:a16="http://schemas.microsoft.com/office/drawing/2014/main" xmlns="" id="{177B5B32-4527-4E74-AF13-51DCAD12C2E9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254141" y="2120900"/>
              <a:ext cx="117960" cy="18168"/>
            </a:xfrm>
            <a:custGeom>
              <a:avLst/>
              <a:gdLst/>
              <a:ahLst/>
              <a:cxnLst/>
              <a:rect l="0" t="0" r="0" b="0"/>
              <a:pathLst>
                <a:path w="117960" h="18168">
                  <a:moveTo>
                    <a:pt x="3659" y="12700"/>
                  </a:moveTo>
                  <a:lnTo>
                    <a:pt x="3659" y="12700"/>
                  </a:lnTo>
                  <a:lnTo>
                    <a:pt x="288" y="16071"/>
                  </a:lnTo>
                  <a:lnTo>
                    <a:pt x="0" y="17064"/>
                  </a:lnTo>
                  <a:lnTo>
                    <a:pt x="514" y="17726"/>
                  </a:lnTo>
                  <a:lnTo>
                    <a:pt x="1563" y="18167"/>
                  </a:lnTo>
                  <a:lnTo>
                    <a:pt x="41805" y="8167"/>
                  </a:lnTo>
                  <a:lnTo>
                    <a:pt x="87634" y="1215"/>
                  </a:lnTo>
                  <a:lnTo>
                    <a:pt x="117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071">
              <a:extLst>
                <a:ext uri="{FF2B5EF4-FFF2-40B4-BE49-F238E27FC236}">
                  <a16:creationId xmlns:a16="http://schemas.microsoft.com/office/drawing/2014/main" xmlns="" id="{5C0393B6-9514-4DF2-9EB9-87B047BA19D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334034" y="1943983"/>
              <a:ext cx="6317" cy="157868"/>
            </a:xfrm>
            <a:custGeom>
              <a:avLst/>
              <a:gdLst/>
              <a:ahLst/>
              <a:cxnLst/>
              <a:rect l="0" t="0" r="0" b="0"/>
              <a:pathLst>
                <a:path w="6317" h="157868">
                  <a:moveTo>
                    <a:pt x="6316" y="5467"/>
                  </a:moveTo>
                  <a:lnTo>
                    <a:pt x="6316" y="5467"/>
                  </a:lnTo>
                  <a:lnTo>
                    <a:pt x="6316" y="0"/>
                  </a:lnTo>
                  <a:lnTo>
                    <a:pt x="6316" y="2749"/>
                  </a:lnTo>
                  <a:lnTo>
                    <a:pt x="1290" y="22687"/>
                  </a:lnTo>
                  <a:lnTo>
                    <a:pt x="140" y="66165"/>
                  </a:lnTo>
                  <a:lnTo>
                    <a:pt x="0" y="105468"/>
                  </a:lnTo>
                  <a:lnTo>
                    <a:pt x="676" y="142709"/>
                  </a:lnTo>
                  <a:lnTo>
                    <a:pt x="6316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072">
              <a:extLst>
                <a:ext uri="{FF2B5EF4-FFF2-40B4-BE49-F238E27FC236}">
                  <a16:creationId xmlns:a16="http://schemas.microsoft.com/office/drawing/2014/main" xmlns="" id="{DF630802-8C44-4D86-84C3-730FF3A60F9E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213350" y="2063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6073">
              <a:extLst>
                <a:ext uri="{FF2B5EF4-FFF2-40B4-BE49-F238E27FC236}">
                  <a16:creationId xmlns:a16="http://schemas.microsoft.com/office/drawing/2014/main" xmlns="" id="{FA0AE206-FCC1-4A02-ABA4-B4C06A7382E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111750" y="205374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63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6074">
              <a:extLst>
                <a:ext uri="{FF2B5EF4-FFF2-40B4-BE49-F238E27FC236}">
                  <a16:creationId xmlns:a16="http://schemas.microsoft.com/office/drawing/2014/main" xmlns="" id="{C2FD2513-2089-452D-A5CA-0C806706E46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086350" y="2146300"/>
              <a:ext cx="37817" cy="134969"/>
            </a:xfrm>
            <a:custGeom>
              <a:avLst/>
              <a:gdLst/>
              <a:ahLst/>
              <a:cxnLst/>
              <a:rect l="0" t="0" r="0" b="0"/>
              <a:pathLst>
                <a:path w="37817" h="134969">
                  <a:moveTo>
                    <a:pt x="25400" y="0"/>
                  </a:moveTo>
                  <a:lnTo>
                    <a:pt x="25400" y="0"/>
                  </a:lnTo>
                  <a:lnTo>
                    <a:pt x="25400" y="8838"/>
                  </a:lnTo>
                  <a:lnTo>
                    <a:pt x="34860" y="51291"/>
                  </a:lnTo>
                  <a:lnTo>
                    <a:pt x="37816" y="97781"/>
                  </a:lnTo>
                  <a:lnTo>
                    <a:pt x="31274" y="122889"/>
                  </a:lnTo>
                  <a:lnTo>
                    <a:pt x="26129" y="132229"/>
                  </a:lnTo>
                  <a:lnTo>
                    <a:pt x="23769" y="134719"/>
                  </a:lnTo>
                  <a:lnTo>
                    <a:pt x="21491" y="134968"/>
                  </a:lnTo>
                  <a:lnTo>
                    <a:pt x="19266" y="133723"/>
                  </a:lnTo>
                  <a:lnTo>
                    <a:pt x="17077" y="131482"/>
                  </a:lnTo>
                  <a:lnTo>
                    <a:pt x="8495" y="11197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6075">
              <a:extLst>
                <a:ext uri="{FF2B5EF4-FFF2-40B4-BE49-F238E27FC236}">
                  <a16:creationId xmlns:a16="http://schemas.microsoft.com/office/drawing/2014/main" xmlns="" id="{C816EC43-30D8-45D4-B04E-885F4CE18F8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980247" y="1962150"/>
              <a:ext cx="163254" cy="152401"/>
            </a:xfrm>
            <a:custGeom>
              <a:avLst/>
              <a:gdLst/>
              <a:ahLst/>
              <a:cxnLst/>
              <a:rect l="0" t="0" r="0" b="0"/>
              <a:pathLst>
                <a:path w="163254" h="152401">
                  <a:moveTo>
                    <a:pt x="163253" y="0"/>
                  </a:moveTo>
                  <a:lnTo>
                    <a:pt x="163253" y="0"/>
                  </a:lnTo>
                  <a:lnTo>
                    <a:pt x="156772" y="706"/>
                  </a:lnTo>
                  <a:lnTo>
                    <a:pt x="134020" y="8838"/>
                  </a:lnTo>
                  <a:lnTo>
                    <a:pt x="93665" y="44847"/>
                  </a:lnTo>
                  <a:lnTo>
                    <a:pt x="51104" y="86836"/>
                  </a:lnTo>
                  <a:lnTo>
                    <a:pt x="11117" y="131107"/>
                  </a:lnTo>
                  <a:lnTo>
                    <a:pt x="2308" y="142014"/>
                  </a:lnTo>
                  <a:lnTo>
                    <a:pt x="0" y="147314"/>
                  </a:lnTo>
                  <a:lnTo>
                    <a:pt x="90" y="149009"/>
                  </a:lnTo>
                  <a:lnTo>
                    <a:pt x="855" y="150139"/>
                  </a:lnTo>
                  <a:lnTo>
                    <a:pt x="4503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6076">
              <a:extLst>
                <a:ext uri="{FF2B5EF4-FFF2-40B4-BE49-F238E27FC236}">
                  <a16:creationId xmlns:a16="http://schemas.microsoft.com/office/drawing/2014/main" xmlns="" id="{C43751A6-39A4-442D-A362-E5DFAC42AFF3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972050" y="1974850"/>
              <a:ext cx="120651" cy="146051"/>
            </a:xfrm>
            <a:custGeom>
              <a:avLst/>
              <a:gdLst/>
              <a:ahLst/>
              <a:cxnLst/>
              <a:rect l="0" t="0" r="0" b="0"/>
              <a:pathLst>
                <a:path w="120651" h="146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1881"/>
                  </a:lnTo>
                  <a:lnTo>
                    <a:pt x="31033" y="21654"/>
                  </a:lnTo>
                  <a:lnTo>
                    <a:pt x="69021" y="64286"/>
                  </a:lnTo>
                  <a:lnTo>
                    <a:pt x="96421" y="105937"/>
                  </a:lnTo>
                  <a:lnTo>
                    <a:pt x="113250" y="140728"/>
                  </a:lnTo>
                  <a:lnTo>
                    <a:pt x="115011" y="142502"/>
                  </a:lnTo>
                  <a:lnTo>
                    <a:pt x="1206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077">
              <a:extLst>
                <a:ext uri="{FF2B5EF4-FFF2-40B4-BE49-F238E27FC236}">
                  <a16:creationId xmlns:a16="http://schemas.microsoft.com/office/drawing/2014/main" xmlns="" id="{9F7F41C2-6BA6-4DCC-86BC-04CD62C13BBA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792985" y="1918583"/>
              <a:ext cx="158794" cy="220955"/>
            </a:xfrm>
            <a:custGeom>
              <a:avLst/>
              <a:gdLst/>
              <a:ahLst/>
              <a:cxnLst/>
              <a:rect l="0" t="0" r="0" b="0"/>
              <a:pathLst>
                <a:path w="158794" h="220955">
                  <a:moveTo>
                    <a:pt x="140965" y="5467"/>
                  </a:moveTo>
                  <a:lnTo>
                    <a:pt x="140965" y="5467"/>
                  </a:lnTo>
                  <a:lnTo>
                    <a:pt x="144336" y="5467"/>
                  </a:lnTo>
                  <a:lnTo>
                    <a:pt x="147873" y="3585"/>
                  </a:lnTo>
                  <a:lnTo>
                    <a:pt x="151796" y="1103"/>
                  </a:lnTo>
                  <a:lnTo>
                    <a:pt x="155892" y="0"/>
                  </a:lnTo>
                  <a:lnTo>
                    <a:pt x="157266" y="411"/>
                  </a:lnTo>
                  <a:lnTo>
                    <a:pt x="158183" y="1391"/>
                  </a:lnTo>
                  <a:lnTo>
                    <a:pt x="158793" y="2750"/>
                  </a:lnTo>
                  <a:lnTo>
                    <a:pt x="158495" y="4361"/>
                  </a:lnTo>
                  <a:lnTo>
                    <a:pt x="156282" y="8033"/>
                  </a:lnTo>
                  <a:lnTo>
                    <a:pt x="131406" y="25134"/>
                  </a:lnTo>
                  <a:lnTo>
                    <a:pt x="86790" y="45765"/>
                  </a:lnTo>
                  <a:lnTo>
                    <a:pt x="47348" y="62633"/>
                  </a:lnTo>
                  <a:lnTo>
                    <a:pt x="10077" y="83786"/>
                  </a:lnTo>
                  <a:lnTo>
                    <a:pt x="2124" y="92251"/>
                  </a:lnTo>
                  <a:lnTo>
                    <a:pt x="427" y="95779"/>
                  </a:lnTo>
                  <a:lnTo>
                    <a:pt x="0" y="98836"/>
                  </a:lnTo>
                  <a:lnTo>
                    <a:pt x="422" y="101580"/>
                  </a:lnTo>
                  <a:lnTo>
                    <a:pt x="3525" y="104114"/>
                  </a:lnTo>
                  <a:lnTo>
                    <a:pt x="30665" y="113252"/>
                  </a:lnTo>
                  <a:lnTo>
                    <a:pt x="73627" y="123978"/>
                  </a:lnTo>
                  <a:lnTo>
                    <a:pt x="85402" y="128224"/>
                  </a:lnTo>
                  <a:lnTo>
                    <a:pt x="89107" y="131049"/>
                  </a:lnTo>
                  <a:lnTo>
                    <a:pt x="93223" y="137952"/>
                  </a:lnTo>
                  <a:lnTo>
                    <a:pt x="92909" y="141768"/>
                  </a:lnTo>
                  <a:lnTo>
                    <a:pt x="88798" y="149771"/>
                  </a:lnTo>
                  <a:lnTo>
                    <a:pt x="54367" y="183671"/>
                  </a:lnTo>
                  <a:lnTo>
                    <a:pt x="12833" y="211840"/>
                  </a:lnTo>
                  <a:lnTo>
                    <a:pt x="9933" y="216662"/>
                  </a:lnTo>
                  <a:lnTo>
                    <a:pt x="10572" y="218231"/>
                  </a:lnTo>
                  <a:lnTo>
                    <a:pt x="12409" y="219276"/>
                  </a:lnTo>
                  <a:lnTo>
                    <a:pt x="28866" y="220954"/>
                  </a:lnTo>
                  <a:lnTo>
                    <a:pt x="69375" y="216287"/>
                  </a:lnTo>
                  <a:lnTo>
                    <a:pt x="113663" y="218843"/>
                  </a:lnTo>
                  <a:lnTo>
                    <a:pt x="140965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6078">
              <a:extLst>
                <a:ext uri="{FF2B5EF4-FFF2-40B4-BE49-F238E27FC236}">
                  <a16:creationId xmlns:a16="http://schemas.microsoft.com/office/drawing/2014/main" xmlns="" id="{C11F43FE-FD37-43A5-9AC6-5AC9A310F7C8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707310" y="1816100"/>
              <a:ext cx="144091" cy="482601"/>
            </a:xfrm>
            <a:custGeom>
              <a:avLst/>
              <a:gdLst/>
              <a:ahLst/>
              <a:cxnLst/>
              <a:rect l="0" t="0" r="0" b="0"/>
              <a:pathLst>
                <a:path w="144091" h="482601">
                  <a:moveTo>
                    <a:pt x="93290" y="0"/>
                  </a:moveTo>
                  <a:lnTo>
                    <a:pt x="93290" y="0"/>
                  </a:lnTo>
                  <a:lnTo>
                    <a:pt x="66775" y="42095"/>
                  </a:lnTo>
                  <a:lnTo>
                    <a:pt x="38397" y="87497"/>
                  </a:lnTo>
                  <a:lnTo>
                    <a:pt x="22797" y="122849"/>
                  </a:lnTo>
                  <a:lnTo>
                    <a:pt x="11865" y="161844"/>
                  </a:lnTo>
                  <a:lnTo>
                    <a:pt x="4655" y="207397"/>
                  </a:lnTo>
                  <a:lnTo>
                    <a:pt x="2449" y="231398"/>
                  </a:lnTo>
                  <a:lnTo>
                    <a:pt x="980" y="255865"/>
                  </a:lnTo>
                  <a:lnTo>
                    <a:pt x="0" y="280644"/>
                  </a:lnTo>
                  <a:lnTo>
                    <a:pt x="2673" y="325108"/>
                  </a:lnTo>
                  <a:lnTo>
                    <a:pt x="10683" y="364626"/>
                  </a:lnTo>
                  <a:lnTo>
                    <a:pt x="26001" y="398652"/>
                  </a:lnTo>
                  <a:lnTo>
                    <a:pt x="64572" y="442204"/>
                  </a:lnTo>
                  <a:lnTo>
                    <a:pt x="111749" y="468436"/>
                  </a:lnTo>
                  <a:lnTo>
                    <a:pt x="144090" y="48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6079">
              <a:extLst>
                <a:ext uri="{FF2B5EF4-FFF2-40B4-BE49-F238E27FC236}">
                  <a16:creationId xmlns:a16="http://schemas.microsoft.com/office/drawing/2014/main" xmlns="" id="{555605A1-FB62-4DE3-A68B-5432D1E35453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425950" y="2032000"/>
              <a:ext cx="209551" cy="24518"/>
            </a:xfrm>
            <a:custGeom>
              <a:avLst/>
              <a:gdLst/>
              <a:ahLst/>
              <a:cxnLst/>
              <a:rect l="0" t="0" r="0" b="0"/>
              <a:pathLst>
                <a:path w="209551" h="24518">
                  <a:moveTo>
                    <a:pt x="0" y="19050"/>
                  </a:moveTo>
                  <a:lnTo>
                    <a:pt x="0" y="19050"/>
                  </a:lnTo>
                  <a:lnTo>
                    <a:pt x="3371" y="22421"/>
                  </a:lnTo>
                  <a:lnTo>
                    <a:pt x="22322" y="24517"/>
                  </a:lnTo>
                  <a:lnTo>
                    <a:pt x="57022" y="18396"/>
                  </a:lnTo>
                  <a:lnTo>
                    <a:pt x="101954" y="11017"/>
                  </a:lnTo>
                  <a:lnTo>
                    <a:pt x="147644" y="7733"/>
                  </a:lnTo>
                  <a:lnTo>
                    <a:pt x="193663" y="2259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1135">
            <a:extLst>
              <a:ext uri="{FF2B5EF4-FFF2-40B4-BE49-F238E27FC236}">
                <a16:creationId xmlns:a16="http://schemas.microsoft.com/office/drawing/2014/main" xmlns="" id="{1B939CE6-91B8-4ED0-A63A-CABEFC1C9C82}"/>
              </a:ext>
            </a:extLst>
          </p:cNvPr>
          <p:cNvGrpSpPr/>
          <p:nvPr/>
        </p:nvGrpSpPr>
        <p:grpSpPr>
          <a:xfrm>
            <a:off x="5530850" y="1702162"/>
            <a:ext cx="222251" cy="538380"/>
            <a:chOff x="5530850" y="1702162"/>
            <a:chExt cx="222251" cy="538380"/>
          </a:xfrm>
        </p:grpSpPr>
        <p:sp>
          <p:nvSpPr>
            <p:cNvPr id="96" name="SMARTInkShape-6080">
              <a:extLst>
                <a:ext uri="{FF2B5EF4-FFF2-40B4-BE49-F238E27FC236}">
                  <a16:creationId xmlns:a16="http://schemas.microsoft.com/office/drawing/2014/main" xmlns="" id="{C0D99B0B-C362-4B5C-B02D-C699052E674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617842" y="1702162"/>
              <a:ext cx="135259" cy="152039"/>
            </a:xfrm>
            <a:custGeom>
              <a:avLst/>
              <a:gdLst/>
              <a:ahLst/>
              <a:cxnLst/>
              <a:rect l="0" t="0" r="0" b="0"/>
              <a:pathLst>
                <a:path w="135259" h="152039">
                  <a:moveTo>
                    <a:pt x="8258" y="18688"/>
                  </a:moveTo>
                  <a:lnTo>
                    <a:pt x="8258" y="18688"/>
                  </a:lnTo>
                  <a:lnTo>
                    <a:pt x="8258" y="9850"/>
                  </a:lnTo>
                  <a:lnTo>
                    <a:pt x="9669" y="7857"/>
                  </a:lnTo>
                  <a:lnTo>
                    <a:pt x="15000" y="3761"/>
                  </a:lnTo>
                  <a:lnTo>
                    <a:pt x="22563" y="860"/>
                  </a:lnTo>
                  <a:lnTo>
                    <a:pt x="36015" y="0"/>
                  </a:lnTo>
                  <a:lnTo>
                    <a:pt x="40873" y="1996"/>
                  </a:lnTo>
                  <a:lnTo>
                    <a:pt x="50035" y="9858"/>
                  </a:lnTo>
                  <a:lnTo>
                    <a:pt x="52337" y="15624"/>
                  </a:lnTo>
                  <a:lnTo>
                    <a:pt x="53013" y="29556"/>
                  </a:lnTo>
                  <a:lnTo>
                    <a:pt x="47199" y="45155"/>
                  </a:lnTo>
                  <a:lnTo>
                    <a:pt x="20937" y="80787"/>
                  </a:lnTo>
                  <a:lnTo>
                    <a:pt x="1321" y="101637"/>
                  </a:lnTo>
                  <a:lnTo>
                    <a:pt x="106" y="104326"/>
                  </a:lnTo>
                  <a:lnTo>
                    <a:pt x="0" y="106825"/>
                  </a:lnTo>
                  <a:lnTo>
                    <a:pt x="636" y="109196"/>
                  </a:lnTo>
                  <a:lnTo>
                    <a:pt x="5105" y="113712"/>
                  </a:lnTo>
                  <a:lnTo>
                    <a:pt x="8273" y="115904"/>
                  </a:lnTo>
                  <a:lnTo>
                    <a:pt x="50192" y="121592"/>
                  </a:lnTo>
                  <a:lnTo>
                    <a:pt x="91173" y="132383"/>
                  </a:lnTo>
                  <a:lnTo>
                    <a:pt x="135258" y="152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6081">
              <a:extLst>
                <a:ext uri="{FF2B5EF4-FFF2-40B4-BE49-F238E27FC236}">
                  <a16:creationId xmlns:a16="http://schemas.microsoft.com/office/drawing/2014/main" xmlns="" id="{213AD325-0CF8-407D-AE6C-41D3E431F2F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530850" y="1905000"/>
              <a:ext cx="73721" cy="335542"/>
            </a:xfrm>
            <a:custGeom>
              <a:avLst/>
              <a:gdLst/>
              <a:ahLst/>
              <a:cxnLst/>
              <a:rect l="0" t="0" r="0" b="0"/>
              <a:pathLst>
                <a:path w="73721" h="335542">
                  <a:moveTo>
                    <a:pt x="19050" y="0"/>
                  </a:moveTo>
                  <a:lnTo>
                    <a:pt x="19050" y="0"/>
                  </a:lnTo>
                  <a:lnTo>
                    <a:pt x="25792" y="6742"/>
                  </a:lnTo>
                  <a:lnTo>
                    <a:pt x="43436" y="54272"/>
                  </a:lnTo>
                  <a:lnTo>
                    <a:pt x="55360" y="96671"/>
                  </a:lnTo>
                  <a:lnTo>
                    <a:pt x="63645" y="132335"/>
                  </a:lnTo>
                  <a:lnTo>
                    <a:pt x="70620" y="170999"/>
                  </a:lnTo>
                  <a:lnTo>
                    <a:pt x="73720" y="209349"/>
                  </a:lnTo>
                  <a:lnTo>
                    <a:pt x="71335" y="245679"/>
                  </a:lnTo>
                  <a:lnTo>
                    <a:pt x="60177" y="292222"/>
                  </a:lnTo>
                  <a:lnTo>
                    <a:pt x="49323" y="314732"/>
                  </a:lnTo>
                  <a:lnTo>
                    <a:pt x="37443" y="329440"/>
                  </a:lnTo>
                  <a:lnTo>
                    <a:pt x="32018" y="333221"/>
                  </a:lnTo>
                  <a:lnTo>
                    <a:pt x="26990" y="335036"/>
                  </a:lnTo>
                  <a:lnTo>
                    <a:pt x="22227" y="335541"/>
                  </a:lnTo>
                  <a:lnTo>
                    <a:pt x="17640" y="332349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1136">
            <a:extLst>
              <a:ext uri="{FF2B5EF4-FFF2-40B4-BE49-F238E27FC236}">
                <a16:creationId xmlns:a16="http://schemas.microsoft.com/office/drawing/2014/main" xmlns="" id="{B057675F-F329-4619-ACFA-314434BE7F8D}"/>
              </a:ext>
            </a:extLst>
          </p:cNvPr>
          <p:cNvGrpSpPr/>
          <p:nvPr/>
        </p:nvGrpSpPr>
        <p:grpSpPr>
          <a:xfrm>
            <a:off x="8342371" y="556935"/>
            <a:ext cx="1836590" cy="509866"/>
            <a:chOff x="8342371" y="556935"/>
            <a:chExt cx="1836590" cy="509866"/>
          </a:xfrm>
        </p:grpSpPr>
        <p:sp>
          <p:nvSpPr>
            <p:cNvPr id="99" name="SMARTInkShape-6082">
              <a:extLst>
                <a:ext uri="{FF2B5EF4-FFF2-40B4-BE49-F238E27FC236}">
                  <a16:creationId xmlns:a16="http://schemas.microsoft.com/office/drawing/2014/main" xmlns="" id="{713288CF-1348-4370-91AB-83B7664536A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083800" y="703662"/>
              <a:ext cx="95161" cy="350439"/>
            </a:xfrm>
            <a:custGeom>
              <a:avLst/>
              <a:gdLst/>
              <a:ahLst/>
              <a:cxnLst/>
              <a:rect l="0" t="0" r="0" b="0"/>
              <a:pathLst>
                <a:path w="95161" h="350439">
                  <a:moveTo>
                    <a:pt x="50800" y="20238"/>
                  </a:moveTo>
                  <a:lnTo>
                    <a:pt x="50800" y="20238"/>
                  </a:lnTo>
                  <a:lnTo>
                    <a:pt x="54170" y="10125"/>
                  </a:lnTo>
                  <a:lnTo>
                    <a:pt x="59589" y="3279"/>
                  </a:lnTo>
                  <a:lnTo>
                    <a:pt x="63009" y="465"/>
                  </a:lnTo>
                  <a:lnTo>
                    <a:pt x="65995" y="0"/>
                  </a:lnTo>
                  <a:lnTo>
                    <a:pt x="68692" y="1102"/>
                  </a:lnTo>
                  <a:lnTo>
                    <a:pt x="84830" y="16380"/>
                  </a:lnTo>
                  <a:lnTo>
                    <a:pt x="87598" y="24016"/>
                  </a:lnTo>
                  <a:lnTo>
                    <a:pt x="88122" y="53578"/>
                  </a:lnTo>
                  <a:lnTo>
                    <a:pt x="83422" y="98207"/>
                  </a:lnTo>
                  <a:lnTo>
                    <a:pt x="77653" y="122213"/>
                  </a:lnTo>
                  <a:lnTo>
                    <a:pt x="66825" y="150190"/>
                  </a:lnTo>
                  <a:lnTo>
                    <a:pt x="67127" y="154850"/>
                  </a:lnTo>
                  <a:lnTo>
                    <a:pt x="86216" y="199103"/>
                  </a:lnTo>
                  <a:lnTo>
                    <a:pt x="91344" y="207215"/>
                  </a:lnTo>
                  <a:lnTo>
                    <a:pt x="95160" y="223753"/>
                  </a:lnTo>
                  <a:lnTo>
                    <a:pt x="93798" y="240511"/>
                  </a:lnTo>
                  <a:lnTo>
                    <a:pt x="80938" y="282723"/>
                  </a:lnTo>
                  <a:lnTo>
                    <a:pt x="57563" y="323892"/>
                  </a:lnTo>
                  <a:lnTo>
                    <a:pt x="44634" y="337699"/>
                  </a:lnTo>
                  <a:lnTo>
                    <a:pt x="31831" y="344776"/>
                  </a:lnTo>
                  <a:lnTo>
                    <a:pt x="0" y="350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6083">
              <a:extLst>
                <a:ext uri="{FF2B5EF4-FFF2-40B4-BE49-F238E27FC236}">
                  <a16:creationId xmlns:a16="http://schemas.microsoft.com/office/drawing/2014/main" xmlns="" id="{2D91AB9F-5DD0-4B3A-9711-6B85F986444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944407" y="977030"/>
              <a:ext cx="91473" cy="89771"/>
            </a:xfrm>
            <a:custGeom>
              <a:avLst/>
              <a:gdLst/>
              <a:ahLst/>
              <a:cxnLst/>
              <a:rect l="0" t="0" r="0" b="0"/>
              <a:pathLst>
                <a:path w="91473" h="89771">
                  <a:moveTo>
                    <a:pt x="18743" y="26270"/>
                  </a:moveTo>
                  <a:lnTo>
                    <a:pt x="18743" y="26270"/>
                  </a:lnTo>
                  <a:lnTo>
                    <a:pt x="12000" y="33012"/>
                  </a:lnTo>
                  <a:lnTo>
                    <a:pt x="8691" y="41966"/>
                  </a:lnTo>
                  <a:lnTo>
                    <a:pt x="0" y="69918"/>
                  </a:lnTo>
                  <a:lnTo>
                    <a:pt x="30807" y="29452"/>
                  </a:lnTo>
                  <a:lnTo>
                    <a:pt x="59738" y="1681"/>
                  </a:lnTo>
                  <a:lnTo>
                    <a:pt x="64418" y="0"/>
                  </a:lnTo>
                  <a:lnTo>
                    <a:pt x="73380" y="13"/>
                  </a:lnTo>
                  <a:lnTo>
                    <a:pt x="77039" y="2415"/>
                  </a:lnTo>
                  <a:lnTo>
                    <a:pt x="82988" y="10729"/>
                  </a:lnTo>
                  <a:lnTo>
                    <a:pt x="91472" y="54466"/>
                  </a:lnTo>
                  <a:lnTo>
                    <a:pt x="89636" y="67259"/>
                  </a:lnTo>
                  <a:lnTo>
                    <a:pt x="82243" y="89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6084">
              <a:extLst>
                <a:ext uri="{FF2B5EF4-FFF2-40B4-BE49-F238E27FC236}">
                  <a16:creationId xmlns:a16="http://schemas.microsoft.com/office/drawing/2014/main" xmlns="" id="{EC610FD6-47ED-4CCD-88A8-4436F2E480E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766300" y="720529"/>
              <a:ext cx="196851" cy="282772"/>
            </a:xfrm>
            <a:custGeom>
              <a:avLst/>
              <a:gdLst/>
              <a:ahLst/>
              <a:cxnLst/>
              <a:rect l="0" t="0" r="0" b="0"/>
              <a:pathLst>
                <a:path w="196851" h="282772">
                  <a:moveTo>
                    <a:pt x="196850" y="3371"/>
                  </a:moveTo>
                  <a:lnTo>
                    <a:pt x="196850" y="3371"/>
                  </a:lnTo>
                  <a:lnTo>
                    <a:pt x="190107" y="0"/>
                  </a:lnTo>
                  <a:lnTo>
                    <a:pt x="186711" y="1124"/>
                  </a:lnTo>
                  <a:lnTo>
                    <a:pt x="146770" y="37281"/>
                  </a:lnTo>
                  <a:lnTo>
                    <a:pt x="108162" y="77232"/>
                  </a:lnTo>
                  <a:lnTo>
                    <a:pt x="80763" y="109576"/>
                  </a:lnTo>
                  <a:lnTo>
                    <a:pt x="53534" y="145118"/>
                  </a:lnTo>
                  <a:lnTo>
                    <a:pt x="29673" y="182081"/>
                  </a:lnTo>
                  <a:lnTo>
                    <a:pt x="9889" y="225106"/>
                  </a:lnTo>
                  <a:lnTo>
                    <a:pt x="1953" y="267722"/>
                  </a:lnTo>
                  <a:lnTo>
                    <a:pt x="0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6085">
              <a:extLst>
                <a:ext uri="{FF2B5EF4-FFF2-40B4-BE49-F238E27FC236}">
                  <a16:creationId xmlns:a16="http://schemas.microsoft.com/office/drawing/2014/main" xmlns="" id="{31B0CC39-7660-4A45-83A2-3FF59FF0BD5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709150" y="722228"/>
              <a:ext cx="196851" cy="274723"/>
            </a:xfrm>
            <a:custGeom>
              <a:avLst/>
              <a:gdLst/>
              <a:ahLst/>
              <a:cxnLst/>
              <a:rect l="0" t="0" r="0" b="0"/>
              <a:pathLst>
                <a:path w="196851" h="274723">
                  <a:moveTo>
                    <a:pt x="0" y="8022"/>
                  </a:moveTo>
                  <a:lnTo>
                    <a:pt x="0" y="8022"/>
                  </a:lnTo>
                  <a:lnTo>
                    <a:pt x="6741" y="1280"/>
                  </a:lnTo>
                  <a:lnTo>
                    <a:pt x="10138" y="0"/>
                  </a:lnTo>
                  <a:lnTo>
                    <a:pt x="17676" y="458"/>
                  </a:lnTo>
                  <a:lnTo>
                    <a:pt x="25730" y="4895"/>
                  </a:lnTo>
                  <a:lnTo>
                    <a:pt x="63230" y="44952"/>
                  </a:lnTo>
                  <a:lnTo>
                    <a:pt x="101912" y="89128"/>
                  </a:lnTo>
                  <a:lnTo>
                    <a:pt x="130196" y="121445"/>
                  </a:lnTo>
                  <a:lnTo>
                    <a:pt x="155467" y="154623"/>
                  </a:lnTo>
                  <a:lnTo>
                    <a:pt x="183883" y="201272"/>
                  </a:lnTo>
                  <a:lnTo>
                    <a:pt x="193909" y="227261"/>
                  </a:lnTo>
                  <a:lnTo>
                    <a:pt x="196850" y="274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086">
              <a:extLst>
                <a:ext uri="{FF2B5EF4-FFF2-40B4-BE49-F238E27FC236}">
                  <a16:creationId xmlns:a16="http://schemas.microsoft.com/office/drawing/2014/main" xmlns="" id="{A8AD1612-30D1-4622-9355-B388D2EAF43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575800" y="95250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0"/>
                  </a:moveTo>
                  <a:lnTo>
                    <a:pt x="1905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6087">
              <a:extLst>
                <a:ext uri="{FF2B5EF4-FFF2-40B4-BE49-F238E27FC236}">
                  <a16:creationId xmlns:a16="http://schemas.microsoft.com/office/drawing/2014/main" xmlns="" id="{D9D84E17-4E82-404D-AF35-3B5A185233D1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309100" y="928743"/>
              <a:ext cx="82551" cy="17408"/>
            </a:xfrm>
            <a:custGeom>
              <a:avLst/>
              <a:gdLst/>
              <a:ahLst/>
              <a:cxnLst/>
              <a:rect l="0" t="0" r="0" b="0"/>
              <a:pathLst>
                <a:path w="82551" h="17408">
                  <a:moveTo>
                    <a:pt x="0" y="17407"/>
                  </a:moveTo>
                  <a:lnTo>
                    <a:pt x="0" y="17407"/>
                  </a:lnTo>
                  <a:lnTo>
                    <a:pt x="40358" y="1520"/>
                  </a:lnTo>
                  <a:lnTo>
                    <a:pt x="61268" y="0"/>
                  </a:lnTo>
                  <a:lnTo>
                    <a:pt x="82550" y="4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088">
              <a:extLst>
                <a:ext uri="{FF2B5EF4-FFF2-40B4-BE49-F238E27FC236}">
                  <a16:creationId xmlns:a16="http://schemas.microsoft.com/office/drawing/2014/main" xmlns="" id="{9241B3CF-3245-4997-9B87-FFADAA2FE79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074150" y="9398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6089">
              <a:extLst>
                <a:ext uri="{FF2B5EF4-FFF2-40B4-BE49-F238E27FC236}">
                  <a16:creationId xmlns:a16="http://schemas.microsoft.com/office/drawing/2014/main" xmlns="" id="{306DD4C9-3C44-42B4-9C9E-F3332F708A8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883650" y="927100"/>
              <a:ext cx="57151" cy="44451"/>
            </a:xfrm>
            <a:custGeom>
              <a:avLst/>
              <a:gdLst/>
              <a:ahLst/>
              <a:cxnLst/>
              <a:rect l="0" t="0" r="0" b="0"/>
              <a:pathLst>
                <a:path w="57151" h="44451">
                  <a:moveTo>
                    <a:pt x="57150" y="0"/>
                  </a:moveTo>
                  <a:lnTo>
                    <a:pt x="57150" y="0"/>
                  </a:lnTo>
                  <a:lnTo>
                    <a:pt x="12370" y="35321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6090">
              <a:extLst>
                <a:ext uri="{FF2B5EF4-FFF2-40B4-BE49-F238E27FC236}">
                  <a16:creationId xmlns:a16="http://schemas.microsoft.com/office/drawing/2014/main" xmlns="" id="{98E21000-8A57-4111-91D7-569DD928957B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820150" y="863600"/>
              <a:ext cx="22421" cy="57151"/>
            </a:xfrm>
            <a:custGeom>
              <a:avLst/>
              <a:gdLst/>
              <a:ahLst/>
              <a:cxnLst/>
              <a:rect l="0" t="0" r="0" b="0"/>
              <a:pathLst>
                <a:path w="22421" h="57151">
                  <a:moveTo>
                    <a:pt x="19050" y="0"/>
                  </a:moveTo>
                  <a:lnTo>
                    <a:pt x="19050" y="0"/>
                  </a:lnTo>
                  <a:lnTo>
                    <a:pt x="22420" y="6742"/>
                  </a:lnTo>
                  <a:lnTo>
                    <a:pt x="22003" y="10845"/>
                  </a:lnTo>
                  <a:lnTo>
                    <a:pt x="9606" y="4415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091">
              <a:extLst>
                <a:ext uri="{FF2B5EF4-FFF2-40B4-BE49-F238E27FC236}">
                  <a16:creationId xmlns:a16="http://schemas.microsoft.com/office/drawing/2014/main" xmlns="" id="{2F846B76-8300-4C12-914E-6D1B6ECA7FED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610600" y="697533"/>
              <a:ext cx="171451" cy="216868"/>
            </a:xfrm>
            <a:custGeom>
              <a:avLst/>
              <a:gdLst/>
              <a:ahLst/>
              <a:cxnLst/>
              <a:rect l="0" t="0" r="0" b="0"/>
              <a:pathLst>
                <a:path w="171451" h="216868">
                  <a:moveTo>
                    <a:pt x="171450" y="7317"/>
                  </a:moveTo>
                  <a:lnTo>
                    <a:pt x="171450" y="7317"/>
                  </a:lnTo>
                  <a:lnTo>
                    <a:pt x="171450" y="575"/>
                  </a:lnTo>
                  <a:lnTo>
                    <a:pt x="170038" y="0"/>
                  </a:lnTo>
                  <a:lnTo>
                    <a:pt x="164708" y="3124"/>
                  </a:lnTo>
                  <a:lnTo>
                    <a:pt x="124997" y="38158"/>
                  </a:lnTo>
                  <a:lnTo>
                    <a:pt x="77529" y="84592"/>
                  </a:lnTo>
                  <a:lnTo>
                    <a:pt x="45235" y="125306"/>
                  </a:lnTo>
                  <a:lnTo>
                    <a:pt x="15520" y="171761"/>
                  </a:lnTo>
                  <a:lnTo>
                    <a:pt x="3274" y="200902"/>
                  </a:lnTo>
                  <a:lnTo>
                    <a:pt x="0" y="216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092">
              <a:extLst>
                <a:ext uri="{FF2B5EF4-FFF2-40B4-BE49-F238E27FC236}">
                  <a16:creationId xmlns:a16="http://schemas.microsoft.com/office/drawing/2014/main" xmlns="" id="{9B5F7F39-0482-4936-AE12-578D8257A0F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553450" y="706615"/>
              <a:ext cx="222251" cy="201078"/>
            </a:xfrm>
            <a:custGeom>
              <a:avLst/>
              <a:gdLst/>
              <a:ahLst/>
              <a:cxnLst/>
              <a:rect l="0" t="0" r="0" b="0"/>
              <a:pathLst>
                <a:path w="222251" h="201078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3"/>
                  </a:lnTo>
                  <a:lnTo>
                    <a:pt x="3370" y="0"/>
                  </a:lnTo>
                  <a:lnTo>
                    <a:pt x="22322" y="8871"/>
                  </a:lnTo>
                  <a:lnTo>
                    <a:pt x="69059" y="46746"/>
                  </a:lnTo>
                  <a:lnTo>
                    <a:pt x="104266" y="86849"/>
                  </a:lnTo>
                  <a:lnTo>
                    <a:pt x="143939" y="129305"/>
                  </a:lnTo>
                  <a:lnTo>
                    <a:pt x="185902" y="176290"/>
                  </a:lnTo>
                  <a:lnTo>
                    <a:pt x="208250" y="199839"/>
                  </a:lnTo>
                  <a:lnTo>
                    <a:pt x="211505" y="201077"/>
                  </a:lnTo>
                  <a:lnTo>
                    <a:pt x="214380" y="200491"/>
                  </a:lnTo>
                  <a:lnTo>
                    <a:pt x="222250" y="1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093">
              <a:extLst>
                <a:ext uri="{FF2B5EF4-FFF2-40B4-BE49-F238E27FC236}">
                  <a16:creationId xmlns:a16="http://schemas.microsoft.com/office/drawing/2014/main" xmlns="" id="{5C36F695-EADD-4CA0-A009-49F837284A3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342371" y="556935"/>
              <a:ext cx="179330" cy="426141"/>
            </a:xfrm>
            <a:custGeom>
              <a:avLst/>
              <a:gdLst/>
              <a:ahLst/>
              <a:cxnLst/>
              <a:rect l="0" t="0" r="0" b="0"/>
              <a:pathLst>
                <a:path w="179330" h="426141">
                  <a:moveTo>
                    <a:pt x="179329" y="33615"/>
                  </a:moveTo>
                  <a:lnTo>
                    <a:pt x="179329" y="33615"/>
                  </a:lnTo>
                  <a:lnTo>
                    <a:pt x="179329" y="15317"/>
                  </a:lnTo>
                  <a:lnTo>
                    <a:pt x="177917" y="12244"/>
                  </a:lnTo>
                  <a:lnTo>
                    <a:pt x="172587" y="6948"/>
                  </a:lnTo>
                  <a:lnTo>
                    <a:pt x="154910" y="0"/>
                  </a:lnTo>
                  <a:lnTo>
                    <a:pt x="125056" y="215"/>
                  </a:lnTo>
                  <a:lnTo>
                    <a:pt x="79287" y="11489"/>
                  </a:lnTo>
                  <a:lnTo>
                    <a:pt x="38993" y="31606"/>
                  </a:lnTo>
                  <a:lnTo>
                    <a:pt x="11453" y="55441"/>
                  </a:lnTo>
                  <a:lnTo>
                    <a:pt x="2412" y="70126"/>
                  </a:lnTo>
                  <a:lnTo>
                    <a:pt x="0" y="77006"/>
                  </a:lnTo>
                  <a:lnTo>
                    <a:pt x="510" y="83709"/>
                  </a:lnTo>
                  <a:lnTo>
                    <a:pt x="6720" y="96801"/>
                  </a:lnTo>
                  <a:lnTo>
                    <a:pt x="49659" y="135731"/>
                  </a:lnTo>
                  <a:lnTo>
                    <a:pt x="94134" y="169184"/>
                  </a:lnTo>
                  <a:lnTo>
                    <a:pt x="106187" y="187942"/>
                  </a:lnTo>
                  <a:lnTo>
                    <a:pt x="109401" y="197883"/>
                  </a:lnTo>
                  <a:lnTo>
                    <a:pt x="109209" y="216454"/>
                  </a:lnTo>
                  <a:lnTo>
                    <a:pt x="107183" y="225358"/>
                  </a:lnTo>
                  <a:lnTo>
                    <a:pt x="95523" y="240895"/>
                  </a:lnTo>
                  <a:lnTo>
                    <a:pt x="69125" y="259661"/>
                  </a:lnTo>
                  <a:lnTo>
                    <a:pt x="24953" y="279490"/>
                  </a:lnTo>
                  <a:lnTo>
                    <a:pt x="23495" y="279376"/>
                  </a:lnTo>
                  <a:lnTo>
                    <a:pt x="22523" y="278594"/>
                  </a:lnTo>
                  <a:lnTo>
                    <a:pt x="21874" y="277368"/>
                  </a:lnTo>
                  <a:lnTo>
                    <a:pt x="22853" y="277256"/>
                  </a:lnTo>
                  <a:lnTo>
                    <a:pt x="53268" y="289757"/>
                  </a:lnTo>
                  <a:lnTo>
                    <a:pt x="59305" y="293276"/>
                  </a:lnTo>
                  <a:lnTo>
                    <a:pt x="63329" y="298445"/>
                  </a:lnTo>
                  <a:lnTo>
                    <a:pt x="67802" y="311713"/>
                  </a:lnTo>
                  <a:lnTo>
                    <a:pt x="66025" y="328899"/>
                  </a:lnTo>
                  <a:lnTo>
                    <a:pt x="50017" y="368677"/>
                  </a:lnTo>
                  <a:lnTo>
                    <a:pt x="37317" y="400367"/>
                  </a:lnTo>
                  <a:lnTo>
                    <a:pt x="35073" y="413927"/>
                  </a:lnTo>
                  <a:lnTo>
                    <a:pt x="35886" y="418389"/>
                  </a:lnTo>
                  <a:lnTo>
                    <a:pt x="37839" y="421365"/>
                  </a:lnTo>
                  <a:lnTo>
                    <a:pt x="40552" y="423348"/>
                  </a:lnTo>
                  <a:lnTo>
                    <a:pt x="57855" y="426140"/>
                  </a:lnTo>
                  <a:lnTo>
                    <a:pt x="99125" y="421308"/>
                  </a:lnTo>
                  <a:lnTo>
                    <a:pt x="147579" y="408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SMARTInkShape-6094">
            <a:extLst>
              <a:ext uri="{FF2B5EF4-FFF2-40B4-BE49-F238E27FC236}">
                <a16:creationId xmlns:a16="http://schemas.microsoft.com/office/drawing/2014/main" xmlns="" id="{F9B7E758-C377-42C3-916A-4EF2FEB2D5C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05161" y="294072"/>
            <a:ext cx="272790" cy="252029"/>
          </a:xfrm>
          <a:custGeom>
            <a:avLst/>
            <a:gdLst/>
            <a:ahLst/>
            <a:cxnLst/>
            <a:rect l="0" t="0" r="0" b="0"/>
            <a:pathLst>
              <a:path w="272790" h="252029">
                <a:moveTo>
                  <a:pt x="6089" y="252028"/>
                </a:moveTo>
                <a:lnTo>
                  <a:pt x="6089" y="252028"/>
                </a:lnTo>
                <a:lnTo>
                  <a:pt x="0" y="252028"/>
                </a:lnTo>
                <a:lnTo>
                  <a:pt x="21114" y="214991"/>
                </a:lnTo>
                <a:lnTo>
                  <a:pt x="40989" y="180534"/>
                </a:lnTo>
                <a:lnTo>
                  <a:pt x="61582" y="134645"/>
                </a:lnTo>
                <a:lnTo>
                  <a:pt x="84375" y="89321"/>
                </a:lnTo>
                <a:lnTo>
                  <a:pt x="107910" y="49891"/>
                </a:lnTo>
                <a:lnTo>
                  <a:pt x="139583" y="13944"/>
                </a:lnTo>
                <a:lnTo>
                  <a:pt x="155731" y="2044"/>
                </a:lnTo>
                <a:lnTo>
                  <a:pt x="162295" y="0"/>
                </a:lnTo>
                <a:lnTo>
                  <a:pt x="168082" y="48"/>
                </a:lnTo>
                <a:lnTo>
                  <a:pt x="173351" y="1491"/>
                </a:lnTo>
                <a:lnTo>
                  <a:pt x="184850" y="14384"/>
                </a:lnTo>
                <a:lnTo>
                  <a:pt x="201342" y="47324"/>
                </a:lnTo>
                <a:lnTo>
                  <a:pt x="215166" y="84601"/>
                </a:lnTo>
                <a:lnTo>
                  <a:pt x="235850" y="125431"/>
                </a:lnTo>
                <a:lnTo>
                  <a:pt x="251590" y="149828"/>
                </a:lnTo>
                <a:lnTo>
                  <a:pt x="272789" y="1631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1138">
            <a:extLst>
              <a:ext uri="{FF2B5EF4-FFF2-40B4-BE49-F238E27FC236}">
                <a16:creationId xmlns:a16="http://schemas.microsoft.com/office/drawing/2014/main" xmlns="" id="{E551E8F3-EA9D-4994-8386-764C6CB2501A}"/>
              </a:ext>
            </a:extLst>
          </p:cNvPr>
          <p:cNvGrpSpPr/>
          <p:nvPr/>
        </p:nvGrpSpPr>
        <p:grpSpPr>
          <a:xfrm>
            <a:off x="8470288" y="1726603"/>
            <a:ext cx="660130" cy="578448"/>
            <a:chOff x="8470288" y="1726603"/>
            <a:chExt cx="660130" cy="578448"/>
          </a:xfrm>
        </p:grpSpPr>
        <p:sp>
          <p:nvSpPr>
            <p:cNvPr id="113" name="SMARTInkShape-6095">
              <a:extLst>
                <a:ext uri="{FF2B5EF4-FFF2-40B4-BE49-F238E27FC236}">
                  <a16:creationId xmlns:a16="http://schemas.microsoft.com/office/drawing/2014/main" xmlns="" id="{9DC3F277-845B-4D26-8865-2FB069E5122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042400" y="2222500"/>
              <a:ext cx="88018" cy="82551"/>
            </a:xfrm>
            <a:custGeom>
              <a:avLst/>
              <a:gdLst/>
              <a:ahLst/>
              <a:cxnLst/>
              <a:rect l="0" t="0" r="0" b="0"/>
              <a:pathLst>
                <a:path w="88018" h="82551">
                  <a:moveTo>
                    <a:pt x="82550" y="0"/>
                  </a:moveTo>
                  <a:lnTo>
                    <a:pt x="82550" y="0"/>
                  </a:lnTo>
                  <a:lnTo>
                    <a:pt x="85920" y="3371"/>
                  </a:lnTo>
                  <a:lnTo>
                    <a:pt x="88017" y="15580"/>
                  </a:lnTo>
                  <a:lnTo>
                    <a:pt x="77219" y="28561"/>
                  </a:lnTo>
                  <a:lnTo>
                    <a:pt x="43576" y="5361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096">
              <a:extLst>
                <a:ext uri="{FF2B5EF4-FFF2-40B4-BE49-F238E27FC236}">
                  <a16:creationId xmlns:a16="http://schemas.microsoft.com/office/drawing/2014/main" xmlns="" id="{CBAFDB57-1E78-4CAE-ACBB-7DB5AEAB7AD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924729" y="1905000"/>
              <a:ext cx="35122" cy="355601"/>
            </a:xfrm>
            <a:custGeom>
              <a:avLst/>
              <a:gdLst/>
              <a:ahLst/>
              <a:cxnLst/>
              <a:rect l="0" t="0" r="0" b="0"/>
              <a:pathLst>
                <a:path w="35122" h="3556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321" y="38300"/>
                  </a:lnTo>
                  <a:lnTo>
                    <a:pt x="8121" y="81904"/>
                  </a:lnTo>
                  <a:lnTo>
                    <a:pt x="9716" y="117540"/>
                  </a:lnTo>
                  <a:lnTo>
                    <a:pt x="12776" y="156898"/>
                  </a:lnTo>
                  <a:lnTo>
                    <a:pt x="16488" y="197908"/>
                  </a:lnTo>
                  <a:lnTo>
                    <a:pt x="20490" y="238948"/>
                  </a:lnTo>
                  <a:lnTo>
                    <a:pt x="24620" y="278355"/>
                  </a:lnTo>
                  <a:lnTo>
                    <a:pt x="28808" y="311391"/>
                  </a:lnTo>
                  <a:lnTo>
                    <a:pt x="35121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6097">
              <a:extLst>
                <a:ext uri="{FF2B5EF4-FFF2-40B4-BE49-F238E27FC236}">
                  <a16:creationId xmlns:a16="http://schemas.microsoft.com/office/drawing/2014/main" xmlns="" id="{7FC5BD43-0DDF-422B-9647-DCE912A9018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470288" y="1726603"/>
              <a:ext cx="267313" cy="558919"/>
            </a:xfrm>
            <a:custGeom>
              <a:avLst/>
              <a:gdLst/>
              <a:ahLst/>
              <a:cxnLst/>
              <a:rect l="0" t="0" r="0" b="0"/>
              <a:pathLst>
                <a:path w="267313" h="558919">
                  <a:moveTo>
                    <a:pt x="235562" y="64097"/>
                  </a:moveTo>
                  <a:lnTo>
                    <a:pt x="235562" y="64097"/>
                  </a:lnTo>
                  <a:lnTo>
                    <a:pt x="245675" y="53984"/>
                  </a:lnTo>
                  <a:lnTo>
                    <a:pt x="247947" y="49594"/>
                  </a:lnTo>
                  <a:lnTo>
                    <a:pt x="248592" y="40953"/>
                  </a:lnTo>
                  <a:lnTo>
                    <a:pt x="244989" y="24784"/>
                  </a:lnTo>
                  <a:lnTo>
                    <a:pt x="231991" y="14639"/>
                  </a:lnTo>
                  <a:lnTo>
                    <a:pt x="198990" y="2876"/>
                  </a:lnTo>
                  <a:lnTo>
                    <a:pt x="185781" y="0"/>
                  </a:lnTo>
                  <a:lnTo>
                    <a:pt x="140222" y="6064"/>
                  </a:lnTo>
                  <a:lnTo>
                    <a:pt x="107581" y="19490"/>
                  </a:lnTo>
                  <a:lnTo>
                    <a:pt x="63116" y="48763"/>
                  </a:lnTo>
                  <a:lnTo>
                    <a:pt x="50748" y="60225"/>
                  </a:lnTo>
                  <a:lnTo>
                    <a:pt x="43913" y="74921"/>
                  </a:lnTo>
                  <a:lnTo>
                    <a:pt x="40083" y="110065"/>
                  </a:lnTo>
                  <a:lnTo>
                    <a:pt x="50610" y="141677"/>
                  </a:lnTo>
                  <a:lnTo>
                    <a:pt x="84100" y="185156"/>
                  </a:lnTo>
                  <a:lnTo>
                    <a:pt x="129771" y="231200"/>
                  </a:lnTo>
                  <a:lnTo>
                    <a:pt x="158205" y="263954"/>
                  </a:lnTo>
                  <a:lnTo>
                    <a:pt x="175546" y="297326"/>
                  </a:lnTo>
                  <a:lnTo>
                    <a:pt x="178549" y="329091"/>
                  </a:lnTo>
                  <a:lnTo>
                    <a:pt x="176387" y="344476"/>
                  </a:lnTo>
                  <a:lnTo>
                    <a:pt x="155169" y="374741"/>
                  </a:lnTo>
                  <a:lnTo>
                    <a:pt x="123632" y="401128"/>
                  </a:lnTo>
                  <a:lnTo>
                    <a:pt x="76260" y="421799"/>
                  </a:lnTo>
                  <a:lnTo>
                    <a:pt x="50696" y="424630"/>
                  </a:lnTo>
                  <a:lnTo>
                    <a:pt x="19840" y="418885"/>
                  </a:lnTo>
                  <a:lnTo>
                    <a:pt x="2938" y="411617"/>
                  </a:lnTo>
                  <a:lnTo>
                    <a:pt x="752" y="410077"/>
                  </a:lnTo>
                  <a:lnTo>
                    <a:pt x="0" y="409050"/>
                  </a:lnTo>
                  <a:lnTo>
                    <a:pt x="204" y="408366"/>
                  </a:lnTo>
                  <a:lnTo>
                    <a:pt x="36048" y="430856"/>
                  </a:lnTo>
                  <a:lnTo>
                    <a:pt x="65468" y="467814"/>
                  </a:lnTo>
                  <a:lnTo>
                    <a:pt x="98246" y="508929"/>
                  </a:lnTo>
                  <a:lnTo>
                    <a:pt x="136968" y="542817"/>
                  </a:lnTo>
                  <a:lnTo>
                    <a:pt x="157640" y="554615"/>
                  </a:lnTo>
                  <a:lnTo>
                    <a:pt x="180469" y="558918"/>
                  </a:lnTo>
                  <a:lnTo>
                    <a:pt x="206137" y="557067"/>
                  </a:lnTo>
                  <a:lnTo>
                    <a:pt x="267312" y="540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1139">
            <a:extLst>
              <a:ext uri="{FF2B5EF4-FFF2-40B4-BE49-F238E27FC236}">
                <a16:creationId xmlns:a16="http://schemas.microsoft.com/office/drawing/2014/main" xmlns="" id="{F1D6DCC0-2D20-44F1-B29E-6AFB134C9D7B}"/>
              </a:ext>
            </a:extLst>
          </p:cNvPr>
          <p:cNvGrpSpPr/>
          <p:nvPr/>
        </p:nvGrpSpPr>
        <p:grpSpPr>
          <a:xfrm>
            <a:off x="9489879" y="1927638"/>
            <a:ext cx="422472" cy="440913"/>
            <a:chOff x="9489879" y="1927638"/>
            <a:chExt cx="422472" cy="440913"/>
          </a:xfrm>
        </p:grpSpPr>
        <p:sp>
          <p:nvSpPr>
            <p:cNvPr id="117" name="SMARTInkShape-6098">
              <a:extLst>
                <a:ext uri="{FF2B5EF4-FFF2-40B4-BE49-F238E27FC236}">
                  <a16:creationId xmlns:a16="http://schemas.microsoft.com/office/drawing/2014/main" xmlns="" id="{6A10A11C-3BF4-4BEB-BC05-06AF7F5B78D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759950" y="2305050"/>
              <a:ext cx="152401" cy="63501"/>
            </a:xfrm>
            <a:custGeom>
              <a:avLst/>
              <a:gdLst/>
              <a:ahLst/>
              <a:cxnLst/>
              <a:rect l="0" t="0" r="0" b="0"/>
              <a:pathLst>
                <a:path w="152401" h="63501">
                  <a:moveTo>
                    <a:pt x="152400" y="0"/>
                  </a:moveTo>
                  <a:lnTo>
                    <a:pt x="152400" y="0"/>
                  </a:lnTo>
                  <a:lnTo>
                    <a:pt x="126707" y="18951"/>
                  </a:lnTo>
                  <a:lnTo>
                    <a:pt x="79798" y="38071"/>
                  </a:lnTo>
                  <a:lnTo>
                    <a:pt x="46989" y="4890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6099">
              <a:extLst>
                <a:ext uri="{FF2B5EF4-FFF2-40B4-BE49-F238E27FC236}">
                  <a16:creationId xmlns:a16="http://schemas.microsoft.com/office/drawing/2014/main" xmlns="" id="{E4CE2834-4B45-4114-9A32-A8C60A6BF5F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489879" y="1927638"/>
              <a:ext cx="167670" cy="313913"/>
            </a:xfrm>
            <a:custGeom>
              <a:avLst/>
              <a:gdLst/>
              <a:ahLst/>
              <a:cxnLst/>
              <a:rect l="0" t="0" r="0" b="0"/>
              <a:pathLst>
                <a:path w="167670" h="313913">
                  <a:moveTo>
                    <a:pt x="3371" y="47212"/>
                  </a:moveTo>
                  <a:lnTo>
                    <a:pt x="3371" y="47212"/>
                  </a:lnTo>
                  <a:lnTo>
                    <a:pt x="0" y="40470"/>
                  </a:lnTo>
                  <a:lnTo>
                    <a:pt x="418" y="36367"/>
                  </a:lnTo>
                  <a:lnTo>
                    <a:pt x="4645" y="26164"/>
                  </a:lnTo>
                  <a:lnTo>
                    <a:pt x="28442" y="8520"/>
                  </a:lnTo>
                  <a:lnTo>
                    <a:pt x="62305" y="0"/>
                  </a:lnTo>
                  <a:lnTo>
                    <a:pt x="102521" y="846"/>
                  </a:lnTo>
                  <a:lnTo>
                    <a:pt x="113215" y="4307"/>
                  </a:lnTo>
                  <a:lnTo>
                    <a:pt x="128861" y="15678"/>
                  </a:lnTo>
                  <a:lnTo>
                    <a:pt x="132892" y="22662"/>
                  </a:lnTo>
                  <a:lnTo>
                    <a:pt x="135489" y="37947"/>
                  </a:lnTo>
                  <a:lnTo>
                    <a:pt x="128647" y="56029"/>
                  </a:lnTo>
                  <a:lnTo>
                    <a:pt x="108928" y="82280"/>
                  </a:lnTo>
                  <a:lnTo>
                    <a:pt x="64074" y="119383"/>
                  </a:lnTo>
                  <a:lnTo>
                    <a:pt x="55045" y="125854"/>
                  </a:lnTo>
                  <a:lnTo>
                    <a:pt x="51032" y="131083"/>
                  </a:lnTo>
                  <a:lnTo>
                    <a:pt x="51373" y="134170"/>
                  </a:lnTo>
                  <a:lnTo>
                    <a:pt x="55514" y="141364"/>
                  </a:lnTo>
                  <a:lnTo>
                    <a:pt x="98161" y="165409"/>
                  </a:lnTo>
                  <a:lnTo>
                    <a:pt x="136585" y="188067"/>
                  </a:lnTo>
                  <a:lnTo>
                    <a:pt x="157827" y="204358"/>
                  </a:lnTo>
                  <a:lnTo>
                    <a:pt x="167268" y="221007"/>
                  </a:lnTo>
                  <a:lnTo>
                    <a:pt x="167669" y="229397"/>
                  </a:lnTo>
                  <a:lnTo>
                    <a:pt x="162470" y="246246"/>
                  </a:lnTo>
                  <a:lnTo>
                    <a:pt x="147461" y="261260"/>
                  </a:lnTo>
                  <a:lnTo>
                    <a:pt x="99958" y="288146"/>
                  </a:lnTo>
                  <a:lnTo>
                    <a:pt x="55977" y="303701"/>
                  </a:lnTo>
                  <a:lnTo>
                    <a:pt x="35121" y="313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1140">
            <a:extLst>
              <a:ext uri="{FF2B5EF4-FFF2-40B4-BE49-F238E27FC236}">
                <a16:creationId xmlns:a16="http://schemas.microsoft.com/office/drawing/2014/main" xmlns="" id="{FF81DACD-0AFA-43F0-9738-1A6525D13258}"/>
              </a:ext>
            </a:extLst>
          </p:cNvPr>
          <p:cNvGrpSpPr/>
          <p:nvPr/>
        </p:nvGrpSpPr>
        <p:grpSpPr>
          <a:xfrm>
            <a:off x="10203077" y="1968740"/>
            <a:ext cx="452224" cy="393461"/>
            <a:chOff x="10203077" y="1968740"/>
            <a:chExt cx="452224" cy="393461"/>
          </a:xfrm>
        </p:grpSpPr>
        <p:sp>
          <p:nvSpPr>
            <p:cNvPr id="120" name="SMARTInkShape-6100">
              <a:extLst>
                <a:ext uri="{FF2B5EF4-FFF2-40B4-BE49-F238E27FC236}">
                  <a16:creationId xmlns:a16="http://schemas.microsoft.com/office/drawing/2014/main" xmlns="" id="{210A495D-1B60-4865-84D7-3B97C3258C8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560050" y="2305050"/>
              <a:ext cx="95251" cy="57151"/>
            </a:xfrm>
            <a:custGeom>
              <a:avLst/>
              <a:gdLst/>
              <a:ahLst/>
              <a:cxnLst/>
              <a:rect l="0" t="0" r="0" b="0"/>
              <a:pathLst>
                <a:path w="95251" h="57151">
                  <a:moveTo>
                    <a:pt x="95250" y="0"/>
                  </a:moveTo>
                  <a:lnTo>
                    <a:pt x="95250" y="0"/>
                  </a:lnTo>
                  <a:lnTo>
                    <a:pt x="78394" y="0"/>
                  </a:lnTo>
                  <a:lnTo>
                    <a:pt x="64474" y="5644"/>
                  </a:lnTo>
                  <a:lnTo>
                    <a:pt x="20460" y="3859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101">
              <a:extLst>
                <a:ext uri="{FF2B5EF4-FFF2-40B4-BE49-F238E27FC236}">
                  <a16:creationId xmlns:a16="http://schemas.microsoft.com/office/drawing/2014/main" xmlns="" id="{FE2FB972-6C31-4EBD-AC78-C6D946C2B60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203077" y="1968740"/>
              <a:ext cx="242674" cy="272811"/>
            </a:xfrm>
            <a:custGeom>
              <a:avLst/>
              <a:gdLst/>
              <a:ahLst/>
              <a:cxnLst/>
              <a:rect l="0" t="0" r="0" b="0"/>
              <a:pathLst>
                <a:path w="242674" h="272811">
                  <a:moveTo>
                    <a:pt x="20423" y="56910"/>
                  </a:moveTo>
                  <a:lnTo>
                    <a:pt x="20423" y="56910"/>
                  </a:lnTo>
                  <a:lnTo>
                    <a:pt x="17053" y="53539"/>
                  </a:lnTo>
                  <a:lnTo>
                    <a:pt x="15397" y="48121"/>
                  </a:lnTo>
                  <a:lnTo>
                    <a:pt x="14955" y="44700"/>
                  </a:lnTo>
                  <a:lnTo>
                    <a:pt x="18228" y="35256"/>
                  </a:lnTo>
                  <a:lnTo>
                    <a:pt x="21076" y="29774"/>
                  </a:lnTo>
                  <a:lnTo>
                    <a:pt x="45311" y="11945"/>
                  </a:lnTo>
                  <a:lnTo>
                    <a:pt x="75931" y="0"/>
                  </a:lnTo>
                  <a:lnTo>
                    <a:pt x="98715" y="1983"/>
                  </a:lnTo>
                  <a:lnTo>
                    <a:pt x="110717" y="5475"/>
                  </a:lnTo>
                  <a:lnTo>
                    <a:pt x="129698" y="22526"/>
                  </a:lnTo>
                  <a:lnTo>
                    <a:pt x="137723" y="33987"/>
                  </a:lnTo>
                  <a:lnTo>
                    <a:pt x="142876" y="61774"/>
                  </a:lnTo>
                  <a:lnTo>
                    <a:pt x="142275" y="77086"/>
                  </a:lnTo>
                  <a:lnTo>
                    <a:pt x="130318" y="111032"/>
                  </a:lnTo>
                  <a:lnTo>
                    <a:pt x="109482" y="146581"/>
                  </a:lnTo>
                  <a:lnTo>
                    <a:pt x="81405" y="181195"/>
                  </a:lnTo>
                  <a:lnTo>
                    <a:pt x="40609" y="222303"/>
                  </a:lnTo>
                  <a:lnTo>
                    <a:pt x="0" y="259511"/>
                  </a:lnTo>
                  <a:lnTo>
                    <a:pt x="458" y="261827"/>
                  </a:lnTo>
                  <a:lnTo>
                    <a:pt x="2880" y="263371"/>
                  </a:lnTo>
                  <a:lnTo>
                    <a:pt x="6611" y="264401"/>
                  </a:lnTo>
                  <a:lnTo>
                    <a:pt x="38830" y="262479"/>
                  </a:lnTo>
                  <a:lnTo>
                    <a:pt x="75877" y="261163"/>
                  </a:lnTo>
                  <a:lnTo>
                    <a:pt x="123386" y="261989"/>
                  </a:lnTo>
                  <a:lnTo>
                    <a:pt x="151859" y="264185"/>
                  </a:lnTo>
                  <a:lnTo>
                    <a:pt x="182131" y="267060"/>
                  </a:lnTo>
                  <a:lnTo>
                    <a:pt x="242673" y="272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1141">
            <a:extLst>
              <a:ext uri="{FF2B5EF4-FFF2-40B4-BE49-F238E27FC236}">
                <a16:creationId xmlns:a16="http://schemas.microsoft.com/office/drawing/2014/main" xmlns="" id="{1B6BDD95-AC02-497A-B363-654E4115614F}"/>
              </a:ext>
            </a:extLst>
          </p:cNvPr>
          <p:cNvGrpSpPr/>
          <p:nvPr/>
        </p:nvGrpSpPr>
        <p:grpSpPr>
          <a:xfrm>
            <a:off x="10951432" y="1916617"/>
            <a:ext cx="426147" cy="439234"/>
            <a:chOff x="10951432" y="1916617"/>
            <a:chExt cx="426147" cy="439234"/>
          </a:xfrm>
        </p:grpSpPr>
        <p:sp>
          <p:nvSpPr>
            <p:cNvPr id="123" name="SMARTInkShape-6102">
              <a:extLst>
                <a:ext uri="{FF2B5EF4-FFF2-40B4-BE49-F238E27FC236}">
                  <a16:creationId xmlns:a16="http://schemas.microsoft.com/office/drawing/2014/main" xmlns="" id="{7C6CE23D-9996-4448-8122-3EE4543782B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1201400" y="1916617"/>
              <a:ext cx="176179" cy="439234"/>
            </a:xfrm>
            <a:custGeom>
              <a:avLst/>
              <a:gdLst/>
              <a:ahLst/>
              <a:cxnLst/>
              <a:rect l="0" t="0" r="0" b="0"/>
              <a:pathLst>
                <a:path w="176179" h="439234">
                  <a:moveTo>
                    <a:pt x="107950" y="26483"/>
                  </a:moveTo>
                  <a:lnTo>
                    <a:pt x="107950" y="26483"/>
                  </a:lnTo>
                  <a:lnTo>
                    <a:pt x="107950" y="19741"/>
                  </a:lnTo>
                  <a:lnTo>
                    <a:pt x="111713" y="12668"/>
                  </a:lnTo>
                  <a:lnTo>
                    <a:pt x="114691" y="8806"/>
                  </a:lnTo>
                  <a:lnTo>
                    <a:pt x="127409" y="2634"/>
                  </a:lnTo>
                  <a:lnTo>
                    <a:pt x="135739" y="0"/>
                  </a:lnTo>
                  <a:lnTo>
                    <a:pt x="152521" y="837"/>
                  </a:lnTo>
                  <a:lnTo>
                    <a:pt x="160947" y="3036"/>
                  </a:lnTo>
                  <a:lnTo>
                    <a:pt x="167270" y="8735"/>
                  </a:lnTo>
                  <a:lnTo>
                    <a:pt x="176178" y="26356"/>
                  </a:lnTo>
                  <a:lnTo>
                    <a:pt x="173080" y="50180"/>
                  </a:lnTo>
                  <a:lnTo>
                    <a:pt x="160179" y="76526"/>
                  </a:lnTo>
                  <a:lnTo>
                    <a:pt x="126560" y="115159"/>
                  </a:lnTo>
                  <a:lnTo>
                    <a:pt x="88525" y="162376"/>
                  </a:lnTo>
                  <a:lnTo>
                    <a:pt x="78149" y="180718"/>
                  </a:lnTo>
                  <a:lnTo>
                    <a:pt x="73538" y="195927"/>
                  </a:lnTo>
                  <a:lnTo>
                    <a:pt x="75252" y="209741"/>
                  </a:lnTo>
                  <a:lnTo>
                    <a:pt x="77684" y="216388"/>
                  </a:lnTo>
                  <a:lnTo>
                    <a:pt x="89795" y="229419"/>
                  </a:lnTo>
                  <a:lnTo>
                    <a:pt x="122942" y="261773"/>
                  </a:lnTo>
                  <a:lnTo>
                    <a:pt x="144848" y="298536"/>
                  </a:lnTo>
                  <a:lnTo>
                    <a:pt x="146927" y="326371"/>
                  </a:lnTo>
                  <a:lnTo>
                    <a:pt x="144518" y="340709"/>
                  </a:lnTo>
                  <a:lnTo>
                    <a:pt x="128671" y="366046"/>
                  </a:lnTo>
                  <a:lnTo>
                    <a:pt x="90100" y="398263"/>
                  </a:lnTo>
                  <a:lnTo>
                    <a:pt x="44805" y="421920"/>
                  </a:lnTo>
                  <a:lnTo>
                    <a:pt x="0" y="439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103">
              <a:extLst>
                <a:ext uri="{FF2B5EF4-FFF2-40B4-BE49-F238E27FC236}">
                  <a16:creationId xmlns:a16="http://schemas.microsoft.com/office/drawing/2014/main" xmlns="" id="{E6C6FD1F-0907-4CA6-8AB4-7696BC7A1630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951432" y="2002015"/>
              <a:ext cx="222803" cy="307976"/>
            </a:xfrm>
            <a:custGeom>
              <a:avLst/>
              <a:gdLst/>
              <a:ahLst/>
              <a:cxnLst/>
              <a:rect l="0" t="0" r="0" b="0"/>
              <a:pathLst>
                <a:path w="222803" h="307976">
                  <a:moveTo>
                    <a:pt x="211868" y="10935"/>
                  </a:moveTo>
                  <a:lnTo>
                    <a:pt x="211868" y="10935"/>
                  </a:lnTo>
                  <a:lnTo>
                    <a:pt x="222802" y="0"/>
                  </a:lnTo>
                  <a:lnTo>
                    <a:pt x="207190" y="2129"/>
                  </a:lnTo>
                  <a:lnTo>
                    <a:pt x="170109" y="24083"/>
                  </a:lnTo>
                  <a:lnTo>
                    <a:pt x="137569" y="51351"/>
                  </a:lnTo>
                  <a:lnTo>
                    <a:pt x="101941" y="86048"/>
                  </a:lnTo>
                  <a:lnTo>
                    <a:pt x="64940" y="127339"/>
                  </a:lnTo>
                  <a:lnTo>
                    <a:pt x="34853" y="167798"/>
                  </a:lnTo>
                  <a:lnTo>
                    <a:pt x="12545" y="205535"/>
                  </a:lnTo>
                  <a:lnTo>
                    <a:pt x="277" y="238770"/>
                  </a:lnTo>
                  <a:lnTo>
                    <a:pt x="0" y="266241"/>
                  </a:lnTo>
                  <a:lnTo>
                    <a:pt x="2890" y="278506"/>
                  </a:lnTo>
                  <a:lnTo>
                    <a:pt x="9049" y="288093"/>
                  </a:lnTo>
                  <a:lnTo>
                    <a:pt x="27182" y="302509"/>
                  </a:lnTo>
                  <a:lnTo>
                    <a:pt x="49352" y="307975"/>
                  </a:lnTo>
                  <a:lnTo>
                    <a:pt x="71905" y="307347"/>
                  </a:lnTo>
                  <a:lnTo>
                    <a:pt x="91337" y="302364"/>
                  </a:lnTo>
                  <a:lnTo>
                    <a:pt x="97647" y="298355"/>
                  </a:lnTo>
                  <a:lnTo>
                    <a:pt x="101854" y="293565"/>
                  </a:lnTo>
                  <a:lnTo>
                    <a:pt x="104658" y="288255"/>
                  </a:lnTo>
                  <a:lnTo>
                    <a:pt x="104412" y="281893"/>
                  </a:lnTo>
                  <a:lnTo>
                    <a:pt x="98494" y="267298"/>
                  </a:lnTo>
                  <a:lnTo>
                    <a:pt x="54406" y="221575"/>
                  </a:lnTo>
                  <a:lnTo>
                    <a:pt x="40418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142">
            <a:extLst>
              <a:ext uri="{FF2B5EF4-FFF2-40B4-BE49-F238E27FC236}">
                <a16:creationId xmlns:a16="http://schemas.microsoft.com/office/drawing/2014/main" xmlns="" id="{0A55C2F3-3763-4329-B42A-3EF17B3C0F5C}"/>
              </a:ext>
            </a:extLst>
          </p:cNvPr>
          <p:cNvGrpSpPr/>
          <p:nvPr/>
        </p:nvGrpSpPr>
        <p:grpSpPr>
          <a:xfrm>
            <a:off x="8319022" y="2946400"/>
            <a:ext cx="647179" cy="317501"/>
            <a:chOff x="8319022" y="2946400"/>
            <a:chExt cx="647179" cy="317501"/>
          </a:xfrm>
        </p:grpSpPr>
        <p:sp>
          <p:nvSpPr>
            <p:cNvPr id="126" name="SMARTInkShape-6104">
              <a:extLst>
                <a:ext uri="{FF2B5EF4-FFF2-40B4-BE49-F238E27FC236}">
                  <a16:creationId xmlns:a16="http://schemas.microsoft.com/office/drawing/2014/main" xmlns="" id="{6F06E48F-C57D-45A0-B84C-F5FBE1CCE97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934450" y="3086100"/>
              <a:ext cx="19051" cy="177801"/>
            </a:xfrm>
            <a:custGeom>
              <a:avLst/>
              <a:gdLst/>
              <a:ahLst/>
              <a:cxnLst/>
              <a:rect l="0" t="0" r="0" b="0"/>
              <a:pathLst>
                <a:path w="19051" h="1778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4024" y="8789"/>
                  </a:lnTo>
                  <a:lnTo>
                    <a:pt x="10934" y="54568"/>
                  </a:lnTo>
                  <a:lnTo>
                    <a:pt x="5827" y="90017"/>
                  </a:lnTo>
                  <a:lnTo>
                    <a:pt x="3608" y="123568"/>
                  </a:lnTo>
                  <a:lnTo>
                    <a:pt x="3656" y="151383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6105">
              <a:extLst>
                <a:ext uri="{FF2B5EF4-FFF2-40B4-BE49-F238E27FC236}">
                  <a16:creationId xmlns:a16="http://schemas.microsoft.com/office/drawing/2014/main" xmlns="" id="{2756D66E-DDE8-4664-8D55-402E8459E6B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581497" y="3149600"/>
              <a:ext cx="130704" cy="24256"/>
            </a:xfrm>
            <a:custGeom>
              <a:avLst/>
              <a:gdLst/>
              <a:ahLst/>
              <a:cxnLst/>
              <a:rect l="0" t="0" r="0" b="0"/>
              <a:pathLst>
                <a:path w="130704" h="24256">
                  <a:moveTo>
                    <a:pt x="16403" y="12700"/>
                  </a:moveTo>
                  <a:lnTo>
                    <a:pt x="16403" y="12700"/>
                  </a:lnTo>
                  <a:lnTo>
                    <a:pt x="3311" y="17769"/>
                  </a:lnTo>
                  <a:lnTo>
                    <a:pt x="0" y="21538"/>
                  </a:lnTo>
                  <a:lnTo>
                    <a:pt x="530" y="22825"/>
                  </a:lnTo>
                  <a:lnTo>
                    <a:pt x="2293" y="23684"/>
                  </a:lnTo>
                  <a:lnTo>
                    <a:pt x="4880" y="24255"/>
                  </a:lnTo>
                  <a:lnTo>
                    <a:pt x="47672" y="16460"/>
                  </a:lnTo>
                  <a:lnTo>
                    <a:pt x="87992" y="7464"/>
                  </a:lnTo>
                  <a:lnTo>
                    <a:pt x="1307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6106">
              <a:extLst>
                <a:ext uri="{FF2B5EF4-FFF2-40B4-BE49-F238E27FC236}">
                  <a16:creationId xmlns:a16="http://schemas.microsoft.com/office/drawing/2014/main" xmlns="" id="{4BA978E9-4A95-4538-B78B-4867ABA496F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835878" y="2946400"/>
              <a:ext cx="130323" cy="207762"/>
            </a:xfrm>
            <a:custGeom>
              <a:avLst/>
              <a:gdLst/>
              <a:ahLst/>
              <a:cxnLst/>
              <a:rect l="0" t="0" r="0" b="0"/>
              <a:pathLst>
                <a:path w="130323" h="207762">
                  <a:moveTo>
                    <a:pt x="104922" y="0"/>
                  </a:moveTo>
                  <a:lnTo>
                    <a:pt x="104922" y="0"/>
                  </a:lnTo>
                  <a:lnTo>
                    <a:pt x="101551" y="0"/>
                  </a:lnTo>
                  <a:lnTo>
                    <a:pt x="89342" y="13484"/>
                  </a:lnTo>
                  <a:lnTo>
                    <a:pt x="64842" y="54169"/>
                  </a:lnTo>
                  <a:lnTo>
                    <a:pt x="38876" y="94053"/>
                  </a:lnTo>
                  <a:lnTo>
                    <a:pt x="17854" y="131584"/>
                  </a:lnTo>
                  <a:lnTo>
                    <a:pt x="1515" y="168383"/>
                  </a:lnTo>
                  <a:lnTo>
                    <a:pt x="0" y="175756"/>
                  </a:lnTo>
                  <a:lnTo>
                    <a:pt x="402" y="182081"/>
                  </a:lnTo>
                  <a:lnTo>
                    <a:pt x="4610" y="192873"/>
                  </a:lnTo>
                  <a:lnTo>
                    <a:pt x="11186" y="200491"/>
                  </a:lnTo>
                  <a:lnTo>
                    <a:pt x="14914" y="203511"/>
                  </a:lnTo>
                  <a:lnTo>
                    <a:pt x="40388" y="207761"/>
                  </a:lnTo>
                  <a:lnTo>
                    <a:pt x="86216" y="204127"/>
                  </a:lnTo>
                  <a:lnTo>
                    <a:pt x="130322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6107">
              <a:extLst>
                <a:ext uri="{FF2B5EF4-FFF2-40B4-BE49-F238E27FC236}">
                  <a16:creationId xmlns:a16="http://schemas.microsoft.com/office/drawing/2014/main" xmlns="" id="{A4B38317-1D3D-4C07-9CD4-FE93902E10F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567033" y="3050782"/>
              <a:ext cx="126118" cy="16269"/>
            </a:xfrm>
            <a:custGeom>
              <a:avLst/>
              <a:gdLst/>
              <a:ahLst/>
              <a:cxnLst/>
              <a:rect l="0" t="0" r="0" b="0"/>
              <a:pathLst>
                <a:path w="126118" h="16269">
                  <a:moveTo>
                    <a:pt x="5467" y="16268"/>
                  </a:moveTo>
                  <a:lnTo>
                    <a:pt x="5467" y="16268"/>
                  </a:lnTo>
                  <a:lnTo>
                    <a:pt x="0" y="16268"/>
                  </a:lnTo>
                  <a:lnTo>
                    <a:pt x="20574" y="7479"/>
                  </a:lnTo>
                  <a:lnTo>
                    <a:pt x="54392" y="259"/>
                  </a:lnTo>
                  <a:lnTo>
                    <a:pt x="91929" y="0"/>
                  </a:lnTo>
                  <a:lnTo>
                    <a:pt x="126117" y="3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108">
              <a:extLst>
                <a:ext uri="{FF2B5EF4-FFF2-40B4-BE49-F238E27FC236}">
                  <a16:creationId xmlns:a16="http://schemas.microsoft.com/office/drawing/2014/main" xmlns="" id="{AEEEAB4F-0F7B-40B1-B534-81DADC679A7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319022" y="2959100"/>
              <a:ext cx="119443" cy="222251"/>
            </a:xfrm>
            <a:custGeom>
              <a:avLst/>
              <a:gdLst/>
              <a:ahLst/>
              <a:cxnLst/>
              <a:rect l="0" t="0" r="0" b="0"/>
              <a:pathLst>
                <a:path w="119443" h="222251">
                  <a:moveTo>
                    <a:pt x="12178" y="0"/>
                  </a:moveTo>
                  <a:lnTo>
                    <a:pt x="12178" y="0"/>
                  </a:lnTo>
                  <a:lnTo>
                    <a:pt x="5436" y="0"/>
                  </a:lnTo>
                  <a:lnTo>
                    <a:pt x="3450" y="706"/>
                  </a:lnTo>
                  <a:lnTo>
                    <a:pt x="2126" y="1881"/>
                  </a:lnTo>
                  <a:lnTo>
                    <a:pt x="0" y="5467"/>
                  </a:lnTo>
                  <a:lnTo>
                    <a:pt x="8362" y="40804"/>
                  </a:lnTo>
                  <a:lnTo>
                    <a:pt x="11047" y="83743"/>
                  </a:lnTo>
                  <a:lnTo>
                    <a:pt x="11676" y="119534"/>
                  </a:lnTo>
                  <a:lnTo>
                    <a:pt x="11955" y="155432"/>
                  </a:lnTo>
                  <a:lnTo>
                    <a:pt x="10253" y="201578"/>
                  </a:lnTo>
                  <a:lnTo>
                    <a:pt x="7138" y="214243"/>
                  </a:lnTo>
                  <a:lnTo>
                    <a:pt x="6702" y="214795"/>
                  </a:lnTo>
                  <a:lnTo>
                    <a:pt x="5943" y="175573"/>
                  </a:lnTo>
                  <a:lnTo>
                    <a:pt x="7291" y="145060"/>
                  </a:lnTo>
                  <a:lnTo>
                    <a:pt x="12593" y="107980"/>
                  </a:lnTo>
                  <a:lnTo>
                    <a:pt x="19653" y="73627"/>
                  </a:lnTo>
                  <a:lnTo>
                    <a:pt x="33443" y="32163"/>
                  </a:lnTo>
                  <a:lnTo>
                    <a:pt x="49053" y="7648"/>
                  </a:lnTo>
                  <a:lnTo>
                    <a:pt x="53695" y="2982"/>
                  </a:lnTo>
                  <a:lnTo>
                    <a:pt x="58906" y="1282"/>
                  </a:lnTo>
                  <a:lnTo>
                    <a:pt x="70340" y="3157"/>
                  </a:lnTo>
                  <a:lnTo>
                    <a:pt x="92048" y="15517"/>
                  </a:lnTo>
                  <a:lnTo>
                    <a:pt x="102474" y="34178"/>
                  </a:lnTo>
                  <a:lnTo>
                    <a:pt x="112310" y="70569"/>
                  </a:lnTo>
                  <a:lnTo>
                    <a:pt x="117812" y="111926"/>
                  </a:lnTo>
                  <a:lnTo>
                    <a:pt x="119442" y="154283"/>
                  </a:lnTo>
                  <a:lnTo>
                    <a:pt x="116621" y="196830"/>
                  </a:lnTo>
                  <a:lnTo>
                    <a:pt x="113778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SMARTInkShape-6109">
            <a:extLst>
              <a:ext uri="{FF2B5EF4-FFF2-40B4-BE49-F238E27FC236}">
                <a16:creationId xmlns:a16="http://schemas.microsoft.com/office/drawing/2014/main" xmlns="" id="{CE4549F3-7096-4C7F-825F-F54373B78DD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663700" y="3716934"/>
            <a:ext cx="9201151" cy="391517"/>
          </a:xfrm>
          <a:custGeom>
            <a:avLst/>
            <a:gdLst/>
            <a:ahLst/>
            <a:cxnLst/>
            <a:rect l="0" t="0" r="0" b="0"/>
            <a:pathLst>
              <a:path w="9201151" h="391517">
                <a:moveTo>
                  <a:pt x="0" y="201016"/>
                </a:moveTo>
                <a:lnTo>
                  <a:pt x="0" y="201016"/>
                </a:lnTo>
                <a:lnTo>
                  <a:pt x="33710" y="190903"/>
                </a:lnTo>
                <a:lnTo>
                  <a:pt x="57046" y="187924"/>
                </a:lnTo>
                <a:lnTo>
                  <a:pt x="86008" y="185938"/>
                </a:lnTo>
                <a:lnTo>
                  <a:pt x="118722" y="184614"/>
                </a:lnTo>
                <a:lnTo>
                  <a:pt x="158876" y="182320"/>
                </a:lnTo>
                <a:lnTo>
                  <a:pt x="203989" y="179380"/>
                </a:lnTo>
                <a:lnTo>
                  <a:pt x="252410" y="176009"/>
                </a:lnTo>
                <a:lnTo>
                  <a:pt x="307973" y="171645"/>
                </a:lnTo>
                <a:lnTo>
                  <a:pt x="368299" y="166618"/>
                </a:lnTo>
                <a:lnTo>
                  <a:pt x="431799" y="161151"/>
                </a:lnTo>
                <a:lnTo>
                  <a:pt x="502355" y="155389"/>
                </a:lnTo>
                <a:lnTo>
                  <a:pt x="577615" y="149431"/>
                </a:lnTo>
                <a:lnTo>
                  <a:pt x="656010" y="143343"/>
                </a:lnTo>
                <a:lnTo>
                  <a:pt x="742140" y="136462"/>
                </a:lnTo>
                <a:lnTo>
                  <a:pt x="833426" y="129052"/>
                </a:lnTo>
                <a:lnTo>
                  <a:pt x="928151" y="121290"/>
                </a:lnTo>
                <a:lnTo>
                  <a:pt x="1030106" y="113293"/>
                </a:lnTo>
                <a:lnTo>
                  <a:pt x="1136882" y="105140"/>
                </a:lnTo>
                <a:lnTo>
                  <a:pt x="1246871" y="96882"/>
                </a:lnTo>
                <a:lnTo>
                  <a:pt x="1362530" y="88554"/>
                </a:lnTo>
                <a:lnTo>
                  <a:pt x="1481971" y="80180"/>
                </a:lnTo>
                <a:lnTo>
                  <a:pt x="1603930" y="71775"/>
                </a:lnTo>
                <a:lnTo>
                  <a:pt x="1736037" y="62645"/>
                </a:lnTo>
                <a:lnTo>
                  <a:pt x="1874908" y="53029"/>
                </a:lnTo>
                <a:lnTo>
                  <a:pt x="2018288" y="43091"/>
                </a:lnTo>
                <a:lnTo>
                  <a:pt x="2164676" y="34349"/>
                </a:lnTo>
                <a:lnTo>
                  <a:pt x="2313067" y="26405"/>
                </a:lnTo>
                <a:lnTo>
                  <a:pt x="2462795" y="18992"/>
                </a:lnTo>
                <a:lnTo>
                  <a:pt x="2616235" y="13345"/>
                </a:lnTo>
                <a:lnTo>
                  <a:pt x="2772151" y="8874"/>
                </a:lnTo>
                <a:lnTo>
                  <a:pt x="2929717" y="5188"/>
                </a:lnTo>
                <a:lnTo>
                  <a:pt x="3094028" y="2730"/>
                </a:lnTo>
                <a:lnTo>
                  <a:pt x="3262835" y="1092"/>
                </a:lnTo>
                <a:lnTo>
                  <a:pt x="3434640" y="0"/>
                </a:lnTo>
                <a:lnTo>
                  <a:pt x="3607032" y="683"/>
                </a:lnTo>
                <a:lnTo>
                  <a:pt x="3779817" y="2549"/>
                </a:lnTo>
                <a:lnTo>
                  <a:pt x="3952861" y="5205"/>
                </a:lnTo>
                <a:lnTo>
                  <a:pt x="4125374" y="8386"/>
                </a:lnTo>
                <a:lnTo>
                  <a:pt x="4297533" y="11919"/>
                </a:lnTo>
                <a:lnTo>
                  <a:pt x="4469455" y="15684"/>
                </a:lnTo>
                <a:lnTo>
                  <a:pt x="4645454" y="20311"/>
                </a:lnTo>
                <a:lnTo>
                  <a:pt x="4824169" y="25513"/>
                </a:lnTo>
                <a:lnTo>
                  <a:pt x="5004695" y="31097"/>
                </a:lnTo>
                <a:lnTo>
                  <a:pt x="5184314" y="38348"/>
                </a:lnTo>
                <a:lnTo>
                  <a:pt x="5363325" y="46710"/>
                </a:lnTo>
                <a:lnTo>
                  <a:pt x="5541933" y="55811"/>
                </a:lnTo>
                <a:lnTo>
                  <a:pt x="5718156" y="64701"/>
                </a:lnTo>
                <a:lnTo>
                  <a:pt x="5892787" y="73451"/>
                </a:lnTo>
                <a:lnTo>
                  <a:pt x="6066358" y="82106"/>
                </a:lnTo>
                <a:lnTo>
                  <a:pt x="6241338" y="91403"/>
                </a:lnTo>
                <a:lnTo>
                  <a:pt x="6417259" y="101129"/>
                </a:lnTo>
                <a:lnTo>
                  <a:pt x="6593806" y="111142"/>
                </a:lnTo>
                <a:lnTo>
                  <a:pt x="6765832" y="121344"/>
                </a:lnTo>
                <a:lnTo>
                  <a:pt x="6934843" y="131674"/>
                </a:lnTo>
                <a:lnTo>
                  <a:pt x="7101846" y="142087"/>
                </a:lnTo>
                <a:lnTo>
                  <a:pt x="7263275" y="153263"/>
                </a:lnTo>
                <a:lnTo>
                  <a:pt x="7420989" y="164948"/>
                </a:lnTo>
                <a:lnTo>
                  <a:pt x="7576226" y="176970"/>
                </a:lnTo>
                <a:lnTo>
                  <a:pt x="7728400" y="190630"/>
                </a:lnTo>
                <a:lnTo>
                  <a:pt x="7878533" y="205381"/>
                </a:lnTo>
                <a:lnTo>
                  <a:pt x="8027305" y="220859"/>
                </a:lnTo>
                <a:lnTo>
                  <a:pt x="8166703" y="236823"/>
                </a:lnTo>
                <a:lnTo>
                  <a:pt x="8299852" y="253109"/>
                </a:lnTo>
                <a:lnTo>
                  <a:pt x="8428835" y="269611"/>
                </a:lnTo>
                <a:lnTo>
                  <a:pt x="8546572" y="284847"/>
                </a:lnTo>
                <a:lnTo>
                  <a:pt x="8656815" y="299236"/>
                </a:lnTo>
                <a:lnTo>
                  <a:pt x="8762060" y="313063"/>
                </a:lnTo>
                <a:lnTo>
                  <a:pt x="8857623" y="327925"/>
                </a:lnTo>
                <a:lnTo>
                  <a:pt x="8946732" y="343477"/>
                </a:lnTo>
                <a:lnTo>
                  <a:pt x="9031538" y="359490"/>
                </a:lnTo>
                <a:lnTo>
                  <a:pt x="9088075" y="370165"/>
                </a:lnTo>
                <a:lnTo>
                  <a:pt x="9201150" y="39151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SMARTInkShape-Group1144">
            <a:extLst>
              <a:ext uri="{FF2B5EF4-FFF2-40B4-BE49-F238E27FC236}">
                <a16:creationId xmlns:a16="http://schemas.microsoft.com/office/drawing/2014/main" xmlns="" id="{B1B31E0A-DF9C-4C19-8BA6-E0A320B56BB4}"/>
              </a:ext>
            </a:extLst>
          </p:cNvPr>
          <p:cNvGrpSpPr/>
          <p:nvPr/>
        </p:nvGrpSpPr>
        <p:grpSpPr>
          <a:xfrm>
            <a:off x="2095500" y="4255009"/>
            <a:ext cx="810685" cy="384038"/>
            <a:chOff x="2095500" y="4255009"/>
            <a:chExt cx="810685" cy="384038"/>
          </a:xfrm>
        </p:grpSpPr>
        <p:sp>
          <p:nvSpPr>
            <p:cNvPr id="133" name="SMARTInkShape-6110">
              <a:extLst>
                <a:ext uri="{FF2B5EF4-FFF2-40B4-BE49-F238E27FC236}">
                  <a16:creationId xmlns:a16="http://schemas.microsoft.com/office/drawing/2014/main" xmlns="" id="{B17BC39D-CB08-4B51-935F-6EB6CB1D9D6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787650" y="4255009"/>
              <a:ext cx="118535" cy="384038"/>
            </a:xfrm>
            <a:custGeom>
              <a:avLst/>
              <a:gdLst/>
              <a:ahLst/>
              <a:cxnLst/>
              <a:rect l="0" t="0" r="0" b="0"/>
              <a:pathLst>
                <a:path w="118535" h="384038">
                  <a:moveTo>
                    <a:pt x="19050" y="18541"/>
                  </a:moveTo>
                  <a:lnTo>
                    <a:pt x="19050" y="18541"/>
                  </a:lnTo>
                  <a:lnTo>
                    <a:pt x="6873" y="12453"/>
                  </a:lnTo>
                  <a:lnTo>
                    <a:pt x="51798" y="3359"/>
                  </a:lnTo>
                  <a:lnTo>
                    <a:pt x="93221" y="0"/>
                  </a:lnTo>
                  <a:lnTo>
                    <a:pt x="105637" y="423"/>
                  </a:lnTo>
                  <a:lnTo>
                    <a:pt x="113507" y="2962"/>
                  </a:lnTo>
                  <a:lnTo>
                    <a:pt x="115888" y="5333"/>
                  </a:lnTo>
                  <a:lnTo>
                    <a:pt x="118534" y="11730"/>
                  </a:lnTo>
                  <a:lnTo>
                    <a:pt x="113464" y="49037"/>
                  </a:lnTo>
                  <a:lnTo>
                    <a:pt x="107702" y="85432"/>
                  </a:lnTo>
                  <a:lnTo>
                    <a:pt x="101527" y="129378"/>
                  </a:lnTo>
                  <a:lnTo>
                    <a:pt x="97110" y="176265"/>
                  </a:lnTo>
                  <a:lnTo>
                    <a:pt x="95801" y="219555"/>
                  </a:lnTo>
                  <a:lnTo>
                    <a:pt x="98730" y="265367"/>
                  </a:lnTo>
                  <a:lnTo>
                    <a:pt x="106815" y="310011"/>
                  </a:lnTo>
                  <a:lnTo>
                    <a:pt x="107850" y="345315"/>
                  </a:lnTo>
                  <a:lnTo>
                    <a:pt x="100380" y="356391"/>
                  </a:lnTo>
                  <a:lnTo>
                    <a:pt x="80307" y="372645"/>
                  </a:lnTo>
                  <a:lnTo>
                    <a:pt x="72588" y="377377"/>
                  </a:lnTo>
                  <a:lnTo>
                    <a:pt x="41498" y="384037"/>
                  </a:lnTo>
                  <a:lnTo>
                    <a:pt x="0" y="380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6111">
              <a:extLst>
                <a:ext uri="{FF2B5EF4-FFF2-40B4-BE49-F238E27FC236}">
                  <a16:creationId xmlns:a16="http://schemas.microsoft.com/office/drawing/2014/main" xmlns="" id="{28D6DB42-99BE-4CAF-8CE2-D9EF5FC3E35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609850" y="4390542"/>
              <a:ext cx="127001" cy="200509"/>
            </a:xfrm>
            <a:custGeom>
              <a:avLst/>
              <a:gdLst/>
              <a:ahLst/>
              <a:cxnLst/>
              <a:rect l="0" t="0" r="0" b="0"/>
              <a:pathLst>
                <a:path w="127001" h="200509">
                  <a:moveTo>
                    <a:pt x="127000" y="3658"/>
                  </a:moveTo>
                  <a:lnTo>
                    <a:pt x="127000" y="3658"/>
                  </a:lnTo>
                  <a:lnTo>
                    <a:pt x="123629" y="287"/>
                  </a:lnTo>
                  <a:lnTo>
                    <a:pt x="121225" y="0"/>
                  </a:lnTo>
                  <a:lnTo>
                    <a:pt x="114791" y="1562"/>
                  </a:lnTo>
                  <a:lnTo>
                    <a:pt x="99864" y="13150"/>
                  </a:lnTo>
                  <a:lnTo>
                    <a:pt x="67740" y="57868"/>
                  </a:lnTo>
                  <a:lnTo>
                    <a:pt x="45706" y="93569"/>
                  </a:lnTo>
                  <a:lnTo>
                    <a:pt x="25772" y="130958"/>
                  </a:lnTo>
                  <a:lnTo>
                    <a:pt x="6815" y="174775"/>
                  </a:lnTo>
                  <a:lnTo>
                    <a:pt x="0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6112">
              <a:extLst>
                <a:ext uri="{FF2B5EF4-FFF2-40B4-BE49-F238E27FC236}">
                  <a16:creationId xmlns:a16="http://schemas.microsoft.com/office/drawing/2014/main" xmlns="" id="{9C0926D5-BA10-46C0-A7F6-C1429B9A048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562029" y="4376033"/>
              <a:ext cx="136722" cy="215018"/>
            </a:xfrm>
            <a:custGeom>
              <a:avLst/>
              <a:gdLst/>
              <a:ahLst/>
              <a:cxnLst/>
              <a:rect l="0" t="0" r="0" b="0"/>
              <a:pathLst>
                <a:path w="136722" h="215018">
                  <a:moveTo>
                    <a:pt x="3371" y="5467"/>
                  </a:moveTo>
                  <a:lnTo>
                    <a:pt x="3371" y="5467"/>
                  </a:lnTo>
                  <a:lnTo>
                    <a:pt x="3371" y="2096"/>
                  </a:lnTo>
                  <a:lnTo>
                    <a:pt x="2665" y="1103"/>
                  </a:lnTo>
                  <a:lnTo>
                    <a:pt x="1490" y="441"/>
                  </a:lnTo>
                  <a:lnTo>
                    <a:pt x="0" y="0"/>
                  </a:lnTo>
                  <a:lnTo>
                    <a:pt x="418" y="411"/>
                  </a:lnTo>
                  <a:lnTo>
                    <a:pt x="14991" y="11785"/>
                  </a:lnTo>
                  <a:lnTo>
                    <a:pt x="51371" y="50694"/>
                  </a:lnTo>
                  <a:lnTo>
                    <a:pt x="83602" y="94989"/>
                  </a:lnTo>
                  <a:lnTo>
                    <a:pt x="108752" y="137120"/>
                  </a:lnTo>
                  <a:lnTo>
                    <a:pt x="126239" y="176414"/>
                  </a:lnTo>
                  <a:lnTo>
                    <a:pt x="136721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6113">
              <a:extLst>
                <a:ext uri="{FF2B5EF4-FFF2-40B4-BE49-F238E27FC236}">
                  <a16:creationId xmlns:a16="http://schemas.microsoft.com/office/drawing/2014/main" xmlns="" id="{7A30E66F-9AAD-404C-8DB1-492B77080A0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357377" y="4280783"/>
              <a:ext cx="188974" cy="322968"/>
            </a:xfrm>
            <a:custGeom>
              <a:avLst/>
              <a:gdLst/>
              <a:ahLst/>
              <a:cxnLst/>
              <a:rect l="0" t="0" r="0" b="0"/>
              <a:pathLst>
                <a:path w="188974" h="322968">
                  <a:moveTo>
                    <a:pt x="188973" y="5467"/>
                  </a:moveTo>
                  <a:lnTo>
                    <a:pt x="188973" y="5467"/>
                  </a:lnTo>
                  <a:lnTo>
                    <a:pt x="182231" y="5467"/>
                  </a:lnTo>
                  <a:lnTo>
                    <a:pt x="177039" y="3585"/>
                  </a:lnTo>
                  <a:lnTo>
                    <a:pt x="174667" y="2096"/>
                  </a:lnTo>
                  <a:lnTo>
                    <a:pt x="161216" y="0"/>
                  </a:lnTo>
                  <a:lnTo>
                    <a:pt x="125266" y="8033"/>
                  </a:lnTo>
                  <a:lnTo>
                    <a:pt x="81887" y="29162"/>
                  </a:lnTo>
                  <a:lnTo>
                    <a:pt x="46242" y="56878"/>
                  </a:lnTo>
                  <a:lnTo>
                    <a:pt x="36637" y="69944"/>
                  </a:lnTo>
                  <a:lnTo>
                    <a:pt x="30016" y="85159"/>
                  </a:lnTo>
                  <a:lnTo>
                    <a:pt x="28485" y="101328"/>
                  </a:lnTo>
                  <a:lnTo>
                    <a:pt x="33250" y="138075"/>
                  </a:lnTo>
                  <a:lnTo>
                    <a:pt x="35589" y="175600"/>
                  </a:lnTo>
                  <a:lnTo>
                    <a:pt x="26945" y="222387"/>
                  </a:lnTo>
                  <a:lnTo>
                    <a:pt x="15830" y="263719"/>
                  </a:lnTo>
                  <a:lnTo>
                    <a:pt x="0" y="309381"/>
                  </a:lnTo>
                  <a:lnTo>
                    <a:pt x="197" y="312498"/>
                  </a:lnTo>
                  <a:lnTo>
                    <a:pt x="2296" y="317844"/>
                  </a:lnTo>
                  <a:lnTo>
                    <a:pt x="5255" y="319551"/>
                  </a:lnTo>
                  <a:lnTo>
                    <a:pt x="22355" y="321955"/>
                  </a:lnTo>
                  <a:lnTo>
                    <a:pt x="57447" y="322667"/>
                  </a:lnTo>
                  <a:lnTo>
                    <a:pt x="97713" y="322878"/>
                  </a:lnTo>
                  <a:lnTo>
                    <a:pt x="144523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6114">
              <a:extLst>
                <a:ext uri="{FF2B5EF4-FFF2-40B4-BE49-F238E27FC236}">
                  <a16:creationId xmlns:a16="http://schemas.microsoft.com/office/drawing/2014/main" xmlns="" id="{44ED4B10-4D98-49B0-9BBD-539770AF7AA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095500" y="4508500"/>
              <a:ext cx="127001" cy="38101"/>
            </a:xfrm>
            <a:custGeom>
              <a:avLst/>
              <a:gdLst/>
              <a:ahLst/>
              <a:cxnLst/>
              <a:rect l="0" t="0" r="0" b="0"/>
              <a:pathLst>
                <a:path w="127001" h="38101">
                  <a:moveTo>
                    <a:pt x="0" y="38100"/>
                  </a:moveTo>
                  <a:lnTo>
                    <a:pt x="0" y="38100"/>
                  </a:lnTo>
                  <a:lnTo>
                    <a:pt x="45190" y="18327"/>
                  </a:lnTo>
                  <a:lnTo>
                    <a:pt x="84651" y="801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6115">
              <a:extLst>
                <a:ext uri="{FF2B5EF4-FFF2-40B4-BE49-F238E27FC236}">
                  <a16:creationId xmlns:a16="http://schemas.microsoft.com/office/drawing/2014/main" xmlns="" id="{50A45816-0ACE-4093-A998-5D6B18EB467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096069" y="4324459"/>
              <a:ext cx="177232" cy="310029"/>
            </a:xfrm>
            <a:custGeom>
              <a:avLst/>
              <a:gdLst/>
              <a:ahLst/>
              <a:cxnLst/>
              <a:rect l="0" t="0" r="0" b="0"/>
              <a:pathLst>
                <a:path w="177232" h="310029">
                  <a:moveTo>
                    <a:pt x="177231" y="25291"/>
                  </a:moveTo>
                  <a:lnTo>
                    <a:pt x="177231" y="25291"/>
                  </a:lnTo>
                  <a:lnTo>
                    <a:pt x="177231" y="16452"/>
                  </a:lnTo>
                  <a:lnTo>
                    <a:pt x="175349" y="12426"/>
                  </a:lnTo>
                  <a:lnTo>
                    <a:pt x="173860" y="10364"/>
                  </a:lnTo>
                  <a:lnTo>
                    <a:pt x="165022" y="4092"/>
                  </a:lnTo>
                  <a:lnTo>
                    <a:pt x="150095" y="1135"/>
                  </a:lnTo>
                  <a:lnTo>
                    <a:pt x="102644" y="0"/>
                  </a:lnTo>
                  <a:lnTo>
                    <a:pt x="82459" y="3294"/>
                  </a:lnTo>
                  <a:lnTo>
                    <a:pt x="63072" y="15481"/>
                  </a:lnTo>
                  <a:lnTo>
                    <a:pt x="47294" y="35868"/>
                  </a:lnTo>
                  <a:lnTo>
                    <a:pt x="33684" y="74522"/>
                  </a:lnTo>
                  <a:lnTo>
                    <a:pt x="22907" y="113412"/>
                  </a:lnTo>
                  <a:lnTo>
                    <a:pt x="14932" y="152766"/>
                  </a:lnTo>
                  <a:lnTo>
                    <a:pt x="8100" y="194686"/>
                  </a:lnTo>
                  <a:lnTo>
                    <a:pt x="2313" y="233527"/>
                  </a:lnTo>
                  <a:lnTo>
                    <a:pt x="0" y="274850"/>
                  </a:lnTo>
                  <a:lnTo>
                    <a:pt x="390" y="288606"/>
                  </a:lnTo>
                  <a:lnTo>
                    <a:pt x="2915" y="297072"/>
                  </a:lnTo>
                  <a:lnTo>
                    <a:pt x="8303" y="305804"/>
                  </a:lnTo>
                  <a:lnTo>
                    <a:pt x="17955" y="308713"/>
                  </a:lnTo>
                  <a:lnTo>
                    <a:pt x="61006" y="310028"/>
                  </a:lnTo>
                  <a:lnTo>
                    <a:pt x="106374" y="304073"/>
                  </a:lnTo>
                  <a:lnTo>
                    <a:pt x="152273" y="299096"/>
                  </a:lnTo>
                  <a:lnTo>
                    <a:pt x="164531" y="298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1145">
            <a:extLst>
              <a:ext uri="{FF2B5EF4-FFF2-40B4-BE49-F238E27FC236}">
                <a16:creationId xmlns:a16="http://schemas.microsoft.com/office/drawing/2014/main" xmlns="" id="{FC10D769-83CF-44D6-B3F4-73B54A0BA109}"/>
              </a:ext>
            </a:extLst>
          </p:cNvPr>
          <p:cNvGrpSpPr/>
          <p:nvPr/>
        </p:nvGrpSpPr>
        <p:grpSpPr>
          <a:xfrm>
            <a:off x="3162300" y="4489450"/>
            <a:ext cx="254001" cy="141773"/>
            <a:chOff x="3162300" y="4489450"/>
            <a:chExt cx="254001" cy="141773"/>
          </a:xfrm>
        </p:grpSpPr>
        <p:sp>
          <p:nvSpPr>
            <p:cNvPr id="140" name="SMARTInkShape-6116">
              <a:extLst>
                <a:ext uri="{FF2B5EF4-FFF2-40B4-BE49-F238E27FC236}">
                  <a16:creationId xmlns:a16="http://schemas.microsoft.com/office/drawing/2014/main" xmlns="" id="{E45494DC-94A7-4E2A-8037-49984A91094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190759" y="4597400"/>
              <a:ext cx="225542" cy="33823"/>
            </a:xfrm>
            <a:custGeom>
              <a:avLst/>
              <a:gdLst/>
              <a:ahLst/>
              <a:cxnLst/>
              <a:rect l="0" t="0" r="0" b="0"/>
              <a:pathLst>
                <a:path w="225542" h="33823">
                  <a:moveTo>
                    <a:pt x="22341" y="6350"/>
                  </a:moveTo>
                  <a:lnTo>
                    <a:pt x="22341" y="6350"/>
                  </a:lnTo>
                  <a:lnTo>
                    <a:pt x="4885" y="15784"/>
                  </a:lnTo>
                  <a:lnTo>
                    <a:pt x="472" y="20655"/>
                  </a:lnTo>
                  <a:lnTo>
                    <a:pt x="0" y="22942"/>
                  </a:lnTo>
                  <a:lnTo>
                    <a:pt x="392" y="25172"/>
                  </a:lnTo>
                  <a:lnTo>
                    <a:pt x="1358" y="27365"/>
                  </a:lnTo>
                  <a:lnTo>
                    <a:pt x="22944" y="33822"/>
                  </a:lnTo>
                  <a:lnTo>
                    <a:pt x="53889" y="30554"/>
                  </a:lnTo>
                  <a:lnTo>
                    <a:pt x="92807" y="22752"/>
                  </a:lnTo>
                  <a:lnTo>
                    <a:pt x="133622" y="14580"/>
                  </a:lnTo>
                  <a:lnTo>
                    <a:pt x="171518" y="8127"/>
                  </a:lnTo>
                  <a:lnTo>
                    <a:pt x="2255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6117">
              <a:extLst>
                <a:ext uri="{FF2B5EF4-FFF2-40B4-BE49-F238E27FC236}">
                  <a16:creationId xmlns:a16="http://schemas.microsoft.com/office/drawing/2014/main" xmlns="" id="{000CBAC8-67C0-4FB3-AD59-990DEDD4E59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162300" y="4489450"/>
              <a:ext cx="171451" cy="12309"/>
            </a:xfrm>
            <a:custGeom>
              <a:avLst/>
              <a:gdLst/>
              <a:ahLst/>
              <a:cxnLst/>
              <a:rect l="0" t="0" r="0" b="0"/>
              <a:pathLst>
                <a:path w="171451" h="12309">
                  <a:moveTo>
                    <a:pt x="0" y="6350"/>
                  </a:moveTo>
                  <a:lnTo>
                    <a:pt x="0" y="6350"/>
                  </a:lnTo>
                  <a:lnTo>
                    <a:pt x="6742" y="9721"/>
                  </a:lnTo>
                  <a:lnTo>
                    <a:pt x="48334" y="12308"/>
                  </a:lnTo>
                  <a:lnTo>
                    <a:pt x="85582" y="10702"/>
                  </a:lnTo>
                  <a:lnTo>
                    <a:pt x="127898" y="575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1146">
            <a:extLst>
              <a:ext uri="{FF2B5EF4-FFF2-40B4-BE49-F238E27FC236}">
                <a16:creationId xmlns:a16="http://schemas.microsoft.com/office/drawing/2014/main" xmlns="" id="{B6C78E21-8D75-4CD1-9115-90DAA58548D6}"/>
              </a:ext>
            </a:extLst>
          </p:cNvPr>
          <p:cNvGrpSpPr/>
          <p:nvPr/>
        </p:nvGrpSpPr>
        <p:grpSpPr>
          <a:xfrm>
            <a:off x="3933684" y="4205306"/>
            <a:ext cx="2683017" cy="703245"/>
            <a:chOff x="3933684" y="4205306"/>
            <a:chExt cx="2683017" cy="703245"/>
          </a:xfrm>
        </p:grpSpPr>
        <p:sp>
          <p:nvSpPr>
            <p:cNvPr id="143" name="SMARTInkShape-6118">
              <a:extLst>
                <a:ext uri="{FF2B5EF4-FFF2-40B4-BE49-F238E27FC236}">
                  <a16:creationId xmlns:a16="http://schemas.microsoft.com/office/drawing/2014/main" xmlns="" id="{1075B671-73AB-4626-B1CC-3C7CDD0F0D9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289263" y="4438650"/>
              <a:ext cx="282738" cy="222251"/>
            </a:xfrm>
            <a:custGeom>
              <a:avLst/>
              <a:gdLst/>
              <a:ahLst/>
              <a:cxnLst/>
              <a:rect l="0" t="0" r="0" b="0"/>
              <a:pathLst>
                <a:path w="282738" h="222251">
                  <a:moveTo>
                    <a:pt x="225587" y="0"/>
                  </a:moveTo>
                  <a:lnTo>
                    <a:pt x="225587" y="0"/>
                  </a:lnTo>
                  <a:lnTo>
                    <a:pt x="228958" y="10113"/>
                  </a:lnTo>
                  <a:lnTo>
                    <a:pt x="224312" y="33257"/>
                  </a:lnTo>
                  <a:lnTo>
                    <a:pt x="210627" y="69199"/>
                  </a:lnTo>
                  <a:lnTo>
                    <a:pt x="189796" y="114499"/>
                  </a:lnTo>
                  <a:lnTo>
                    <a:pt x="162379" y="153557"/>
                  </a:lnTo>
                  <a:lnTo>
                    <a:pt x="131913" y="184100"/>
                  </a:lnTo>
                  <a:lnTo>
                    <a:pt x="97173" y="200912"/>
                  </a:lnTo>
                  <a:lnTo>
                    <a:pt x="60068" y="203619"/>
                  </a:lnTo>
                  <a:lnTo>
                    <a:pt x="38664" y="197742"/>
                  </a:lnTo>
                  <a:lnTo>
                    <a:pt x="21155" y="188074"/>
                  </a:lnTo>
                  <a:lnTo>
                    <a:pt x="8668" y="176722"/>
                  </a:lnTo>
                  <a:lnTo>
                    <a:pt x="2179" y="164621"/>
                  </a:lnTo>
                  <a:lnTo>
                    <a:pt x="0" y="152892"/>
                  </a:lnTo>
                  <a:lnTo>
                    <a:pt x="1383" y="142976"/>
                  </a:lnTo>
                  <a:lnTo>
                    <a:pt x="4857" y="139062"/>
                  </a:lnTo>
                  <a:lnTo>
                    <a:pt x="38519" y="121986"/>
                  </a:lnTo>
                  <a:lnTo>
                    <a:pt x="69735" y="116577"/>
                  </a:lnTo>
                  <a:lnTo>
                    <a:pt x="105795" y="118345"/>
                  </a:lnTo>
                  <a:lnTo>
                    <a:pt x="150837" y="135403"/>
                  </a:lnTo>
                  <a:lnTo>
                    <a:pt x="191824" y="159155"/>
                  </a:lnTo>
                  <a:lnTo>
                    <a:pt x="235905" y="189848"/>
                  </a:lnTo>
                  <a:lnTo>
                    <a:pt x="282737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6119">
              <a:extLst>
                <a:ext uri="{FF2B5EF4-FFF2-40B4-BE49-F238E27FC236}">
                  <a16:creationId xmlns:a16="http://schemas.microsoft.com/office/drawing/2014/main" xmlns="" id="{623C0194-21C4-446E-A1A4-9242DB1264C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933684" y="4205306"/>
              <a:ext cx="155717" cy="582064"/>
            </a:xfrm>
            <a:custGeom>
              <a:avLst/>
              <a:gdLst/>
              <a:ahLst/>
              <a:cxnLst/>
              <a:rect l="0" t="0" r="0" b="0"/>
              <a:pathLst>
                <a:path w="155717" h="582064">
                  <a:moveTo>
                    <a:pt x="155716" y="42844"/>
                  </a:moveTo>
                  <a:lnTo>
                    <a:pt x="155716" y="42844"/>
                  </a:lnTo>
                  <a:lnTo>
                    <a:pt x="152345" y="36102"/>
                  </a:lnTo>
                  <a:lnTo>
                    <a:pt x="126483" y="12990"/>
                  </a:lnTo>
                  <a:lnTo>
                    <a:pt x="110130" y="3816"/>
                  </a:lnTo>
                  <a:lnTo>
                    <a:pt x="91880" y="0"/>
                  </a:lnTo>
                  <a:lnTo>
                    <a:pt x="79366" y="2871"/>
                  </a:lnTo>
                  <a:lnTo>
                    <a:pt x="47345" y="22953"/>
                  </a:lnTo>
                  <a:lnTo>
                    <a:pt x="24122" y="52708"/>
                  </a:lnTo>
                  <a:lnTo>
                    <a:pt x="7208" y="91706"/>
                  </a:lnTo>
                  <a:lnTo>
                    <a:pt x="0" y="131170"/>
                  </a:lnTo>
                  <a:lnTo>
                    <a:pt x="1236" y="173045"/>
                  </a:lnTo>
                  <a:lnTo>
                    <a:pt x="9441" y="216732"/>
                  </a:lnTo>
                  <a:lnTo>
                    <a:pt x="20810" y="257584"/>
                  </a:lnTo>
                  <a:lnTo>
                    <a:pt x="36486" y="299871"/>
                  </a:lnTo>
                  <a:lnTo>
                    <a:pt x="54537" y="340310"/>
                  </a:lnTo>
                  <a:lnTo>
                    <a:pt x="73290" y="379103"/>
                  </a:lnTo>
                  <a:lnTo>
                    <a:pt x="97179" y="426478"/>
                  </a:lnTo>
                  <a:lnTo>
                    <a:pt x="108189" y="466879"/>
                  </a:lnTo>
                  <a:lnTo>
                    <a:pt x="118664" y="504564"/>
                  </a:lnTo>
                  <a:lnTo>
                    <a:pt x="121689" y="533525"/>
                  </a:lnTo>
                  <a:lnTo>
                    <a:pt x="119896" y="548791"/>
                  </a:lnTo>
                  <a:lnTo>
                    <a:pt x="114867" y="560750"/>
                  </a:lnTo>
                  <a:lnTo>
                    <a:pt x="107927" y="570063"/>
                  </a:lnTo>
                  <a:lnTo>
                    <a:pt x="100140" y="576554"/>
                  </a:lnTo>
                  <a:lnTo>
                    <a:pt x="90093" y="579909"/>
                  </a:lnTo>
                  <a:lnTo>
                    <a:pt x="69768" y="582063"/>
                  </a:lnTo>
                  <a:lnTo>
                    <a:pt x="66667" y="581534"/>
                  </a:lnTo>
                  <a:lnTo>
                    <a:pt x="64600" y="580477"/>
                  </a:lnTo>
                  <a:lnTo>
                    <a:pt x="60466" y="576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6120">
              <a:extLst>
                <a:ext uri="{FF2B5EF4-FFF2-40B4-BE49-F238E27FC236}">
                  <a16:creationId xmlns:a16="http://schemas.microsoft.com/office/drawing/2014/main" xmlns="" id="{1FF94BF9-1BB9-404C-AADB-0AC6699C678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368043" y="4490333"/>
              <a:ext cx="248658" cy="284868"/>
            </a:xfrm>
            <a:custGeom>
              <a:avLst/>
              <a:gdLst/>
              <a:ahLst/>
              <a:cxnLst/>
              <a:rect l="0" t="0" r="0" b="0"/>
              <a:pathLst>
                <a:path w="248658" h="284868">
                  <a:moveTo>
                    <a:pt x="235957" y="5467"/>
                  </a:moveTo>
                  <a:lnTo>
                    <a:pt x="235957" y="5467"/>
                  </a:lnTo>
                  <a:lnTo>
                    <a:pt x="241424" y="0"/>
                  </a:lnTo>
                  <a:lnTo>
                    <a:pt x="224943" y="38156"/>
                  </a:lnTo>
                  <a:lnTo>
                    <a:pt x="202903" y="80847"/>
                  </a:lnTo>
                  <a:lnTo>
                    <a:pt x="181755" y="112817"/>
                  </a:lnTo>
                  <a:lnTo>
                    <a:pt x="158245" y="145841"/>
                  </a:lnTo>
                  <a:lnTo>
                    <a:pt x="119327" y="188641"/>
                  </a:lnTo>
                  <a:lnTo>
                    <a:pt x="80280" y="215433"/>
                  </a:lnTo>
                  <a:lnTo>
                    <a:pt x="68672" y="221645"/>
                  </a:lnTo>
                  <a:lnTo>
                    <a:pt x="46367" y="224783"/>
                  </a:lnTo>
                  <a:lnTo>
                    <a:pt x="35480" y="223644"/>
                  </a:lnTo>
                  <a:lnTo>
                    <a:pt x="26812" y="220063"/>
                  </a:lnTo>
                  <a:lnTo>
                    <a:pt x="13416" y="208558"/>
                  </a:lnTo>
                  <a:lnTo>
                    <a:pt x="1313" y="182843"/>
                  </a:lnTo>
                  <a:lnTo>
                    <a:pt x="0" y="156252"/>
                  </a:lnTo>
                  <a:lnTo>
                    <a:pt x="6203" y="142803"/>
                  </a:lnTo>
                  <a:lnTo>
                    <a:pt x="10822" y="137241"/>
                  </a:lnTo>
                  <a:lnTo>
                    <a:pt x="25360" y="131060"/>
                  </a:lnTo>
                  <a:lnTo>
                    <a:pt x="44286" y="129020"/>
                  </a:lnTo>
                  <a:lnTo>
                    <a:pt x="78741" y="133249"/>
                  </a:lnTo>
                  <a:lnTo>
                    <a:pt x="116467" y="148691"/>
                  </a:lnTo>
                  <a:lnTo>
                    <a:pt x="157905" y="174982"/>
                  </a:lnTo>
                  <a:lnTo>
                    <a:pt x="204547" y="215470"/>
                  </a:lnTo>
                  <a:lnTo>
                    <a:pt x="235740" y="261513"/>
                  </a:lnTo>
                  <a:lnTo>
                    <a:pt x="248657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6121">
              <a:extLst>
                <a:ext uri="{FF2B5EF4-FFF2-40B4-BE49-F238E27FC236}">
                  <a16:creationId xmlns:a16="http://schemas.microsoft.com/office/drawing/2014/main" xmlns="" id="{266150CD-6AE4-426C-A092-BCB56EF8440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107722" y="4417190"/>
              <a:ext cx="172429" cy="336569"/>
            </a:xfrm>
            <a:custGeom>
              <a:avLst/>
              <a:gdLst/>
              <a:ahLst/>
              <a:cxnLst/>
              <a:rect l="0" t="0" r="0" b="0"/>
              <a:pathLst>
                <a:path w="172429" h="336569">
                  <a:moveTo>
                    <a:pt x="108928" y="205610"/>
                  </a:moveTo>
                  <a:lnTo>
                    <a:pt x="108928" y="205610"/>
                  </a:lnTo>
                  <a:lnTo>
                    <a:pt x="108928" y="198868"/>
                  </a:lnTo>
                  <a:lnTo>
                    <a:pt x="107516" y="196176"/>
                  </a:lnTo>
                  <a:lnTo>
                    <a:pt x="98788" y="189017"/>
                  </a:lnTo>
                  <a:lnTo>
                    <a:pt x="91252" y="184595"/>
                  </a:lnTo>
                  <a:lnTo>
                    <a:pt x="58797" y="180787"/>
                  </a:lnTo>
                  <a:lnTo>
                    <a:pt x="52223" y="180595"/>
                  </a:lnTo>
                  <a:lnTo>
                    <a:pt x="39276" y="186026"/>
                  </a:lnTo>
                  <a:lnTo>
                    <a:pt x="32860" y="190437"/>
                  </a:lnTo>
                  <a:lnTo>
                    <a:pt x="13717" y="220242"/>
                  </a:lnTo>
                  <a:lnTo>
                    <a:pt x="1382" y="256982"/>
                  </a:lnTo>
                  <a:lnTo>
                    <a:pt x="0" y="294679"/>
                  </a:lnTo>
                  <a:lnTo>
                    <a:pt x="6188" y="312459"/>
                  </a:lnTo>
                  <a:lnTo>
                    <a:pt x="16699" y="325065"/>
                  </a:lnTo>
                  <a:lnTo>
                    <a:pt x="30778" y="335371"/>
                  </a:lnTo>
                  <a:lnTo>
                    <a:pt x="38483" y="336568"/>
                  </a:lnTo>
                  <a:lnTo>
                    <a:pt x="54570" y="332252"/>
                  </a:lnTo>
                  <a:lnTo>
                    <a:pt x="82866" y="307809"/>
                  </a:lnTo>
                  <a:lnTo>
                    <a:pt x="106850" y="267014"/>
                  </a:lnTo>
                  <a:lnTo>
                    <a:pt x="116941" y="227961"/>
                  </a:lnTo>
                  <a:lnTo>
                    <a:pt x="124484" y="183088"/>
                  </a:lnTo>
                  <a:lnTo>
                    <a:pt x="132540" y="137274"/>
                  </a:lnTo>
                  <a:lnTo>
                    <a:pt x="138942" y="98568"/>
                  </a:lnTo>
                  <a:lnTo>
                    <a:pt x="146513" y="52774"/>
                  </a:lnTo>
                  <a:lnTo>
                    <a:pt x="149462" y="20625"/>
                  </a:lnTo>
                  <a:lnTo>
                    <a:pt x="147509" y="912"/>
                  </a:lnTo>
                  <a:lnTo>
                    <a:pt x="146643" y="0"/>
                  </a:lnTo>
                  <a:lnTo>
                    <a:pt x="145361" y="98"/>
                  </a:lnTo>
                  <a:lnTo>
                    <a:pt x="143799" y="868"/>
                  </a:lnTo>
                  <a:lnTo>
                    <a:pt x="131156" y="34639"/>
                  </a:lnTo>
                  <a:lnTo>
                    <a:pt x="123276" y="65418"/>
                  </a:lnTo>
                  <a:lnTo>
                    <a:pt x="116952" y="100263"/>
                  </a:lnTo>
                  <a:lnTo>
                    <a:pt x="112494" y="136917"/>
                  </a:lnTo>
                  <a:lnTo>
                    <a:pt x="110513" y="174374"/>
                  </a:lnTo>
                  <a:lnTo>
                    <a:pt x="113395" y="208425"/>
                  </a:lnTo>
                  <a:lnTo>
                    <a:pt x="122951" y="251600"/>
                  </a:lnTo>
                  <a:lnTo>
                    <a:pt x="131388" y="274028"/>
                  </a:lnTo>
                  <a:lnTo>
                    <a:pt x="142193" y="291051"/>
                  </a:lnTo>
                  <a:lnTo>
                    <a:pt x="154052" y="300028"/>
                  </a:lnTo>
                  <a:lnTo>
                    <a:pt x="172428" y="307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6122">
              <a:extLst>
                <a:ext uri="{FF2B5EF4-FFF2-40B4-BE49-F238E27FC236}">
                  <a16:creationId xmlns:a16="http://schemas.microsoft.com/office/drawing/2014/main" xmlns="" id="{2B876F0F-2B9D-4B8D-B825-B7CE95824E0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667250" y="4654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6123">
              <a:extLst>
                <a:ext uri="{FF2B5EF4-FFF2-40B4-BE49-F238E27FC236}">
                  <a16:creationId xmlns:a16="http://schemas.microsoft.com/office/drawing/2014/main" xmlns="" id="{26886EC7-BE71-4BA3-8D9A-257D9FF1F57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900631" y="4326736"/>
              <a:ext cx="109520" cy="372265"/>
            </a:xfrm>
            <a:custGeom>
              <a:avLst/>
              <a:gdLst/>
              <a:ahLst/>
              <a:cxnLst/>
              <a:rect l="0" t="0" r="0" b="0"/>
              <a:pathLst>
                <a:path w="109520" h="372265">
                  <a:moveTo>
                    <a:pt x="109519" y="42064"/>
                  </a:moveTo>
                  <a:lnTo>
                    <a:pt x="109519" y="42064"/>
                  </a:lnTo>
                  <a:lnTo>
                    <a:pt x="100680" y="18920"/>
                  </a:lnTo>
                  <a:lnTo>
                    <a:pt x="87850" y="6122"/>
                  </a:lnTo>
                  <a:lnTo>
                    <a:pt x="76605" y="1395"/>
                  </a:lnTo>
                  <a:lnTo>
                    <a:pt x="64552" y="0"/>
                  </a:lnTo>
                  <a:lnTo>
                    <a:pt x="52139" y="1732"/>
                  </a:lnTo>
                  <a:lnTo>
                    <a:pt x="37685" y="12379"/>
                  </a:lnTo>
                  <a:lnTo>
                    <a:pt x="23265" y="30282"/>
                  </a:lnTo>
                  <a:lnTo>
                    <a:pt x="7919" y="68834"/>
                  </a:lnTo>
                  <a:lnTo>
                    <a:pt x="0" y="115691"/>
                  </a:lnTo>
                  <a:lnTo>
                    <a:pt x="402" y="148635"/>
                  </a:lnTo>
                  <a:lnTo>
                    <a:pt x="4594" y="195545"/>
                  </a:lnTo>
                  <a:lnTo>
                    <a:pt x="10204" y="227635"/>
                  </a:lnTo>
                  <a:lnTo>
                    <a:pt x="19414" y="273672"/>
                  </a:lnTo>
                  <a:lnTo>
                    <a:pt x="26612" y="312242"/>
                  </a:lnTo>
                  <a:lnTo>
                    <a:pt x="32436" y="359760"/>
                  </a:lnTo>
                  <a:lnTo>
                    <a:pt x="33319" y="372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6124">
              <a:extLst>
                <a:ext uri="{FF2B5EF4-FFF2-40B4-BE49-F238E27FC236}">
                  <a16:creationId xmlns:a16="http://schemas.microsoft.com/office/drawing/2014/main" xmlns="" id="{7F2992DB-B5F3-4FB6-823F-559E8117D97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838700" y="4578350"/>
              <a:ext cx="190501" cy="57151"/>
            </a:xfrm>
            <a:custGeom>
              <a:avLst/>
              <a:gdLst/>
              <a:ahLst/>
              <a:cxnLst/>
              <a:rect l="0" t="0" r="0" b="0"/>
              <a:pathLst>
                <a:path w="19050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0408"/>
                  </a:lnTo>
                  <a:lnTo>
                    <a:pt x="8789" y="45216"/>
                  </a:lnTo>
                  <a:lnTo>
                    <a:pt x="12209" y="42844"/>
                  </a:lnTo>
                  <a:lnTo>
                    <a:pt x="58255" y="28193"/>
                  </a:lnTo>
                  <a:lnTo>
                    <a:pt x="103887" y="13763"/>
                  </a:lnTo>
                  <a:lnTo>
                    <a:pt x="144141" y="7841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6125">
              <a:extLst>
                <a:ext uri="{FF2B5EF4-FFF2-40B4-BE49-F238E27FC236}">
                  <a16:creationId xmlns:a16="http://schemas.microsoft.com/office/drawing/2014/main" xmlns="" id="{B80AE236-C112-482C-B873-CE35841F864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146921" y="4343662"/>
              <a:ext cx="136280" cy="355339"/>
            </a:xfrm>
            <a:custGeom>
              <a:avLst/>
              <a:gdLst/>
              <a:ahLst/>
              <a:cxnLst/>
              <a:rect l="0" t="0" r="0" b="0"/>
              <a:pathLst>
                <a:path w="136280" h="355339">
                  <a:moveTo>
                    <a:pt x="123579" y="6088"/>
                  </a:moveTo>
                  <a:lnTo>
                    <a:pt x="123579" y="6088"/>
                  </a:lnTo>
                  <a:lnTo>
                    <a:pt x="123579" y="2717"/>
                  </a:lnTo>
                  <a:lnTo>
                    <a:pt x="122874" y="1724"/>
                  </a:lnTo>
                  <a:lnTo>
                    <a:pt x="121697" y="1062"/>
                  </a:lnTo>
                  <a:lnTo>
                    <a:pt x="114740" y="0"/>
                  </a:lnTo>
                  <a:lnTo>
                    <a:pt x="101910" y="6557"/>
                  </a:lnTo>
                  <a:lnTo>
                    <a:pt x="77906" y="28601"/>
                  </a:lnTo>
                  <a:lnTo>
                    <a:pt x="48601" y="73408"/>
                  </a:lnTo>
                  <a:lnTo>
                    <a:pt x="26810" y="117051"/>
                  </a:lnTo>
                  <a:lnTo>
                    <a:pt x="8124" y="163849"/>
                  </a:lnTo>
                  <a:lnTo>
                    <a:pt x="0" y="208995"/>
                  </a:lnTo>
                  <a:lnTo>
                    <a:pt x="1355" y="249888"/>
                  </a:lnTo>
                  <a:lnTo>
                    <a:pt x="9285" y="273193"/>
                  </a:lnTo>
                  <a:lnTo>
                    <a:pt x="34289" y="305442"/>
                  </a:lnTo>
                  <a:lnTo>
                    <a:pt x="68195" y="331774"/>
                  </a:lnTo>
                  <a:lnTo>
                    <a:pt x="111934" y="350265"/>
                  </a:lnTo>
                  <a:lnTo>
                    <a:pt x="136279" y="355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6126">
              <a:extLst>
                <a:ext uri="{FF2B5EF4-FFF2-40B4-BE49-F238E27FC236}">
                  <a16:creationId xmlns:a16="http://schemas.microsoft.com/office/drawing/2014/main" xmlns="" id="{795A0240-F8FD-4BE2-B044-85B2821555D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895492" y="462915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3658" y="12700"/>
                  </a:moveTo>
                  <a:lnTo>
                    <a:pt x="3658" y="12700"/>
                  </a:lnTo>
                  <a:lnTo>
                    <a:pt x="287" y="9329"/>
                  </a:lnTo>
                  <a:lnTo>
                    <a:pt x="0" y="7631"/>
                  </a:lnTo>
                  <a:lnTo>
                    <a:pt x="513" y="5792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6127">
              <a:extLst>
                <a:ext uri="{FF2B5EF4-FFF2-40B4-BE49-F238E27FC236}">
                  <a16:creationId xmlns:a16="http://schemas.microsoft.com/office/drawing/2014/main" xmlns="" id="{BE5B549E-C1E4-4BF3-BC0C-510635A30A5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029200" y="4743450"/>
              <a:ext cx="127001" cy="165101"/>
            </a:xfrm>
            <a:custGeom>
              <a:avLst/>
              <a:gdLst/>
              <a:ahLst/>
              <a:cxnLst/>
              <a:rect l="0" t="0" r="0" b="0"/>
              <a:pathLst>
                <a:path w="127001" h="165101">
                  <a:moveTo>
                    <a:pt x="127000" y="0"/>
                  </a:moveTo>
                  <a:lnTo>
                    <a:pt x="127000" y="0"/>
                  </a:lnTo>
                  <a:lnTo>
                    <a:pt x="123629" y="0"/>
                  </a:lnTo>
                  <a:lnTo>
                    <a:pt x="120093" y="3763"/>
                  </a:lnTo>
                  <a:lnTo>
                    <a:pt x="90323" y="43308"/>
                  </a:lnTo>
                  <a:lnTo>
                    <a:pt x="48573" y="89929"/>
                  </a:lnTo>
                  <a:lnTo>
                    <a:pt x="16180" y="133422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6128">
              <a:extLst>
                <a:ext uri="{FF2B5EF4-FFF2-40B4-BE49-F238E27FC236}">
                  <a16:creationId xmlns:a16="http://schemas.microsoft.com/office/drawing/2014/main" xmlns="" id="{2BA2B724-50DB-4167-AF4B-A9100CF9AC2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054600" y="4756150"/>
              <a:ext cx="88901" cy="101601"/>
            </a:xfrm>
            <a:custGeom>
              <a:avLst/>
              <a:gdLst/>
              <a:ahLst/>
              <a:cxnLst/>
              <a:rect l="0" t="0" r="0" b="0"/>
              <a:pathLst>
                <a:path w="88901" h="101601">
                  <a:moveTo>
                    <a:pt x="0" y="0"/>
                  </a:moveTo>
                  <a:lnTo>
                    <a:pt x="0" y="0"/>
                  </a:lnTo>
                  <a:lnTo>
                    <a:pt x="6481" y="705"/>
                  </a:lnTo>
                  <a:lnTo>
                    <a:pt x="20265" y="5775"/>
                  </a:lnTo>
                  <a:lnTo>
                    <a:pt x="45586" y="27136"/>
                  </a:lnTo>
                  <a:lnTo>
                    <a:pt x="79278" y="74587"/>
                  </a:lnTo>
                  <a:lnTo>
                    <a:pt x="889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6129">
              <a:extLst>
                <a:ext uri="{FF2B5EF4-FFF2-40B4-BE49-F238E27FC236}">
                  <a16:creationId xmlns:a16="http://schemas.microsoft.com/office/drawing/2014/main" xmlns="" id="{01A49F51-9ED5-411E-82EA-3844D8126C1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613400" y="4399583"/>
              <a:ext cx="89264" cy="331168"/>
            </a:xfrm>
            <a:custGeom>
              <a:avLst/>
              <a:gdLst/>
              <a:ahLst/>
              <a:cxnLst/>
              <a:rect l="0" t="0" r="0" b="0"/>
              <a:pathLst>
                <a:path w="89264" h="331168">
                  <a:moveTo>
                    <a:pt x="50800" y="7317"/>
                  </a:moveTo>
                  <a:lnTo>
                    <a:pt x="50800" y="7317"/>
                  </a:lnTo>
                  <a:lnTo>
                    <a:pt x="54171" y="575"/>
                  </a:lnTo>
                  <a:lnTo>
                    <a:pt x="55869" y="0"/>
                  </a:lnTo>
                  <a:lnTo>
                    <a:pt x="57707" y="1028"/>
                  </a:lnTo>
                  <a:lnTo>
                    <a:pt x="63042" y="8755"/>
                  </a:lnTo>
                  <a:lnTo>
                    <a:pt x="76534" y="39729"/>
                  </a:lnTo>
                  <a:lnTo>
                    <a:pt x="82934" y="73463"/>
                  </a:lnTo>
                  <a:lnTo>
                    <a:pt x="88129" y="111974"/>
                  </a:lnTo>
                  <a:lnTo>
                    <a:pt x="89263" y="152609"/>
                  </a:lnTo>
                  <a:lnTo>
                    <a:pt x="80359" y="194187"/>
                  </a:lnTo>
                  <a:lnTo>
                    <a:pt x="65113" y="234304"/>
                  </a:lnTo>
                  <a:lnTo>
                    <a:pt x="45872" y="271183"/>
                  </a:lnTo>
                  <a:lnTo>
                    <a:pt x="0" y="331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6130">
              <a:extLst>
                <a:ext uri="{FF2B5EF4-FFF2-40B4-BE49-F238E27FC236}">
                  <a16:creationId xmlns:a16="http://schemas.microsoft.com/office/drawing/2014/main" xmlns="" id="{39FBFBE8-6724-410B-9C1B-E61B6EA0505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326467" y="4433183"/>
              <a:ext cx="223434" cy="202318"/>
            </a:xfrm>
            <a:custGeom>
              <a:avLst/>
              <a:gdLst/>
              <a:ahLst/>
              <a:cxnLst/>
              <a:rect l="0" t="0" r="0" b="0"/>
              <a:pathLst>
                <a:path w="223434" h="202318">
                  <a:moveTo>
                    <a:pt x="191683" y="5467"/>
                  </a:moveTo>
                  <a:lnTo>
                    <a:pt x="191683" y="5467"/>
                  </a:lnTo>
                  <a:lnTo>
                    <a:pt x="197150" y="0"/>
                  </a:lnTo>
                  <a:lnTo>
                    <a:pt x="197771" y="6120"/>
                  </a:lnTo>
                  <a:lnTo>
                    <a:pt x="180333" y="50041"/>
                  </a:lnTo>
                  <a:lnTo>
                    <a:pt x="161431" y="86956"/>
                  </a:lnTo>
                  <a:lnTo>
                    <a:pt x="137956" y="129173"/>
                  </a:lnTo>
                  <a:lnTo>
                    <a:pt x="106384" y="166220"/>
                  </a:lnTo>
                  <a:lnTo>
                    <a:pt x="82511" y="181100"/>
                  </a:lnTo>
                  <a:lnTo>
                    <a:pt x="47152" y="191562"/>
                  </a:lnTo>
                  <a:lnTo>
                    <a:pt x="36063" y="193030"/>
                  </a:lnTo>
                  <a:lnTo>
                    <a:pt x="27258" y="191187"/>
                  </a:lnTo>
                  <a:lnTo>
                    <a:pt x="13713" y="181613"/>
                  </a:lnTo>
                  <a:lnTo>
                    <a:pt x="4870" y="166069"/>
                  </a:lnTo>
                  <a:lnTo>
                    <a:pt x="0" y="148107"/>
                  </a:lnTo>
                  <a:lnTo>
                    <a:pt x="187" y="130716"/>
                  </a:lnTo>
                  <a:lnTo>
                    <a:pt x="6385" y="117342"/>
                  </a:lnTo>
                  <a:lnTo>
                    <a:pt x="11001" y="111800"/>
                  </a:lnTo>
                  <a:lnTo>
                    <a:pt x="25537" y="103762"/>
                  </a:lnTo>
                  <a:lnTo>
                    <a:pt x="34352" y="100630"/>
                  </a:lnTo>
                  <a:lnTo>
                    <a:pt x="70356" y="102965"/>
                  </a:lnTo>
                  <a:lnTo>
                    <a:pt x="112303" y="115964"/>
                  </a:lnTo>
                  <a:lnTo>
                    <a:pt x="152641" y="139963"/>
                  </a:lnTo>
                  <a:lnTo>
                    <a:pt x="193352" y="173903"/>
                  </a:lnTo>
                  <a:lnTo>
                    <a:pt x="223433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SMARTInkShape-6131">
            <a:extLst>
              <a:ext uri="{FF2B5EF4-FFF2-40B4-BE49-F238E27FC236}">
                <a16:creationId xmlns:a16="http://schemas.microsoft.com/office/drawing/2014/main" xmlns="" id="{F53ABF02-2874-44E9-8FF4-484508598EA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651693" y="3905857"/>
            <a:ext cx="2320902" cy="1495591"/>
          </a:xfrm>
          <a:custGeom>
            <a:avLst/>
            <a:gdLst/>
            <a:ahLst/>
            <a:cxnLst/>
            <a:rect l="0" t="0" r="0" b="0"/>
            <a:pathLst>
              <a:path w="2320902" h="1495591">
                <a:moveTo>
                  <a:pt x="1603057" y="227993"/>
                </a:moveTo>
                <a:lnTo>
                  <a:pt x="1603057" y="227993"/>
                </a:lnTo>
                <a:lnTo>
                  <a:pt x="1603057" y="218533"/>
                </a:lnTo>
                <a:lnTo>
                  <a:pt x="1599294" y="214852"/>
                </a:lnTo>
                <a:lnTo>
                  <a:pt x="1557287" y="185280"/>
                </a:lnTo>
                <a:lnTo>
                  <a:pt x="1517020" y="156855"/>
                </a:lnTo>
                <a:lnTo>
                  <a:pt x="1477066" y="137558"/>
                </a:lnTo>
                <a:lnTo>
                  <a:pt x="1433004" y="124449"/>
                </a:lnTo>
                <a:lnTo>
                  <a:pt x="1400712" y="115886"/>
                </a:lnTo>
                <a:lnTo>
                  <a:pt x="1367547" y="107377"/>
                </a:lnTo>
                <a:lnTo>
                  <a:pt x="1333992" y="98892"/>
                </a:lnTo>
                <a:lnTo>
                  <a:pt x="1300263" y="90417"/>
                </a:lnTo>
                <a:lnTo>
                  <a:pt x="1266458" y="80064"/>
                </a:lnTo>
                <a:lnTo>
                  <a:pt x="1231913" y="69113"/>
                </a:lnTo>
                <a:lnTo>
                  <a:pt x="1195394" y="59543"/>
                </a:lnTo>
                <a:lnTo>
                  <a:pt x="1156113" y="50585"/>
                </a:lnTo>
                <a:lnTo>
                  <a:pt x="1115843" y="41901"/>
                </a:lnTo>
                <a:lnTo>
                  <a:pt x="1076779" y="33337"/>
                </a:lnTo>
                <a:lnTo>
                  <a:pt x="1036368" y="24827"/>
                </a:lnTo>
                <a:lnTo>
                  <a:pt x="995595" y="17047"/>
                </a:lnTo>
                <a:lnTo>
                  <a:pt x="956308" y="11237"/>
                </a:lnTo>
                <a:lnTo>
                  <a:pt x="917680" y="6303"/>
                </a:lnTo>
                <a:lnTo>
                  <a:pt x="878639" y="2464"/>
                </a:lnTo>
                <a:lnTo>
                  <a:pt x="837770" y="758"/>
                </a:lnTo>
                <a:lnTo>
                  <a:pt x="796086" y="0"/>
                </a:lnTo>
                <a:lnTo>
                  <a:pt x="754042" y="368"/>
                </a:lnTo>
                <a:lnTo>
                  <a:pt x="711837" y="2883"/>
                </a:lnTo>
                <a:lnTo>
                  <a:pt x="667679" y="8235"/>
                </a:lnTo>
                <a:lnTo>
                  <a:pt x="622889" y="15317"/>
                </a:lnTo>
                <a:lnTo>
                  <a:pt x="579464" y="23168"/>
                </a:lnTo>
                <a:lnTo>
                  <a:pt x="538527" y="35125"/>
                </a:lnTo>
                <a:lnTo>
                  <a:pt x="499166" y="49140"/>
                </a:lnTo>
                <a:lnTo>
                  <a:pt x="460505" y="62425"/>
                </a:lnTo>
                <a:lnTo>
                  <a:pt x="422156" y="77266"/>
                </a:lnTo>
                <a:lnTo>
                  <a:pt x="383945" y="93270"/>
                </a:lnTo>
                <a:lnTo>
                  <a:pt x="345796" y="109790"/>
                </a:lnTo>
                <a:lnTo>
                  <a:pt x="309556" y="126540"/>
                </a:lnTo>
                <a:lnTo>
                  <a:pt x="275340" y="144097"/>
                </a:lnTo>
                <a:lnTo>
                  <a:pt x="229015" y="173815"/>
                </a:lnTo>
                <a:lnTo>
                  <a:pt x="188870" y="204963"/>
                </a:lnTo>
                <a:lnTo>
                  <a:pt x="143343" y="248974"/>
                </a:lnTo>
                <a:lnTo>
                  <a:pt x="114803" y="285715"/>
                </a:lnTo>
                <a:lnTo>
                  <a:pt x="89178" y="323413"/>
                </a:lnTo>
                <a:lnTo>
                  <a:pt x="63006" y="361393"/>
                </a:lnTo>
                <a:lnTo>
                  <a:pt x="43727" y="401339"/>
                </a:lnTo>
                <a:lnTo>
                  <a:pt x="30959" y="442574"/>
                </a:lnTo>
                <a:lnTo>
                  <a:pt x="22707" y="483484"/>
                </a:lnTo>
                <a:lnTo>
                  <a:pt x="13913" y="526885"/>
                </a:lnTo>
                <a:lnTo>
                  <a:pt x="6133" y="571024"/>
                </a:lnTo>
                <a:lnTo>
                  <a:pt x="1946" y="615382"/>
                </a:lnTo>
                <a:lnTo>
                  <a:pt x="0" y="657923"/>
                </a:lnTo>
                <a:lnTo>
                  <a:pt x="3892" y="697339"/>
                </a:lnTo>
                <a:lnTo>
                  <a:pt x="11396" y="737710"/>
                </a:lnTo>
                <a:lnTo>
                  <a:pt x="22555" y="779070"/>
                </a:lnTo>
                <a:lnTo>
                  <a:pt x="38562" y="820018"/>
                </a:lnTo>
                <a:lnTo>
                  <a:pt x="57416" y="861549"/>
                </a:lnTo>
                <a:lnTo>
                  <a:pt x="77583" y="902546"/>
                </a:lnTo>
                <a:lnTo>
                  <a:pt x="107783" y="947855"/>
                </a:lnTo>
                <a:lnTo>
                  <a:pt x="143542" y="995147"/>
                </a:lnTo>
                <a:lnTo>
                  <a:pt x="182831" y="1040439"/>
                </a:lnTo>
                <a:lnTo>
                  <a:pt x="227632" y="1085138"/>
                </a:lnTo>
                <a:lnTo>
                  <a:pt x="260802" y="1114830"/>
                </a:lnTo>
                <a:lnTo>
                  <a:pt x="296710" y="1144489"/>
                </a:lnTo>
                <a:lnTo>
                  <a:pt x="335717" y="1172252"/>
                </a:lnTo>
                <a:lnTo>
                  <a:pt x="375867" y="1199408"/>
                </a:lnTo>
                <a:lnTo>
                  <a:pt x="414878" y="1227940"/>
                </a:lnTo>
                <a:lnTo>
                  <a:pt x="457146" y="1255202"/>
                </a:lnTo>
                <a:lnTo>
                  <a:pt x="501096" y="1281430"/>
                </a:lnTo>
                <a:lnTo>
                  <a:pt x="544148" y="1307198"/>
                </a:lnTo>
                <a:lnTo>
                  <a:pt x="590565" y="1330880"/>
                </a:lnTo>
                <a:lnTo>
                  <a:pt x="614795" y="1342134"/>
                </a:lnTo>
                <a:lnTo>
                  <a:pt x="639416" y="1353165"/>
                </a:lnTo>
                <a:lnTo>
                  <a:pt x="664296" y="1364047"/>
                </a:lnTo>
                <a:lnTo>
                  <a:pt x="689350" y="1374829"/>
                </a:lnTo>
                <a:lnTo>
                  <a:pt x="715225" y="1384839"/>
                </a:lnTo>
                <a:lnTo>
                  <a:pt x="741646" y="1394335"/>
                </a:lnTo>
                <a:lnTo>
                  <a:pt x="768433" y="1403488"/>
                </a:lnTo>
                <a:lnTo>
                  <a:pt x="796874" y="1411706"/>
                </a:lnTo>
                <a:lnTo>
                  <a:pt x="826418" y="1419302"/>
                </a:lnTo>
                <a:lnTo>
                  <a:pt x="856698" y="1426482"/>
                </a:lnTo>
                <a:lnTo>
                  <a:pt x="886762" y="1433386"/>
                </a:lnTo>
                <a:lnTo>
                  <a:pt x="916682" y="1440105"/>
                </a:lnTo>
                <a:lnTo>
                  <a:pt x="946507" y="1446701"/>
                </a:lnTo>
                <a:lnTo>
                  <a:pt x="976268" y="1452509"/>
                </a:lnTo>
                <a:lnTo>
                  <a:pt x="1005987" y="1457793"/>
                </a:lnTo>
                <a:lnTo>
                  <a:pt x="1035677" y="1462726"/>
                </a:lnTo>
                <a:lnTo>
                  <a:pt x="1066054" y="1467426"/>
                </a:lnTo>
                <a:lnTo>
                  <a:pt x="1096889" y="1471971"/>
                </a:lnTo>
                <a:lnTo>
                  <a:pt x="1128028" y="1476411"/>
                </a:lnTo>
                <a:lnTo>
                  <a:pt x="1159371" y="1480783"/>
                </a:lnTo>
                <a:lnTo>
                  <a:pt x="1190850" y="1485109"/>
                </a:lnTo>
                <a:lnTo>
                  <a:pt x="1222419" y="1489403"/>
                </a:lnTo>
                <a:lnTo>
                  <a:pt x="1253343" y="1492267"/>
                </a:lnTo>
                <a:lnTo>
                  <a:pt x="1283836" y="1494175"/>
                </a:lnTo>
                <a:lnTo>
                  <a:pt x="1314043" y="1495448"/>
                </a:lnTo>
                <a:lnTo>
                  <a:pt x="1344764" y="1495590"/>
                </a:lnTo>
                <a:lnTo>
                  <a:pt x="1375829" y="1494980"/>
                </a:lnTo>
                <a:lnTo>
                  <a:pt x="1407122" y="1493868"/>
                </a:lnTo>
                <a:lnTo>
                  <a:pt x="1438567" y="1493126"/>
                </a:lnTo>
                <a:lnTo>
                  <a:pt x="1470114" y="1492631"/>
                </a:lnTo>
                <a:lnTo>
                  <a:pt x="1501728" y="1492302"/>
                </a:lnTo>
                <a:lnTo>
                  <a:pt x="1531976" y="1490671"/>
                </a:lnTo>
                <a:lnTo>
                  <a:pt x="1561315" y="1488173"/>
                </a:lnTo>
                <a:lnTo>
                  <a:pt x="1590045" y="1485097"/>
                </a:lnTo>
                <a:lnTo>
                  <a:pt x="1619077" y="1480928"/>
                </a:lnTo>
                <a:lnTo>
                  <a:pt x="1648310" y="1476033"/>
                </a:lnTo>
                <a:lnTo>
                  <a:pt x="1677674" y="1470653"/>
                </a:lnTo>
                <a:lnTo>
                  <a:pt x="1706425" y="1464949"/>
                </a:lnTo>
                <a:lnTo>
                  <a:pt x="1734763" y="1459031"/>
                </a:lnTo>
                <a:lnTo>
                  <a:pt x="1762828" y="1452968"/>
                </a:lnTo>
                <a:lnTo>
                  <a:pt x="1789299" y="1446104"/>
                </a:lnTo>
                <a:lnTo>
                  <a:pt x="1814707" y="1438706"/>
                </a:lnTo>
                <a:lnTo>
                  <a:pt x="1839407" y="1430951"/>
                </a:lnTo>
                <a:lnTo>
                  <a:pt x="1864340" y="1422960"/>
                </a:lnTo>
                <a:lnTo>
                  <a:pt x="1889429" y="1414810"/>
                </a:lnTo>
                <a:lnTo>
                  <a:pt x="1914622" y="1406554"/>
                </a:lnTo>
                <a:lnTo>
                  <a:pt x="1939884" y="1397523"/>
                </a:lnTo>
                <a:lnTo>
                  <a:pt x="1965191" y="1387974"/>
                </a:lnTo>
                <a:lnTo>
                  <a:pt x="1990529" y="1378080"/>
                </a:lnTo>
                <a:lnTo>
                  <a:pt x="2035617" y="1355799"/>
                </a:lnTo>
                <a:lnTo>
                  <a:pt x="2076823" y="1331784"/>
                </a:lnTo>
                <a:lnTo>
                  <a:pt x="2116303" y="1307000"/>
                </a:lnTo>
                <a:lnTo>
                  <a:pt x="2151253" y="1279992"/>
                </a:lnTo>
                <a:lnTo>
                  <a:pt x="2198696" y="1237021"/>
                </a:lnTo>
                <a:lnTo>
                  <a:pt x="2240270" y="1191127"/>
                </a:lnTo>
                <a:lnTo>
                  <a:pt x="2263029" y="1158408"/>
                </a:lnTo>
                <a:lnTo>
                  <a:pt x="2282552" y="1125051"/>
                </a:lnTo>
                <a:lnTo>
                  <a:pt x="2296874" y="1091412"/>
                </a:lnTo>
                <a:lnTo>
                  <a:pt x="2307942" y="1057645"/>
                </a:lnTo>
                <a:lnTo>
                  <a:pt x="2317565" y="1023824"/>
                </a:lnTo>
                <a:lnTo>
                  <a:pt x="2320901" y="989977"/>
                </a:lnTo>
                <a:lnTo>
                  <a:pt x="2320032" y="956119"/>
                </a:lnTo>
                <a:lnTo>
                  <a:pt x="2317294" y="922256"/>
                </a:lnTo>
                <a:lnTo>
                  <a:pt x="2311843" y="888392"/>
                </a:lnTo>
                <a:lnTo>
                  <a:pt x="2304012" y="854526"/>
                </a:lnTo>
                <a:lnTo>
                  <a:pt x="2293476" y="820659"/>
                </a:lnTo>
                <a:lnTo>
                  <a:pt x="2279856" y="784911"/>
                </a:lnTo>
                <a:lnTo>
                  <a:pt x="2264396" y="748562"/>
                </a:lnTo>
                <a:lnTo>
                  <a:pt x="2248116" y="713592"/>
                </a:lnTo>
                <a:lnTo>
                  <a:pt x="2229592" y="679235"/>
                </a:lnTo>
                <a:lnTo>
                  <a:pt x="2208895" y="645151"/>
                </a:lnTo>
                <a:lnTo>
                  <a:pt x="2185585" y="611187"/>
                </a:lnTo>
                <a:lnTo>
                  <a:pt x="2161114" y="577277"/>
                </a:lnTo>
                <a:lnTo>
                  <a:pt x="2136127" y="544097"/>
                </a:lnTo>
                <a:lnTo>
                  <a:pt x="2098259" y="497650"/>
                </a:lnTo>
                <a:lnTo>
                  <a:pt x="2060228" y="451903"/>
                </a:lnTo>
                <a:lnTo>
                  <a:pt x="2021442" y="404325"/>
                </a:lnTo>
                <a:lnTo>
                  <a:pt x="1979691" y="362084"/>
                </a:lnTo>
                <a:lnTo>
                  <a:pt x="1939489" y="320013"/>
                </a:lnTo>
                <a:lnTo>
                  <a:pt x="1897317" y="284578"/>
                </a:lnTo>
                <a:lnTo>
                  <a:pt x="1856991" y="252442"/>
                </a:lnTo>
                <a:lnTo>
                  <a:pt x="1812666" y="226143"/>
                </a:lnTo>
                <a:lnTo>
                  <a:pt x="1778061" y="214000"/>
                </a:lnTo>
                <a:lnTo>
                  <a:pt x="1741515" y="203900"/>
                </a:lnTo>
                <a:lnTo>
                  <a:pt x="1703400" y="196118"/>
                </a:lnTo>
                <a:lnTo>
                  <a:pt x="1662940" y="192659"/>
                </a:lnTo>
                <a:lnTo>
                  <a:pt x="1615796" y="193004"/>
                </a:lnTo>
                <a:lnTo>
                  <a:pt x="1590383" y="194083"/>
                </a:lnTo>
                <a:lnTo>
                  <a:pt x="1564974" y="196214"/>
                </a:lnTo>
                <a:lnTo>
                  <a:pt x="1539569" y="199046"/>
                </a:lnTo>
                <a:lnTo>
                  <a:pt x="1514165" y="202345"/>
                </a:lnTo>
                <a:lnTo>
                  <a:pt x="1467123" y="207892"/>
                </a:lnTo>
                <a:lnTo>
                  <a:pt x="1424108" y="214120"/>
                </a:lnTo>
                <a:lnTo>
                  <a:pt x="1386176" y="223944"/>
                </a:lnTo>
                <a:lnTo>
                  <a:pt x="1349057" y="2343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SMARTInkShape-Group1148">
            <a:extLst>
              <a:ext uri="{FF2B5EF4-FFF2-40B4-BE49-F238E27FC236}">
                <a16:creationId xmlns:a16="http://schemas.microsoft.com/office/drawing/2014/main" xmlns="" id="{E2CB53B9-913F-4CBC-A476-C6D9D393E164}"/>
              </a:ext>
            </a:extLst>
          </p:cNvPr>
          <p:cNvGrpSpPr/>
          <p:nvPr/>
        </p:nvGrpSpPr>
        <p:grpSpPr>
          <a:xfrm>
            <a:off x="7270750" y="5043194"/>
            <a:ext cx="203201" cy="110028"/>
            <a:chOff x="7270750" y="5043194"/>
            <a:chExt cx="203201" cy="110028"/>
          </a:xfrm>
        </p:grpSpPr>
        <p:sp>
          <p:nvSpPr>
            <p:cNvPr id="158" name="SMARTInkShape-6132">
              <a:extLst>
                <a:ext uri="{FF2B5EF4-FFF2-40B4-BE49-F238E27FC236}">
                  <a16:creationId xmlns:a16="http://schemas.microsoft.com/office/drawing/2014/main" xmlns="" id="{60841A56-8E12-4ABA-AED6-AEC0F144D72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270750" y="5137150"/>
              <a:ext cx="203201" cy="16072"/>
            </a:xfrm>
            <a:custGeom>
              <a:avLst/>
              <a:gdLst/>
              <a:ahLst/>
              <a:cxnLst/>
              <a:rect l="0" t="0" r="0" b="0"/>
              <a:pathLst>
                <a:path w="203201" h="16072">
                  <a:moveTo>
                    <a:pt x="0" y="12700"/>
                  </a:moveTo>
                  <a:lnTo>
                    <a:pt x="0" y="12700"/>
                  </a:lnTo>
                  <a:lnTo>
                    <a:pt x="10113" y="16071"/>
                  </a:lnTo>
                  <a:lnTo>
                    <a:pt x="43369" y="14796"/>
                  </a:lnTo>
                  <a:lnTo>
                    <a:pt x="78777" y="11750"/>
                  </a:lnTo>
                  <a:lnTo>
                    <a:pt x="119679" y="8044"/>
                  </a:lnTo>
                  <a:lnTo>
                    <a:pt x="161375" y="4045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6133">
              <a:extLst>
                <a:ext uri="{FF2B5EF4-FFF2-40B4-BE49-F238E27FC236}">
                  <a16:creationId xmlns:a16="http://schemas.microsoft.com/office/drawing/2014/main" xmlns="" id="{412936BB-0B3B-4895-9111-3AD19D9AAF8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270750" y="5043194"/>
              <a:ext cx="196851" cy="11407"/>
            </a:xfrm>
            <a:custGeom>
              <a:avLst/>
              <a:gdLst/>
              <a:ahLst/>
              <a:cxnLst/>
              <a:rect l="0" t="0" r="0" b="0"/>
              <a:pathLst>
                <a:path w="196851" h="11407">
                  <a:moveTo>
                    <a:pt x="0" y="5056"/>
                  </a:moveTo>
                  <a:lnTo>
                    <a:pt x="0" y="5056"/>
                  </a:lnTo>
                  <a:lnTo>
                    <a:pt x="47010" y="692"/>
                  </a:lnTo>
                  <a:lnTo>
                    <a:pt x="89580" y="0"/>
                  </a:lnTo>
                  <a:lnTo>
                    <a:pt x="123774" y="2339"/>
                  </a:lnTo>
                  <a:lnTo>
                    <a:pt x="168612" y="7622"/>
                  </a:lnTo>
                  <a:lnTo>
                    <a:pt x="196850" y="1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1149">
            <a:extLst>
              <a:ext uri="{FF2B5EF4-FFF2-40B4-BE49-F238E27FC236}">
                <a16:creationId xmlns:a16="http://schemas.microsoft.com/office/drawing/2014/main" xmlns="" id="{FDB03F36-A563-4A49-B2A3-EE8BAB5DEDAC}"/>
              </a:ext>
            </a:extLst>
          </p:cNvPr>
          <p:cNvGrpSpPr/>
          <p:nvPr/>
        </p:nvGrpSpPr>
        <p:grpSpPr>
          <a:xfrm>
            <a:off x="7866538" y="4874085"/>
            <a:ext cx="1241312" cy="548816"/>
            <a:chOff x="7866538" y="4874085"/>
            <a:chExt cx="1241312" cy="548816"/>
          </a:xfrm>
        </p:grpSpPr>
        <p:sp>
          <p:nvSpPr>
            <p:cNvPr id="161" name="SMARTInkShape-6134">
              <a:extLst>
                <a:ext uri="{FF2B5EF4-FFF2-40B4-BE49-F238E27FC236}">
                  <a16:creationId xmlns:a16="http://schemas.microsoft.com/office/drawing/2014/main" xmlns="" id="{9C182768-51C3-438F-81D0-85741B721FA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786436" y="5086350"/>
              <a:ext cx="186115" cy="196851"/>
            </a:xfrm>
            <a:custGeom>
              <a:avLst/>
              <a:gdLst/>
              <a:ahLst/>
              <a:cxnLst/>
              <a:rect l="0" t="0" r="0" b="0"/>
              <a:pathLst>
                <a:path w="186115" h="196851">
                  <a:moveTo>
                    <a:pt x="186114" y="0"/>
                  </a:moveTo>
                  <a:lnTo>
                    <a:pt x="186114" y="0"/>
                  </a:lnTo>
                  <a:lnTo>
                    <a:pt x="170213" y="17312"/>
                  </a:lnTo>
                  <a:lnTo>
                    <a:pt x="135663" y="61974"/>
                  </a:lnTo>
                  <a:lnTo>
                    <a:pt x="91493" y="103794"/>
                  </a:lnTo>
                  <a:lnTo>
                    <a:pt x="64161" y="119026"/>
                  </a:lnTo>
                  <a:lnTo>
                    <a:pt x="41559" y="124638"/>
                  </a:lnTo>
                  <a:lnTo>
                    <a:pt x="29910" y="122187"/>
                  </a:lnTo>
                  <a:lnTo>
                    <a:pt x="20029" y="115689"/>
                  </a:lnTo>
                  <a:lnTo>
                    <a:pt x="7238" y="100130"/>
                  </a:lnTo>
                  <a:lnTo>
                    <a:pt x="1251" y="88247"/>
                  </a:lnTo>
                  <a:lnTo>
                    <a:pt x="0" y="77791"/>
                  </a:lnTo>
                  <a:lnTo>
                    <a:pt x="1797" y="69146"/>
                  </a:lnTo>
                  <a:lnTo>
                    <a:pt x="4946" y="62952"/>
                  </a:lnTo>
                  <a:lnTo>
                    <a:pt x="12462" y="57847"/>
                  </a:lnTo>
                  <a:lnTo>
                    <a:pt x="17429" y="55498"/>
                  </a:lnTo>
                  <a:lnTo>
                    <a:pt x="28593" y="54769"/>
                  </a:lnTo>
                  <a:lnTo>
                    <a:pt x="48659" y="60207"/>
                  </a:lnTo>
                  <a:lnTo>
                    <a:pt x="63639" y="67681"/>
                  </a:lnTo>
                  <a:lnTo>
                    <a:pt x="107768" y="107037"/>
                  </a:lnTo>
                  <a:lnTo>
                    <a:pt x="144751" y="148325"/>
                  </a:lnTo>
                  <a:lnTo>
                    <a:pt x="179764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6135">
              <a:extLst>
                <a:ext uri="{FF2B5EF4-FFF2-40B4-BE49-F238E27FC236}">
                  <a16:creationId xmlns:a16="http://schemas.microsoft.com/office/drawing/2014/main" xmlns="" id="{827AE9A8-B3B9-4AFE-8927-75749339486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651430" y="5030083"/>
              <a:ext cx="117921" cy="279701"/>
            </a:xfrm>
            <a:custGeom>
              <a:avLst/>
              <a:gdLst/>
              <a:ahLst/>
              <a:cxnLst/>
              <a:rect l="0" t="0" r="0" b="0"/>
              <a:pathLst>
                <a:path w="117921" h="279701">
                  <a:moveTo>
                    <a:pt x="117920" y="5467"/>
                  </a:moveTo>
                  <a:lnTo>
                    <a:pt x="117920" y="5467"/>
                  </a:lnTo>
                  <a:lnTo>
                    <a:pt x="114549" y="2096"/>
                  </a:lnTo>
                  <a:lnTo>
                    <a:pt x="111013" y="441"/>
                  </a:lnTo>
                  <a:lnTo>
                    <a:pt x="109082" y="0"/>
                  </a:lnTo>
                  <a:lnTo>
                    <a:pt x="96251" y="2749"/>
                  </a:lnTo>
                  <a:lnTo>
                    <a:pt x="79044" y="14775"/>
                  </a:lnTo>
                  <a:lnTo>
                    <a:pt x="41060" y="59653"/>
                  </a:lnTo>
                  <a:lnTo>
                    <a:pt x="18006" y="97252"/>
                  </a:lnTo>
                  <a:lnTo>
                    <a:pt x="6486" y="125988"/>
                  </a:lnTo>
                  <a:lnTo>
                    <a:pt x="0" y="172489"/>
                  </a:lnTo>
                  <a:lnTo>
                    <a:pt x="195" y="212294"/>
                  </a:lnTo>
                  <a:lnTo>
                    <a:pt x="16271" y="249861"/>
                  </a:lnTo>
                  <a:lnTo>
                    <a:pt x="20520" y="257297"/>
                  </a:lnTo>
                  <a:lnTo>
                    <a:pt x="32768" y="267439"/>
                  </a:lnTo>
                  <a:lnTo>
                    <a:pt x="60257" y="279700"/>
                  </a:lnTo>
                  <a:lnTo>
                    <a:pt x="10522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6136">
              <a:extLst>
                <a:ext uri="{FF2B5EF4-FFF2-40B4-BE49-F238E27FC236}">
                  <a16:creationId xmlns:a16="http://schemas.microsoft.com/office/drawing/2014/main" xmlns="" id="{83FB0125-9463-4A81-B9B9-3B21D5687EB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401050" y="5260492"/>
              <a:ext cx="133351" cy="162409"/>
            </a:xfrm>
            <a:custGeom>
              <a:avLst/>
              <a:gdLst/>
              <a:ahLst/>
              <a:cxnLst/>
              <a:rect l="0" t="0" r="0" b="0"/>
              <a:pathLst>
                <a:path w="133351" h="162409">
                  <a:moveTo>
                    <a:pt x="133350" y="3658"/>
                  </a:moveTo>
                  <a:lnTo>
                    <a:pt x="133350" y="3658"/>
                  </a:lnTo>
                  <a:lnTo>
                    <a:pt x="129979" y="287"/>
                  </a:lnTo>
                  <a:lnTo>
                    <a:pt x="128281" y="0"/>
                  </a:lnTo>
                  <a:lnTo>
                    <a:pt x="126442" y="514"/>
                  </a:lnTo>
                  <a:lnTo>
                    <a:pt x="118603" y="6489"/>
                  </a:lnTo>
                  <a:lnTo>
                    <a:pt x="111274" y="14794"/>
                  </a:lnTo>
                  <a:lnTo>
                    <a:pt x="87526" y="54505"/>
                  </a:lnTo>
                  <a:lnTo>
                    <a:pt x="58158" y="95102"/>
                  </a:lnTo>
                  <a:lnTo>
                    <a:pt x="23530" y="140905"/>
                  </a:lnTo>
                  <a:lnTo>
                    <a:pt x="0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6137">
              <a:extLst>
                <a:ext uri="{FF2B5EF4-FFF2-40B4-BE49-F238E27FC236}">
                  <a16:creationId xmlns:a16="http://schemas.microsoft.com/office/drawing/2014/main" xmlns="" id="{43D2C254-A220-46EA-909A-1108ED1B11F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401050" y="5289550"/>
              <a:ext cx="120651" cy="107951"/>
            </a:xfrm>
            <a:custGeom>
              <a:avLst/>
              <a:gdLst/>
              <a:ahLst/>
              <a:cxnLst/>
              <a:rect l="0" t="0" r="0" b="0"/>
              <a:pathLst>
                <a:path w="120651" h="1079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8839" y="6742"/>
                  </a:lnTo>
                  <a:lnTo>
                    <a:pt x="51085" y="33224"/>
                  </a:lnTo>
                  <a:lnTo>
                    <a:pt x="93127" y="68720"/>
                  </a:lnTo>
                  <a:lnTo>
                    <a:pt x="105595" y="82048"/>
                  </a:lnTo>
                  <a:lnTo>
                    <a:pt x="1206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6138">
              <a:extLst>
                <a:ext uri="{FF2B5EF4-FFF2-40B4-BE49-F238E27FC236}">
                  <a16:creationId xmlns:a16="http://schemas.microsoft.com/office/drawing/2014/main" xmlns="" id="{62424149-8EDB-46D2-A4B8-C354EF6B75D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267700" y="5136230"/>
              <a:ext cx="196851" cy="26321"/>
            </a:xfrm>
            <a:custGeom>
              <a:avLst/>
              <a:gdLst/>
              <a:ahLst/>
              <a:cxnLst/>
              <a:rect l="0" t="0" r="0" b="0"/>
              <a:pathLst>
                <a:path w="196851" h="26321">
                  <a:moveTo>
                    <a:pt x="0" y="26320"/>
                  </a:moveTo>
                  <a:lnTo>
                    <a:pt x="0" y="26320"/>
                  </a:lnTo>
                  <a:lnTo>
                    <a:pt x="40620" y="22949"/>
                  </a:lnTo>
                  <a:lnTo>
                    <a:pt x="87060" y="14111"/>
                  </a:lnTo>
                  <a:lnTo>
                    <a:pt x="120772" y="6547"/>
                  </a:lnTo>
                  <a:lnTo>
                    <a:pt x="163960" y="0"/>
                  </a:lnTo>
                  <a:lnTo>
                    <a:pt x="196850" y="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6139">
              <a:extLst>
                <a:ext uri="{FF2B5EF4-FFF2-40B4-BE49-F238E27FC236}">
                  <a16:creationId xmlns:a16="http://schemas.microsoft.com/office/drawing/2014/main" xmlns="" id="{46700CB3-0999-48AA-BA54-BE024CA186D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286983" y="4968290"/>
              <a:ext cx="196618" cy="48211"/>
            </a:xfrm>
            <a:custGeom>
              <a:avLst/>
              <a:gdLst/>
              <a:ahLst/>
              <a:cxnLst/>
              <a:rect l="0" t="0" r="0" b="0"/>
              <a:pathLst>
                <a:path w="196618" h="48211">
                  <a:moveTo>
                    <a:pt x="18817" y="48210"/>
                  </a:moveTo>
                  <a:lnTo>
                    <a:pt x="18817" y="48210"/>
                  </a:lnTo>
                  <a:lnTo>
                    <a:pt x="0" y="35665"/>
                  </a:lnTo>
                  <a:lnTo>
                    <a:pt x="12069" y="30471"/>
                  </a:lnTo>
                  <a:lnTo>
                    <a:pt x="51873" y="18887"/>
                  </a:lnTo>
                  <a:lnTo>
                    <a:pt x="97285" y="6361"/>
                  </a:lnTo>
                  <a:lnTo>
                    <a:pt x="142726" y="62"/>
                  </a:lnTo>
                  <a:lnTo>
                    <a:pt x="167021" y="0"/>
                  </a:lnTo>
                  <a:lnTo>
                    <a:pt x="196617" y="10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6140">
              <a:extLst>
                <a:ext uri="{FF2B5EF4-FFF2-40B4-BE49-F238E27FC236}">
                  <a16:creationId xmlns:a16="http://schemas.microsoft.com/office/drawing/2014/main" xmlns="" id="{DA95CBE6-0399-408D-B770-62496D2CAEC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280400" y="4941183"/>
              <a:ext cx="38101" cy="342018"/>
            </a:xfrm>
            <a:custGeom>
              <a:avLst/>
              <a:gdLst/>
              <a:ahLst/>
              <a:cxnLst/>
              <a:rect l="0" t="0" r="0" b="0"/>
              <a:pathLst>
                <a:path w="38101" h="342018">
                  <a:moveTo>
                    <a:pt x="38100" y="5467"/>
                  </a:moveTo>
                  <a:lnTo>
                    <a:pt x="38100" y="5467"/>
                  </a:lnTo>
                  <a:lnTo>
                    <a:pt x="38099" y="0"/>
                  </a:lnTo>
                  <a:lnTo>
                    <a:pt x="34729" y="44661"/>
                  </a:lnTo>
                  <a:lnTo>
                    <a:pt x="29311" y="76979"/>
                  </a:lnTo>
                  <a:lnTo>
                    <a:pt x="22905" y="115566"/>
                  </a:lnTo>
                  <a:lnTo>
                    <a:pt x="17705" y="158587"/>
                  </a:lnTo>
                  <a:lnTo>
                    <a:pt x="13043" y="201696"/>
                  </a:lnTo>
                  <a:lnTo>
                    <a:pt x="9324" y="241552"/>
                  </a:lnTo>
                  <a:lnTo>
                    <a:pt x="6526" y="287084"/>
                  </a:lnTo>
                  <a:lnTo>
                    <a:pt x="999" y="331943"/>
                  </a:lnTo>
                  <a:lnTo>
                    <a:pt x="0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6141">
              <a:extLst>
                <a:ext uri="{FF2B5EF4-FFF2-40B4-BE49-F238E27FC236}">
                  <a16:creationId xmlns:a16="http://schemas.microsoft.com/office/drawing/2014/main" xmlns="" id="{1BD47701-4C1A-493F-9544-C3D1EF69CD7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866538" y="4874085"/>
              <a:ext cx="204313" cy="378886"/>
            </a:xfrm>
            <a:custGeom>
              <a:avLst/>
              <a:gdLst/>
              <a:ahLst/>
              <a:cxnLst/>
              <a:rect l="0" t="0" r="0" b="0"/>
              <a:pathLst>
                <a:path w="204313" h="378886">
                  <a:moveTo>
                    <a:pt x="115412" y="237665"/>
                  </a:moveTo>
                  <a:lnTo>
                    <a:pt x="115412" y="237665"/>
                  </a:lnTo>
                  <a:lnTo>
                    <a:pt x="109637" y="232596"/>
                  </a:lnTo>
                  <a:lnTo>
                    <a:pt x="100217" y="226128"/>
                  </a:lnTo>
                  <a:lnTo>
                    <a:pt x="88124" y="210999"/>
                  </a:lnTo>
                  <a:lnTo>
                    <a:pt x="84520" y="210009"/>
                  </a:lnTo>
                  <a:lnTo>
                    <a:pt x="74871" y="210792"/>
                  </a:lnTo>
                  <a:lnTo>
                    <a:pt x="54168" y="221942"/>
                  </a:lnTo>
                  <a:lnTo>
                    <a:pt x="33530" y="242022"/>
                  </a:lnTo>
                  <a:lnTo>
                    <a:pt x="9005" y="287888"/>
                  </a:lnTo>
                  <a:lnTo>
                    <a:pt x="0" y="321533"/>
                  </a:lnTo>
                  <a:lnTo>
                    <a:pt x="148" y="343143"/>
                  </a:lnTo>
                  <a:lnTo>
                    <a:pt x="4446" y="358863"/>
                  </a:lnTo>
                  <a:lnTo>
                    <a:pt x="7567" y="365030"/>
                  </a:lnTo>
                  <a:lnTo>
                    <a:pt x="18562" y="373764"/>
                  </a:lnTo>
                  <a:lnTo>
                    <a:pt x="25445" y="377081"/>
                  </a:lnTo>
                  <a:lnTo>
                    <a:pt x="40619" y="378885"/>
                  </a:lnTo>
                  <a:lnTo>
                    <a:pt x="48617" y="378379"/>
                  </a:lnTo>
                  <a:lnTo>
                    <a:pt x="76728" y="364182"/>
                  </a:lnTo>
                  <a:lnTo>
                    <a:pt x="104027" y="338729"/>
                  </a:lnTo>
                  <a:lnTo>
                    <a:pt x="126621" y="302104"/>
                  </a:lnTo>
                  <a:lnTo>
                    <a:pt x="146720" y="259973"/>
                  </a:lnTo>
                  <a:lnTo>
                    <a:pt x="166081" y="216209"/>
                  </a:lnTo>
                  <a:lnTo>
                    <a:pt x="175110" y="168591"/>
                  </a:lnTo>
                  <a:lnTo>
                    <a:pt x="179103" y="133588"/>
                  </a:lnTo>
                  <a:lnTo>
                    <a:pt x="182525" y="98275"/>
                  </a:lnTo>
                  <a:lnTo>
                    <a:pt x="184450" y="52745"/>
                  </a:lnTo>
                  <a:lnTo>
                    <a:pt x="183219" y="14767"/>
                  </a:lnTo>
                  <a:lnTo>
                    <a:pt x="181784" y="8632"/>
                  </a:lnTo>
                  <a:lnTo>
                    <a:pt x="179415" y="4543"/>
                  </a:lnTo>
                  <a:lnTo>
                    <a:pt x="176425" y="1817"/>
                  </a:lnTo>
                  <a:lnTo>
                    <a:pt x="173020" y="0"/>
                  </a:lnTo>
                  <a:lnTo>
                    <a:pt x="168634" y="2316"/>
                  </a:lnTo>
                  <a:lnTo>
                    <a:pt x="158116" y="14297"/>
                  </a:lnTo>
                  <a:lnTo>
                    <a:pt x="140294" y="54360"/>
                  </a:lnTo>
                  <a:lnTo>
                    <a:pt x="129762" y="92226"/>
                  </a:lnTo>
                  <a:lnTo>
                    <a:pt x="120379" y="134926"/>
                  </a:lnTo>
                  <a:lnTo>
                    <a:pt x="111505" y="179773"/>
                  </a:lnTo>
                  <a:lnTo>
                    <a:pt x="106620" y="219932"/>
                  </a:lnTo>
                  <a:lnTo>
                    <a:pt x="105860" y="255183"/>
                  </a:lnTo>
                  <a:lnTo>
                    <a:pt x="110226" y="284962"/>
                  </a:lnTo>
                  <a:lnTo>
                    <a:pt x="120633" y="306664"/>
                  </a:lnTo>
                  <a:lnTo>
                    <a:pt x="135371" y="322659"/>
                  </a:lnTo>
                  <a:lnTo>
                    <a:pt x="163502" y="338891"/>
                  </a:lnTo>
                  <a:lnTo>
                    <a:pt x="204312" y="351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6142">
              <a:extLst>
                <a:ext uri="{FF2B5EF4-FFF2-40B4-BE49-F238E27FC236}">
                  <a16:creationId xmlns:a16="http://schemas.microsoft.com/office/drawing/2014/main" xmlns="" id="{F2B18E93-35B1-45AC-9D88-C846F284B23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036050" y="5022850"/>
              <a:ext cx="71800" cy="355601"/>
            </a:xfrm>
            <a:custGeom>
              <a:avLst/>
              <a:gdLst/>
              <a:ahLst/>
              <a:cxnLst/>
              <a:rect l="0" t="0" r="0" b="0"/>
              <a:pathLst>
                <a:path w="71800" h="355601">
                  <a:moveTo>
                    <a:pt x="19050" y="0"/>
                  </a:moveTo>
                  <a:lnTo>
                    <a:pt x="19050" y="0"/>
                  </a:lnTo>
                  <a:lnTo>
                    <a:pt x="22420" y="0"/>
                  </a:lnTo>
                  <a:lnTo>
                    <a:pt x="34630" y="6742"/>
                  </a:lnTo>
                  <a:lnTo>
                    <a:pt x="48282" y="31161"/>
                  </a:lnTo>
                  <a:lnTo>
                    <a:pt x="64636" y="75319"/>
                  </a:lnTo>
                  <a:lnTo>
                    <a:pt x="71060" y="112262"/>
                  </a:lnTo>
                  <a:lnTo>
                    <a:pt x="71799" y="152200"/>
                  </a:lnTo>
                  <a:lnTo>
                    <a:pt x="65071" y="193468"/>
                  </a:lnTo>
                  <a:lnTo>
                    <a:pt x="55025" y="235328"/>
                  </a:lnTo>
                  <a:lnTo>
                    <a:pt x="41389" y="276746"/>
                  </a:lnTo>
                  <a:lnTo>
                    <a:pt x="21217" y="316321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1150">
            <a:extLst>
              <a:ext uri="{FF2B5EF4-FFF2-40B4-BE49-F238E27FC236}">
                <a16:creationId xmlns:a16="http://schemas.microsoft.com/office/drawing/2014/main" xmlns="" id="{0F5568D8-BDE2-49D2-9589-C4E185C4EC18}"/>
              </a:ext>
            </a:extLst>
          </p:cNvPr>
          <p:cNvGrpSpPr/>
          <p:nvPr/>
        </p:nvGrpSpPr>
        <p:grpSpPr>
          <a:xfrm>
            <a:off x="2100506" y="5598735"/>
            <a:ext cx="965062" cy="465968"/>
            <a:chOff x="2100506" y="5598735"/>
            <a:chExt cx="965062" cy="465968"/>
          </a:xfrm>
        </p:grpSpPr>
        <p:sp>
          <p:nvSpPr>
            <p:cNvPr id="171" name="SMARTInkShape-6143">
              <a:extLst>
                <a:ext uri="{FF2B5EF4-FFF2-40B4-BE49-F238E27FC236}">
                  <a16:creationId xmlns:a16="http://schemas.microsoft.com/office/drawing/2014/main" xmlns="" id="{4F626591-E3E1-4B2B-95D9-5D394B0E0C6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914650" y="5601806"/>
              <a:ext cx="150918" cy="457330"/>
            </a:xfrm>
            <a:custGeom>
              <a:avLst/>
              <a:gdLst/>
              <a:ahLst/>
              <a:cxnLst/>
              <a:rect l="0" t="0" r="0" b="0"/>
              <a:pathLst>
                <a:path w="150918" h="457330">
                  <a:moveTo>
                    <a:pt x="0" y="17944"/>
                  </a:moveTo>
                  <a:lnTo>
                    <a:pt x="0" y="17944"/>
                  </a:lnTo>
                  <a:lnTo>
                    <a:pt x="12209" y="5735"/>
                  </a:lnTo>
                  <a:lnTo>
                    <a:pt x="23536" y="1934"/>
                  </a:lnTo>
                  <a:lnTo>
                    <a:pt x="65632" y="0"/>
                  </a:lnTo>
                  <a:lnTo>
                    <a:pt x="106874" y="9760"/>
                  </a:lnTo>
                  <a:lnTo>
                    <a:pt x="117115" y="13836"/>
                  </a:lnTo>
                  <a:lnTo>
                    <a:pt x="124488" y="19881"/>
                  </a:lnTo>
                  <a:lnTo>
                    <a:pt x="127442" y="23468"/>
                  </a:lnTo>
                  <a:lnTo>
                    <a:pt x="130724" y="34981"/>
                  </a:lnTo>
                  <a:lnTo>
                    <a:pt x="132831" y="75480"/>
                  </a:lnTo>
                  <a:lnTo>
                    <a:pt x="133196" y="120051"/>
                  </a:lnTo>
                  <a:lnTo>
                    <a:pt x="133281" y="152460"/>
                  </a:lnTo>
                  <a:lnTo>
                    <a:pt x="133320" y="187090"/>
                  </a:lnTo>
                  <a:lnTo>
                    <a:pt x="133337" y="225999"/>
                  </a:lnTo>
                  <a:lnTo>
                    <a:pt x="135225" y="261167"/>
                  </a:lnTo>
                  <a:lnTo>
                    <a:pt x="138374" y="308732"/>
                  </a:lnTo>
                  <a:lnTo>
                    <a:pt x="141189" y="354105"/>
                  </a:lnTo>
                  <a:lnTo>
                    <a:pt x="146491" y="395066"/>
                  </a:lnTo>
                  <a:lnTo>
                    <a:pt x="150917" y="436141"/>
                  </a:lnTo>
                  <a:lnTo>
                    <a:pt x="148683" y="446285"/>
                  </a:lnTo>
                  <a:lnTo>
                    <a:pt x="144983" y="450260"/>
                  </a:lnTo>
                  <a:lnTo>
                    <a:pt x="133347" y="456558"/>
                  </a:lnTo>
                  <a:lnTo>
                    <a:pt x="104186" y="457329"/>
                  </a:lnTo>
                  <a:lnTo>
                    <a:pt x="60640" y="447609"/>
                  </a:lnTo>
                  <a:lnTo>
                    <a:pt x="44450" y="443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6144">
              <a:extLst>
                <a:ext uri="{FF2B5EF4-FFF2-40B4-BE49-F238E27FC236}">
                  <a16:creationId xmlns:a16="http://schemas.microsoft.com/office/drawing/2014/main" xmlns="" id="{5B428A16-4F21-41F4-BD8C-2571726FB0A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679700" y="5715000"/>
              <a:ext cx="184151" cy="285751"/>
            </a:xfrm>
            <a:custGeom>
              <a:avLst/>
              <a:gdLst/>
              <a:ahLst/>
              <a:cxnLst/>
              <a:rect l="0" t="0" r="0" b="0"/>
              <a:pathLst>
                <a:path w="184151" h="285751">
                  <a:moveTo>
                    <a:pt x="184150" y="0"/>
                  </a:moveTo>
                  <a:lnTo>
                    <a:pt x="184150" y="0"/>
                  </a:lnTo>
                  <a:lnTo>
                    <a:pt x="144805" y="37249"/>
                  </a:lnTo>
                  <a:lnTo>
                    <a:pt x="115420" y="74850"/>
                  </a:lnTo>
                  <a:lnTo>
                    <a:pt x="81000" y="120642"/>
                  </a:lnTo>
                  <a:lnTo>
                    <a:pt x="60224" y="153337"/>
                  </a:lnTo>
                  <a:lnTo>
                    <a:pt x="34542" y="199714"/>
                  </a:lnTo>
                  <a:lnTo>
                    <a:pt x="10273" y="246569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6145">
              <a:extLst>
                <a:ext uri="{FF2B5EF4-FFF2-40B4-BE49-F238E27FC236}">
                  <a16:creationId xmlns:a16="http://schemas.microsoft.com/office/drawing/2014/main" xmlns="" id="{4922A149-8071-4938-B5EA-4435D177DFB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631879" y="5715000"/>
              <a:ext cx="225622" cy="317501"/>
            </a:xfrm>
            <a:custGeom>
              <a:avLst/>
              <a:gdLst/>
              <a:ahLst/>
              <a:cxnLst/>
              <a:rect l="0" t="0" r="0" b="0"/>
              <a:pathLst>
                <a:path w="225622" h="3175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6"/>
                  </a:lnTo>
                  <a:lnTo>
                    <a:pt x="7748" y="6480"/>
                  </a:lnTo>
                  <a:lnTo>
                    <a:pt x="19563" y="23792"/>
                  </a:lnTo>
                  <a:lnTo>
                    <a:pt x="37567" y="58947"/>
                  </a:lnTo>
                  <a:lnTo>
                    <a:pt x="66027" y="101348"/>
                  </a:lnTo>
                  <a:lnTo>
                    <a:pt x="104407" y="148641"/>
                  </a:lnTo>
                  <a:lnTo>
                    <a:pt x="142904" y="193541"/>
                  </a:lnTo>
                  <a:lnTo>
                    <a:pt x="179710" y="233969"/>
                  </a:lnTo>
                  <a:lnTo>
                    <a:pt x="207001" y="271349"/>
                  </a:lnTo>
                  <a:lnTo>
                    <a:pt x="225621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6146">
              <a:extLst>
                <a:ext uri="{FF2B5EF4-FFF2-40B4-BE49-F238E27FC236}">
                  <a16:creationId xmlns:a16="http://schemas.microsoft.com/office/drawing/2014/main" xmlns="" id="{07B9B79B-4CA4-46DC-A64A-8F12F2C0BBE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453204" y="5598735"/>
              <a:ext cx="242855" cy="457223"/>
            </a:xfrm>
            <a:custGeom>
              <a:avLst/>
              <a:gdLst/>
              <a:ahLst/>
              <a:cxnLst/>
              <a:rect l="0" t="0" r="0" b="0"/>
              <a:pathLst>
                <a:path w="242855" h="457223">
                  <a:moveTo>
                    <a:pt x="239196" y="21015"/>
                  </a:moveTo>
                  <a:lnTo>
                    <a:pt x="239196" y="21015"/>
                  </a:lnTo>
                  <a:lnTo>
                    <a:pt x="242567" y="14273"/>
                  </a:lnTo>
                  <a:lnTo>
                    <a:pt x="242854" y="11581"/>
                  </a:lnTo>
                  <a:lnTo>
                    <a:pt x="241292" y="6709"/>
                  </a:lnTo>
                  <a:lnTo>
                    <a:pt x="232601" y="2192"/>
                  </a:lnTo>
                  <a:lnTo>
                    <a:pt x="226333" y="0"/>
                  </a:lnTo>
                  <a:lnTo>
                    <a:pt x="184444" y="5914"/>
                  </a:lnTo>
                  <a:lnTo>
                    <a:pt x="140109" y="12464"/>
                  </a:lnTo>
                  <a:lnTo>
                    <a:pt x="96792" y="19579"/>
                  </a:lnTo>
                  <a:lnTo>
                    <a:pt x="51716" y="34268"/>
                  </a:lnTo>
                  <a:lnTo>
                    <a:pt x="35221" y="43132"/>
                  </a:lnTo>
                  <a:lnTo>
                    <a:pt x="25539" y="54128"/>
                  </a:lnTo>
                  <a:lnTo>
                    <a:pt x="20765" y="69833"/>
                  </a:lnTo>
                  <a:lnTo>
                    <a:pt x="19959" y="100391"/>
                  </a:lnTo>
                  <a:lnTo>
                    <a:pt x="22307" y="141900"/>
                  </a:lnTo>
                  <a:lnTo>
                    <a:pt x="22856" y="177047"/>
                  </a:lnTo>
                  <a:lnTo>
                    <a:pt x="23101" y="216186"/>
                  </a:lnTo>
                  <a:lnTo>
                    <a:pt x="23209" y="257101"/>
                  </a:lnTo>
                  <a:lnTo>
                    <a:pt x="22552" y="298097"/>
                  </a:lnTo>
                  <a:lnTo>
                    <a:pt x="19908" y="337484"/>
                  </a:lnTo>
                  <a:lnTo>
                    <a:pt x="16381" y="370512"/>
                  </a:lnTo>
                  <a:lnTo>
                    <a:pt x="8547" y="409144"/>
                  </a:lnTo>
                  <a:lnTo>
                    <a:pt x="0" y="440739"/>
                  </a:lnTo>
                  <a:lnTo>
                    <a:pt x="710" y="445470"/>
                  </a:lnTo>
                  <a:lnTo>
                    <a:pt x="2594" y="449329"/>
                  </a:lnTo>
                  <a:lnTo>
                    <a:pt x="5261" y="452608"/>
                  </a:lnTo>
                  <a:lnTo>
                    <a:pt x="11988" y="456251"/>
                  </a:lnTo>
                  <a:lnTo>
                    <a:pt x="15758" y="457222"/>
                  </a:lnTo>
                  <a:lnTo>
                    <a:pt x="52930" y="449347"/>
                  </a:lnTo>
                  <a:lnTo>
                    <a:pt x="91500" y="442458"/>
                  </a:lnTo>
                  <a:lnTo>
                    <a:pt x="134971" y="435691"/>
                  </a:lnTo>
                  <a:lnTo>
                    <a:pt x="162996" y="433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6147">
              <a:extLst>
                <a:ext uri="{FF2B5EF4-FFF2-40B4-BE49-F238E27FC236}">
                  <a16:creationId xmlns:a16="http://schemas.microsoft.com/office/drawing/2014/main" xmlns="" id="{B387160D-C682-4613-A158-EE8776D614C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120900" y="5903272"/>
              <a:ext cx="196851" cy="14929"/>
            </a:xfrm>
            <a:custGeom>
              <a:avLst/>
              <a:gdLst/>
              <a:ahLst/>
              <a:cxnLst/>
              <a:rect l="0" t="0" r="0" b="0"/>
              <a:pathLst>
                <a:path w="196851" h="14929">
                  <a:moveTo>
                    <a:pt x="0" y="14928"/>
                  </a:moveTo>
                  <a:lnTo>
                    <a:pt x="0" y="14928"/>
                  </a:lnTo>
                  <a:lnTo>
                    <a:pt x="6481" y="14223"/>
                  </a:lnTo>
                  <a:lnTo>
                    <a:pt x="42716" y="6089"/>
                  </a:lnTo>
                  <a:lnTo>
                    <a:pt x="80939" y="0"/>
                  </a:lnTo>
                  <a:lnTo>
                    <a:pt x="123544" y="471"/>
                  </a:lnTo>
                  <a:lnTo>
                    <a:pt x="167447" y="1707"/>
                  </a:lnTo>
                  <a:lnTo>
                    <a:pt x="196850" y="2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6148">
              <a:extLst>
                <a:ext uri="{FF2B5EF4-FFF2-40B4-BE49-F238E27FC236}">
                  <a16:creationId xmlns:a16="http://schemas.microsoft.com/office/drawing/2014/main" xmlns="" id="{70FE19CB-B55A-4410-90C1-3D8D7C7BF6B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100506" y="5632789"/>
              <a:ext cx="229945" cy="431914"/>
            </a:xfrm>
            <a:custGeom>
              <a:avLst/>
              <a:gdLst/>
              <a:ahLst/>
              <a:cxnLst/>
              <a:rect l="0" t="0" r="0" b="0"/>
              <a:pathLst>
                <a:path w="229945" h="431914">
                  <a:moveTo>
                    <a:pt x="217244" y="12361"/>
                  </a:moveTo>
                  <a:lnTo>
                    <a:pt x="217244" y="12361"/>
                  </a:lnTo>
                  <a:lnTo>
                    <a:pt x="213873" y="12361"/>
                  </a:lnTo>
                  <a:lnTo>
                    <a:pt x="213586" y="11655"/>
                  </a:lnTo>
                  <a:lnTo>
                    <a:pt x="216312" y="5453"/>
                  </a:lnTo>
                  <a:lnTo>
                    <a:pt x="217060" y="805"/>
                  </a:lnTo>
                  <a:lnTo>
                    <a:pt x="216416" y="423"/>
                  </a:lnTo>
                  <a:lnTo>
                    <a:pt x="213818" y="0"/>
                  </a:lnTo>
                  <a:lnTo>
                    <a:pt x="169834" y="6613"/>
                  </a:lnTo>
                  <a:lnTo>
                    <a:pt x="131935" y="10658"/>
                  </a:lnTo>
                  <a:lnTo>
                    <a:pt x="91308" y="13738"/>
                  </a:lnTo>
                  <a:lnTo>
                    <a:pt x="66023" y="19323"/>
                  </a:lnTo>
                  <a:lnTo>
                    <a:pt x="22926" y="44023"/>
                  </a:lnTo>
                  <a:lnTo>
                    <a:pt x="13616" y="50402"/>
                  </a:lnTo>
                  <a:lnTo>
                    <a:pt x="7408" y="58888"/>
                  </a:lnTo>
                  <a:lnTo>
                    <a:pt x="511" y="79607"/>
                  </a:lnTo>
                  <a:lnTo>
                    <a:pt x="0" y="121812"/>
                  </a:lnTo>
                  <a:lnTo>
                    <a:pt x="2628" y="157432"/>
                  </a:lnTo>
                  <a:lnTo>
                    <a:pt x="5442" y="196781"/>
                  </a:lnTo>
                  <a:lnTo>
                    <a:pt x="6693" y="237789"/>
                  </a:lnTo>
                  <a:lnTo>
                    <a:pt x="7249" y="275770"/>
                  </a:lnTo>
                  <a:lnTo>
                    <a:pt x="7496" y="310760"/>
                  </a:lnTo>
                  <a:lnTo>
                    <a:pt x="7635" y="356813"/>
                  </a:lnTo>
                  <a:lnTo>
                    <a:pt x="7682" y="399050"/>
                  </a:lnTo>
                  <a:lnTo>
                    <a:pt x="9572" y="416684"/>
                  </a:lnTo>
                  <a:lnTo>
                    <a:pt x="11063" y="421609"/>
                  </a:lnTo>
                  <a:lnTo>
                    <a:pt x="14879" y="425599"/>
                  </a:lnTo>
                  <a:lnTo>
                    <a:pt x="26644" y="431913"/>
                  </a:lnTo>
                  <a:lnTo>
                    <a:pt x="46926" y="431427"/>
                  </a:lnTo>
                  <a:lnTo>
                    <a:pt x="87992" y="421338"/>
                  </a:lnTo>
                  <a:lnTo>
                    <a:pt x="120288" y="411439"/>
                  </a:lnTo>
                  <a:lnTo>
                    <a:pt x="155808" y="402337"/>
                  </a:lnTo>
                  <a:lnTo>
                    <a:pt x="201392" y="389279"/>
                  </a:lnTo>
                  <a:lnTo>
                    <a:pt x="229944" y="380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1151">
            <a:extLst>
              <a:ext uri="{FF2B5EF4-FFF2-40B4-BE49-F238E27FC236}">
                <a16:creationId xmlns:a16="http://schemas.microsoft.com/office/drawing/2014/main" xmlns="" id="{0AABBDC9-DC29-4FB0-BF9C-992729CB1C97}"/>
              </a:ext>
            </a:extLst>
          </p:cNvPr>
          <p:cNvGrpSpPr/>
          <p:nvPr/>
        </p:nvGrpSpPr>
        <p:grpSpPr>
          <a:xfrm>
            <a:off x="3327400" y="5848350"/>
            <a:ext cx="234951" cy="139701"/>
            <a:chOff x="3327400" y="5848350"/>
            <a:chExt cx="234951" cy="139701"/>
          </a:xfrm>
        </p:grpSpPr>
        <p:sp>
          <p:nvSpPr>
            <p:cNvPr id="178" name="SMARTInkShape-6149">
              <a:extLst>
                <a:ext uri="{FF2B5EF4-FFF2-40B4-BE49-F238E27FC236}">
                  <a16:creationId xmlns:a16="http://schemas.microsoft.com/office/drawing/2014/main" xmlns="" id="{2D4FF2F1-8BCD-4912-B078-C38556F753E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346450" y="5969000"/>
              <a:ext cx="215901" cy="19051"/>
            </a:xfrm>
            <a:custGeom>
              <a:avLst/>
              <a:gdLst/>
              <a:ahLst/>
              <a:cxnLst/>
              <a:rect l="0" t="0" r="0" b="0"/>
              <a:pathLst>
                <a:path w="215901" h="19051">
                  <a:moveTo>
                    <a:pt x="0" y="19050"/>
                  </a:moveTo>
                  <a:lnTo>
                    <a:pt x="0" y="19050"/>
                  </a:lnTo>
                  <a:lnTo>
                    <a:pt x="46139" y="17168"/>
                  </a:lnTo>
                  <a:lnTo>
                    <a:pt x="76951" y="13980"/>
                  </a:lnTo>
                  <a:lnTo>
                    <a:pt x="114163" y="10211"/>
                  </a:lnTo>
                  <a:lnTo>
                    <a:pt x="154221" y="6185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6150">
              <a:extLst>
                <a:ext uri="{FF2B5EF4-FFF2-40B4-BE49-F238E27FC236}">
                  <a16:creationId xmlns:a16="http://schemas.microsoft.com/office/drawing/2014/main" xmlns="" id="{FD446E70-C2CD-49CB-9E76-4923AF04141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327400" y="5848350"/>
              <a:ext cx="190501" cy="6351"/>
            </a:xfrm>
            <a:custGeom>
              <a:avLst/>
              <a:gdLst/>
              <a:ahLst/>
              <a:cxnLst/>
              <a:rect l="0" t="0" r="0" b="0"/>
              <a:pathLst>
                <a:path w="190501" h="6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7590" y="5762"/>
                  </a:lnTo>
                  <a:lnTo>
                    <a:pt x="81301" y="6175"/>
                  </a:lnTo>
                  <a:lnTo>
                    <a:pt x="113510" y="6273"/>
                  </a:lnTo>
                  <a:lnTo>
                    <a:pt x="160005" y="6327"/>
                  </a:lnTo>
                  <a:lnTo>
                    <a:pt x="190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1152">
            <a:extLst>
              <a:ext uri="{FF2B5EF4-FFF2-40B4-BE49-F238E27FC236}">
                <a16:creationId xmlns:a16="http://schemas.microsoft.com/office/drawing/2014/main" xmlns="" id="{FF4CFB42-3246-4D59-8E56-F8EFEA9C63F0}"/>
              </a:ext>
            </a:extLst>
          </p:cNvPr>
          <p:cNvGrpSpPr/>
          <p:nvPr/>
        </p:nvGrpSpPr>
        <p:grpSpPr>
          <a:xfrm>
            <a:off x="3882966" y="5573332"/>
            <a:ext cx="714435" cy="566397"/>
            <a:chOff x="3882966" y="5573332"/>
            <a:chExt cx="714435" cy="566397"/>
          </a:xfrm>
        </p:grpSpPr>
        <p:sp>
          <p:nvSpPr>
            <p:cNvPr id="181" name="SMARTInkShape-6151">
              <a:extLst>
                <a:ext uri="{FF2B5EF4-FFF2-40B4-BE49-F238E27FC236}">
                  <a16:creationId xmlns:a16="http://schemas.microsoft.com/office/drawing/2014/main" xmlns="" id="{2F96EBD8-35BA-4833-921B-34EC98217A7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882966" y="5573332"/>
              <a:ext cx="161985" cy="566397"/>
            </a:xfrm>
            <a:custGeom>
              <a:avLst/>
              <a:gdLst/>
              <a:ahLst/>
              <a:cxnLst/>
              <a:rect l="0" t="0" r="0" b="0"/>
              <a:pathLst>
                <a:path w="161985" h="566397">
                  <a:moveTo>
                    <a:pt x="161984" y="21018"/>
                  </a:moveTo>
                  <a:lnTo>
                    <a:pt x="161984" y="21018"/>
                  </a:lnTo>
                  <a:lnTo>
                    <a:pt x="155242" y="10905"/>
                  </a:lnTo>
                  <a:lnTo>
                    <a:pt x="146287" y="4058"/>
                  </a:lnTo>
                  <a:lnTo>
                    <a:pt x="140936" y="1244"/>
                  </a:lnTo>
                  <a:lnTo>
                    <a:pt x="125584" y="0"/>
                  </a:lnTo>
                  <a:lnTo>
                    <a:pt x="116550" y="656"/>
                  </a:lnTo>
                  <a:lnTo>
                    <a:pt x="83610" y="18434"/>
                  </a:lnTo>
                  <a:lnTo>
                    <a:pt x="50411" y="49415"/>
                  </a:lnTo>
                  <a:lnTo>
                    <a:pt x="24973" y="92148"/>
                  </a:lnTo>
                  <a:lnTo>
                    <a:pt x="12661" y="126009"/>
                  </a:lnTo>
                  <a:lnTo>
                    <a:pt x="3896" y="162225"/>
                  </a:lnTo>
                  <a:lnTo>
                    <a:pt x="0" y="199488"/>
                  </a:lnTo>
                  <a:lnTo>
                    <a:pt x="2032" y="237216"/>
                  </a:lnTo>
                  <a:lnTo>
                    <a:pt x="8344" y="274445"/>
                  </a:lnTo>
                  <a:lnTo>
                    <a:pt x="18205" y="309806"/>
                  </a:lnTo>
                  <a:lnTo>
                    <a:pt x="35288" y="344336"/>
                  </a:lnTo>
                  <a:lnTo>
                    <a:pt x="66824" y="391748"/>
                  </a:lnTo>
                  <a:lnTo>
                    <a:pt x="94748" y="432606"/>
                  </a:lnTo>
                  <a:lnTo>
                    <a:pt x="112664" y="471523"/>
                  </a:lnTo>
                  <a:lnTo>
                    <a:pt x="118192" y="495704"/>
                  </a:lnTo>
                  <a:lnTo>
                    <a:pt x="116631" y="525184"/>
                  </a:lnTo>
                  <a:lnTo>
                    <a:pt x="111018" y="543071"/>
                  </a:lnTo>
                  <a:lnTo>
                    <a:pt x="101938" y="554785"/>
                  </a:lnTo>
                  <a:lnTo>
                    <a:pt x="90847" y="561635"/>
                  </a:lnTo>
                  <a:lnTo>
                    <a:pt x="63585" y="566396"/>
                  </a:lnTo>
                  <a:lnTo>
                    <a:pt x="56397" y="564915"/>
                  </a:lnTo>
                  <a:lnTo>
                    <a:pt x="47684" y="560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6152">
              <a:extLst>
                <a:ext uri="{FF2B5EF4-FFF2-40B4-BE49-F238E27FC236}">
                  <a16:creationId xmlns:a16="http://schemas.microsoft.com/office/drawing/2014/main" xmlns="" id="{1C7C4F10-AF4D-488F-9B51-D3DB77A70E9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140309" y="5831992"/>
              <a:ext cx="285642" cy="238609"/>
            </a:xfrm>
            <a:custGeom>
              <a:avLst/>
              <a:gdLst/>
              <a:ahLst/>
              <a:cxnLst/>
              <a:rect l="0" t="0" r="0" b="0"/>
              <a:pathLst>
                <a:path w="285642" h="238609">
                  <a:moveTo>
                    <a:pt x="234841" y="3658"/>
                  </a:moveTo>
                  <a:lnTo>
                    <a:pt x="234841" y="3658"/>
                  </a:lnTo>
                  <a:lnTo>
                    <a:pt x="234841" y="287"/>
                  </a:lnTo>
                  <a:lnTo>
                    <a:pt x="235546" y="0"/>
                  </a:lnTo>
                  <a:lnTo>
                    <a:pt x="238212" y="1561"/>
                  </a:lnTo>
                  <a:lnTo>
                    <a:pt x="239867" y="6489"/>
                  </a:lnTo>
                  <a:lnTo>
                    <a:pt x="240308" y="9779"/>
                  </a:lnTo>
                  <a:lnTo>
                    <a:pt x="230878" y="46181"/>
                  </a:lnTo>
                  <a:lnTo>
                    <a:pt x="217360" y="86029"/>
                  </a:lnTo>
                  <a:lnTo>
                    <a:pt x="191248" y="128410"/>
                  </a:lnTo>
                  <a:lnTo>
                    <a:pt x="157014" y="165975"/>
                  </a:lnTo>
                  <a:lnTo>
                    <a:pt x="120764" y="190041"/>
                  </a:lnTo>
                  <a:lnTo>
                    <a:pt x="98297" y="198914"/>
                  </a:lnTo>
                  <a:lnTo>
                    <a:pt x="74672" y="199564"/>
                  </a:lnTo>
                  <a:lnTo>
                    <a:pt x="50060" y="193738"/>
                  </a:lnTo>
                  <a:lnTo>
                    <a:pt x="25010" y="181742"/>
                  </a:lnTo>
                  <a:lnTo>
                    <a:pt x="9174" y="165121"/>
                  </a:lnTo>
                  <a:lnTo>
                    <a:pt x="1194" y="146680"/>
                  </a:lnTo>
                  <a:lnTo>
                    <a:pt x="0" y="129077"/>
                  </a:lnTo>
                  <a:lnTo>
                    <a:pt x="3702" y="115609"/>
                  </a:lnTo>
                  <a:lnTo>
                    <a:pt x="6665" y="110043"/>
                  </a:lnTo>
                  <a:lnTo>
                    <a:pt x="19365" y="101975"/>
                  </a:lnTo>
                  <a:lnTo>
                    <a:pt x="27690" y="98836"/>
                  </a:lnTo>
                  <a:lnTo>
                    <a:pt x="63004" y="97789"/>
                  </a:lnTo>
                  <a:lnTo>
                    <a:pt x="104747" y="112059"/>
                  </a:lnTo>
                  <a:lnTo>
                    <a:pt x="137510" y="124508"/>
                  </a:lnTo>
                  <a:lnTo>
                    <a:pt x="171122" y="137803"/>
                  </a:lnTo>
                  <a:lnTo>
                    <a:pt x="211728" y="160448"/>
                  </a:lnTo>
                  <a:lnTo>
                    <a:pt x="255891" y="197270"/>
                  </a:lnTo>
                  <a:lnTo>
                    <a:pt x="278300" y="223857"/>
                  </a:lnTo>
                  <a:lnTo>
                    <a:pt x="285641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6153">
              <a:extLst>
                <a:ext uri="{FF2B5EF4-FFF2-40B4-BE49-F238E27FC236}">
                  <a16:creationId xmlns:a16="http://schemas.microsoft.com/office/drawing/2014/main" xmlns="" id="{D417B597-D4A5-4332-971A-1A2B52BD8B5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572000" y="60198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1153">
            <a:extLst>
              <a:ext uri="{FF2B5EF4-FFF2-40B4-BE49-F238E27FC236}">
                <a16:creationId xmlns:a16="http://schemas.microsoft.com/office/drawing/2014/main" xmlns="" id="{DA5EE85B-CE73-4B9E-80EF-3D306E3061B0}"/>
              </a:ext>
            </a:extLst>
          </p:cNvPr>
          <p:cNvGrpSpPr/>
          <p:nvPr/>
        </p:nvGrpSpPr>
        <p:grpSpPr>
          <a:xfrm>
            <a:off x="4825221" y="5777801"/>
            <a:ext cx="1076247" cy="489650"/>
            <a:chOff x="4825221" y="5777801"/>
            <a:chExt cx="1076247" cy="489650"/>
          </a:xfrm>
        </p:grpSpPr>
        <p:sp>
          <p:nvSpPr>
            <p:cNvPr id="185" name="SMARTInkShape-6154">
              <a:extLst>
                <a:ext uri="{FF2B5EF4-FFF2-40B4-BE49-F238E27FC236}">
                  <a16:creationId xmlns:a16="http://schemas.microsoft.com/office/drawing/2014/main" xmlns="" id="{37B72D42-8822-485B-9FFD-1379F99AA57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825221" y="5777801"/>
              <a:ext cx="172230" cy="344067"/>
            </a:xfrm>
            <a:custGeom>
              <a:avLst/>
              <a:gdLst/>
              <a:ahLst/>
              <a:cxnLst/>
              <a:rect l="0" t="0" r="0" b="0"/>
              <a:pathLst>
                <a:path w="172230" h="344067">
                  <a:moveTo>
                    <a:pt x="121429" y="229299"/>
                  </a:moveTo>
                  <a:lnTo>
                    <a:pt x="121429" y="229299"/>
                  </a:lnTo>
                  <a:lnTo>
                    <a:pt x="122134" y="218455"/>
                  </a:lnTo>
                  <a:lnTo>
                    <a:pt x="125087" y="203273"/>
                  </a:lnTo>
                  <a:lnTo>
                    <a:pt x="123525" y="193978"/>
                  </a:lnTo>
                  <a:lnTo>
                    <a:pt x="115308" y="180811"/>
                  </a:lnTo>
                  <a:lnTo>
                    <a:pt x="106008" y="175998"/>
                  </a:lnTo>
                  <a:lnTo>
                    <a:pt x="100565" y="174715"/>
                  </a:lnTo>
                  <a:lnTo>
                    <a:pt x="85110" y="180815"/>
                  </a:lnTo>
                  <a:lnTo>
                    <a:pt x="43072" y="214469"/>
                  </a:lnTo>
                  <a:lnTo>
                    <a:pt x="13232" y="256342"/>
                  </a:lnTo>
                  <a:lnTo>
                    <a:pt x="0" y="297755"/>
                  </a:lnTo>
                  <a:lnTo>
                    <a:pt x="668" y="320166"/>
                  </a:lnTo>
                  <a:lnTo>
                    <a:pt x="2822" y="330094"/>
                  </a:lnTo>
                  <a:lnTo>
                    <a:pt x="7079" y="336712"/>
                  </a:lnTo>
                  <a:lnTo>
                    <a:pt x="12741" y="341125"/>
                  </a:lnTo>
                  <a:lnTo>
                    <a:pt x="19337" y="344066"/>
                  </a:lnTo>
                  <a:lnTo>
                    <a:pt x="37955" y="341690"/>
                  </a:lnTo>
                  <a:lnTo>
                    <a:pt x="48846" y="338093"/>
                  </a:lnTo>
                  <a:lnTo>
                    <a:pt x="81030" y="312804"/>
                  </a:lnTo>
                  <a:lnTo>
                    <a:pt x="98535" y="280994"/>
                  </a:lnTo>
                  <a:lnTo>
                    <a:pt x="113370" y="238163"/>
                  </a:lnTo>
                  <a:lnTo>
                    <a:pt x="120290" y="211925"/>
                  </a:lnTo>
                  <a:lnTo>
                    <a:pt x="127020" y="183849"/>
                  </a:lnTo>
                  <a:lnTo>
                    <a:pt x="133623" y="157372"/>
                  </a:lnTo>
                  <a:lnTo>
                    <a:pt x="140141" y="131958"/>
                  </a:lnTo>
                  <a:lnTo>
                    <a:pt x="150912" y="86553"/>
                  </a:lnTo>
                  <a:lnTo>
                    <a:pt x="156976" y="39308"/>
                  </a:lnTo>
                  <a:lnTo>
                    <a:pt x="158067" y="12374"/>
                  </a:lnTo>
                  <a:lnTo>
                    <a:pt x="155821" y="2831"/>
                  </a:lnTo>
                  <a:lnTo>
                    <a:pt x="154236" y="709"/>
                  </a:lnTo>
                  <a:lnTo>
                    <a:pt x="152472" y="0"/>
                  </a:lnTo>
                  <a:lnTo>
                    <a:pt x="150591" y="233"/>
                  </a:lnTo>
                  <a:lnTo>
                    <a:pt x="137831" y="20787"/>
                  </a:lnTo>
                  <a:lnTo>
                    <a:pt x="124015" y="63801"/>
                  </a:lnTo>
                  <a:lnTo>
                    <a:pt x="115288" y="102358"/>
                  </a:lnTo>
                  <a:lnTo>
                    <a:pt x="107410" y="143953"/>
                  </a:lnTo>
                  <a:lnTo>
                    <a:pt x="101558" y="183606"/>
                  </a:lnTo>
                  <a:lnTo>
                    <a:pt x="104131" y="216752"/>
                  </a:lnTo>
                  <a:lnTo>
                    <a:pt x="119361" y="259213"/>
                  </a:lnTo>
                  <a:lnTo>
                    <a:pt x="139866" y="296724"/>
                  </a:lnTo>
                  <a:lnTo>
                    <a:pt x="172229" y="343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6155">
              <a:extLst>
                <a:ext uri="{FF2B5EF4-FFF2-40B4-BE49-F238E27FC236}">
                  <a16:creationId xmlns:a16="http://schemas.microsoft.com/office/drawing/2014/main" xmlns="" id="{9A0ED087-C5B0-4775-8C88-E7242225F4B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143500" y="5873750"/>
              <a:ext cx="25139" cy="266701"/>
            </a:xfrm>
            <a:custGeom>
              <a:avLst/>
              <a:gdLst/>
              <a:ahLst/>
              <a:cxnLst/>
              <a:rect l="0" t="0" r="0" b="0"/>
              <a:pathLst>
                <a:path w="25139" h="266701">
                  <a:moveTo>
                    <a:pt x="19050" y="0"/>
                  </a:moveTo>
                  <a:lnTo>
                    <a:pt x="19050" y="0"/>
                  </a:lnTo>
                  <a:lnTo>
                    <a:pt x="22421" y="3371"/>
                  </a:lnTo>
                  <a:lnTo>
                    <a:pt x="24812" y="38296"/>
                  </a:lnTo>
                  <a:lnTo>
                    <a:pt x="25138" y="69231"/>
                  </a:lnTo>
                  <a:lnTo>
                    <a:pt x="21521" y="104147"/>
                  </a:lnTo>
                  <a:lnTo>
                    <a:pt x="15915" y="140126"/>
                  </a:lnTo>
                  <a:lnTo>
                    <a:pt x="11071" y="174932"/>
                  </a:lnTo>
                  <a:lnTo>
                    <a:pt x="8448" y="207335"/>
                  </a:lnTo>
                  <a:lnTo>
                    <a:pt x="3393" y="251524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6156">
              <a:extLst>
                <a:ext uri="{FF2B5EF4-FFF2-40B4-BE49-F238E27FC236}">
                  <a16:creationId xmlns:a16="http://schemas.microsoft.com/office/drawing/2014/main" xmlns="" id="{CD590135-96A9-420F-B90E-43D996DBEB6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171879" y="5847074"/>
              <a:ext cx="181172" cy="64777"/>
            </a:xfrm>
            <a:custGeom>
              <a:avLst/>
              <a:gdLst/>
              <a:ahLst/>
              <a:cxnLst/>
              <a:rect l="0" t="0" r="0" b="0"/>
              <a:pathLst>
                <a:path w="181172" h="64777">
                  <a:moveTo>
                    <a:pt x="3371" y="64776"/>
                  </a:moveTo>
                  <a:lnTo>
                    <a:pt x="3371" y="64776"/>
                  </a:lnTo>
                  <a:lnTo>
                    <a:pt x="0" y="54663"/>
                  </a:lnTo>
                  <a:lnTo>
                    <a:pt x="226" y="45935"/>
                  </a:lnTo>
                  <a:lnTo>
                    <a:pt x="1274" y="41632"/>
                  </a:lnTo>
                  <a:lnTo>
                    <a:pt x="13728" y="31207"/>
                  </a:lnTo>
                  <a:lnTo>
                    <a:pt x="48303" y="15318"/>
                  </a:lnTo>
                  <a:lnTo>
                    <a:pt x="79080" y="6812"/>
                  </a:lnTo>
                  <a:lnTo>
                    <a:pt x="113924" y="679"/>
                  </a:lnTo>
                  <a:lnTo>
                    <a:pt x="155759" y="0"/>
                  </a:lnTo>
                  <a:lnTo>
                    <a:pt x="181171" y="1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6157">
              <a:extLst>
                <a:ext uri="{FF2B5EF4-FFF2-40B4-BE49-F238E27FC236}">
                  <a16:creationId xmlns:a16="http://schemas.microsoft.com/office/drawing/2014/main" xmlns="" id="{FE74CA5F-8B75-40DC-AB9D-1095A9EE7C1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165529" y="5965629"/>
              <a:ext cx="193872" cy="16072"/>
            </a:xfrm>
            <a:custGeom>
              <a:avLst/>
              <a:gdLst/>
              <a:ahLst/>
              <a:cxnLst/>
              <a:rect l="0" t="0" r="0" b="0"/>
              <a:pathLst>
                <a:path w="193872" h="16072">
                  <a:moveTo>
                    <a:pt x="3371" y="3371"/>
                  </a:moveTo>
                  <a:lnTo>
                    <a:pt x="3371" y="3371"/>
                  </a:lnTo>
                  <a:lnTo>
                    <a:pt x="0" y="3371"/>
                  </a:lnTo>
                  <a:lnTo>
                    <a:pt x="38300" y="2666"/>
                  </a:lnTo>
                  <a:lnTo>
                    <a:pt x="73693" y="0"/>
                  </a:lnTo>
                  <a:lnTo>
                    <a:pt x="109649" y="226"/>
                  </a:lnTo>
                  <a:lnTo>
                    <a:pt x="155981" y="6202"/>
                  </a:lnTo>
                  <a:lnTo>
                    <a:pt x="193871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6158">
              <a:extLst>
                <a:ext uri="{FF2B5EF4-FFF2-40B4-BE49-F238E27FC236}">
                  <a16:creationId xmlns:a16="http://schemas.microsoft.com/office/drawing/2014/main" xmlns="" id="{5D047EA2-B725-4F96-B671-D1E01129CDB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251450" y="6121400"/>
              <a:ext cx="84033" cy="120651"/>
            </a:xfrm>
            <a:custGeom>
              <a:avLst/>
              <a:gdLst/>
              <a:ahLst/>
              <a:cxnLst/>
              <a:rect l="0" t="0" r="0" b="0"/>
              <a:pathLst>
                <a:path w="84033" h="120651">
                  <a:moveTo>
                    <a:pt x="0" y="0"/>
                  </a:moveTo>
                  <a:lnTo>
                    <a:pt x="0" y="0"/>
                  </a:lnTo>
                  <a:lnTo>
                    <a:pt x="6480" y="705"/>
                  </a:lnTo>
                  <a:lnTo>
                    <a:pt x="15580" y="3371"/>
                  </a:lnTo>
                  <a:lnTo>
                    <a:pt x="32603" y="15580"/>
                  </a:lnTo>
                  <a:lnTo>
                    <a:pt x="69925" y="59890"/>
                  </a:lnTo>
                  <a:lnTo>
                    <a:pt x="82180" y="84851"/>
                  </a:lnTo>
                  <a:lnTo>
                    <a:pt x="84032" y="99800"/>
                  </a:lnTo>
                  <a:lnTo>
                    <a:pt x="825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6159">
              <a:extLst>
                <a:ext uri="{FF2B5EF4-FFF2-40B4-BE49-F238E27FC236}">
                  <a16:creationId xmlns:a16="http://schemas.microsoft.com/office/drawing/2014/main" xmlns="" id="{E4F8D556-5AB0-4896-98CA-B133578B5EC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238750" y="6142011"/>
              <a:ext cx="101339" cy="125440"/>
            </a:xfrm>
            <a:custGeom>
              <a:avLst/>
              <a:gdLst/>
              <a:ahLst/>
              <a:cxnLst/>
              <a:rect l="0" t="0" r="0" b="0"/>
              <a:pathLst>
                <a:path w="101339" h="125440">
                  <a:moveTo>
                    <a:pt x="95250" y="30189"/>
                  </a:moveTo>
                  <a:lnTo>
                    <a:pt x="95250" y="30189"/>
                  </a:lnTo>
                  <a:lnTo>
                    <a:pt x="95956" y="20050"/>
                  </a:lnTo>
                  <a:lnTo>
                    <a:pt x="101338" y="0"/>
                  </a:lnTo>
                  <a:lnTo>
                    <a:pt x="60151" y="46010"/>
                  </a:lnTo>
                  <a:lnTo>
                    <a:pt x="25795" y="90615"/>
                  </a:lnTo>
                  <a:lnTo>
                    <a:pt x="0" y="125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6160">
              <a:extLst>
                <a:ext uri="{FF2B5EF4-FFF2-40B4-BE49-F238E27FC236}">
                  <a16:creationId xmlns:a16="http://schemas.microsoft.com/office/drawing/2014/main" xmlns="" id="{EA53BB9B-8F2B-4E30-9B10-4F15FC2F074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465817" y="5918199"/>
              <a:ext cx="96784" cy="241302"/>
            </a:xfrm>
            <a:custGeom>
              <a:avLst/>
              <a:gdLst/>
              <a:ahLst/>
              <a:cxnLst/>
              <a:rect l="0" t="0" r="0" b="0"/>
              <a:pathLst>
                <a:path w="96784" h="241302">
                  <a:moveTo>
                    <a:pt x="96783" y="1"/>
                  </a:moveTo>
                  <a:lnTo>
                    <a:pt x="96783" y="1"/>
                  </a:lnTo>
                  <a:lnTo>
                    <a:pt x="86670" y="0"/>
                  </a:lnTo>
                  <a:lnTo>
                    <a:pt x="82280" y="2118"/>
                  </a:lnTo>
                  <a:lnTo>
                    <a:pt x="54099" y="33259"/>
                  </a:lnTo>
                  <a:lnTo>
                    <a:pt x="23624" y="78459"/>
                  </a:lnTo>
                  <a:lnTo>
                    <a:pt x="8000" y="119831"/>
                  </a:lnTo>
                  <a:lnTo>
                    <a:pt x="0" y="161252"/>
                  </a:lnTo>
                  <a:lnTo>
                    <a:pt x="2903" y="201604"/>
                  </a:lnTo>
                  <a:lnTo>
                    <a:pt x="4562" y="210603"/>
                  </a:lnTo>
                  <a:lnTo>
                    <a:pt x="12051" y="224365"/>
                  </a:lnTo>
                  <a:lnTo>
                    <a:pt x="17012" y="230011"/>
                  </a:lnTo>
                  <a:lnTo>
                    <a:pt x="31930" y="236283"/>
                  </a:lnTo>
                  <a:lnTo>
                    <a:pt x="58683" y="241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6161">
              <a:extLst>
                <a:ext uri="{FF2B5EF4-FFF2-40B4-BE49-F238E27FC236}">
                  <a16:creationId xmlns:a16="http://schemas.microsoft.com/office/drawing/2014/main" xmlns="" id="{C3CAC402-A568-4418-AA30-92C69E88EB8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570333" y="5989815"/>
              <a:ext cx="179528" cy="163336"/>
            </a:xfrm>
            <a:custGeom>
              <a:avLst/>
              <a:gdLst/>
              <a:ahLst/>
              <a:cxnLst/>
              <a:rect l="0" t="0" r="0" b="0"/>
              <a:pathLst>
                <a:path w="179528" h="163336">
                  <a:moveTo>
                    <a:pt x="170067" y="10935"/>
                  </a:moveTo>
                  <a:lnTo>
                    <a:pt x="170067" y="10935"/>
                  </a:lnTo>
                  <a:lnTo>
                    <a:pt x="175534" y="0"/>
                  </a:lnTo>
                  <a:lnTo>
                    <a:pt x="176534" y="117"/>
                  </a:lnTo>
                  <a:lnTo>
                    <a:pt x="179527" y="2129"/>
                  </a:lnTo>
                  <a:lnTo>
                    <a:pt x="179445" y="11020"/>
                  </a:lnTo>
                  <a:lnTo>
                    <a:pt x="175647" y="24378"/>
                  </a:lnTo>
                  <a:lnTo>
                    <a:pt x="146709" y="67599"/>
                  </a:lnTo>
                  <a:lnTo>
                    <a:pt x="116109" y="91459"/>
                  </a:lnTo>
                  <a:lnTo>
                    <a:pt x="76860" y="111935"/>
                  </a:lnTo>
                  <a:lnTo>
                    <a:pt x="40694" y="121294"/>
                  </a:lnTo>
                  <a:lnTo>
                    <a:pt x="14377" y="120696"/>
                  </a:lnTo>
                  <a:lnTo>
                    <a:pt x="9123" y="117975"/>
                  </a:lnTo>
                  <a:lnTo>
                    <a:pt x="5621" y="114045"/>
                  </a:lnTo>
                  <a:lnTo>
                    <a:pt x="1730" y="103328"/>
                  </a:lnTo>
                  <a:lnTo>
                    <a:pt x="0" y="89158"/>
                  </a:lnTo>
                  <a:lnTo>
                    <a:pt x="1656" y="82839"/>
                  </a:lnTo>
                  <a:lnTo>
                    <a:pt x="9140" y="72055"/>
                  </a:lnTo>
                  <a:lnTo>
                    <a:pt x="21403" y="64440"/>
                  </a:lnTo>
                  <a:lnTo>
                    <a:pt x="28624" y="61422"/>
                  </a:lnTo>
                  <a:lnTo>
                    <a:pt x="44174" y="59950"/>
                  </a:lnTo>
                  <a:lnTo>
                    <a:pt x="60492" y="63058"/>
                  </a:lnTo>
                  <a:lnTo>
                    <a:pt x="105769" y="91517"/>
                  </a:lnTo>
                  <a:lnTo>
                    <a:pt x="147018" y="136879"/>
                  </a:lnTo>
                  <a:lnTo>
                    <a:pt x="163717" y="16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6162">
              <a:extLst>
                <a:ext uri="{FF2B5EF4-FFF2-40B4-BE49-F238E27FC236}">
                  <a16:creationId xmlns:a16="http://schemas.microsoft.com/office/drawing/2014/main" xmlns="" id="{6D92769D-2060-449D-B345-43CD2E02E9A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816600" y="5911850"/>
              <a:ext cx="84868" cy="298451"/>
            </a:xfrm>
            <a:custGeom>
              <a:avLst/>
              <a:gdLst/>
              <a:ahLst/>
              <a:cxnLst/>
              <a:rect l="0" t="0" r="0" b="0"/>
              <a:pathLst>
                <a:path w="84868" h="298451">
                  <a:moveTo>
                    <a:pt x="31750" y="0"/>
                  </a:moveTo>
                  <a:lnTo>
                    <a:pt x="31750" y="0"/>
                  </a:lnTo>
                  <a:lnTo>
                    <a:pt x="68481" y="39231"/>
                  </a:lnTo>
                  <a:lnTo>
                    <a:pt x="79825" y="66825"/>
                  </a:lnTo>
                  <a:lnTo>
                    <a:pt x="84867" y="102607"/>
                  </a:lnTo>
                  <a:lnTo>
                    <a:pt x="81463" y="142030"/>
                  </a:lnTo>
                  <a:lnTo>
                    <a:pt x="72189" y="181658"/>
                  </a:lnTo>
                  <a:lnTo>
                    <a:pt x="58660" y="218085"/>
                  </a:lnTo>
                  <a:lnTo>
                    <a:pt x="37595" y="251209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5" name="SMARTInkShape-6163">
            <a:extLst>
              <a:ext uri="{FF2B5EF4-FFF2-40B4-BE49-F238E27FC236}">
                <a16:creationId xmlns:a16="http://schemas.microsoft.com/office/drawing/2014/main" xmlns="" id="{0ECEB9EF-C6B5-469F-BDBA-6ACA781CC11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236083" y="5228394"/>
            <a:ext cx="602368" cy="321168"/>
          </a:xfrm>
          <a:custGeom>
            <a:avLst/>
            <a:gdLst/>
            <a:ahLst/>
            <a:cxnLst/>
            <a:rect l="0" t="0" r="0" b="0"/>
            <a:pathLst>
              <a:path w="602368" h="321168">
                <a:moveTo>
                  <a:pt x="5467" y="308806"/>
                </a:moveTo>
                <a:lnTo>
                  <a:pt x="5467" y="308806"/>
                </a:lnTo>
                <a:lnTo>
                  <a:pt x="2096" y="312177"/>
                </a:lnTo>
                <a:lnTo>
                  <a:pt x="441" y="315713"/>
                </a:lnTo>
                <a:lnTo>
                  <a:pt x="0" y="317644"/>
                </a:lnTo>
                <a:lnTo>
                  <a:pt x="411" y="318932"/>
                </a:lnTo>
                <a:lnTo>
                  <a:pt x="1391" y="319790"/>
                </a:lnTo>
                <a:lnTo>
                  <a:pt x="4662" y="321167"/>
                </a:lnTo>
                <a:lnTo>
                  <a:pt x="43702" y="276737"/>
                </a:lnTo>
                <a:lnTo>
                  <a:pt x="82805" y="233609"/>
                </a:lnTo>
                <a:lnTo>
                  <a:pt x="113687" y="201537"/>
                </a:lnTo>
                <a:lnTo>
                  <a:pt x="146228" y="166586"/>
                </a:lnTo>
                <a:lnTo>
                  <a:pt x="179505" y="129886"/>
                </a:lnTo>
                <a:lnTo>
                  <a:pt x="213110" y="92408"/>
                </a:lnTo>
                <a:lnTo>
                  <a:pt x="253649" y="49092"/>
                </a:lnTo>
                <a:lnTo>
                  <a:pt x="299109" y="9526"/>
                </a:lnTo>
                <a:lnTo>
                  <a:pt x="310247" y="2931"/>
                </a:lnTo>
                <a:lnTo>
                  <a:pt x="319901" y="0"/>
                </a:lnTo>
                <a:lnTo>
                  <a:pt x="324451" y="630"/>
                </a:lnTo>
                <a:lnTo>
                  <a:pt x="349538" y="12167"/>
                </a:lnTo>
                <a:lnTo>
                  <a:pt x="371135" y="32216"/>
                </a:lnTo>
                <a:lnTo>
                  <a:pt x="398779" y="70612"/>
                </a:lnTo>
                <a:lnTo>
                  <a:pt x="424630" y="105340"/>
                </a:lnTo>
                <a:lnTo>
                  <a:pt x="454228" y="144294"/>
                </a:lnTo>
                <a:lnTo>
                  <a:pt x="483846" y="185124"/>
                </a:lnTo>
                <a:lnTo>
                  <a:pt x="511591" y="221145"/>
                </a:lnTo>
                <a:lnTo>
                  <a:pt x="545367" y="263548"/>
                </a:lnTo>
                <a:lnTo>
                  <a:pt x="589121" y="308299"/>
                </a:lnTo>
                <a:lnTo>
                  <a:pt x="602367" y="31515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SMARTInkShape-6164">
            <a:extLst>
              <a:ext uri="{FF2B5EF4-FFF2-40B4-BE49-F238E27FC236}">
                <a16:creationId xmlns:a16="http://schemas.microsoft.com/office/drawing/2014/main" xmlns="" id="{3CBCF07A-DF76-4034-B92E-44DB245F443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156200" y="5645331"/>
            <a:ext cx="431801" cy="196670"/>
          </a:xfrm>
          <a:custGeom>
            <a:avLst/>
            <a:gdLst/>
            <a:ahLst/>
            <a:cxnLst/>
            <a:rect l="0" t="0" r="0" b="0"/>
            <a:pathLst>
              <a:path w="431801" h="196670">
                <a:moveTo>
                  <a:pt x="0" y="158569"/>
                </a:moveTo>
                <a:lnTo>
                  <a:pt x="0" y="158569"/>
                </a:lnTo>
                <a:lnTo>
                  <a:pt x="0" y="161940"/>
                </a:lnTo>
                <a:lnTo>
                  <a:pt x="705" y="162933"/>
                </a:lnTo>
                <a:lnTo>
                  <a:pt x="1882" y="163595"/>
                </a:lnTo>
                <a:lnTo>
                  <a:pt x="3371" y="164036"/>
                </a:lnTo>
                <a:lnTo>
                  <a:pt x="4364" y="165035"/>
                </a:lnTo>
                <a:lnTo>
                  <a:pt x="5467" y="168029"/>
                </a:lnTo>
                <a:lnTo>
                  <a:pt x="6467" y="169109"/>
                </a:lnTo>
                <a:lnTo>
                  <a:pt x="9460" y="170309"/>
                </a:lnTo>
                <a:lnTo>
                  <a:pt x="15022" y="167079"/>
                </a:lnTo>
                <a:lnTo>
                  <a:pt x="50793" y="139412"/>
                </a:lnTo>
                <a:lnTo>
                  <a:pt x="89995" y="114871"/>
                </a:lnTo>
                <a:lnTo>
                  <a:pt x="135634" y="85570"/>
                </a:lnTo>
                <a:lnTo>
                  <a:pt x="175890" y="55957"/>
                </a:lnTo>
                <a:lnTo>
                  <a:pt x="217692" y="26274"/>
                </a:lnTo>
                <a:lnTo>
                  <a:pt x="253724" y="0"/>
                </a:lnTo>
                <a:lnTo>
                  <a:pt x="253993" y="9283"/>
                </a:lnTo>
                <a:lnTo>
                  <a:pt x="278484" y="41178"/>
                </a:lnTo>
                <a:lnTo>
                  <a:pt x="317946" y="84267"/>
                </a:lnTo>
                <a:lnTo>
                  <a:pt x="351264" y="121031"/>
                </a:lnTo>
                <a:lnTo>
                  <a:pt x="393706" y="168009"/>
                </a:lnTo>
                <a:lnTo>
                  <a:pt x="431800" y="19666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34100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18</cp:revision>
  <dcterms:created xsi:type="dcterms:W3CDTF">2019-08-29T19:54:54Z</dcterms:created>
  <dcterms:modified xsi:type="dcterms:W3CDTF">2019-10-01T21:36:36Z</dcterms:modified>
</cp:coreProperties>
</file>