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61" r:id="rId2"/>
    <p:sldId id="525" r:id="rId3"/>
    <p:sldId id="555" r:id="rId4"/>
    <p:sldId id="577" r:id="rId5"/>
    <p:sldId id="589" r:id="rId6"/>
    <p:sldId id="590" r:id="rId7"/>
    <p:sldId id="578" r:id="rId8"/>
    <p:sldId id="591" r:id="rId9"/>
    <p:sldId id="592" r:id="rId10"/>
    <p:sldId id="580" r:id="rId11"/>
    <p:sldId id="593" r:id="rId12"/>
    <p:sldId id="594" r:id="rId13"/>
    <p:sldId id="581" r:id="rId14"/>
    <p:sldId id="582" r:id="rId15"/>
    <p:sldId id="583" r:id="rId16"/>
    <p:sldId id="584" r:id="rId17"/>
    <p:sldId id="585" r:id="rId18"/>
    <p:sldId id="586" r:id="rId19"/>
    <p:sldId id="587" r:id="rId20"/>
    <p:sldId id="588" r:id="rId21"/>
  </p:sldIdLst>
  <p:sldSz cx="9144000" cy="6858000" type="screen4x3"/>
  <p:notesSz cx="69977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0000"/>
    <a:srgbClr val="0000FF"/>
    <a:srgbClr val="009644"/>
    <a:srgbClr val="800080"/>
    <a:srgbClr val="00FF00"/>
    <a:srgbClr val="990033"/>
    <a:srgbClr val="FF66FF"/>
    <a:srgbClr val="FFDDA7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2" autoAdjust="0"/>
    <p:restoredTop sz="71930" autoAdjust="0"/>
  </p:normalViewPr>
  <p:slideViewPr>
    <p:cSldViewPr snapToGrid="0">
      <p:cViewPr varScale="1">
        <p:scale>
          <a:sx n="60" d="100"/>
          <a:sy n="60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-2766" y="-102"/>
      </p:cViewPr>
      <p:guideLst>
        <p:guide orient="horz" pos="2920"/>
        <p:guide pos="2204"/>
      </p:guideLst>
    </p:cSldViewPr>
  </p:notes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36A69AB2-55FC-45EB-AD04-17DD157E85F7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3725"/>
            <a:ext cx="5598160" cy="4171950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B66D28E6-21B6-42B0-87EB-9BE76834E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Similar to? </a:t>
            </a:r>
            <a:r>
              <a:rPr lang="en-US" dirty="0" err="1" smtClean="0"/>
              <a:t>DreamWeaver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Similar to what</a:t>
            </a:r>
            <a:r>
              <a:rPr lang="en-US" baseline="0" dirty="0" smtClean="0"/>
              <a:t> queueing theory suggests.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Compared to 1333 </a:t>
            </a:r>
            <a:r>
              <a:rPr lang="en-US" dirty="0" err="1" smtClean="0"/>
              <a:t>MHz.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Measure bandwidth in previous epoch and find frequency for next epoch based on observed</a:t>
            </a:r>
            <a:r>
              <a:rPr lang="en-US" baseline="0" dirty="0" smtClean="0"/>
              <a:t> latency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bandwidth graph.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smtClean="0"/>
          </a:p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Mor Harchol-Balter, CMU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Mor Harchol-Balter, CMU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 smtClean="0"/>
          </a:p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762000"/>
            <a:ext cx="84582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CSE 591: Energy-Efficient Computing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4000" dirty="0" smtClean="0"/>
              <a:t>Lecture 19</a:t>
            </a:r>
            <a:br>
              <a:rPr lang="en-US" sz="4000" dirty="0" smtClean="0"/>
            </a:br>
            <a:r>
              <a:rPr lang="en-US" sz="4000" dirty="0" smtClean="0"/>
              <a:t>SPEED: memory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Anshul Gandhi</a:t>
            </a:r>
          </a:p>
          <a:p>
            <a:r>
              <a:rPr lang="en-US" smtClean="0">
                <a:solidFill>
                  <a:srgbClr val="002060"/>
                </a:solidFill>
              </a:rPr>
              <a:t>347</a:t>
            </a:r>
            <a:r>
              <a:rPr lang="en-US" dirty="0" smtClean="0">
                <a:solidFill>
                  <a:srgbClr val="002060"/>
                </a:solidFill>
              </a:rPr>
              <a:t>, CS building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anshul@cs.stonybrook.edu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91041"/>
            <a:ext cx="4483418" cy="2683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60582" y="1891041"/>
            <a:ext cx="4483418" cy="2606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Comparisons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84611"/>
            <a:ext cx="5324475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5537" y="1939322"/>
            <a:ext cx="3657600" cy="2548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Sensitivity analysis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9301" y="1277004"/>
            <a:ext cx="7294519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1924" y="3013502"/>
            <a:ext cx="7520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memory_dvfs</a:t>
            </a:r>
            <a:r>
              <a:rPr lang="en-US" sz="4800" dirty="0" smtClean="0"/>
              <a:t> paper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Memory power %</a:t>
            </a:r>
            <a:endParaRPr lang="en-US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28522"/>
            <a:ext cx="9144000" cy="3190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Active energy</a:t>
            </a:r>
            <a:endParaRPr lang="en-US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57134"/>
            <a:ext cx="9144000" cy="2040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5707117" y="3310759"/>
            <a:ext cx="2317531" cy="614855"/>
          </a:xfrm>
          <a:prstGeom prst="roundRect">
            <a:avLst/>
          </a:prstGeom>
          <a:solidFill>
            <a:srgbClr val="FF000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 power</a:t>
            </a:r>
            <a:endParaRPr lang="en-US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715157"/>
            <a:ext cx="6400800" cy="458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VF scaling</a:t>
            </a:r>
            <a:endParaRPr lang="en-US" dirty="0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966913"/>
            <a:ext cx="7315200" cy="4221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Latency vs. B/W</a:t>
            </a:r>
            <a:endParaRPr lang="en-US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109787"/>
            <a:ext cx="7315200" cy="398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3950" y="1069247"/>
            <a:ext cx="6896100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B/W vs. savings</a:t>
            </a:r>
            <a:endParaRPr lang="en-US" dirty="0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23950" y="3396658"/>
            <a:ext cx="6896100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1924" y="3013502"/>
            <a:ext cx="7520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memscale paper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Algo in action</a:t>
            </a:r>
            <a:endParaRPr lang="en-US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1188"/>
            <a:ext cx="9144000" cy="2980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Memory subsystem</a:t>
            </a:r>
            <a:endParaRPr lang="en-US" dirty="0"/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24025"/>
            <a:ext cx="9144000" cy="299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Memory power breakdown</a:t>
            </a:r>
            <a:endParaRPr lang="en-US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8338" y="1766888"/>
            <a:ext cx="5267325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153116" y="5108028"/>
            <a:ext cx="5013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MEM            MIX             CPU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900855" y="3515709"/>
            <a:ext cx="3925614" cy="804042"/>
          </a:xfrm>
          <a:prstGeom prst="roundRect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 rot="998680">
            <a:off x="2942891" y="2012740"/>
            <a:ext cx="3925614" cy="804042"/>
          </a:xfrm>
          <a:prstGeom prst="roundRect">
            <a:avLst/>
          </a:prstGeom>
          <a:solidFill>
            <a:schemeClr val="tx2">
              <a:lumMod val="40000"/>
              <a:lumOff val="60000"/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Remarks on memory DVFS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56290" y="2096814"/>
            <a:ext cx="69052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>
              <a:buFont typeface="Arial" pitchFamily="34" charset="0"/>
              <a:buChar char="•"/>
            </a:pPr>
            <a:r>
              <a:rPr lang="en-US" sz="2800" dirty="0" smtClean="0"/>
              <a:t>DVFS lowers power, but effect on energy is not obvious as response time might increase</a:t>
            </a:r>
          </a:p>
          <a:p>
            <a:pPr marL="236538" indent="-236538">
              <a:buFont typeface="Arial" pitchFamily="34" charset="0"/>
              <a:buChar char="•"/>
            </a:pPr>
            <a:endParaRPr lang="en-US" sz="2800" dirty="0" smtClean="0"/>
          </a:p>
          <a:p>
            <a:pPr marL="236538" indent="-236538">
              <a:buFont typeface="Arial" pitchFamily="34" charset="0"/>
              <a:buChar char="•"/>
            </a:pPr>
            <a:r>
              <a:rPr lang="en-US" sz="2800" dirty="0" smtClean="0"/>
              <a:t>Some memory access stages get delayed, not necessarily end-to-end latencies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 monitoring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56290" y="2096814"/>
            <a:ext cx="69052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>
              <a:buFont typeface="Arial" pitchFamily="34" charset="0"/>
              <a:buChar char="•"/>
            </a:pPr>
            <a:r>
              <a:rPr lang="en-US" sz="2800" dirty="0" smtClean="0"/>
              <a:t>top</a:t>
            </a:r>
          </a:p>
          <a:p>
            <a:pPr marL="236538" indent="-236538">
              <a:buFont typeface="Arial" pitchFamily="34" charset="0"/>
              <a:buChar char="•"/>
            </a:pPr>
            <a:endParaRPr lang="en-US" sz="2800" dirty="0" smtClean="0"/>
          </a:p>
          <a:p>
            <a:pPr marL="236538" indent="-236538">
              <a:buFont typeface="Arial" pitchFamily="34" charset="0"/>
              <a:buChar char="•"/>
            </a:pPr>
            <a:r>
              <a:rPr lang="en-US" sz="2800" dirty="0" err="1" smtClean="0"/>
              <a:t>sar</a:t>
            </a:r>
            <a:endParaRPr lang="en-US" sz="2800" dirty="0" smtClean="0"/>
          </a:p>
          <a:p>
            <a:pPr marL="236538" indent="-236538">
              <a:buFont typeface="Arial" pitchFamily="34" charset="0"/>
              <a:buChar char="•"/>
            </a:pPr>
            <a:endParaRPr lang="en-US" sz="2800" dirty="0" smtClean="0"/>
          </a:p>
          <a:p>
            <a:pPr marL="236538" indent="-236538">
              <a:buFont typeface="Arial" pitchFamily="34" charset="0"/>
              <a:buChar char="•"/>
            </a:pPr>
            <a:r>
              <a:rPr lang="en-US" sz="2800" dirty="0" err="1" smtClean="0"/>
              <a:t>collectl</a:t>
            </a:r>
            <a:endParaRPr lang="en-US" sz="2800" dirty="0" smtClean="0"/>
          </a:p>
          <a:p>
            <a:pPr marL="236538" indent="-236538">
              <a:buFont typeface="Arial" pitchFamily="34" charset="0"/>
              <a:buChar char="•"/>
            </a:pPr>
            <a:endParaRPr lang="en-US" sz="2800" dirty="0" smtClean="0"/>
          </a:p>
          <a:p>
            <a:pPr marL="236538" indent="-236538">
              <a:buFont typeface="Arial" pitchFamily="34" charset="0"/>
              <a:buChar char="•"/>
            </a:pPr>
            <a:r>
              <a:rPr lang="en-US" sz="2800" dirty="0" err="1" smtClean="0"/>
              <a:t>perf</a:t>
            </a:r>
            <a:r>
              <a:rPr lang="en-US" sz="2800" dirty="0" smtClean="0"/>
              <a:t> stat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Energy management policy</a:t>
            </a:r>
            <a:endParaRPr lang="en-US" dirty="0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83121"/>
            <a:ext cx="9144000" cy="3930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149" y="5388030"/>
            <a:ext cx="229552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7341" y="5582635"/>
            <a:ext cx="4295775" cy="895350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213945" y="1308537"/>
            <a:ext cx="2222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300 </a:t>
            </a:r>
            <a:r>
              <a:rPr lang="en-US" sz="2000" b="1" dirty="0" err="1" smtClean="0">
                <a:solidFill>
                  <a:srgbClr val="FF0000"/>
                </a:solidFill>
              </a:rPr>
              <a:t>microsecs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46935" y="1192923"/>
            <a:ext cx="3520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|     5 </a:t>
            </a:r>
            <a:r>
              <a:rPr lang="en-US" sz="2000" b="1" dirty="0" err="1" smtClean="0">
                <a:solidFill>
                  <a:srgbClr val="FF0000"/>
                </a:solidFill>
              </a:rPr>
              <a:t>millisecs</a:t>
            </a:r>
            <a:r>
              <a:rPr lang="en-US" sz="2000" b="1" dirty="0" smtClean="0">
                <a:solidFill>
                  <a:srgbClr val="FF0000"/>
                </a:solidFill>
              </a:rPr>
              <a:t>               |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Controller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3549" y="1473747"/>
            <a:ext cx="5953125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71740" y="4002185"/>
            <a:ext cx="538162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Controller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8153" y="1353043"/>
            <a:ext cx="57531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43189" y="4117000"/>
            <a:ext cx="503872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2963917" y="4871545"/>
            <a:ext cx="1182414" cy="425669"/>
          </a:xfrm>
          <a:prstGeom prst="ellipse">
            <a:avLst/>
          </a:prstGeom>
          <a:solidFill>
            <a:schemeClr val="accent1"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193628" y="4635062"/>
            <a:ext cx="2506717" cy="425669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94938" y="4445876"/>
            <a:ext cx="1891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Oscillations?</a:t>
            </a:r>
            <a:endParaRPr lang="en-U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B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35008</TotalTime>
  <Words>151</Words>
  <Application>Microsoft Office PowerPoint</Application>
  <PresentationFormat>On-screen Show (4:3)</PresentationFormat>
  <Paragraphs>58</Paragraphs>
  <Slides>20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CSE 591: Energy-Efficient Computing Lecture 19 SPEED: memory</vt:lpstr>
      <vt:lpstr>Slide 2</vt:lpstr>
      <vt:lpstr>Memory subsystem</vt:lpstr>
      <vt:lpstr>Memory power breakdown</vt:lpstr>
      <vt:lpstr>Remarks on memory DVFS</vt:lpstr>
      <vt:lpstr>Performance monitoring</vt:lpstr>
      <vt:lpstr>Energy management policy</vt:lpstr>
      <vt:lpstr>Controller</vt:lpstr>
      <vt:lpstr>Controller</vt:lpstr>
      <vt:lpstr>Evaluation</vt:lpstr>
      <vt:lpstr>Comparisons</vt:lpstr>
      <vt:lpstr>Sensitivity analysis</vt:lpstr>
      <vt:lpstr>Slide 13</vt:lpstr>
      <vt:lpstr>Memory power %</vt:lpstr>
      <vt:lpstr>Active energy</vt:lpstr>
      <vt:lpstr>Background power</vt:lpstr>
      <vt:lpstr>VF scaling</vt:lpstr>
      <vt:lpstr>Latency vs. B/W</vt:lpstr>
      <vt:lpstr>B/W vs. savings</vt:lpstr>
      <vt:lpstr>Algo in action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Analytical Performance Modeling for Power Management in Data Centers</dc:title>
  <dc:creator>anshul</dc:creator>
  <cp:lastModifiedBy>anshul</cp:lastModifiedBy>
  <cp:revision>1624</cp:revision>
  <dcterms:created xsi:type="dcterms:W3CDTF">2006-08-16T00:00:00Z</dcterms:created>
  <dcterms:modified xsi:type="dcterms:W3CDTF">2016-04-26T00:55:08Z</dcterms:modified>
</cp:coreProperties>
</file>