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461" r:id="rId2"/>
    <p:sldId id="525" r:id="rId3"/>
    <p:sldId id="555" r:id="rId4"/>
    <p:sldId id="569" r:id="rId5"/>
    <p:sldId id="570" r:id="rId6"/>
    <p:sldId id="571" r:id="rId7"/>
    <p:sldId id="572" r:id="rId8"/>
  </p:sldIdLst>
  <p:sldSz cx="9144000" cy="6858000" type="screen4x3"/>
  <p:notesSz cx="6997700" cy="9271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0000"/>
    <a:srgbClr val="0000FF"/>
    <a:srgbClr val="009644"/>
    <a:srgbClr val="800080"/>
    <a:srgbClr val="00FF00"/>
    <a:srgbClr val="990033"/>
    <a:srgbClr val="FF66FF"/>
    <a:srgbClr val="FFDDA7"/>
    <a:srgbClr val="FFC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32" autoAdjust="0"/>
    <p:restoredTop sz="71930" autoAdjust="0"/>
  </p:normalViewPr>
  <p:slideViewPr>
    <p:cSldViewPr snapToGrid="0">
      <p:cViewPr varScale="1">
        <p:scale>
          <a:sx n="60" d="100"/>
          <a:sy n="60" d="100"/>
        </p:scale>
        <p:origin x="-17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65" d="100"/>
          <a:sy n="65" d="100"/>
        </p:scale>
        <p:origin x="-2766" y="-102"/>
      </p:cViewPr>
      <p:guideLst>
        <p:guide orient="horz" pos="2920"/>
        <p:guide pos="2204"/>
      </p:guideLst>
    </p:cSldViewPr>
  </p:notes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63744" y="0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>
              <a:defRPr sz="1200"/>
            </a:lvl1pPr>
          </a:lstStyle>
          <a:p>
            <a:fld id="{36A69AB2-55FC-45EB-AD04-17DD157E85F7}" type="datetimeFigureOut">
              <a:rPr lang="en-US" smtClean="0"/>
              <a:pPr/>
              <a:t>4/18/2016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5325"/>
            <a:ext cx="4635500" cy="3476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9770" y="4403725"/>
            <a:ext cx="5598160" cy="4171950"/>
          </a:xfrm>
          <a:prstGeom prst="rect">
            <a:avLst/>
          </a:prstGeom>
        </p:spPr>
        <p:txBody>
          <a:bodyPr vert="horz" lIns="92958" tIns="46479" rIns="92958" bIns="4647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63744" y="8805841"/>
            <a:ext cx="3032337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r">
              <a:defRPr sz="1200"/>
            </a:lvl1pPr>
          </a:lstStyle>
          <a:p>
            <a:fld id="{B66D28E6-21B6-42B0-87EB-9BE76834E1A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B71280-6C74-430C-97E0-A2BFB19D4BE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endParaRPr lang="en-US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Mor Harchol-Balter, CMU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Mor Harchol-Balter, CMU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 smtClean="0"/>
          </a:p>
          <a:p>
            <a:fld id="{B6F15528-21DE-4FAA-801E-634DDDAF4B2B}" type="slidenum">
              <a:rPr lang="en-US" smtClean="0">
                <a:solidFill>
                  <a:schemeClr val="tx1"/>
                </a:solidFill>
              </a:rPr>
              <a:pPr/>
              <a:t>‹#›</a:t>
            </a:fld>
            <a:endParaRPr lang="en-US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Excel_97-2003_Worksheet1.xls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762000"/>
            <a:ext cx="8458200" cy="2133600"/>
          </a:xfrm>
        </p:spPr>
        <p:txBody>
          <a:bodyPr>
            <a:normAutofit/>
          </a:bodyPr>
          <a:lstStyle/>
          <a:p>
            <a:r>
              <a:rPr lang="en-US" dirty="0" smtClean="0"/>
              <a:t>CSE 591: Energy-Efficient Computing</a:t>
            </a:r>
            <a:r>
              <a:rPr lang="en-US" sz="1100" dirty="0" smtClean="0"/>
              <a:t/>
            </a:r>
            <a:br>
              <a:rPr lang="en-US" sz="1100" dirty="0" smtClean="0"/>
            </a:br>
            <a:r>
              <a:rPr lang="en-US" sz="4000" dirty="0" smtClean="0"/>
              <a:t>Lecture 17</a:t>
            </a:r>
            <a:br>
              <a:rPr lang="en-US" sz="4000" dirty="0" smtClean="0"/>
            </a:br>
            <a:r>
              <a:rPr lang="en-US" sz="4000" dirty="0" smtClean="0"/>
              <a:t>SCALING: survey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718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Anshul Gandhi</a:t>
            </a:r>
          </a:p>
          <a:p>
            <a:r>
              <a:rPr lang="en-US" smtClean="0">
                <a:solidFill>
                  <a:srgbClr val="002060"/>
                </a:solidFill>
              </a:rPr>
              <a:t>347</a:t>
            </a:r>
            <a:r>
              <a:rPr lang="en-US" dirty="0" smtClean="0">
                <a:solidFill>
                  <a:srgbClr val="002060"/>
                </a:solidFill>
              </a:rPr>
              <a:t>, CS building</a:t>
            </a:r>
          </a:p>
          <a:p>
            <a:r>
              <a:rPr lang="en-US" dirty="0" smtClean="0">
                <a:solidFill>
                  <a:srgbClr val="002060"/>
                </a:solidFill>
              </a:rPr>
              <a:t>anshul@cs.stonybrook.edu</a:t>
            </a:r>
            <a:endParaRPr lang="en-US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11924" y="3013502"/>
            <a:ext cx="75201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/>
              <a:t>autoscaling_survey</a:t>
            </a:r>
            <a:r>
              <a:rPr lang="en-US" sz="4800" dirty="0" smtClean="0"/>
              <a:t> paper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3-tier architecture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66850" y="1281127"/>
            <a:ext cx="6210300" cy="521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Metrics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83471" y="5118519"/>
            <a:ext cx="5722883" cy="52026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33369"/>
            <a:ext cx="9144000" cy="3901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016125" y="2144713"/>
            <a:ext cx="7086600" cy="381000"/>
          </a:xfrm>
          <a:prstGeom prst="rect">
            <a:avLst/>
          </a:prstGeom>
          <a:solidFill>
            <a:srgbClr val="F50B2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smtClean="0"/>
              <a:t>Cloud scenario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1447800"/>
            <a:ext cx="8915400" cy="21240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3038" indent="-173038"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</a:rPr>
              <a:t>Businesses have started moving to the cloud for their IT needs</a:t>
            </a:r>
          </a:p>
          <a:p>
            <a:pPr marL="630238" lvl="2" indent="-173038">
              <a:buFont typeface="Calibri" pitchFamily="34" charset="0"/>
              <a:buChar char="─"/>
              <a:defRPr/>
            </a:pPr>
            <a:r>
              <a:rPr lang="en-US" sz="2000" dirty="0">
                <a:latin typeface="+mn-lt"/>
              </a:rPr>
              <a:t> reduces capital cost of buying servers</a:t>
            </a:r>
          </a:p>
          <a:p>
            <a:pPr marL="630238" lvl="2" indent="-173038">
              <a:buFont typeface="Calibri" pitchFamily="34" charset="0"/>
              <a:buChar char="─"/>
              <a:defRPr/>
            </a:pPr>
            <a:r>
              <a:rPr lang="en-US" sz="2000" dirty="0">
                <a:latin typeface="+mn-lt"/>
              </a:rPr>
              <a:t> allows for elastic resizing of applications that have dynamic workload demand</a:t>
            </a:r>
          </a:p>
          <a:p>
            <a:pPr marL="173038" lvl="1" indent="-173038">
              <a:buFont typeface="Calibri" pitchFamily="34" charset="0"/>
              <a:buChar char="─"/>
              <a:defRPr/>
            </a:pPr>
            <a:endParaRPr lang="en-US" sz="2000" dirty="0">
              <a:latin typeface="+mn-lt"/>
            </a:endParaRPr>
          </a:p>
          <a:p>
            <a:pPr marL="173038" indent="-173038"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</a:rPr>
              <a:t>Cloud Service Providers (CSPs) offer monitoring and rule-based triggers to enable dynamic scaling of applications</a:t>
            </a:r>
            <a:endParaRPr lang="en-US" sz="2000" dirty="0">
              <a:latin typeface="+mn-lt"/>
            </a:endParaRPr>
          </a:p>
        </p:txBody>
      </p:sp>
      <p:pic>
        <p:nvPicPr>
          <p:cNvPr id="11" name="Picture 10" descr="amazon.g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4343400"/>
            <a:ext cx="3381375" cy="211455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661988" y="3886200"/>
            <a:ext cx="2514600" cy="369888"/>
          </a:xfrm>
          <a:prstGeom prst="rect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/>
              <a:t>Amazon auto scaling</a:t>
            </a:r>
          </a:p>
        </p:txBody>
      </p:sp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5033963" y="3733800"/>
            <a:ext cx="2895600" cy="381000"/>
          </a:xfrm>
          <a:prstGeom prst="rect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/>
              <a:t>Microsoft Azure Watch</a:t>
            </a:r>
          </a:p>
        </p:txBody>
      </p:sp>
      <p:pic>
        <p:nvPicPr>
          <p:cNvPr id="13" name="Picture 12" descr="azure.jp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71925" y="4191000"/>
            <a:ext cx="5019675" cy="248602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2725738" y="3886200"/>
            <a:ext cx="3659187" cy="2224088"/>
            <a:chOff x="2726033" y="3886200"/>
            <a:chExt cx="3659765" cy="2224154"/>
          </a:xfrm>
        </p:grpSpPr>
        <p:cxnSp>
          <p:nvCxnSpPr>
            <p:cNvPr id="12" name="Straight Arrow Connector 11"/>
            <p:cNvCxnSpPr/>
            <p:nvPr/>
          </p:nvCxnSpPr>
          <p:spPr>
            <a:xfrm>
              <a:off x="3261105" y="5630915"/>
              <a:ext cx="2911935" cy="7937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/>
            <p:nvPr/>
          </p:nvCxnSpPr>
          <p:spPr>
            <a:xfrm rot="5400000" flipH="1" flipV="1">
              <a:off x="2445902" y="4771256"/>
              <a:ext cx="1673275" cy="17466"/>
            </a:xfrm>
            <a:prstGeom prst="straightConnector1">
              <a:avLst/>
            </a:prstGeom>
            <a:ln w="38100">
              <a:solidFill>
                <a:schemeClr val="tx2"/>
              </a:solidFill>
              <a:tailEnd type="triangle" w="lg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Freeform 15"/>
            <p:cNvSpPr/>
            <p:nvPr/>
          </p:nvSpPr>
          <p:spPr>
            <a:xfrm>
              <a:off x="3278570" y="4224348"/>
              <a:ext cx="2437197" cy="1217648"/>
            </a:xfrm>
            <a:custGeom>
              <a:avLst/>
              <a:gdLst>
                <a:gd name="connsiteX0" fmla="*/ 0 w 6209413"/>
                <a:gd name="connsiteY0" fmla="*/ 829340 h 1594543"/>
                <a:gd name="connsiteX1" fmla="*/ 53162 w 6209413"/>
                <a:gd name="connsiteY1" fmla="*/ 765544 h 1594543"/>
                <a:gd name="connsiteX2" fmla="*/ 85060 w 6209413"/>
                <a:gd name="connsiteY2" fmla="*/ 754912 h 1594543"/>
                <a:gd name="connsiteX3" fmla="*/ 180753 w 6209413"/>
                <a:gd name="connsiteY3" fmla="*/ 701749 h 1594543"/>
                <a:gd name="connsiteX4" fmla="*/ 212651 w 6209413"/>
                <a:gd name="connsiteY4" fmla="*/ 680484 h 1594543"/>
                <a:gd name="connsiteX5" fmla="*/ 255181 w 6209413"/>
                <a:gd name="connsiteY5" fmla="*/ 616688 h 1594543"/>
                <a:gd name="connsiteX6" fmla="*/ 276446 w 6209413"/>
                <a:gd name="connsiteY6" fmla="*/ 584791 h 1594543"/>
                <a:gd name="connsiteX7" fmla="*/ 340241 w 6209413"/>
                <a:gd name="connsiteY7" fmla="*/ 552893 h 1594543"/>
                <a:gd name="connsiteX8" fmla="*/ 414669 w 6209413"/>
                <a:gd name="connsiteY8" fmla="*/ 510363 h 1594543"/>
                <a:gd name="connsiteX9" fmla="*/ 467832 w 6209413"/>
                <a:gd name="connsiteY9" fmla="*/ 467833 h 1594543"/>
                <a:gd name="connsiteX10" fmla="*/ 478465 w 6209413"/>
                <a:gd name="connsiteY10" fmla="*/ 499730 h 1594543"/>
                <a:gd name="connsiteX11" fmla="*/ 489097 w 6209413"/>
                <a:gd name="connsiteY11" fmla="*/ 574158 h 1594543"/>
                <a:gd name="connsiteX12" fmla="*/ 520995 w 6209413"/>
                <a:gd name="connsiteY12" fmla="*/ 606056 h 1594543"/>
                <a:gd name="connsiteX13" fmla="*/ 552893 w 6209413"/>
                <a:gd name="connsiteY13" fmla="*/ 648586 h 1594543"/>
                <a:gd name="connsiteX14" fmla="*/ 563525 w 6209413"/>
                <a:gd name="connsiteY14" fmla="*/ 691116 h 1594543"/>
                <a:gd name="connsiteX15" fmla="*/ 616688 w 6209413"/>
                <a:gd name="connsiteY15" fmla="*/ 776177 h 1594543"/>
                <a:gd name="connsiteX16" fmla="*/ 701748 w 6209413"/>
                <a:gd name="connsiteY16" fmla="*/ 786809 h 1594543"/>
                <a:gd name="connsiteX17" fmla="*/ 744279 w 6209413"/>
                <a:gd name="connsiteY17" fmla="*/ 871870 h 1594543"/>
                <a:gd name="connsiteX18" fmla="*/ 754911 w 6209413"/>
                <a:gd name="connsiteY18" fmla="*/ 903768 h 1594543"/>
                <a:gd name="connsiteX19" fmla="*/ 829339 w 6209413"/>
                <a:gd name="connsiteY19" fmla="*/ 946298 h 1594543"/>
                <a:gd name="connsiteX20" fmla="*/ 861237 w 6209413"/>
                <a:gd name="connsiteY20" fmla="*/ 967563 h 1594543"/>
                <a:gd name="connsiteX21" fmla="*/ 925032 w 6209413"/>
                <a:gd name="connsiteY21" fmla="*/ 1073888 h 1594543"/>
                <a:gd name="connsiteX22" fmla="*/ 946297 w 6209413"/>
                <a:gd name="connsiteY22" fmla="*/ 1105786 h 1594543"/>
                <a:gd name="connsiteX23" fmla="*/ 1010093 w 6209413"/>
                <a:gd name="connsiteY23" fmla="*/ 1137684 h 1594543"/>
                <a:gd name="connsiteX24" fmla="*/ 1041990 w 6209413"/>
                <a:gd name="connsiteY24" fmla="*/ 1169581 h 1594543"/>
                <a:gd name="connsiteX25" fmla="*/ 1063255 w 6209413"/>
                <a:gd name="connsiteY25" fmla="*/ 1233377 h 1594543"/>
                <a:gd name="connsiteX26" fmla="*/ 1084520 w 6209413"/>
                <a:gd name="connsiteY26" fmla="*/ 1275907 h 1594543"/>
                <a:gd name="connsiteX27" fmla="*/ 1105786 w 6209413"/>
                <a:gd name="connsiteY27" fmla="*/ 1307805 h 1594543"/>
                <a:gd name="connsiteX28" fmla="*/ 1212111 w 6209413"/>
                <a:gd name="connsiteY28" fmla="*/ 1350335 h 1594543"/>
                <a:gd name="connsiteX29" fmla="*/ 1244009 w 6209413"/>
                <a:gd name="connsiteY29" fmla="*/ 1371600 h 1594543"/>
                <a:gd name="connsiteX30" fmla="*/ 1254641 w 6209413"/>
                <a:gd name="connsiteY30" fmla="*/ 1403498 h 1594543"/>
                <a:gd name="connsiteX31" fmla="*/ 1265274 w 6209413"/>
                <a:gd name="connsiteY31" fmla="*/ 1488558 h 1594543"/>
                <a:gd name="connsiteX32" fmla="*/ 1297172 w 6209413"/>
                <a:gd name="connsiteY32" fmla="*/ 1520456 h 1594543"/>
                <a:gd name="connsiteX33" fmla="*/ 1360967 w 6209413"/>
                <a:gd name="connsiteY33" fmla="*/ 1541721 h 1594543"/>
                <a:gd name="connsiteX34" fmla="*/ 1382232 w 6209413"/>
                <a:gd name="connsiteY34" fmla="*/ 1573619 h 1594543"/>
                <a:gd name="connsiteX35" fmla="*/ 1467293 w 6209413"/>
                <a:gd name="connsiteY35" fmla="*/ 1573619 h 1594543"/>
                <a:gd name="connsiteX36" fmla="*/ 1509823 w 6209413"/>
                <a:gd name="connsiteY36" fmla="*/ 1552354 h 1594543"/>
                <a:gd name="connsiteX37" fmla="*/ 1541720 w 6209413"/>
                <a:gd name="connsiteY37" fmla="*/ 1541721 h 1594543"/>
                <a:gd name="connsiteX38" fmla="*/ 1584251 w 6209413"/>
                <a:gd name="connsiteY38" fmla="*/ 1520456 h 1594543"/>
                <a:gd name="connsiteX39" fmla="*/ 1626781 w 6209413"/>
                <a:gd name="connsiteY39" fmla="*/ 1414130 h 1594543"/>
                <a:gd name="connsiteX40" fmla="*/ 1637413 w 6209413"/>
                <a:gd name="connsiteY40" fmla="*/ 1382233 h 1594543"/>
                <a:gd name="connsiteX41" fmla="*/ 1701209 w 6209413"/>
                <a:gd name="connsiteY41" fmla="*/ 1339702 h 1594543"/>
                <a:gd name="connsiteX42" fmla="*/ 1722474 w 6209413"/>
                <a:gd name="connsiteY42" fmla="*/ 1307805 h 1594543"/>
                <a:gd name="connsiteX43" fmla="*/ 1733106 w 6209413"/>
                <a:gd name="connsiteY43" fmla="*/ 1275907 h 1594543"/>
                <a:gd name="connsiteX44" fmla="*/ 1754372 w 6209413"/>
                <a:gd name="connsiteY44" fmla="*/ 1254642 h 1594543"/>
                <a:gd name="connsiteX45" fmla="*/ 1796902 w 6209413"/>
                <a:gd name="connsiteY45" fmla="*/ 1297172 h 1594543"/>
                <a:gd name="connsiteX46" fmla="*/ 1913860 w 6209413"/>
                <a:gd name="connsiteY46" fmla="*/ 1350335 h 1594543"/>
                <a:gd name="connsiteX47" fmla="*/ 1977655 w 6209413"/>
                <a:gd name="connsiteY47" fmla="*/ 1392865 h 1594543"/>
                <a:gd name="connsiteX48" fmla="*/ 2009553 w 6209413"/>
                <a:gd name="connsiteY48" fmla="*/ 1414130 h 1594543"/>
                <a:gd name="connsiteX49" fmla="*/ 2020186 w 6209413"/>
                <a:gd name="connsiteY49" fmla="*/ 1446028 h 1594543"/>
                <a:gd name="connsiteX50" fmla="*/ 2062716 w 6209413"/>
                <a:gd name="connsiteY50" fmla="*/ 1435395 h 1594543"/>
                <a:gd name="connsiteX51" fmla="*/ 2179674 w 6209413"/>
                <a:gd name="connsiteY51" fmla="*/ 1360968 h 1594543"/>
                <a:gd name="connsiteX52" fmla="*/ 2211572 w 6209413"/>
                <a:gd name="connsiteY52" fmla="*/ 1329070 h 1594543"/>
                <a:gd name="connsiteX53" fmla="*/ 2264734 w 6209413"/>
                <a:gd name="connsiteY53" fmla="*/ 1318437 h 1594543"/>
                <a:gd name="connsiteX54" fmla="*/ 2296632 w 6209413"/>
                <a:gd name="connsiteY54" fmla="*/ 1307805 h 1594543"/>
                <a:gd name="connsiteX55" fmla="*/ 2328530 w 6209413"/>
                <a:gd name="connsiteY55" fmla="*/ 1286540 h 1594543"/>
                <a:gd name="connsiteX56" fmla="*/ 2371060 w 6209413"/>
                <a:gd name="connsiteY56" fmla="*/ 1190847 h 1594543"/>
                <a:gd name="connsiteX57" fmla="*/ 2413590 w 6209413"/>
                <a:gd name="connsiteY57" fmla="*/ 1180214 h 1594543"/>
                <a:gd name="connsiteX58" fmla="*/ 2445488 w 6209413"/>
                <a:gd name="connsiteY58" fmla="*/ 1169581 h 1594543"/>
                <a:gd name="connsiteX59" fmla="*/ 2541181 w 6209413"/>
                <a:gd name="connsiteY59" fmla="*/ 1180214 h 1594543"/>
                <a:gd name="connsiteX60" fmla="*/ 2583711 w 6209413"/>
                <a:gd name="connsiteY60" fmla="*/ 1297172 h 1594543"/>
                <a:gd name="connsiteX61" fmla="*/ 2658139 w 6209413"/>
                <a:gd name="connsiteY61" fmla="*/ 1329070 h 1594543"/>
                <a:gd name="connsiteX62" fmla="*/ 2721934 w 6209413"/>
                <a:gd name="connsiteY62" fmla="*/ 1371600 h 1594543"/>
                <a:gd name="connsiteX63" fmla="*/ 2743200 w 6209413"/>
                <a:gd name="connsiteY63" fmla="*/ 1392865 h 1594543"/>
                <a:gd name="connsiteX64" fmla="*/ 2806995 w 6209413"/>
                <a:gd name="connsiteY64" fmla="*/ 1414130 h 1594543"/>
                <a:gd name="connsiteX65" fmla="*/ 2870790 w 6209413"/>
                <a:gd name="connsiteY65" fmla="*/ 1403498 h 1594543"/>
                <a:gd name="connsiteX66" fmla="*/ 2955851 w 6209413"/>
                <a:gd name="connsiteY66" fmla="*/ 1307805 h 1594543"/>
                <a:gd name="connsiteX67" fmla="*/ 2998381 w 6209413"/>
                <a:gd name="connsiteY67" fmla="*/ 1275907 h 1594543"/>
                <a:gd name="connsiteX68" fmla="*/ 3062176 w 6209413"/>
                <a:gd name="connsiteY68" fmla="*/ 1212112 h 1594543"/>
                <a:gd name="connsiteX69" fmla="*/ 3115339 w 6209413"/>
                <a:gd name="connsiteY69" fmla="*/ 1127051 h 1594543"/>
                <a:gd name="connsiteX70" fmla="*/ 3136604 w 6209413"/>
                <a:gd name="connsiteY70" fmla="*/ 1095154 h 1594543"/>
                <a:gd name="connsiteX71" fmla="*/ 3168502 w 6209413"/>
                <a:gd name="connsiteY71" fmla="*/ 1063256 h 1594543"/>
                <a:gd name="connsiteX72" fmla="*/ 3211032 w 6209413"/>
                <a:gd name="connsiteY72" fmla="*/ 1010093 h 1594543"/>
                <a:gd name="connsiteX73" fmla="*/ 3253562 w 6209413"/>
                <a:gd name="connsiteY73" fmla="*/ 978195 h 1594543"/>
                <a:gd name="connsiteX74" fmla="*/ 3391786 w 6209413"/>
                <a:gd name="connsiteY74" fmla="*/ 765544 h 1594543"/>
                <a:gd name="connsiteX75" fmla="*/ 3455581 w 6209413"/>
                <a:gd name="connsiteY75" fmla="*/ 659219 h 1594543"/>
                <a:gd name="connsiteX76" fmla="*/ 3519376 w 6209413"/>
                <a:gd name="connsiteY76" fmla="*/ 510363 h 1594543"/>
                <a:gd name="connsiteX77" fmla="*/ 3540641 w 6209413"/>
                <a:gd name="connsiteY77" fmla="*/ 414670 h 1594543"/>
                <a:gd name="connsiteX78" fmla="*/ 3625702 w 6209413"/>
                <a:gd name="connsiteY78" fmla="*/ 350875 h 1594543"/>
                <a:gd name="connsiteX79" fmla="*/ 3710762 w 6209413"/>
                <a:gd name="connsiteY79" fmla="*/ 276447 h 1594543"/>
                <a:gd name="connsiteX80" fmla="*/ 3742660 w 6209413"/>
                <a:gd name="connsiteY80" fmla="*/ 265814 h 1594543"/>
                <a:gd name="connsiteX81" fmla="*/ 3827720 w 6209413"/>
                <a:gd name="connsiteY81" fmla="*/ 223284 h 1594543"/>
                <a:gd name="connsiteX82" fmla="*/ 3902148 w 6209413"/>
                <a:gd name="connsiteY82" fmla="*/ 148856 h 1594543"/>
                <a:gd name="connsiteX83" fmla="*/ 3934046 w 6209413"/>
                <a:gd name="connsiteY83" fmla="*/ 127591 h 1594543"/>
                <a:gd name="connsiteX84" fmla="*/ 3997841 w 6209413"/>
                <a:gd name="connsiteY84" fmla="*/ 85061 h 1594543"/>
                <a:gd name="connsiteX85" fmla="*/ 4082902 w 6209413"/>
                <a:gd name="connsiteY85" fmla="*/ 10633 h 1594543"/>
                <a:gd name="connsiteX86" fmla="*/ 4114800 w 6209413"/>
                <a:gd name="connsiteY86" fmla="*/ 0 h 1594543"/>
                <a:gd name="connsiteX87" fmla="*/ 4157330 w 6209413"/>
                <a:gd name="connsiteY87" fmla="*/ 10633 h 1594543"/>
                <a:gd name="connsiteX88" fmla="*/ 4189227 w 6209413"/>
                <a:gd name="connsiteY88" fmla="*/ 74428 h 1594543"/>
                <a:gd name="connsiteX89" fmla="*/ 4146697 w 6209413"/>
                <a:gd name="connsiteY89" fmla="*/ 138223 h 1594543"/>
                <a:gd name="connsiteX90" fmla="*/ 4157330 w 6209413"/>
                <a:gd name="connsiteY90" fmla="*/ 170121 h 1594543"/>
                <a:gd name="connsiteX91" fmla="*/ 4167962 w 6209413"/>
                <a:gd name="connsiteY91" fmla="*/ 223284 h 1594543"/>
                <a:gd name="connsiteX92" fmla="*/ 4231758 w 6209413"/>
                <a:gd name="connsiteY92" fmla="*/ 287079 h 1594543"/>
                <a:gd name="connsiteX93" fmla="*/ 4263655 w 6209413"/>
                <a:gd name="connsiteY93" fmla="*/ 297712 h 1594543"/>
                <a:gd name="connsiteX94" fmla="*/ 4295553 w 6209413"/>
                <a:gd name="connsiteY94" fmla="*/ 329609 h 1594543"/>
                <a:gd name="connsiteX95" fmla="*/ 4327451 w 6209413"/>
                <a:gd name="connsiteY95" fmla="*/ 340242 h 1594543"/>
                <a:gd name="connsiteX96" fmla="*/ 4348716 w 6209413"/>
                <a:gd name="connsiteY96" fmla="*/ 382772 h 1594543"/>
                <a:gd name="connsiteX97" fmla="*/ 4380613 w 6209413"/>
                <a:gd name="connsiteY97" fmla="*/ 414670 h 1594543"/>
                <a:gd name="connsiteX98" fmla="*/ 4412511 w 6209413"/>
                <a:gd name="connsiteY98" fmla="*/ 531628 h 1594543"/>
                <a:gd name="connsiteX99" fmla="*/ 4455041 w 6209413"/>
                <a:gd name="connsiteY99" fmla="*/ 606056 h 1594543"/>
                <a:gd name="connsiteX100" fmla="*/ 4497572 w 6209413"/>
                <a:gd name="connsiteY100" fmla="*/ 616688 h 1594543"/>
                <a:gd name="connsiteX101" fmla="*/ 4529469 w 6209413"/>
                <a:gd name="connsiteY101" fmla="*/ 637954 h 1594543"/>
                <a:gd name="connsiteX102" fmla="*/ 4561367 w 6209413"/>
                <a:gd name="connsiteY102" fmla="*/ 648586 h 1594543"/>
                <a:gd name="connsiteX103" fmla="*/ 4572000 w 6209413"/>
                <a:gd name="connsiteY103" fmla="*/ 680484 h 1594543"/>
                <a:gd name="connsiteX104" fmla="*/ 4593265 w 6209413"/>
                <a:gd name="connsiteY104" fmla="*/ 712381 h 1594543"/>
                <a:gd name="connsiteX105" fmla="*/ 4603897 w 6209413"/>
                <a:gd name="connsiteY105" fmla="*/ 882502 h 1594543"/>
                <a:gd name="connsiteX106" fmla="*/ 4625162 w 6209413"/>
                <a:gd name="connsiteY106" fmla="*/ 914400 h 1594543"/>
                <a:gd name="connsiteX107" fmla="*/ 4688958 w 6209413"/>
                <a:gd name="connsiteY107" fmla="*/ 978195 h 1594543"/>
                <a:gd name="connsiteX108" fmla="*/ 4752753 w 6209413"/>
                <a:gd name="connsiteY108" fmla="*/ 1052623 h 1594543"/>
                <a:gd name="connsiteX109" fmla="*/ 4774018 w 6209413"/>
                <a:gd name="connsiteY109" fmla="*/ 1137684 h 1594543"/>
                <a:gd name="connsiteX110" fmla="*/ 4784651 w 6209413"/>
                <a:gd name="connsiteY110" fmla="*/ 1180214 h 1594543"/>
                <a:gd name="connsiteX111" fmla="*/ 4848446 w 6209413"/>
                <a:gd name="connsiteY111" fmla="*/ 1233377 h 1594543"/>
                <a:gd name="connsiteX112" fmla="*/ 4880344 w 6209413"/>
                <a:gd name="connsiteY112" fmla="*/ 1244009 h 1594543"/>
                <a:gd name="connsiteX113" fmla="*/ 4922874 w 6209413"/>
                <a:gd name="connsiteY113" fmla="*/ 1265275 h 1594543"/>
                <a:gd name="connsiteX114" fmla="*/ 5007934 w 6209413"/>
                <a:gd name="connsiteY114" fmla="*/ 1307805 h 1594543"/>
                <a:gd name="connsiteX115" fmla="*/ 5050465 w 6209413"/>
                <a:gd name="connsiteY115" fmla="*/ 1360968 h 1594543"/>
                <a:gd name="connsiteX116" fmla="*/ 5061097 w 6209413"/>
                <a:gd name="connsiteY116" fmla="*/ 1392865 h 1594543"/>
                <a:gd name="connsiteX117" fmla="*/ 5124893 w 6209413"/>
                <a:gd name="connsiteY117" fmla="*/ 1414130 h 1594543"/>
                <a:gd name="connsiteX118" fmla="*/ 5156790 w 6209413"/>
                <a:gd name="connsiteY118" fmla="*/ 1435395 h 1594543"/>
                <a:gd name="connsiteX119" fmla="*/ 5220586 w 6209413"/>
                <a:gd name="connsiteY119" fmla="*/ 1382233 h 1594543"/>
                <a:gd name="connsiteX120" fmla="*/ 5241851 w 6209413"/>
                <a:gd name="connsiteY120" fmla="*/ 1339702 h 1594543"/>
                <a:gd name="connsiteX121" fmla="*/ 5305646 w 6209413"/>
                <a:gd name="connsiteY121" fmla="*/ 1297172 h 1594543"/>
                <a:gd name="connsiteX122" fmla="*/ 5369441 w 6209413"/>
                <a:gd name="connsiteY122" fmla="*/ 1265275 h 1594543"/>
                <a:gd name="connsiteX123" fmla="*/ 5390706 w 6209413"/>
                <a:gd name="connsiteY123" fmla="*/ 1244009 h 1594543"/>
                <a:gd name="connsiteX124" fmla="*/ 5454502 w 6209413"/>
                <a:gd name="connsiteY124" fmla="*/ 1201479 h 1594543"/>
                <a:gd name="connsiteX125" fmla="*/ 5497032 w 6209413"/>
                <a:gd name="connsiteY125" fmla="*/ 1137684 h 1594543"/>
                <a:gd name="connsiteX126" fmla="*/ 5528930 w 6209413"/>
                <a:gd name="connsiteY126" fmla="*/ 1095154 h 1594543"/>
                <a:gd name="connsiteX127" fmla="*/ 5592725 w 6209413"/>
                <a:gd name="connsiteY127" fmla="*/ 1073888 h 1594543"/>
                <a:gd name="connsiteX128" fmla="*/ 5677786 w 6209413"/>
                <a:gd name="connsiteY128" fmla="*/ 1116419 h 1594543"/>
                <a:gd name="connsiteX129" fmla="*/ 5730948 w 6209413"/>
                <a:gd name="connsiteY129" fmla="*/ 1222744 h 1594543"/>
                <a:gd name="connsiteX130" fmla="*/ 5773479 w 6209413"/>
                <a:gd name="connsiteY130" fmla="*/ 1233377 h 1594543"/>
                <a:gd name="connsiteX131" fmla="*/ 5837274 w 6209413"/>
                <a:gd name="connsiteY131" fmla="*/ 1254642 h 1594543"/>
                <a:gd name="connsiteX132" fmla="*/ 5847906 w 6209413"/>
                <a:gd name="connsiteY132" fmla="*/ 1286540 h 1594543"/>
                <a:gd name="connsiteX133" fmla="*/ 5847906 w 6209413"/>
                <a:gd name="connsiteY133" fmla="*/ 1360968 h 1594543"/>
                <a:gd name="connsiteX134" fmla="*/ 5869172 w 6209413"/>
                <a:gd name="connsiteY134" fmla="*/ 1382233 h 1594543"/>
                <a:gd name="connsiteX135" fmla="*/ 6092455 w 6209413"/>
                <a:gd name="connsiteY135" fmla="*/ 1403498 h 1594543"/>
                <a:gd name="connsiteX136" fmla="*/ 6145618 w 6209413"/>
                <a:gd name="connsiteY136" fmla="*/ 1414130 h 1594543"/>
                <a:gd name="connsiteX137" fmla="*/ 6209413 w 6209413"/>
                <a:gd name="connsiteY137" fmla="*/ 1435395 h 1594543"/>
                <a:gd name="connsiteX0" fmla="*/ 0 w 6209413"/>
                <a:gd name="connsiteY0" fmla="*/ 829340 h 1594543"/>
                <a:gd name="connsiteX1" fmla="*/ 53162 w 6209413"/>
                <a:gd name="connsiteY1" fmla="*/ 765544 h 1594543"/>
                <a:gd name="connsiteX2" fmla="*/ 85060 w 6209413"/>
                <a:gd name="connsiteY2" fmla="*/ 754912 h 1594543"/>
                <a:gd name="connsiteX3" fmla="*/ 180753 w 6209413"/>
                <a:gd name="connsiteY3" fmla="*/ 701749 h 1594543"/>
                <a:gd name="connsiteX4" fmla="*/ 212651 w 6209413"/>
                <a:gd name="connsiteY4" fmla="*/ 680484 h 1594543"/>
                <a:gd name="connsiteX5" fmla="*/ 255181 w 6209413"/>
                <a:gd name="connsiteY5" fmla="*/ 616688 h 1594543"/>
                <a:gd name="connsiteX6" fmla="*/ 276446 w 6209413"/>
                <a:gd name="connsiteY6" fmla="*/ 584791 h 1594543"/>
                <a:gd name="connsiteX7" fmla="*/ 340241 w 6209413"/>
                <a:gd name="connsiteY7" fmla="*/ 552893 h 1594543"/>
                <a:gd name="connsiteX8" fmla="*/ 414669 w 6209413"/>
                <a:gd name="connsiteY8" fmla="*/ 510363 h 1594543"/>
                <a:gd name="connsiteX9" fmla="*/ 467832 w 6209413"/>
                <a:gd name="connsiteY9" fmla="*/ 467833 h 1594543"/>
                <a:gd name="connsiteX10" fmla="*/ 478465 w 6209413"/>
                <a:gd name="connsiteY10" fmla="*/ 499730 h 1594543"/>
                <a:gd name="connsiteX11" fmla="*/ 489097 w 6209413"/>
                <a:gd name="connsiteY11" fmla="*/ 574158 h 1594543"/>
                <a:gd name="connsiteX12" fmla="*/ 520995 w 6209413"/>
                <a:gd name="connsiteY12" fmla="*/ 606056 h 1594543"/>
                <a:gd name="connsiteX13" fmla="*/ 552893 w 6209413"/>
                <a:gd name="connsiteY13" fmla="*/ 648586 h 1594543"/>
                <a:gd name="connsiteX14" fmla="*/ 563525 w 6209413"/>
                <a:gd name="connsiteY14" fmla="*/ 691116 h 1594543"/>
                <a:gd name="connsiteX15" fmla="*/ 616688 w 6209413"/>
                <a:gd name="connsiteY15" fmla="*/ 776177 h 1594543"/>
                <a:gd name="connsiteX16" fmla="*/ 701748 w 6209413"/>
                <a:gd name="connsiteY16" fmla="*/ 786809 h 1594543"/>
                <a:gd name="connsiteX17" fmla="*/ 744279 w 6209413"/>
                <a:gd name="connsiteY17" fmla="*/ 871870 h 1594543"/>
                <a:gd name="connsiteX18" fmla="*/ 754911 w 6209413"/>
                <a:gd name="connsiteY18" fmla="*/ 903768 h 1594543"/>
                <a:gd name="connsiteX19" fmla="*/ 829339 w 6209413"/>
                <a:gd name="connsiteY19" fmla="*/ 946298 h 1594543"/>
                <a:gd name="connsiteX20" fmla="*/ 861237 w 6209413"/>
                <a:gd name="connsiteY20" fmla="*/ 967563 h 1594543"/>
                <a:gd name="connsiteX21" fmla="*/ 925032 w 6209413"/>
                <a:gd name="connsiteY21" fmla="*/ 1073888 h 1594543"/>
                <a:gd name="connsiteX22" fmla="*/ 946297 w 6209413"/>
                <a:gd name="connsiteY22" fmla="*/ 1105786 h 1594543"/>
                <a:gd name="connsiteX23" fmla="*/ 1010093 w 6209413"/>
                <a:gd name="connsiteY23" fmla="*/ 1137684 h 1594543"/>
                <a:gd name="connsiteX24" fmla="*/ 1041990 w 6209413"/>
                <a:gd name="connsiteY24" fmla="*/ 1169581 h 1594543"/>
                <a:gd name="connsiteX25" fmla="*/ 1063255 w 6209413"/>
                <a:gd name="connsiteY25" fmla="*/ 1233377 h 1594543"/>
                <a:gd name="connsiteX26" fmla="*/ 1084520 w 6209413"/>
                <a:gd name="connsiteY26" fmla="*/ 1275907 h 1594543"/>
                <a:gd name="connsiteX27" fmla="*/ 1105786 w 6209413"/>
                <a:gd name="connsiteY27" fmla="*/ 1307805 h 1594543"/>
                <a:gd name="connsiteX28" fmla="*/ 1212111 w 6209413"/>
                <a:gd name="connsiteY28" fmla="*/ 1350335 h 1594543"/>
                <a:gd name="connsiteX29" fmla="*/ 1244009 w 6209413"/>
                <a:gd name="connsiteY29" fmla="*/ 1371600 h 1594543"/>
                <a:gd name="connsiteX30" fmla="*/ 1254641 w 6209413"/>
                <a:gd name="connsiteY30" fmla="*/ 1403498 h 1594543"/>
                <a:gd name="connsiteX31" fmla="*/ 1265274 w 6209413"/>
                <a:gd name="connsiteY31" fmla="*/ 1488558 h 1594543"/>
                <a:gd name="connsiteX32" fmla="*/ 1297172 w 6209413"/>
                <a:gd name="connsiteY32" fmla="*/ 1520456 h 1594543"/>
                <a:gd name="connsiteX33" fmla="*/ 1360967 w 6209413"/>
                <a:gd name="connsiteY33" fmla="*/ 1541721 h 1594543"/>
                <a:gd name="connsiteX34" fmla="*/ 1382232 w 6209413"/>
                <a:gd name="connsiteY34" fmla="*/ 1573619 h 1594543"/>
                <a:gd name="connsiteX35" fmla="*/ 1467293 w 6209413"/>
                <a:gd name="connsiteY35" fmla="*/ 1573619 h 1594543"/>
                <a:gd name="connsiteX36" fmla="*/ 1509823 w 6209413"/>
                <a:gd name="connsiteY36" fmla="*/ 1552354 h 1594543"/>
                <a:gd name="connsiteX37" fmla="*/ 1541720 w 6209413"/>
                <a:gd name="connsiteY37" fmla="*/ 1541721 h 1594543"/>
                <a:gd name="connsiteX38" fmla="*/ 1584251 w 6209413"/>
                <a:gd name="connsiteY38" fmla="*/ 1520456 h 1594543"/>
                <a:gd name="connsiteX39" fmla="*/ 1626781 w 6209413"/>
                <a:gd name="connsiteY39" fmla="*/ 1414130 h 1594543"/>
                <a:gd name="connsiteX40" fmla="*/ 1637413 w 6209413"/>
                <a:gd name="connsiteY40" fmla="*/ 1382233 h 1594543"/>
                <a:gd name="connsiteX41" fmla="*/ 1701209 w 6209413"/>
                <a:gd name="connsiteY41" fmla="*/ 1339702 h 1594543"/>
                <a:gd name="connsiteX42" fmla="*/ 1722474 w 6209413"/>
                <a:gd name="connsiteY42" fmla="*/ 1307805 h 1594543"/>
                <a:gd name="connsiteX43" fmla="*/ 1733106 w 6209413"/>
                <a:gd name="connsiteY43" fmla="*/ 1275907 h 1594543"/>
                <a:gd name="connsiteX44" fmla="*/ 1754372 w 6209413"/>
                <a:gd name="connsiteY44" fmla="*/ 1254642 h 1594543"/>
                <a:gd name="connsiteX45" fmla="*/ 1796902 w 6209413"/>
                <a:gd name="connsiteY45" fmla="*/ 1297172 h 1594543"/>
                <a:gd name="connsiteX46" fmla="*/ 1913860 w 6209413"/>
                <a:gd name="connsiteY46" fmla="*/ 1350335 h 1594543"/>
                <a:gd name="connsiteX47" fmla="*/ 1977655 w 6209413"/>
                <a:gd name="connsiteY47" fmla="*/ 1392865 h 1594543"/>
                <a:gd name="connsiteX48" fmla="*/ 2009553 w 6209413"/>
                <a:gd name="connsiteY48" fmla="*/ 1414130 h 1594543"/>
                <a:gd name="connsiteX49" fmla="*/ 2020186 w 6209413"/>
                <a:gd name="connsiteY49" fmla="*/ 1446028 h 1594543"/>
                <a:gd name="connsiteX50" fmla="*/ 2062716 w 6209413"/>
                <a:gd name="connsiteY50" fmla="*/ 1435395 h 1594543"/>
                <a:gd name="connsiteX51" fmla="*/ 2179674 w 6209413"/>
                <a:gd name="connsiteY51" fmla="*/ 1360968 h 1594543"/>
                <a:gd name="connsiteX52" fmla="*/ 2211572 w 6209413"/>
                <a:gd name="connsiteY52" fmla="*/ 1329070 h 1594543"/>
                <a:gd name="connsiteX53" fmla="*/ 2264734 w 6209413"/>
                <a:gd name="connsiteY53" fmla="*/ 1318437 h 1594543"/>
                <a:gd name="connsiteX54" fmla="*/ 2296632 w 6209413"/>
                <a:gd name="connsiteY54" fmla="*/ 1307805 h 1594543"/>
                <a:gd name="connsiteX55" fmla="*/ 2328530 w 6209413"/>
                <a:gd name="connsiteY55" fmla="*/ 1286540 h 1594543"/>
                <a:gd name="connsiteX56" fmla="*/ 2371060 w 6209413"/>
                <a:gd name="connsiteY56" fmla="*/ 1190847 h 1594543"/>
                <a:gd name="connsiteX57" fmla="*/ 2413590 w 6209413"/>
                <a:gd name="connsiteY57" fmla="*/ 1180214 h 1594543"/>
                <a:gd name="connsiteX58" fmla="*/ 2445488 w 6209413"/>
                <a:gd name="connsiteY58" fmla="*/ 1169581 h 1594543"/>
                <a:gd name="connsiteX59" fmla="*/ 2541181 w 6209413"/>
                <a:gd name="connsiteY59" fmla="*/ 1180214 h 1594543"/>
                <a:gd name="connsiteX60" fmla="*/ 2583711 w 6209413"/>
                <a:gd name="connsiteY60" fmla="*/ 1297172 h 1594543"/>
                <a:gd name="connsiteX61" fmla="*/ 2721934 w 6209413"/>
                <a:gd name="connsiteY61" fmla="*/ 1371600 h 1594543"/>
                <a:gd name="connsiteX62" fmla="*/ 2743200 w 6209413"/>
                <a:gd name="connsiteY62" fmla="*/ 1392865 h 1594543"/>
                <a:gd name="connsiteX63" fmla="*/ 2806995 w 6209413"/>
                <a:gd name="connsiteY63" fmla="*/ 1414130 h 1594543"/>
                <a:gd name="connsiteX64" fmla="*/ 2870790 w 6209413"/>
                <a:gd name="connsiteY64" fmla="*/ 1403498 h 1594543"/>
                <a:gd name="connsiteX65" fmla="*/ 2955851 w 6209413"/>
                <a:gd name="connsiteY65" fmla="*/ 1307805 h 1594543"/>
                <a:gd name="connsiteX66" fmla="*/ 2998381 w 6209413"/>
                <a:gd name="connsiteY66" fmla="*/ 1275907 h 1594543"/>
                <a:gd name="connsiteX67" fmla="*/ 3062176 w 6209413"/>
                <a:gd name="connsiteY67" fmla="*/ 1212112 h 1594543"/>
                <a:gd name="connsiteX68" fmla="*/ 3115339 w 6209413"/>
                <a:gd name="connsiteY68" fmla="*/ 1127051 h 1594543"/>
                <a:gd name="connsiteX69" fmla="*/ 3136604 w 6209413"/>
                <a:gd name="connsiteY69" fmla="*/ 1095154 h 1594543"/>
                <a:gd name="connsiteX70" fmla="*/ 3168502 w 6209413"/>
                <a:gd name="connsiteY70" fmla="*/ 1063256 h 1594543"/>
                <a:gd name="connsiteX71" fmla="*/ 3211032 w 6209413"/>
                <a:gd name="connsiteY71" fmla="*/ 1010093 h 1594543"/>
                <a:gd name="connsiteX72" fmla="*/ 3253562 w 6209413"/>
                <a:gd name="connsiteY72" fmla="*/ 978195 h 1594543"/>
                <a:gd name="connsiteX73" fmla="*/ 3391786 w 6209413"/>
                <a:gd name="connsiteY73" fmla="*/ 765544 h 1594543"/>
                <a:gd name="connsiteX74" fmla="*/ 3455581 w 6209413"/>
                <a:gd name="connsiteY74" fmla="*/ 659219 h 1594543"/>
                <a:gd name="connsiteX75" fmla="*/ 3519376 w 6209413"/>
                <a:gd name="connsiteY75" fmla="*/ 510363 h 1594543"/>
                <a:gd name="connsiteX76" fmla="*/ 3540641 w 6209413"/>
                <a:gd name="connsiteY76" fmla="*/ 414670 h 1594543"/>
                <a:gd name="connsiteX77" fmla="*/ 3625702 w 6209413"/>
                <a:gd name="connsiteY77" fmla="*/ 350875 h 1594543"/>
                <a:gd name="connsiteX78" fmla="*/ 3710762 w 6209413"/>
                <a:gd name="connsiteY78" fmla="*/ 276447 h 1594543"/>
                <a:gd name="connsiteX79" fmla="*/ 3742660 w 6209413"/>
                <a:gd name="connsiteY79" fmla="*/ 265814 h 1594543"/>
                <a:gd name="connsiteX80" fmla="*/ 3827720 w 6209413"/>
                <a:gd name="connsiteY80" fmla="*/ 223284 h 1594543"/>
                <a:gd name="connsiteX81" fmla="*/ 3902148 w 6209413"/>
                <a:gd name="connsiteY81" fmla="*/ 148856 h 1594543"/>
                <a:gd name="connsiteX82" fmla="*/ 3934046 w 6209413"/>
                <a:gd name="connsiteY82" fmla="*/ 127591 h 1594543"/>
                <a:gd name="connsiteX83" fmla="*/ 3997841 w 6209413"/>
                <a:gd name="connsiteY83" fmla="*/ 85061 h 1594543"/>
                <a:gd name="connsiteX84" fmla="*/ 4082902 w 6209413"/>
                <a:gd name="connsiteY84" fmla="*/ 10633 h 1594543"/>
                <a:gd name="connsiteX85" fmla="*/ 4114800 w 6209413"/>
                <a:gd name="connsiteY85" fmla="*/ 0 h 1594543"/>
                <a:gd name="connsiteX86" fmla="*/ 4157330 w 6209413"/>
                <a:gd name="connsiteY86" fmla="*/ 10633 h 1594543"/>
                <a:gd name="connsiteX87" fmla="*/ 4189227 w 6209413"/>
                <a:gd name="connsiteY87" fmla="*/ 74428 h 1594543"/>
                <a:gd name="connsiteX88" fmla="*/ 4146697 w 6209413"/>
                <a:gd name="connsiteY88" fmla="*/ 138223 h 1594543"/>
                <a:gd name="connsiteX89" fmla="*/ 4157330 w 6209413"/>
                <a:gd name="connsiteY89" fmla="*/ 170121 h 1594543"/>
                <a:gd name="connsiteX90" fmla="*/ 4167962 w 6209413"/>
                <a:gd name="connsiteY90" fmla="*/ 223284 h 1594543"/>
                <a:gd name="connsiteX91" fmla="*/ 4231758 w 6209413"/>
                <a:gd name="connsiteY91" fmla="*/ 287079 h 1594543"/>
                <a:gd name="connsiteX92" fmla="*/ 4263655 w 6209413"/>
                <a:gd name="connsiteY92" fmla="*/ 297712 h 1594543"/>
                <a:gd name="connsiteX93" fmla="*/ 4295553 w 6209413"/>
                <a:gd name="connsiteY93" fmla="*/ 329609 h 1594543"/>
                <a:gd name="connsiteX94" fmla="*/ 4327451 w 6209413"/>
                <a:gd name="connsiteY94" fmla="*/ 340242 h 1594543"/>
                <a:gd name="connsiteX95" fmla="*/ 4348716 w 6209413"/>
                <a:gd name="connsiteY95" fmla="*/ 382772 h 1594543"/>
                <a:gd name="connsiteX96" fmla="*/ 4380613 w 6209413"/>
                <a:gd name="connsiteY96" fmla="*/ 414670 h 1594543"/>
                <a:gd name="connsiteX97" fmla="*/ 4412511 w 6209413"/>
                <a:gd name="connsiteY97" fmla="*/ 531628 h 1594543"/>
                <a:gd name="connsiteX98" fmla="*/ 4455041 w 6209413"/>
                <a:gd name="connsiteY98" fmla="*/ 606056 h 1594543"/>
                <a:gd name="connsiteX99" fmla="*/ 4497572 w 6209413"/>
                <a:gd name="connsiteY99" fmla="*/ 616688 h 1594543"/>
                <a:gd name="connsiteX100" fmla="*/ 4529469 w 6209413"/>
                <a:gd name="connsiteY100" fmla="*/ 637954 h 1594543"/>
                <a:gd name="connsiteX101" fmla="*/ 4561367 w 6209413"/>
                <a:gd name="connsiteY101" fmla="*/ 648586 h 1594543"/>
                <a:gd name="connsiteX102" fmla="*/ 4572000 w 6209413"/>
                <a:gd name="connsiteY102" fmla="*/ 680484 h 1594543"/>
                <a:gd name="connsiteX103" fmla="*/ 4593265 w 6209413"/>
                <a:gd name="connsiteY103" fmla="*/ 712381 h 1594543"/>
                <a:gd name="connsiteX104" fmla="*/ 4603897 w 6209413"/>
                <a:gd name="connsiteY104" fmla="*/ 882502 h 1594543"/>
                <a:gd name="connsiteX105" fmla="*/ 4625162 w 6209413"/>
                <a:gd name="connsiteY105" fmla="*/ 914400 h 1594543"/>
                <a:gd name="connsiteX106" fmla="*/ 4688958 w 6209413"/>
                <a:gd name="connsiteY106" fmla="*/ 978195 h 1594543"/>
                <a:gd name="connsiteX107" fmla="*/ 4752753 w 6209413"/>
                <a:gd name="connsiteY107" fmla="*/ 1052623 h 1594543"/>
                <a:gd name="connsiteX108" fmla="*/ 4774018 w 6209413"/>
                <a:gd name="connsiteY108" fmla="*/ 1137684 h 1594543"/>
                <a:gd name="connsiteX109" fmla="*/ 4784651 w 6209413"/>
                <a:gd name="connsiteY109" fmla="*/ 1180214 h 1594543"/>
                <a:gd name="connsiteX110" fmla="*/ 4848446 w 6209413"/>
                <a:gd name="connsiteY110" fmla="*/ 1233377 h 1594543"/>
                <a:gd name="connsiteX111" fmla="*/ 4880344 w 6209413"/>
                <a:gd name="connsiteY111" fmla="*/ 1244009 h 1594543"/>
                <a:gd name="connsiteX112" fmla="*/ 4922874 w 6209413"/>
                <a:gd name="connsiteY112" fmla="*/ 1265275 h 1594543"/>
                <a:gd name="connsiteX113" fmla="*/ 5007934 w 6209413"/>
                <a:gd name="connsiteY113" fmla="*/ 1307805 h 1594543"/>
                <a:gd name="connsiteX114" fmla="*/ 5050465 w 6209413"/>
                <a:gd name="connsiteY114" fmla="*/ 1360968 h 1594543"/>
                <a:gd name="connsiteX115" fmla="*/ 5061097 w 6209413"/>
                <a:gd name="connsiteY115" fmla="*/ 1392865 h 1594543"/>
                <a:gd name="connsiteX116" fmla="*/ 5124893 w 6209413"/>
                <a:gd name="connsiteY116" fmla="*/ 1414130 h 1594543"/>
                <a:gd name="connsiteX117" fmla="*/ 5156790 w 6209413"/>
                <a:gd name="connsiteY117" fmla="*/ 1435395 h 1594543"/>
                <a:gd name="connsiteX118" fmla="*/ 5220586 w 6209413"/>
                <a:gd name="connsiteY118" fmla="*/ 1382233 h 1594543"/>
                <a:gd name="connsiteX119" fmla="*/ 5241851 w 6209413"/>
                <a:gd name="connsiteY119" fmla="*/ 1339702 h 1594543"/>
                <a:gd name="connsiteX120" fmla="*/ 5305646 w 6209413"/>
                <a:gd name="connsiteY120" fmla="*/ 1297172 h 1594543"/>
                <a:gd name="connsiteX121" fmla="*/ 5369441 w 6209413"/>
                <a:gd name="connsiteY121" fmla="*/ 1265275 h 1594543"/>
                <a:gd name="connsiteX122" fmla="*/ 5390706 w 6209413"/>
                <a:gd name="connsiteY122" fmla="*/ 1244009 h 1594543"/>
                <a:gd name="connsiteX123" fmla="*/ 5454502 w 6209413"/>
                <a:gd name="connsiteY123" fmla="*/ 1201479 h 1594543"/>
                <a:gd name="connsiteX124" fmla="*/ 5497032 w 6209413"/>
                <a:gd name="connsiteY124" fmla="*/ 1137684 h 1594543"/>
                <a:gd name="connsiteX125" fmla="*/ 5528930 w 6209413"/>
                <a:gd name="connsiteY125" fmla="*/ 1095154 h 1594543"/>
                <a:gd name="connsiteX126" fmla="*/ 5592725 w 6209413"/>
                <a:gd name="connsiteY126" fmla="*/ 1073888 h 1594543"/>
                <a:gd name="connsiteX127" fmla="*/ 5677786 w 6209413"/>
                <a:gd name="connsiteY127" fmla="*/ 1116419 h 1594543"/>
                <a:gd name="connsiteX128" fmla="*/ 5730948 w 6209413"/>
                <a:gd name="connsiteY128" fmla="*/ 1222744 h 1594543"/>
                <a:gd name="connsiteX129" fmla="*/ 5773479 w 6209413"/>
                <a:gd name="connsiteY129" fmla="*/ 1233377 h 1594543"/>
                <a:gd name="connsiteX130" fmla="*/ 5837274 w 6209413"/>
                <a:gd name="connsiteY130" fmla="*/ 1254642 h 1594543"/>
                <a:gd name="connsiteX131" fmla="*/ 5847906 w 6209413"/>
                <a:gd name="connsiteY131" fmla="*/ 1286540 h 1594543"/>
                <a:gd name="connsiteX132" fmla="*/ 5847906 w 6209413"/>
                <a:gd name="connsiteY132" fmla="*/ 1360968 h 1594543"/>
                <a:gd name="connsiteX133" fmla="*/ 5869172 w 6209413"/>
                <a:gd name="connsiteY133" fmla="*/ 1382233 h 1594543"/>
                <a:gd name="connsiteX134" fmla="*/ 6092455 w 6209413"/>
                <a:gd name="connsiteY134" fmla="*/ 1403498 h 1594543"/>
                <a:gd name="connsiteX135" fmla="*/ 6145618 w 6209413"/>
                <a:gd name="connsiteY135" fmla="*/ 1414130 h 1594543"/>
                <a:gd name="connsiteX136" fmla="*/ 6209413 w 6209413"/>
                <a:gd name="connsiteY136" fmla="*/ 1435395 h 1594543"/>
                <a:gd name="connsiteX0" fmla="*/ 0 w 6156251"/>
                <a:gd name="connsiteY0" fmla="*/ 765544 h 1594543"/>
                <a:gd name="connsiteX1" fmla="*/ 31898 w 6156251"/>
                <a:gd name="connsiteY1" fmla="*/ 754912 h 1594543"/>
                <a:gd name="connsiteX2" fmla="*/ 127591 w 6156251"/>
                <a:gd name="connsiteY2" fmla="*/ 701749 h 1594543"/>
                <a:gd name="connsiteX3" fmla="*/ 159489 w 6156251"/>
                <a:gd name="connsiteY3" fmla="*/ 680484 h 1594543"/>
                <a:gd name="connsiteX4" fmla="*/ 202019 w 6156251"/>
                <a:gd name="connsiteY4" fmla="*/ 616688 h 1594543"/>
                <a:gd name="connsiteX5" fmla="*/ 223284 w 6156251"/>
                <a:gd name="connsiteY5" fmla="*/ 584791 h 1594543"/>
                <a:gd name="connsiteX6" fmla="*/ 287079 w 6156251"/>
                <a:gd name="connsiteY6" fmla="*/ 552893 h 1594543"/>
                <a:gd name="connsiteX7" fmla="*/ 361507 w 6156251"/>
                <a:gd name="connsiteY7" fmla="*/ 510363 h 1594543"/>
                <a:gd name="connsiteX8" fmla="*/ 414670 w 6156251"/>
                <a:gd name="connsiteY8" fmla="*/ 467833 h 1594543"/>
                <a:gd name="connsiteX9" fmla="*/ 425303 w 6156251"/>
                <a:gd name="connsiteY9" fmla="*/ 499730 h 1594543"/>
                <a:gd name="connsiteX10" fmla="*/ 435935 w 6156251"/>
                <a:gd name="connsiteY10" fmla="*/ 574158 h 1594543"/>
                <a:gd name="connsiteX11" fmla="*/ 467833 w 6156251"/>
                <a:gd name="connsiteY11" fmla="*/ 606056 h 1594543"/>
                <a:gd name="connsiteX12" fmla="*/ 499731 w 6156251"/>
                <a:gd name="connsiteY12" fmla="*/ 648586 h 1594543"/>
                <a:gd name="connsiteX13" fmla="*/ 510363 w 6156251"/>
                <a:gd name="connsiteY13" fmla="*/ 691116 h 1594543"/>
                <a:gd name="connsiteX14" fmla="*/ 563526 w 6156251"/>
                <a:gd name="connsiteY14" fmla="*/ 776177 h 1594543"/>
                <a:gd name="connsiteX15" fmla="*/ 648586 w 6156251"/>
                <a:gd name="connsiteY15" fmla="*/ 786809 h 1594543"/>
                <a:gd name="connsiteX16" fmla="*/ 691117 w 6156251"/>
                <a:gd name="connsiteY16" fmla="*/ 871870 h 1594543"/>
                <a:gd name="connsiteX17" fmla="*/ 701749 w 6156251"/>
                <a:gd name="connsiteY17" fmla="*/ 903768 h 1594543"/>
                <a:gd name="connsiteX18" fmla="*/ 776177 w 6156251"/>
                <a:gd name="connsiteY18" fmla="*/ 946298 h 1594543"/>
                <a:gd name="connsiteX19" fmla="*/ 808075 w 6156251"/>
                <a:gd name="connsiteY19" fmla="*/ 967563 h 1594543"/>
                <a:gd name="connsiteX20" fmla="*/ 871870 w 6156251"/>
                <a:gd name="connsiteY20" fmla="*/ 1073888 h 1594543"/>
                <a:gd name="connsiteX21" fmla="*/ 893135 w 6156251"/>
                <a:gd name="connsiteY21" fmla="*/ 1105786 h 1594543"/>
                <a:gd name="connsiteX22" fmla="*/ 956931 w 6156251"/>
                <a:gd name="connsiteY22" fmla="*/ 1137684 h 1594543"/>
                <a:gd name="connsiteX23" fmla="*/ 988828 w 6156251"/>
                <a:gd name="connsiteY23" fmla="*/ 1169581 h 1594543"/>
                <a:gd name="connsiteX24" fmla="*/ 1010093 w 6156251"/>
                <a:gd name="connsiteY24" fmla="*/ 1233377 h 1594543"/>
                <a:gd name="connsiteX25" fmla="*/ 1031358 w 6156251"/>
                <a:gd name="connsiteY25" fmla="*/ 1275907 h 1594543"/>
                <a:gd name="connsiteX26" fmla="*/ 1052624 w 6156251"/>
                <a:gd name="connsiteY26" fmla="*/ 1307805 h 1594543"/>
                <a:gd name="connsiteX27" fmla="*/ 1158949 w 6156251"/>
                <a:gd name="connsiteY27" fmla="*/ 1350335 h 1594543"/>
                <a:gd name="connsiteX28" fmla="*/ 1190847 w 6156251"/>
                <a:gd name="connsiteY28" fmla="*/ 1371600 h 1594543"/>
                <a:gd name="connsiteX29" fmla="*/ 1201479 w 6156251"/>
                <a:gd name="connsiteY29" fmla="*/ 1403498 h 1594543"/>
                <a:gd name="connsiteX30" fmla="*/ 1212112 w 6156251"/>
                <a:gd name="connsiteY30" fmla="*/ 1488558 h 1594543"/>
                <a:gd name="connsiteX31" fmla="*/ 1244010 w 6156251"/>
                <a:gd name="connsiteY31" fmla="*/ 1520456 h 1594543"/>
                <a:gd name="connsiteX32" fmla="*/ 1307805 w 6156251"/>
                <a:gd name="connsiteY32" fmla="*/ 1541721 h 1594543"/>
                <a:gd name="connsiteX33" fmla="*/ 1329070 w 6156251"/>
                <a:gd name="connsiteY33" fmla="*/ 1573619 h 1594543"/>
                <a:gd name="connsiteX34" fmla="*/ 1414131 w 6156251"/>
                <a:gd name="connsiteY34" fmla="*/ 1573619 h 1594543"/>
                <a:gd name="connsiteX35" fmla="*/ 1456661 w 6156251"/>
                <a:gd name="connsiteY35" fmla="*/ 1552354 h 1594543"/>
                <a:gd name="connsiteX36" fmla="*/ 1488558 w 6156251"/>
                <a:gd name="connsiteY36" fmla="*/ 1541721 h 1594543"/>
                <a:gd name="connsiteX37" fmla="*/ 1531089 w 6156251"/>
                <a:gd name="connsiteY37" fmla="*/ 1520456 h 1594543"/>
                <a:gd name="connsiteX38" fmla="*/ 1573619 w 6156251"/>
                <a:gd name="connsiteY38" fmla="*/ 1414130 h 1594543"/>
                <a:gd name="connsiteX39" fmla="*/ 1584251 w 6156251"/>
                <a:gd name="connsiteY39" fmla="*/ 1382233 h 1594543"/>
                <a:gd name="connsiteX40" fmla="*/ 1648047 w 6156251"/>
                <a:gd name="connsiteY40" fmla="*/ 1339702 h 1594543"/>
                <a:gd name="connsiteX41" fmla="*/ 1669312 w 6156251"/>
                <a:gd name="connsiteY41" fmla="*/ 1307805 h 1594543"/>
                <a:gd name="connsiteX42" fmla="*/ 1679944 w 6156251"/>
                <a:gd name="connsiteY42" fmla="*/ 1275907 h 1594543"/>
                <a:gd name="connsiteX43" fmla="*/ 1701210 w 6156251"/>
                <a:gd name="connsiteY43" fmla="*/ 1254642 h 1594543"/>
                <a:gd name="connsiteX44" fmla="*/ 1743740 w 6156251"/>
                <a:gd name="connsiteY44" fmla="*/ 1297172 h 1594543"/>
                <a:gd name="connsiteX45" fmla="*/ 1860698 w 6156251"/>
                <a:gd name="connsiteY45" fmla="*/ 1350335 h 1594543"/>
                <a:gd name="connsiteX46" fmla="*/ 1924493 w 6156251"/>
                <a:gd name="connsiteY46" fmla="*/ 1392865 h 1594543"/>
                <a:gd name="connsiteX47" fmla="*/ 1956391 w 6156251"/>
                <a:gd name="connsiteY47" fmla="*/ 1414130 h 1594543"/>
                <a:gd name="connsiteX48" fmla="*/ 1967024 w 6156251"/>
                <a:gd name="connsiteY48" fmla="*/ 1446028 h 1594543"/>
                <a:gd name="connsiteX49" fmla="*/ 2009554 w 6156251"/>
                <a:gd name="connsiteY49" fmla="*/ 1435395 h 1594543"/>
                <a:gd name="connsiteX50" fmla="*/ 2126512 w 6156251"/>
                <a:gd name="connsiteY50" fmla="*/ 1360968 h 1594543"/>
                <a:gd name="connsiteX51" fmla="*/ 2158410 w 6156251"/>
                <a:gd name="connsiteY51" fmla="*/ 1329070 h 1594543"/>
                <a:gd name="connsiteX52" fmla="*/ 2211572 w 6156251"/>
                <a:gd name="connsiteY52" fmla="*/ 1318437 h 1594543"/>
                <a:gd name="connsiteX53" fmla="*/ 2243470 w 6156251"/>
                <a:gd name="connsiteY53" fmla="*/ 1307805 h 1594543"/>
                <a:gd name="connsiteX54" fmla="*/ 2275368 w 6156251"/>
                <a:gd name="connsiteY54" fmla="*/ 1286540 h 1594543"/>
                <a:gd name="connsiteX55" fmla="*/ 2317898 w 6156251"/>
                <a:gd name="connsiteY55" fmla="*/ 1190847 h 1594543"/>
                <a:gd name="connsiteX56" fmla="*/ 2360428 w 6156251"/>
                <a:gd name="connsiteY56" fmla="*/ 1180214 h 1594543"/>
                <a:gd name="connsiteX57" fmla="*/ 2392326 w 6156251"/>
                <a:gd name="connsiteY57" fmla="*/ 1169581 h 1594543"/>
                <a:gd name="connsiteX58" fmla="*/ 2488019 w 6156251"/>
                <a:gd name="connsiteY58" fmla="*/ 1180214 h 1594543"/>
                <a:gd name="connsiteX59" fmla="*/ 2530549 w 6156251"/>
                <a:gd name="connsiteY59" fmla="*/ 1297172 h 1594543"/>
                <a:gd name="connsiteX60" fmla="*/ 2668772 w 6156251"/>
                <a:gd name="connsiteY60" fmla="*/ 1371600 h 1594543"/>
                <a:gd name="connsiteX61" fmla="*/ 2690038 w 6156251"/>
                <a:gd name="connsiteY61" fmla="*/ 1392865 h 1594543"/>
                <a:gd name="connsiteX62" fmla="*/ 2753833 w 6156251"/>
                <a:gd name="connsiteY62" fmla="*/ 1414130 h 1594543"/>
                <a:gd name="connsiteX63" fmla="*/ 2817628 w 6156251"/>
                <a:gd name="connsiteY63" fmla="*/ 1403498 h 1594543"/>
                <a:gd name="connsiteX64" fmla="*/ 2902689 w 6156251"/>
                <a:gd name="connsiteY64" fmla="*/ 1307805 h 1594543"/>
                <a:gd name="connsiteX65" fmla="*/ 2945219 w 6156251"/>
                <a:gd name="connsiteY65" fmla="*/ 1275907 h 1594543"/>
                <a:gd name="connsiteX66" fmla="*/ 3009014 w 6156251"/>
                <a:gd name="connsiteY66" fmla="*/ 1212112 h 1594543"/>
                <a:gd name="connsiteX67" fmla="*/ 3062177 w 6156251"/>
                <a:gd name="connsiteY67" fmla="*/ 1127051 h 1594543"/>
                <a:gd name="connsiteX68" fmla="*/ 3083442 w 6156251"/>
                <a:gd name="connsiteY68" fmla="*/ 1095154 h 1594543"/>
                <a:gd name="connsiteX69" fmla="*/ 3115340 w 6156251"/>
                <a:gd name="connsiteY69" fmla="*/ 1063256 h 1594543"/>
                <a:gd name="connsiteX70" fmla="*/ 3157870 w 6156251"/>
                <a:gd name="connsiteY70" fmla="*/ 1010093 h 1594543"/>
                <a:gd name="connsiteX71" fmla="*/ 3200400 w 6156251"/>
                <a:gd name="connsiteY71" fmla="*/ 978195 h 1594543"/>
                <a:gd name="connsiteX72" fmla="*/ 3338624 w 6156251"/>
                <a:gd name="connsiteY72" fmla="*/ 765544 h 1594543"/>
                <a:gd name="connsiteX73" fmla="*/ 3402419 w 6156251"/>
                <a:gd name="connsiteY73" fmla="*/ 659219 h 1594543"/>
                <a:gd name="connsiteX74" fmla="*/ 3466214 w 6156251"/>
                <a:gd name="connsiteY74" fmla="*/ 510363 h 1594543"/>
                <a:gd name="connsiteX75" fmla="*/ 3487479 w 6156251"/>
                <a:gd name="connsiteY75" fmla="*/ 414670 h 1594543"/>
                <a:gd name="connsiteX76" fmla="*/ 3572540 w 6156251"/>
                <a:gd name="connsiteY76" fmla="*/ 350875 h 1594543"/>
                <a:gd name="connsiteX77" fmla="*/ 3657600 w 6156251"/>
                <a:gd name="connsiteY77" fmla="*/ 276447 h 1594543"/>
                <a:gd name="connsiteX78" fmla="*/ 3689498 w 6156251"/>
                <a:gd name="connsiteY78" fmla="*/ 265814 h 1594543"/>
                <a:gd name="connsiteX79" fmla="*/ 3774558 w 6156251"/>
                <a:gd name="connsiteY79" fmla="*/ 223284 h 1594543"/>
                <a:gd name="connsiteX80" fmla="*/ 3848986 w 6156251"/>
                <a:gd name="connsiteY80" fmla="*/ 148856 h 1594543"/>
                <a:gd name="connsiteX81" fmla="*/ 3880884 w 6156251"/>
                <a:gd name="connsiteY81" fmla="*/ 127591 h 1594543"/>
                <a:gd name="connsiteX82" fmla="*/ 3944679 w 6156251"/>
                <a:gd name="connsiteY82" fmla="*/ 85061 h 1594543"/>
                <a:gd name="connsiteX83" fmla="*/ 4029740 w 6156251"/>
                <a:gd name="connsiteY83" fmla="*/ 10633 h 1594543"/>
                <a:gd name="connsiteX84" fmla="*/ 4061638 w 6156251"/>
                <a:gd name="connsiteY84" fmla="*/ 0 h 1594543"/>
                <a:gd name="connsiteX85" fmla="*/ 4104168 w 6156251"/>
                <a:gd name="connsiteY85" fmla="*/ 10633 h 1594543"/>
                <a:gd name="connsiteX86" fmla="*/ 4136065 w 6156251"/>
                <a:gd name="connsiteY86" fmla="*/ 74428 h 1594543"/>
                <a:gd name="connsiteX87" fmla="*/ 4093535 w 6156251"/>
                <a:gd name="connsiteY87" fmla="*/ 138223 h 1594543"/>
                <a:gd name="connsiteX88" fmla="*/ 4104168 w 6156251"/>
                <a:gd name="connsiteY88" fmla="*/ 170121 h 1594543"/>
                <a:gd name="connsiteX89" fmla="*/ 4114800 w 6156251"/>
                <a:gd name="connsiteY89" fmla="*/ 223284 h 1594543"/>
                <a:gd name="connsiteX90" fmla="*/ 4178596 w 6156251"/>
                <a:gd name="connsiteY90" fmla="*/ 287079 h 1594543"/>
                <a:gd name="connsiteX91" fmla="*/ 4210493 w 6156251"/>
                <a:gd name="connsiteY91" fmla="*/ 297712 h 1594543"/>
                <a:gd name="connsiteX92" fmla="*/ 4242391 w 6156251"/>
                <a:gd name="connsiteY92" fmla="*/ 329609 h 1594543"/>
                <a:gd name="connsiteX93" fmla="*/ 4274289 w 6156251"/>
                <a:gd name="connsiteY93" fmla="*/ 340242 h 1594543"/>
                <a:gd name="connsiteX94" fmla="*/ 4295554 w 6156251"/>
                <a:gd name="connsiteY94" fmla="*/ 382772 h 1594543"/>
                <a:gd name="connsiteX95" fmla="*/ 4327451 w 6156251"/>
                <a:gd name="connsiteY95" fmla="*/ 414670 h 1594543"/>
                <a:gd name="connsiteX96" fmla="*/ 4359349 w 6156251"/>
                <a:gd name="connsiteY96" fmla="*/ 531628 h 1594543"/>
                <a:gd name="connsiteX97" fmla="*/ 4401879 w 6156251"/>
                <a:gd name="connsiteY97" fmla="*/ 606056 h 1594543"/>
                <a:gd name="connsiteX98" fmla="*/ 4444410 w 6156251"/>
                <a:gd name="connsiteY98" fmla="*/ 616688 h 1594543"/>
                <a:gd name="connsiteX99" fmla="*/ 4476307 w 6156251"/>
                <a:gd name="connsiteY99" fmla="*/ 637954 h 1594543"/>
                <a:gd name="connsiteX100" fmla="*/ 4508205 w 6156251"/>
                <a:gd name="connsiteY100" fmla="*/ 648586 h 1594543"/>
                <a:gd name="connsiteX101" fmla="*/ 4518838 w 6156251"/>
                <a:gd name="connsiteY101" fmla="*/ 680484 h 1594543"/>
                <a:gd name="connsiteX102" fmla="*/ 4540103 w 6156251"/>
                <a:gd name="connsiteY102" fmla="*/ 712381 h 1594543"/>
                <a:gd name="connsiteX103" fmla="*/ 4550735 w 6156251"/>
                <a:gd name="connsiteY103" fmla="*/ 882502 h 1594543"/>
                <a:gd name="connsiteX104" fmla="*/ 4572000 w 6156251"/>
                <a:gd name="connsiteY104" fmla="*/ 914400 h 1594543"/>
                <a:gd name="connsiteX105" fmla="*/ 4635796 w 6156251"/>
                <a:gd name="connsiteY105" fmla="*/ 978195 h 1594543"/>
                <a:gd name="connsiteX106" fmla="*/ 4699591 w 6156251"/>
                <a:gd name="connsiteY106" fmla="*/ 1052623 h 1594543"/>
                <a:gd name="connsiteX107" fmla="*/ 4720856 w 6156251"/>
                <a:gd name="connsiteY107" fmla="*/ 1137684 h 1594543"/>
                <a:gd name="connsiteX108" fmla="*/ 4731489 w 6156251"/>
                <a:gd name="connsiteY108" fmla="*/ 1180214 h 1594543"/>
                <a:gd name="connsiteX109" fmla="*/ 4795284 w 6156251"/>
                <a:gd name="connsiteY109" fmla="*/ 1233377 h 1594543"/>
                <a:gd name="connsiteX110" fmla="*/ 4827182 w 6156251"/>
                <a:gd name="connsiteY110" fmla="*/ 1244009 h 1594543"/>
                <a:gd name="connsiteX111" fmla="*/ 4869712 w 6156251"/>
                <a:gd name="connsiteY111" fmla="*/ 1265275 h 1594543"/>
                <a:gd name="connsiteX112" fmla="*/ 4954772 w 6156251"/>
                <a:gd name="connsiteY112" fmla="*/ 1307805 h 1594543"/>
                <a:gd name="connsiteX113" fmla="*/ 4997303 w 6156251"/>
                <a:gd name="connsiteY113" fmla="*/ 1360968 h 1594543"/>
                <a:gd name="connsiteX114" fmla="*/ 5007935 w 6156251"/>
                <a:gd name="connsiteY114" fmla="*/ 1392865 h 1594543"/>
                <a:gd name="connsiteX115" fmla="*/ 5071731 w 6156251"/>
                <a:gd name="connsiteY115" fmla="*/ 1414130 h 1594543"/>
                <a:gd name="connsiteX116" fmla="*/ 5103628 w 6156251"/>
                <a:gd name="connsiteY116" fmla="*/ 1435395 h 1594543"/>
                <a:gd name="connsiteX117" fmla="*/ 5167424 w 6156251"/>
                <a:gd name="connsiteY117" fmla="*/ 1382233 h 1594543"/>
                <a:gd name="connsiteX118" fmla="*/ 5188689 w 6156251"/>
                <a:gd name="connsiteY118" fmla="*/ 1339702 h 1594543"/>
                <a:gd name="connsiteX119" fmla="*/ 5252484 w 6156251"/>
                <a:gd name="connsiteY119" fmla="*/ 1297172 h 1594543"/>
                <a:gd name="connsiteX120" fmla="*/ 5316279 w 6156251"/>
                <a:gd name="connsiteY120" fmla="*/ 1265275 h 1594543"/>
                <a:gd name="connsiteX121" fmla="*/ 5337544 w 6156251"/>
                <a:gd name="connsiteY121" fmla="*/ 1244009 h 1594543"/>
                <a:gd name="connsiteX122" fmla="*/ 5401340 w 6156251"/>
                <a:gd name="connsiteY122" fmla="*/ 1201479 h 1594543"/>
                <a:gd name="connsiteX123" fmla="*/ 5443870 w 6156251"/>
                <a:gd name="connsiteY123" fmla="*/ 1137684 h 1594543"/>
                <a:gd name="connsiteX124" fmla="*/ 5475768 w 6156251"/>
                <a:gd name="connsiteY124" fmla="*/ 1095154 h 1594543"/>
                <a:gd name="connsiteX125" fmla="*/ 5539563 w 6156251"/>
                <a:gd name="connsiteY125" fmla="*/ 1073888 h 1594543"/>
                <a:gd name="connsiteX126" fmla="*/ 5624624 w 6156251"/>
                <a:gd name="connsiteY126" fmla="*/ 1116419 h 1594543"/>
                <a:gd name="connsiteX127" fmla="*/ 5677786 w 6156251"/>
                <a:gd name="connsiteY127" fmla="*/ 1222744 h 1594543"/>
                <a:gd name="connsiteX128" fmla="*/ 5720317 w 6156251"/>
                <a:gd name="connsiteY128" fmla="*/ 1233377 h 1594543"/>
                <a:gd name="connsiteX129" fmla="*/ 5784112 w 6156251"/>
                <a:gd name="connsiteY129" fmla="*/ 1254642 h 1594543"/>
                <a:gd name="connsiteX130" fmla="*/ 5794744 w 6156251"/>
                <a:gd name="connsiteY130" fmla="*/ 1286540 h 1594543"/>
                <a:gd name="connsiteX131" fmla="*/ 5794744 w 6156251"/>
                <a:gd name="connsiteY131" fmla="*/ 1360968 h 1594543"/>
                <a:gd name="connsiteX132" fmla="*/ 5816010 w 6156251"/>
                <a:gd name="connsiteY132" fmla="*/ 1382233 h 1594543"/>
                <a:gd name="connsiteX133" fmla="*/ 6039293 w 6156251"/>
                <a:gd name="connsiteY133" fmla="*/ 1403498 h 1594543"/>
                <a:gd name="connsiteX134" fmla="*/ 6092456 w 6156251"/>
                <a:gd name="connsiteY134" fmla="*/ 1414130 h 1594543"/>
                <a:gd name="connsiteX135" fmla="*/ 6156251 w 6156251"/>
                <a:gd name="connsiteY135" fmla="*/ 1435395 h 1594543"/>
                <a:gd name="connsiteX0" fmla="*/ 0 w 6156251"/>
                <a:gd name="connsiteY0" fmla="*/ 765544 h 1594543"/>
                <a:gd name="connsiteX1" fmla="*/ 127591 w 6156251"/>
                <a:gd name="connsiteY1" fmla="*/ 701749 h 1594543"/>
                <a:gd name="connsiteX2" fmla="*/ 159489 w 6156251"/>
                <a:gd name="connsiteY2" fmla="*/ 680484 h 1594543"/>
                <a:gd name="connsiteX3" fmla="*/ 202019 w 6156251"/>
                <a:gd name="connsiteY3" fmla="*/ 616688 h 1594543"/>
                <a:gd name="connsiteX4" fmla="*/ 223284 w 6156251"/>
                <a:gd name="connsiteY4" fmla="*/ 584791 h 1594543"/>
                <a:gd name="connsiteX5" fmla="*/ 287079 w 6156251"/>
                <a:gd name="connsiteY5" fmla="*/ 552893 h 1594543"/>
                <a:gd name="connsiteX6" fmla="*/ 361507 w 6156251"/>
                <a:gd name="connsiteY6" fmla="*/ 510363 h 1594543"/>
                <a:gd name="connsiteX7" fmla="*/ 414670 w 6156251"/>
                <a:gd name="connsiteY7" fmla="*/ 467833 h 1594543"/>
                <a:gd name="connsiteX8" fmla="*/ 425303 w 6156251"/>
                <a:gd name="connsiteY8" fmla="*/ 499730 h 1594543"/>
                <a:gd name="connsiteX9" fmla="*/ 435935 w 6156251"/>
                <a:gd name="connsiteY9" fmla="*/ 574158 h 1594543"/>
                <a:gd name="connsiteX10" fmla="*/ 467833 w 6156251"/>
                <a:gd name="connsiteY10" fmla="*/ 606056 h 1594543"/>
                <a:gd name="connsiteX11" fmla="*/ 499731 w 6156251"/>
                <a:gd name="connsiteY11" fmla="*/ 648586 h 1594543"/>
                <a:gd name="connsiteX12" fmla="*/ 510363 w 6156251"/>
                <a:gd name="connsiteY12" fmla="*/ 691116 h 1594543"/>
                <a:gd name="connsiteX13" fmla="*/ 563526 w 6156251"/>
                <a:gd name="connsiteY13" fmla="*/ 776177 h 1594543"/>
                <a:gd name="connsiteX14" fmla="*/ 648586 w 6156251"/>
                <a:gd name="connsiteY14" fmla="*/ 786809 h 1594543"/>
                <a:gd name="connsiteX15" fmla="*/ 691117 w 6156251"/>
                <a:gd name="connsiteY15" fmla="*/ 871870 h 1594543"/>
                <a:gd name="connsiteX16" fmla="*/ 701749 w 6156251"/>
                <a:gd name="connsiteY16" fmla="*/ 903768 h 1594543"/>
                <a:gd name="connsiteX17" fmla="*/ 776177 w 6156251"/>
                <a:gd name="connsiteY17" fmla="*/ 946298 h 1594543"/>
                <a:gd name="connsiteX18" fmla="*/ 808075 w 6156251"/>
                <a:gd name="connsiteY18" fmla="*/ 967563 h 1594543"/>
                <a:gd name="connsiteX19" fmla="*/ 871870 w 6156251"/>
                <a:gd name="connsiteY19" fmla="*/ 1073888 h 1594543"/>
                <a:gd name="connsiteX20" fmla="*/ 893135 w 6156251"/>
                <a:gd name="connsiteY20" fmla="*/ 1105786 h 1594543"/>
                <a:gd name="connsiteX21" fmla="*/ 956931 w 6156251"/>
                <a:gd name="connsiteY21" fmla="*/ 1137684 h 1594543"/>
                <a:gd name="connsiteX22" fmla="*/ 988828 w 6156251"/>
                <a:gd name="connsiteY22" fmla="*/ 1169581 h 1594543"/>
                <a:gd name="connsiteX23" fmla="*/ 1010093 w 6156251"/>
                <a:gd name="connsiteY23" fmla="*/ 1233377 h 1594543"/>
                <a:gd name="connsiteX24" fmla="*/ 1031358 w 6156251"/>
                <a:gd name="connsiteY24" fmla="*/ 1275907 h 1594543"/>
                <a:gd name="connsiteX25" fmla="*/ 1052624 w 6156251"/>
                <a:gd name="connsiteY25" fmla="*/ 1307805 h 1594543"/>
                <a:gd name="connsiteX26" fmla="*/ 1158949 w 6156251"/>
                <a:gd name="connsiteY26" fmla="*/ 1350335 h 1594543"/>
                <a:gd name="connsiteX27" fmla="*/ 1190847 w 6156251"/>
                <a:gd name="connsiteY27" fmla="*/ 1371600 h 1594543"/>
                <a:gd name="connsiteX28" fmla="*/ 1201479 w 6156251"/>
                <a:gd name="connsiteY28" fmla="*/ 1403498 h 1594543"/>
                <a:gd name="connsiteX29" fmla="*/ 1212112 w 6156251"/>
                <a:gd name="connsiteY29" fmla="*/ 1488558 h 1594543"/>
                <a:gd name="connsiteX30" fmla="*/ 1244010 w 6156251"/>
                <a:gd name="connsiteY30" fmla="*/ 1520456 h 1594543"/>
                <a:gd name="connsiteX31" fmla="*/ 1307805 w 6156251"/>
                <a:gd name="connsiteY31" fmla="*/ 1541721 h 1594543"/>
                <a:gd name="connsiteX32" fmla="*/ 1329070 w 6156251"/>
                <a:gd name="connsiteY32" fmla="*/ 1573619 h 1594543"/>
                <a:gd name="connsiteX33" fmla="*/ 1414131 w 6156251"/>
                <a:gd name="connsiteY33" fmla="*/ 1573619 h 1594543"/>
                <a:gd name="connsiteX34" fmla="*/ 1456661 w 6156251"/>
                <a:gd name="connsiteY34" fmla="*/ 1552354 h 1594543"/>
                <a:gd name="connsiteX35" fmla="*/ 1488558 w 6156251"/>
                <a:gd name="connsiteY35" fmla="*/ 1541721 h 1594543"/>
                <a:gd name="connsiteX36" fmla="*/ 1531089 w 6156251"/>
                <a:gd name="connsiteY36" fmla="*/ 1520456 h 1594543"/>
                <a:gd name="connsiteX37" fmla="*/ 1573619 w 6156251"/>
                <a:gd name="connsiteY37" fmla="*/ 1414130 h 1594543"/>
                <a:gd name="connsiteX38" fmla="*/ 1584251 w 6156251"/>
                <a:gd name="connsiteY38" fmla="*/ 1382233 h 1594543"/>
                <a:gd name="connsiteX39" fmla="*/ 1648047 w 6156251"/>
                <a:gd name="connsiteY39" fmla="*/ 1339702 h 1594543"/>
                <a:gd name="connsiteX40" fmla="*/ 1669312 w 6156251"/>
                <a:gd name="connsiteY40" fmla="*/ 1307805 h 1594543"/>
                <a:gd name="connsiteX41" fmla="*/ 1679944 w 6156251"/>
                <a:gd name="connsiteY41" fmla="*/ 1275907 h 1594543"/>
                <a:gd name="connsiteX42" fmla="*/ 1701210 w 6156251"/>
                <a:gd name="connsiteY42" fmla="*/ 1254642 h 1594543"/>
                <a:gd name="connsiteX43" fmla="*/ 1743740 w 6156251"/>
                <a:gd name="connsiteY43" fmla="*/ 1297172 h 1594543"/>
                <a:gd name="connsiteX44" fmla="*/ 1860698 w 6156251"/>
                <a:gd name="connsiteY44" fmla="*/ 1350335 h 1594543"/>
                <a:gd name="connsiteX45" fmla="*/ 1924493 w 6156251"/>
                <a:gd name="connsiteY45" fmla="*/ 1392865 h 1594543"/>
                <a:gd name="connsiteX46" fmla="*/ 1956391 w 6156251"/>
                <a:gd name="connsiteY46" fmla="*/ 1414130 h 1594543"/>
                <a:gd name="connsiteX47" fmla="*/ 1967024 w 6156251"/>
                <a:gd name="connsiteY47" fmla="*/ 1446028 h 1594543"/>
                <a:gd name="connsiteX48" fmla="*/ 2009554 w 6156251"/>
                <a:gd name="connsiteY48" fmla="*/ 1435395 h 1594543"/>
                <a:gd name="connsiteX49" fmla="*/ 2126512 w 6156251"/>
                <a:gd name="connsiteY49" fmla="*/ 1360968 h 1594543"/>
                <a:gd name="connsiteX50" fmla="*/ 2158410 w 6156251"/>
                <a:gd name="connsiteY50" fmla="*/ 1329070 h 1594543"/>
                <a:gd name="connsiteX51" fmla="*/ 2211572 w 6156251"/>
                <a:gd name="connsiteY51" fmla="*/ 1318437 h 1594543"/>
                <a:gd name="connsiteX52" fmla="*/ 2243470 w 6156251"/>
                <a:gd name="connsiteY52" fmla="*/ 1307805 h 1594543"/>
                <a:gd name="connsiteX53" fmla="*/ 2275368 w 6156251"/>
                <a:gd name="connsiteY53" fmla="*/ 1286540 h 1594543"/>
                <a:gd name="connsiteX54" fmla="*/ 2317898 w 6156251"/>
                <a:gd name="connsiteY54" fmla="*/ 1190847 h 1594543"/>
                <a:gd name="connsiteX55" fmla="*/ 2360428 w 6156251"/>
                <a:gd name="connsiteY55" fmla="*/ 1180214 h 1594543"/>
                <a:gd name="connsiteX56" fmla="*/ 2392326 w 6156251"/>
                <a:gd name="connsiteY56" fmla="*/ 1169581 h 1594543"/>
                <a:gd name="connsiteX57" fmla="*/ 2488019 w 6156251"/>
                <a:gd name="connsiteY57" fmla="*/ 1180214 h 1594543"/>
                <a:gd name="connsiteX58" fmla="*/ 2530549 w 6156251"/>
                <a:gd name="connsiteY58" fmla="*/ 1297172 h 1594543"/>
                <a:gd name="connsiteX59" fmla="*/ 2668772 w 6156251"/>
                <a:gd name="connsiteY59" fmla="*/ 1371600 h 1594543"/>
                <a:gd name="connsiteX60" fmla="*/ 2690038 w 6156251"/>
                <a:gd name="connsiteY60" fmla="*/ 1392865 h 1594543"/>
                <a:gd name="connsiteX61" fmla="*/ 2753833 w 6156251"/>
                <a:gd name="connsiteY61" fmla="*/ 1414130 h 1594543"/>
                <a:gd name="connsiteX62" fmla="*/ 2817628 w 6156251"/>
                <a:gd name="connsiteY62" fmla="*/ 1403498 h 1594543"/>
                <a:gd name="connsiteX63" fmla="*/ 2902689 w 6156251"/>
                <a:gd name="connsiteY63" fmla="*/ 1307805 h 1594543"/>
                <a:gd name="connsiteX64" fmla="*/ 2945219 w 6156251"/>
                <a:gd name="connsiteY64" fmla="*/ 1275907 h 1594543"/>
                <a:gd name="connsiteX65" fmla="*/ 3009014 w 6156251"/>
                <a:gd name="connsiteY65" fmla="*/ 1212112 h 1594543"/>
                <a:gd name="connsiteX66" fmla="*/ 3062177 w 6156251"/>
                <a:gd name="connsiteY66" fmla="*/ 1127051 h 1594543"/>
                <a:gd name="connsiteX67" fmla="*/ 3083442 w 6156251"/>
                <a:gd name="connsiteY67" fmla="*/ 1095154 h 1594543"/>
                <a:gd name="connsiteX68" fmla="*/ 3115340 w 6156251"/>
                <a:gd name="connsiteY68" fmla="*/ 1063256 h 1594543"/>
                <a:gd name="connsiteX69" fmla="*/ 3157870 w 6156251"/>
                <a:gd name="connsiteY69" fmla="*/ 1010093 h 1594543"/>
                <a:gd name="connsiteX70" fmla="*/ 3200400 w 6156251"/>
                <a:gd name="connsiteY70" fmla="*/ 978195 h 1594543"/>
                <a:gd name="connsiteX71" fmla="*/ 3338624 w 6156251"/>
                <a:gd name="connsiteY71" fmla="*/ 765544 h 1594543"/>
                <a:gd name="connsiteX72" fmla="*/ 3402419 w 6156251"/>
                <a:gd name="connsiteY72" fmla="*/ 659219 h 1594543"/>
                <a:gd name="connsiteX73" fmla="*/ 3466214 w 6156251"/>
                <a:gd name="connsiteY73" fmla="*/ 510363 h 1594543"/>
                <a:gd name="connsiteX74" fmla="*/ 3487479 w 6156251"/>
                <a:gd name="connsiteY74" fmla="*/ 414670 h 1594543"/>
                <a:gd name="connsiteX75" fmla="*/ 3572540 w 6156251"/>
                <a:gd name="connsiteY75" fmla="*/ 350875 h 1594543"/>
                <a:gd name="connsiteX76" fmla="*/ 3657600 w 6156251"/>
                <a:gd name="connsiteY76" fmla="*/ 276447 h 1594543"/>
                <a:gd name="connsiteX77" fmla="*/ 3689498 w 6156251"/>
                <a:gd name="connsiteY77" fmla="*/ 265814 h 1594543"/>
                <a:gd name="connsiteX78" fmla="*/ 3774558 w 6156251"/>
                <a:gd name="connsiteY78" fmla="*/ 223284 h 1594543"/>
                <a:gd name="connsiteX79" fmla="*/ 3848986 w 6156251"/>
                <a:gd name="connsiteY79" fmla="*/ 148856 h 1594543"/>
                <a:gd name="connsiteX80" fmla="*/ 3880884 w 6156251"/>
                <a:gd name="connsiteY80" fmla="*/ 127591 h 1594543"/>
                <a:gd name="connsiteX81" fmla="*/ 3944679 w 6156251"/>
                <a:gd name="connsiteY81" fmla="*/ 85061 h 1594543"/>
                <a:gd name="connsiteX82" fmla="*/ 4029740 w 6156251"/>
                <a:gd name="connsiteY82" fmla="*/ 10633 h 1594543"/>
                <a:gd name="connsiteX83" fmla="*/ 4061638 w 6156251"/>
                <a:gd name="connsiteY83" fmla="*/ 0 h 1594543"/>
                <a:gd name="connsiteX84" fmla="*/ 4104168 w 6156251"/>
                <a:gd name="connsiteY84" fmla="*/ 10633 h 1594543"/>
                <a:gd name="connsiteX85" fmla="*/ 4136065 w 6156251"/>
                <a:gd name="connsiteY85" fmla="*/ 74428 h 1594543"/>
                <a:gd name="connsiteX86" fmla="*/ 4093535 w 6156251"/>
                <a:gd name="connsiteY86" fmla="*/ 138223 h 1594543"/>
                <a:gd name="connsiteX87" fmla="*/ 4104168 w 6156251"/>
                <a:gd name="connsiteY87" fmla="*/ 170121 h 1594543"/>
                <a:gd name="connsiteX88" fmla="*/ 4114800 w 6156251"/>
                <a:gd name="connsiteY88" fmla="*/ 223284 h 1594543"/>
                <a:gd name="connsiteX89" fmla="*/ 4178596 w 6156251"/>
                <a:gd name="connsiteY89" fmla="*/ 287079 h 1594543"/>
                <a:gd name="connsiteX90" fmla="*/ 4210493 w 6156251"/>
                <a:gd name="connsiteY90" fmla="*/ 297712 h 1594543"/>
                <a:gd name="connsiteX91" fmla="*/ 4242391 w 6156251"/>
                <a:gd name="connsiteY91" fmla="*/ 329609 h 1594543"/>
                <a:gd name="connsiteX92" fmla="*/ 4274289 w 6156251"/>
                <a:gd name="connsiteY92" fmla="*/ 340242 h 1594543"/>
                <a:gd name="connsiteX93" fmla="*/ 4295554 w 6156251"/>
                <a:gd name="connsiteY93" fmla="*/ 382772 h 1594543"/>
                <a:gd name="connsiteX94" fmla="*/ 4327451 w 6156251"/>
                <a:gd name="connsiteY94" fmla="*/ 414670 h 1594543"/>
                <a:gd name="connsiteX95" fmla="*/ 4359349 w 6156251"/>
                <a:gd name="connsiteY95" fmla="*/ 531628 h 1594543"/>
                <a:gd name="connsiteX96" fmla="*/ 4401879 w 6156251"/>
                <a:gd name="connsiteY96" fmla="*/ 606056 h 1594543"/>
                <a:gd name="connsiteX97" fmla="*/ 4444410 w 6156251"/>
                <a:gd name="connsiteY97" fmla="*/ 616688 h 1594543"/>
                <a:gd name="connsiteX98" fmla="*/ 4476307 w 6156251"/>
                <a:gd name="connsiteY98" fmla="*/ 637954 h 1594543"/>
                <a:gd name="connsiteX99" fmla="*/ 4508205 w 6156251"/>
                <a:gd name="connsiteY99" fmla="*/ 648586 h 1594543"/>
                <a:gd name="connsiteX100" fmla="*/ 4518838 w 6156251"/>
                <a:gd name="connsiteY100" fmla="*/ 680484 h 1594543"/>
                <a:gd name="connsiteX101" fmla="*/ 4540103 w 6156251"/>
                <a:gd name="connsiteY101" fmla="*/ 712381 h 1594543"/>
                <a:gd name="connsiteX102" fmla="*/ 4550735 w 6156251"/>
                <a:gd name="connsiteY102" fmla="*/ 882502 h 1594543"/>
                <a:gd name="connsiteX103" fmla="*/ 4572000 w 6156251"/>
                <a:gd name="connsiteY103" fmla="*/ 914400 h 1594543"/>
                <a:gd name="connsiteX104" fmla="*/ 4635796 w 6156251"/>
                <a:gd name="connsiteY104" fmla="*/ 978195 h 1594543"/>
                <a:gd name="connsiteX105" fmla="*/ 4699591 w 6156251"/>
                <a:gd name="connsiteY105" fmla="*/ 1052623 h 1594543"/>
                <a:gd name="connsiteX106" fmla="*/ 4720856 w 6156251"/>
                <a:gd name="connsiteY106" fmla="*/ 1137684 h 1594543"/>
                <a:gd name="connsiteX107" fmla="*/ 4731489 w 6156251"/>
                <a:gd name="connsiteY107" fmla="*/ 1180214 h 1594543"/>
                <a:gd name="connsiteX108" fmla="*/ 4795284 w 6156251"/>
                <a:gd name="connsiteY108" fmla="*/ 1233377 h 1594543"/>
                <a:gd name="connsiteX109" fmla="*/ 4827182 w 6156251"/>
                <a:gd name="connsiteY109" fmla="*/ 1244009 h 1594543"/>
                <a:gd name="connsiteX110" fmla="*/ 4869712 w 6156251"/>
                <a:gd name="connsiteY110" fmla="*/ 1265275 h 1594543"/>
                <a:gd name="connsiteX111" fmla="*/ 4954772 w 6156251"/>
                <a:gd name="connsiteY111" fmla="*/ 1307805 h 1594543"/>
                <a:gd name="connsiteX112" fmla="*/ 4997303 w 6156251"/>
                <a:gd name="connsiteY112" fmla="*/ 1360968 h 1594543"/>
                <a:gd name="connsiteX113" fmla="*/ 5007935 w 6156251"/>
                <a:gd name="connsiteY113" fmla="*/ 1392865 h 1594543"/>
                <a:gd name="connsiteX114" fmla="*/ 5071731 w 6156251"/>
                <a:gd name="connsiteY114" fmla="*/ 1414130 h 1594543"/>
                <a:gd name="connsiteX115" fmla="*/ 5103628 w 6156251"/>
                <a:gd name="connsiteY115" fmla="*/ 1435395 h 1594543"/>
                <a:gd name="connsiteX116" fmla="*/ 5167424 w 6156251"/>
                <a:gd name="connsiteY116" fmla="*/ 1382233 h 1594543"/>
                <a:gd name="connsiteX117" fmla="*/ 5188689 w 6156251"/>
                <a:gd name="connsiteY117" fmla="*/ 1339702 h 1594543"/>
                <a:gd name="connsiteX118" fmla="*/ 5252484 w 6156251"/>
                <a:gd name="connsiteY118" fmla="*/ 1297172 h 1594543"/>
                <a:gd name="connsiteX119" fmla="*/ 5316279 w 6156251"/>
                <a:gd name="connsiteY119" fmla="*/ 1265275 h 1594543"/>
                <a:gd name="connsiteX120" fmla="*/ 5337544 w 6156251"/>
                <a:gd name="connsiteY120" fmla="*/ 1244009 h 1594543"/>
                <a:gd name="connsiteX121" fmla="*/ 5401340 w 6156251"/>
                <a:gd name="connsiteY121" fmla="*/ 1201479 h 1594543"/>
                <a:gd name="connsiteX122" fmla="*/ 5443870 w 6156251"/>
                <a:gd name="connsiteY122" fmla="*/ 1137684 h 1594543"/>
                <a:gd name="connsiteX123" fmla="*/ 5475768 w 6156251"/>
                <a:gd name="connsiteY123" fmla="*/ 1095154 h 1594543"/>
                <a:gd name="connsiteX124" fmla="*/ 5539563 w 6156251"/>
                <a:gd name="connsiteY124" fmla="*/ 1073888 h 1594543"/>
                <a:gd name="connsiteX125" fmla="*/ 5624624 w 6156251"/>
                <a:gd name="connsiteY125" fmla="*/ 1116419 h 1594543"/>
                <a:gd name="connsiteX126" fmla="*/ 5677786 w 6156251"/>
                <a:gd name="connsiteY126" fmla="*/ 1222744 h 1594543"/>
                <a:gd name="connsiteX127" fmla="*/ 5720317 w 6156251"/>
                <a:gd name="connsiteY127" fmla="*/ 1233377 h 1594543"/>
                <a:gd name="connsiteX128" fmla="*/ 5784112 w 6156251"/>
                <a:gd name="connsiteY128" fmla="*/ 1254642 h 1594543"/>
                <a:gd name="connsiteX129" fmla="*/ 5794744 w 6156251"/>
                <a:gd name="connsiteY129" fmla="*/ 1286540 h 1594543"/>
                <a:gd name="connsiteX130" fmla="*/ 5794744 w 6156251"/>
                <a:gd name="connsiteY130" fmla="*/ 1360968 h 1594543"/>
                <a:gd name="connsiteX131" fmla="*/ 5816010 w 6156251"/>
                <a:gd name="connsiteY131" fmla="*/ 1382233 h 1594543"/>
                <a:gd name="connsiteX132" fmla="*/ 6039293 w 6156251"/>
                <a:gd name="connsiteY132" fmla="*/ 1403498 h 1594543"/>
                <a:gd name="connsiteX133" fmla="*/ 6092456 w 6156251"/>
                <a:gd name="connsiteY133" fmla="*/ 1414130 h 1594543"/>
                <a:gd name="connsiteX134" fmla="*/ 6156251 w 6156251"/>
                <a:gd name="connsiteY134" fmla="*/ 1435395 h 1594543"/>
                <a:gd name="connsiteX0" fmla="*/ 0 w 6156251"/>
                <a:gd name="connsiteY0" fmla="*/ 765544 h 1594543"/>
                <a:gd name="connsiteX1" fmla="*/ 127591 w 6156251"/>
                <a:gd name="connsiteY1" fmla="*/ 701749 h 1594543"/>
                <a:gd name="connsiteX2" fmla="*/ 159489 w 6156251"/>
                <a:gd name="connsiteY2" fmla="*/ 680484 h 1594543"/>
                <a:gd name="connsiteX3" fmla="*/ 202019 w 6156251"/>
                <a:gd name="connsiteY3" fmla="*/ 616688 h 1594543"/>
                <a:gd name="connsiteX4" fmla="*/ 223284 w 6156251"/>
                <a:gd name="connsiteY4" fmla="*/ 584791 h 1594543"/>
                <a:gd name="connsiteX5" fmla="*/ 287079 w 6156251"/>
                <a:gd name="connsiteY5" fmla="*/ 552893 h 1594543"/>
                <a:gd name="connsiteX6" fmla="*/ 361507 w 6156251"/>
                <a:gd name="connsiteY6" fmla="*/ 510363 h 1594543"/>
                <a:gd name="connsiteX7" fmla="*/ 414670 w 6156251"/>
                <a:gd name="connsiteY7" fmla="*/ 467833 h 1594543"/>
                <a:gd name="connsiteX8" fmla="*/ 425303 w 6156251"/>
                <a:gd name="connsiteY8" fmla="*/ 499730 h 1594543"/>
                <a:gd name="connsiteX9" fmla="*/ 435935 w 6156251"/>
                <a:gd name="connsiteY9" fmla="*/ 574158 h 1594543"/>
                <a:gd name="connsiteX10" fmla="*/ 467833 w 6156251"/>
                <a:gd name="connsiteY10" fmla="*/ 606056 h 1594543"/>
                <a:gd name="connsiteX11" fmla="*/ 499731 w 6156251"/>
                <a:gd name="connsiteY11" fmla="*/ 648586 h 1594543"/>
                <a:gd name="connsiteX12" fmla="*/ 510363 w 6156251"/>
                <a:gd name="connsiteY12" fmla="*/ 691116 h 1594543"/>
                <a:gd name="connsiteX13" fmla="*/ 563526 w 6156251"/>
                <a:gd name="connsiteY13" fmla="*/ 776177 h 1594543"/>
                <a:gd name="connsiteX14" fmla="*/ 648586 w 6156251"/>
                <a:gd name="connsiteY14" fmla="*/ 786809 h 1594543"/>
                <a:gd name="connsiteX15" fmla="*/ 691117 w 6156251"/>
                <a:gd name="connsiteY15" fmla="*/ 871870 h 1594543"/>
                <a:gd name="connsiteX16" fmla="*/ 776177 w 6156251"/>
                <a:gd name="connsiteY16" fmla="*/ 946298 h 1594543"/>
                <a:gd name="connsiteX17" fmla="*/ 808075 w 6156251"/>
                <a:gd name="connsiteY17" fmla="*/ 967563 h 1594543"/>
                <a:gd name="connsiteX18" fmla="*/ 871870 w 6156251"/>
                <a:gd name="connsiteY18" fmla="*/ 1073888 h 1594543"/>
                <a:gd name="connsiteX19" fmla="*/ 893135 w 6156251"/>
                <a:gd name="connsiteY19" fmla="*/ 1105786 h 1594543"/>
                <a:gd name="connsiteX20" fmla="*/ 956931 w 6156251"/>
                <a:gd name="connsiteY20" fmla="*/ 1137684 h 1594543"/>
                <a:gd name="connsiteX21" fmla="*/ 988828 w 6156251"/>
                <a:gd name="connsiteY21" fmla="*/ 1169581 h 1594543"/>
                <a:gd name="connsiteX22" fmla="*/ 1010093 w 6156251"/>
                <a:gd name="connsiteY22" fmla="*/ 1233377 h 1594543"/>
                <a:gd name="connsiteX23" fmla="*/ 1031358 w 6156251"/>
                <a:gd name="connsiteY23" fmla="*/ 1275907 h 1594543"/>
                <a:gd name="connsiteX24" fmla="*/ 1052624 w 6156251"/>
                <a:gd name="connsiteY24" fmla="*/ 1307805 h 1594543"/>
                <a:gd name="connsiteX25" fmla="*/ 1158949 w 6156251"/>
                <a:gd name="connsiteY25" fmla="*/ 1350335 h 1594543"/>
                <a:gd name="connsiteX26" fmla="*/ 1190847 w 6156251"/>
                <a:gd name="connsiteY26" fmla="*/ 1371600 h 1594543"/>
                <a:gd name="connsiteX27" fmla="*/ 1201479 w 6156251"/>
                <a:gd name="connsiteY27" fmla="*/ 1403498 h 1594543"/>
                <a:gd name="connsiteX28" fmla="*/ 1212112 w 6156251"/>
                <a:gd name="connsiteY28" fmla="*/ 1488558 h 1594543"/>
                <a:gd name="connsiteX29" fmla="*/ 1244010 w 6156251"/>
                <a:gd name="connsiteY29" fmla="*/ 1520456 h 1594543"/>
                <a:gd name="connsiteX30" fmla="*/ 1307805 w 6156251"/>
                <a:gd name="connsiteY30" fmla="*/ 1541721 h 1594543"/>
                <a:gd name="connsiteX31" fmla="*/ 1329070 w 6156251"/>
                <a:gd name="connsiteY31" fmla="*/ 1573619 h 1594543"/>
                <a:gd name="connsiteX32" fmla="*/ 1414131 w 6156251"/>
                <a:gd name="connsiteY32" fmla="*/ 1573619 h 1594543"/>
                <a:gd name="connsiteX33" fmla="*/ 1456661 w 6156251"/>
                <a:gd name="connsiteY33" fmla="*/ 1552354 h 1594543"/>
                <a:gd name="connsiteX34" fmla="*/ 1488558 w 6156251"/>
                <a:gd name="connsiteY34" fmla="*/ 1541721 h 1594543"/>
                <a:gd name="connsiteX35" fmla="*/ 1531089 w 6156251"/>
                <a:gd name="connsiteY35" fmla="*/ 1520456 h 1594543"/>
                <a:gd name="connsiteX36" fmla="*/ 1573619 w 6156251"/>
                <a:gd name="connsiteY36" fmla="*/ 1414130 h 1594543"/>
                <a:gd name="connsiteX37" fmla="*/ 1584251 w 6156251"/>
                <a:gd name="connsiteY37" fmla="*/ 1382233 h 1594543"/>
                <a:gd name="connsiteX38" fmla="*/ 1648047 w 6156251"/>
                <a:gd name="connsiteY38" fmla="*/ 1339702 h 1594543"/>
                <a:gd name="connsiteX39" fmla="*/ 1669312 w 6156251"/>
                <a:gd name="connsiteY39" fmla="*/ 1307805 h 1594543"/>
                <a:gd name="connsiteX40" fmla="*/ 1679944 w 6156251"/>
                <a:gd name="connsiteY40" fmla="*/ 1275907 h 1594543"/>
                <a:gd name="connsiteX41" fmla="*/ 1701210 w 6156251"/>
                <a:gd name="connsiteY41" fmla="*/ 1254642 h 1594543"/>
                <a:gd name="connsiteX42" fmla="*/ 1743740 w 6156251"/>
                <a:gd name="connsiteY42" fmla="*/ 1297172 h 1594543"/>
                <a:gd name="connsiteX43" fmla="*/ 1860698 w 6156251"/>
                <a:gd name="connsiteY43" fmla="*/ 1350335 h 1594543"/>
                <a:gd name="connsiteX44" fmla="*/ 1924493 w 6156251"/>
                <a:gd name="connsiteY44" fmla="*/ 1392865 h 1594543"/>
                <a:gd name="connsiteX45" fmla="*/ 1956391 w 6156251"/>
                <a:gd name="connsiteY45" fmla="*/ 1414130 h 1594543"/>
                <a:gd name="connsiteX46" fmla="*/ 1967024 w 6156251"/>
                <a:gd name="connsiteY46" fmla="*/ 1446028 h 1594543"/>
                <a:gd name="connsiteX47" fmla="*/ 2009554 w 6156251"/>
                <a:gd name="connsiteY47" fmla="*/ 1435395 h 1594543"/>
                <a:gd name="connsiteX48" fmla="*/ 2126512 w 6156251"/>
                <a:gd name="connsiteY48" fmla="*/ 1360968 h 1594543"/>
                <a:gd name="connsiteX49" fmla="*/ 2158410 w 6156251"/>
                <a:gd name="connsiteY49" fmla="*/ 1329070 h 1594543"/>
                <a:gd name="connsiteX50" fmla="*/ 2211572 w 6156251"/>
                <a:gd name="connsiteY50" fmla="*/ 1318437 h 1594543"/>
                <a:gd name="connsiteX51" fmla="*/ 2243470 w 6156251"/>
                <a:gd name="connsiteY51" fmla="*/ 1307805 h 1594543"/>
                <a:gd name="connsiteX52" fmla="*/ 2275368 w 6156251"/>
                <a:gd name="connsiteY52" fmla="*/ 1286540 h 1594543"/>
                <a:gd name="connsiteX53" fmla="*/ 2317898 w 6156251"/>
                <a:gd name="connsiteY53" fmla="*/ 1190847 h 1594543"/>
                <a:gd name="connsiteX54" fmla="*/ 2360428 w 6156251"/>
                <a:gd name="connsiteY54" fmla="*/ 1180214 h 1594543"/>
                <a:gd name="connsiteX55" fmla="*/ 2392326 w 6156251"/>
                <a:gd name="connsiteY55" fmla="*/ 1169581 h 1594543"/>
                <a:gd name="connsiteX56" fmla="*/ 2488019 w 6156251"/>
                <a:gd name="connsiteY56" fmla="*/ 1180214 h 1594543"/>
                <a:gd name="connsiteX57" fmla="*/ 2530549 w 6156251"/>
                <a:gd name="connsiteY57" fmla="*/ 1297172 h 1594543"/>
                <a:gd name="connsiteX58" fmla="*/ 2668772 w 6156251"/>
                <a:gd name="connsiteY58" fmla="*/ 1371600 h 1594543"/>
                <a:gd name="connsiteX59" fmla="*/ 2690038 w 6156251"/>
                <a:gd name="connsiteY59" fmla="*/ 1392865 h 1594543"/>
                <a:gd name="connsiteX60" fmla="*/ 2753833 w 6156251"/>
                <a:gd name="connsiteY60" fmla="*/ 1414130 h 1594543"/>
                <a:gd name="connsiteX61" fmla="*/ 2817628 w 6156251"/>
                <a:gd name="connsiteY61" fmla="*/ 1403498 h 1594543"/>
                <a:gd name="connsiteX62" fmla="*/ 2902689 w 6156251"/>
                <a:gd name="connsiteY62" fmla="*/ 1307805 h 1594543"/>
                <a:gd name="connsiteX63" fmla="*/ 2945219 w 6156251"/>
                <a:gd name="connsiteY63" fmla="*/ 1275907 h 1594543"/>
                <a:gd name="connsiteX64" fmla="*/ 3009014 w 6156251"/>
                <a:gd name="connsiteY64" fmla="*/ 1212112 h 1594543"/>
                <a:gd name="connsiteX65" fmla="*/ 3062177 w 6156251"/>
                <a:gd name="connsiteY65" fmla="*/ 1127051 h 1594543"/>
                <a:gd name="connsiteX66" fmla="*/ 3083442 w 6156251"/>
                <a:gd name="connsiteY66" fmla="*/ 1095154 h 1594543"/>
                <a:gd name="connsiteX67" fmla="*/ 3115340 w 6156251"/>
                <a:gd name="connsiteY67" fmla="*/ 1063256 h 1594543"/>
                <a:gd name="connsiteX68" fmla="*/ 3157870 w 6156251"/>
                <a:gd name="connsiteY68" fmla="*/ 1010093 h 1594543"/>
                <a:gd name="connsiteX69" fmla="*/ 3200400 w 6156251"/>
                <a:gd name="connsiteY69" fmla="*/ 978195 h 1594543"/>
                <a:gd name="connsiteX70" fmla="*/ 3338624 w 6156251"/>
                <a:gd name="connsiteY70" fmla="*/ 765544 h 1594543"/>
                <a:gd name="connsiteX71" fmla="*/ 3402419 w 6156251"/>
                <a:gd name="connsiteY71" fmla="*/ 659219 h 1594543"/>
                <a:gd name="connsiteX72" fmla="*/ 3466214 w 6156251"/>
                <a:gd name="connsiteY72" fmla="*/ 510363 h 1594543"/>
                <a:gd name="connsiteX73" fmla="*/ 3487479 w 6156251"/>
                <a:gd name="connsiteY73" fmla="*/ 414670 h 1594543"/>
                <a:gd name="connsiteX74" fmla="*/ 3572540 w 6156251"/>
                <a:gd name="connsiteY74" fmla="*/ 350875 h 1594543"/>
                <a:gd name="connsiteX75" fmla="*/ 3657600 w 6156251"/>
                <a:gd name="connsiteY75" fmla="*/ 276447 h 1594543"/>
                <a:gd name="connsiteX76" fmla="*/ 3689498 w 6156251"/>
                <a:gd name="connsiteY76" fmla="*/ 265814 h 1594543"/>
                <a:gd name="connsiteX77" fmla="*/ 3774558 w 6156251"/>
                <a:gd name="connsiteY77" fmla="*/ 223284 h 1594543"/>
                <a:gd name="connsiteX78" fmla="*/ 3848986 w 6156251"/>
                <a:gd name="connsiteY78" fmla="*/ 148856 h 1594543"/>
                <a:gd name="connsiteX79" fmla="*/ 3880884 w 6156251"/>
                <a:gd name="connsiteY79" fmla="*/ 127591 h 1594543"/>
                <a:gd name="connsiteX80" fmla="*/ 3944679 w 6156251"/>
                <a:gd name="connsiteY80" fmla="*/ 85061 h 1594543"/>
                <a:gd name="connsiteX81" fmla="*/ 4029740 w 6156251"/>
                <a:gd name="connsiteY81" fmla="*/ 10633 h 1594543"/>
                <a:gd name="connsiteX82" fmla="*/ 4061638 w 6156251"/>
                <a:gd name="connsiteY82" fmla="*/ 0 h 1594543"/>
                <a:gd name="connsiteX83" fmla="*/ 4104168 w 6156251"/>
                <a:gd name="connsiteY83" fmla="*/ 10633 h 1594543"/>
                <a:gd name="connsiteX84" fmla="*/ 4136065 w 6156251"/>
                <a:gd name="connsiteY84" fmla="*/ 74428 h 1594543"/>
                <a:gd name="connsiteX85" fmla="*/ 4093535 w 6156251"/>
                <a:gd name="connsiteY85" fmla="*/ 138223 h 1594543"/>
                <a:gd name="connsiteX86" fmla="*/ 4104168 w 6156251"/>
                <a:gd name="connsiteY86" fmla="*/ 170121 h 1594543"/>
                <a:gd name="connsiteX87" fmla="*/ 4114800 w 6156251"/>
                <a:gd name="connsiteY87" fmla="*/ 223284 h 1594543"/>
                <a:gd name="connsiteX88" fmla="*/ 4178596 w 6156251"/>
                <a:gd name="connsiteY88" fmla="*/ 287079 h 1594543"/>
                <a:gd name="connsiteX89" fmla="*/ 4210493 w 6156251"/>
                <a:gd name="connsiteY89" fmla="*/ 297712 h 1594543"/>
                <a:gd name="connsiteX90" fmla="*/ 4242391 w 6156251"/>
                <a:gd name="connsiteY90" fmla="*/ 329609 h 1594543"/>
                <a:gd name="connsiteX91" fmla="*/ 4274289 w 6156251"/>
                <a:gd name="connsiteY91" fmla="*/ 340242 h 1594543"/>
                <a:gd name="connsiteX92" fmla="*/ 4295554 w 6156251"/>
                <a:gd name="connsiteY92" fmla="*/ 382772 h 1594543"/>
                <a:gd name="connsiteX93" fmla="*/ 4327451 w 6156251"/>
                <a:gd name="connsiteY93" fmla="*/ 414670 h 1594543"/>
                <a:gd name="connsiteX94" fmla="*/ 4359349 w 6156251"/>
                <a:gd name="connsiteY94" fmla="*/ 531628 h 1594543"/>
                <a:gd name="connsiteX95" fmla="*/ 4401879 w 6156251"/>
                <a:gd name="connsiteY95" fmla="*/ 606056 h 1594543"/>
                <a:gd name="connsiteX96" fmla="*/ 4444410 w 6156251"/>
                <a:gd name="connsiteY96" fmla="*/ 616688 h 1594543"/>
                <a:gd name="connsiteX97" fmla="*/ 4476307 w 6156251"/>
                <a:gd name="connsiteY97" fmla="*/ 637954 h 1594543"/>
                <a:gd name="connsiteX98" fmla="*/ 4508205 w 6156251"/>
                <a:gd name="connsiteY98" fmla="*/ 648586 h 1594543"/>
                <a:gd name="connsiteX99" fmla="*/ 4518838 w 6156251"/>
                <a:gd name="connsiteY99" fmla="*/ 680484 h 1594543"/>
                <a:gd name="connsiteX100" fmla="*/ 4540103 w 6156251"/>
                <a:gd name="connsiteY100" fmla="*/ 712381 h 1594543"/>
                <a:gd name="connsiteX101" fmla="*/ 4550735 w 6156251"/>
                <a:gd name="connsiteY101" fmla="*/ 882502 h 1594543"/>
                <a:gd name="connsiteX102" fmla="*/ 4572000 w 6156251"/>
                <a:gd name="connsiteY102" fmla="*/ 914400 h 1594543"/>
                <a:gd name="connsiteX103" fmla="*/ 4635796 w 6156251"/>
                <a:gd name="connsiteY103" fmla="*/ 978195 h 1594543"/>
                <a:gd name="connsiteX104" fmla="*/ 4699591 w 6156251"/>
                <a:gd name="connsiteY104" fmla="*/ 1052623 h 1594543"/>
                <a:gd name="connsiteX105" fmla="*/ 4720856 w 6156251"/>
                <a:gd name="connsiteY105" fmla="*/ 1137684 h 1594543"/>
                <a:gd name="connsiteX106" fmla="*/ 4731489 w 6156251"/>
                <a:gd name="connsiteY106" fmla="*/ 1180214 h 1594543"/>
                <a:gd name="connsiteX107" fmla="*/ 4795284 w 6156251"/>
                <a:gd name="connsiteY107" fmla="*/ 1233377 h 1594543"/>
                <a:gd name="connsiteX108" fmla="*/ 4827182 w 6156251"/>
                <a:gd name="connsiteY108" fmla="*/ 1244009 h 1594543"/>
                <a:gd name="connsiteX109" fmla="*/ 4869712 w 6156251"/>
                <a:gd name="connsiteY109" fmla="*/ 1265275 h 1594543"/>
                <a:gd name="connsiteX110" fmla="*/ 4954772 w 6156251"/>
                <a:gd name="connsiteY110" fmla="*/ 1307805 h 1594543"/>
                <a:gd name="connsiteX111" fmla="*/ 4997303 w 6156251"/>
                <a:gd name="connsiteY111" fmla="*/ 1360968 h 1594543"/>
                <a:gd name="connsiteX112" fmla="*/ 5007935 w 6156251"/>
                <a:gd name="connsiteY112" fmla="*/ 1392865 h 1594543"/>
                <a:gd name="connsiteX113" fmla="*/ 5071731 w 6156251"/>
                <a:gd name="connsiteY113" fmla="*/ 1414130 h 1594543"/>
                <a:gd name="connsiteX114" fmla="*/ 5103628 w 6156251"/>
                <a:gd name="connsiteY114" fmla="*/ 1435395 h 1594543"/>
                <a:gd name="connsiteX115" fmla="*/ 5167424 w 6156251"/>
                <a:gd name="connsiteY115" fmla="*/ 1382233 h 1594543"/>
                <a:gd name="connsiteX116" fmla="*/ 5188689 w 6156251"/>
                <a:gd name="connsiteY116" fmla="*/ 1339702 h 1594543"/>
                <a:gd name="connsiteX117" fmla="*/ 5252484 w 6156251"/>
                <a:gd name="connsiteY117" fmla="*/ 1297172 h 1594543"/>
                <a:gd name="connsiteX118" fmla="*/ 5316279 w 6156251"/>
                <a:gd name="connsiteY118" fmla="*/ 1265275 h 1594543"/>
                <a:gd name="connsiteX119" fmla="*/ 5337544 w 6156251"/>
                <a:gd name="connsiteY119" fmla="*/ 1244009 h 1594543"/>
                <a:gd name="connsiteX120" fmla="*/ 5401340 w 6156251"/>
                <a:gd name="connsiteY120" fmla="*/ 1201479 h 1594543"/>
                <a:gd name="connsiteX121" fmla="*/ 5443870 w 6156251"/>
                <a:gd name="connsiteY121" fmla="*/ 1137684 h 1594543"/>
                <a:gd name="connsiteX122" fmla="*/ 5475768 w 6156251"/>
                <a:gd name="connsiteY122" fmla="*/ 1095154 h 1594543"/>
                <a:gd name="connsiteX123" fmla="*/ 5539563 w 6156251"/>
                <a:gd name="connsiteY123" fmla="*/ 1073888 h 1594543"/>
                <a:gd name="connsiteX124" fmla="*/ 5624624 w 6156251"/>
                <a:gd name="connsiteY124" fmla="*/ 1116419 h 1594543"/>
                <a:gd name="connsiteX125" fmla="*/ 5677786 w 6156251"/>
                <a:gd name="connsiteY125" fmla="*/ 1222744 h 1594543"/>
                <a:gd name="connsiteX126" fmla="*/ 5720317 w 6156251"/>
                <a:gd name="connsiteY126" fmla="*/ 1233377 h 1594543"/>
                <a:gd name="connsiteX127" fmla="*/ 5784112 w 6156251"/>
                <a:gd name="connsiteY127" fmla="*/ 1254642 h 1594543"/>
                <a:gd name="connsiteX128" fmla="*/ 5794744 w 6156251"/>
                <a:gd name="connsiteY128" fmla="*/ 1286540 h 1594543"/>
                <a:gd name="connsiteX129" fmla="*/ 5794744 w 6156251"/>
                <a:gd name="connsiteY129" fmla="*/ 1360968 h 1594543"/>
                <a:gd name="connsiteX130" fmla="*/ 5816010 w 6156251"/>
                <a:gd name="connsiteY130" fmla="*/ 1382233 h 1594543"/>
                <a:gd name="connsiteX131" fmla="*/ 6039293 w 6156251"/>
                <a:gd name="connsiteY131" fmla="*/ 1403498 h 1594543"/>
                <a:gd name="connsiteX132" fmla="*/ 6092456 w 6156251"/>
                <a:gd name="connsiteY132" fmla="*/ 1414130 h 1594543"/>
                <a:gd name="connsiteX133" fmla="*/ 6156251 w 6156251"/>
                <a:gd name="connsiteY133" fmla="*/ 1435395 h 1594543"/>
                <a:gd name="connsiteX0" fmla="*/ 0 w 6156251"/>
                <a:gd name="connsiteY0" fmla="*/ 765544 h 1594543"/>
                <a:gd name="connsiteX1" fmla="*/ 127591 w 6156251"/>
                <a:gd name="connsiteY1" fmla="*/ 701749 h 1594543"/>
                <a:gd name="connsiteX2" fmla="*/ 159489 w 6156251"/>
                <a:gd name="connsiteY2" fmla="*/ 680484 h 1594543"/>
                <a:gd name="connsiteX3" fmla="*/ 202019 w 6156251"/>
                <a:gd name="connsiteY3" fmla="*/ 616688 h 1594543"/>
                <a:gd name="connsiteX4" fmla="*/ 223284 w 6156251"/>
                <a:gd name="connsiteY4" fmla="*/ 584791 h 1594543"/>
                <a:gd name="connsiteX5" fmla="*/ 287079 w 6156251"/>
                <a:gd name="connsiteY5" fmla="*/ 552893 h 1594543"/>
                <a:gd name="connsiteX6" fmla="*/ 361507 w 6156251"/>
                <a:gd name="connsiteY6" fmla="*/ 510363 h 1594543"/>
                <a:gd name="connsiteX7" fmla="*/ 414670 w 6156251"/>
                <a:gd name="connsiteY7" fmla="*/ 467833 h 1594543"/>
                <a:gd name="connsiteX8" fmla="*/ 425303 w 6156251"/>
                <a:gd name="connsiteY8" fmla="*/ 499730 h 1594543"/>
                <a:gd name="connsiteX9" fmla="*/ 435935 w 6156251"/>
                <a:gd name="connsiteY9" fmla="*/ 574158 h 1594543"/>
                <a:gd name="connsiteX10" fmla="*/ 467833 w 6156251"/>
                <a:gd name="connsiteY10" fmla="*/ 606056 h 1594543"/>
                <a:gd name="connsiteX11" fmla="*/ 499731 w 6156251"/>
                <a:gd name="connsiteY11" fmla="*/ 648586 h 1594543"/>
                <a:gd name="connsiteX12" fmla="*/ 510363 w 6156251"/>
                <a:gd name="connsiteY12" fmla="*/ 691116 h 1594543"/>
                <a:gd name="connsiteX13" fmla="*/ 563526 w 6156251"/>
                <a:gd name="connsiteY13" fmla="*/ 776177 h 1594543"/>
                <a:gd name="connsiteX14" fmla="*/ 648586 w 6156251"/>
                <a:gd name="connsiteY14" fmla="*/ 786809 h 1594543"/>
                <a:gd name="connsiteX15" fmla="*/ 691117 w 6156251"/>
                <a:gd name="connsiteY15" fmla="*/ 871870 h 1594543"/>
                <a:gd name="connsiteX16" fmla="*/ 776177 w 6156251"/>
                <a:gd name="connsiteY16" fmla="*/ 946298 h 1594543"/>
                <a:gd name="connsiteX17" fmla="*/ 808075 w 6156251"/>
                <a:gd name="connsiteY17" fmla="*/ 967563 h 1594543"/>
                <a:gd name="connsiteX18" fmla="*/ 871870 w 6156251"/>
                <a:gd name="connsiteY18" fmla="*/ 1073888 h 1594543"/>
                <a:gd name="connsiteX19" fmla="*/ 893135 w 6156251"/>
                <a:gd name="connsiteY19" fmla="*/ 1105786 h 1594543"/>
                <a:gd name="connsiteX20" fmla="*/ 956931 w 6156251"/>
                <a:gd name="connsiteY20" fmla="*/ 1137684 h 1594543"/>
                <a:gd name="connsiteX21" fmla="*/ 988828 w 6156251"/>
                <a:gd name="connsiteY21" fmla="*/ 1169581 h 1594543"/>
                <a:gd name="connsiteX22" fmla="*/ 1010093 w 6156251"/>
                <a:gd name="connsiteY22" fmla="*/ 1233377 h 1594543"/>
                <a:gd name="connsiteX23" fmla="*/ 1052624 w 6156251"/>
                <a:gd name="connsiteY23" fmla="*/ 1307805 h 1594543"/>
                <a:gd name="connsiteX24" fmla="*/ 1158949 w 6156251"/>
                <a:gd name="connsiteY24" fmla="*/ 1350335 h 1594543"/>
                <a:gd name="connsiteX25" fmla="*/ 1190847 w 6156251"/>
                <a:gd name="connsiteY25" fmla="*/ 1371600 h 1594543"/>
                <a:gd name="connsiteX26" fmla="*/ 1201479 w 6156251"/>
                <a:gd name="connsiteY26" fmla="*/ 1403498 h 1594543"/>
                <a:gd name="connsiteX27" fmla="*/ 1212112 w 6156251"/>
                <a:gd name="connsiteY27" fmla="*/ 1488558 h 1594543"/>
                <a:gd name="connsiteX28" fmla="*/ 1244010 w 6156251"/>
                <a:gd name="connsiteY28" fmla="*/ 1520456 h 1594543"/>
                <a:gd name="connsiteX29" fmla="*/ 1307805 w 6156251"/>
                <a:gd name="connsiteY29" fmla="*/ 1541721 h 1594543"/>
                <a:gd name="connsiteX30" fmla="*/ 1329070 w 6156251"/>
                <a:gd name="connsiteY30" fmla="*/ 1573619 h 1594543"/>
                <a:gd name="connsiteX31" fmla="*/ 1414131 w 6156251"/>
                <a:gd name="connsiteY31" fmla="*/ 1573619 h 1594543"/>
                <a:gd name="connsiteX32" fmla="*/ 1456661 w 6156251"/>
                <a:gd name="connsiteY32" fmla="*/ 1552354 h 1594543"/>
                <a:gd name="connsiteX33" fmla="*/ 1488558 w 6156251"/>
                <a:gd name="connsiteY33" fmla="*/ 1541721 h 1594543"/>
                <a:gd name="connsiteX34" fmla="*/ 1531089 w 6156251"/>
                <a:gd name="connsiteY34" fmla="*/ 1520456 h 1594543"/>
                <a:gd name="connsiteX35" fmla="*/ 1573619 w 6156251"/>
                <a:gd name="connsiteY35" fmla="*/ 1414130 h 1594543"/>
                <a:gd name="connsiteX36" fmla="*/ 1584251 w 6156251"/>
                <a:gd name="connsiteY36" fmla="*/ 1382233 h 1594543"/>
                <a:gd name="connsiteX37" fmla="*/ 1648047 w 6156251"/>
                <a:gd name="connsiteY37" fmla="*/ 1339702 h 1594543"/>
                <a:gd name="connsiteX38" fmla="*/ 1669312 w 6156251"/>
                <a:gd name="connsiteY38" fmla="*/ 1307805 h 1594543"/>
                <a:gd name="connsiteX39" fmla="*/ 1679944 w 6156251"/>
                <a:gd name="connsiteY39" fmla="*/ 1275907 h 1594543"/>
                <a:gd name="connsiteX40" fmla="*/ 1701210 w 6156251"/>
                <a:gd name="connsiteY40" fmla="*/ 1254642 h 1594543"/>
                <a:gd name="connsiteX41" fmla="*/ 1743740 w 6156251"/>
                <a:gd name="connsiteY41" fmla="*/ 1297172 h 1594543"/>
                <a:gd name="connsiteX42" fmla="*/ 1860698 w 6156251"/>
                <a:gd name="connsiteY42" fmla="*/ 1350335 h 1594543"/>
                <a:gd name="connsiteX43" fmla="*/ 1924493 w 6156251"/>
                <a:gd name="connsiteY43" fmla="*/ 1392865 h 1594543"/>
                <a:gd name="connsiteX44" fmla="*/ 1956391 w 6156251"/>
                <a:gd name="connsiteY44" fmla="*/ 1414130 h 1594543"/>
                <a:gd name="connsiteX45" fmla="*/ 1967024 w 6156251"/>
                <a:gd name="connsiteY45" fmla="*/ 1446028 h 1594543"/>
                <a:gd name="connsiteX46" fmla="*/ 2009554 w 6156251"/>
                <a:gd name="connsiteY46" fmla="*/ 1435395 h 1594543"/>
                <a:gd name="connsiteX47" fmla="*/ 2126512 w 6156251"/>
                <a:gd name="connsiteY47" fmla="*/ 1360968 h 1594543"/>
                <a:gd name="connsiteX48" fmla="*/ 2158410 w 6156251"/>
                <a:gd name="connsiteY48" fmla="*/ 1329070 h 1594543"/>
                <a:gd name="connsiteX49" fmla="*/ 2211572 w 6156251"/>
                <a:gd name="connsiteY49" fmla="*/ 1318437 h 1594543"/>
                <a:gd name="connsiteX50" fmla="*/ 2243470 w 6156251"/>
                <a:gd name="connsiteY50" fmla="*/ 1307805 h 1594543"/>
                <a:gd name="connsiteX51" fmla="*/ 2275368 w 6156251"/>
                <a:gd name="connsiteY51" fmla="*/ 1286540 h 1594543"/>
                <a:gd name="connsiteX52" fmla="*/ 2317898 w 6156251"/>
                <a:gd name="connsiteY52" fmla="*/ 1190847 h 1594543"/>
                <a:gd name="connsiteX53" fmla="*/ 2360428 w 6156251"/>
                <a:gd name="connsiteY53" fmla="*/ 1180214 h 1594543"/>
                <a:gd name="connsiteX54" fmla="*/ 2392326 w 6156251"/>
                <a:gd name="connsiteY54" fmla="*/ 1169581 h 1594543"/>
                <a:gd name="connsiteX55" fmla="*/ 2488019 w 6156251"/>
                <a:gd name="connsiteY55" fmla="*/ 1180214 h 1594543"/>
                <a:gd name="connsiteX56" fmla="*/ 2530549 w 6156251"/>
                <a:gd name="connsiteY56" fmla="*/ 1297172 h 1594543"/>
                <a:gd name="connsiteX57" fmla="*/ 2668772 w 6156251"/>
                <a:gd name="connsiteY57" fmla="*/ 1371600 h 1594543"/>
                <a:gd name="connsiteX58" fmla="*/ 2690038 w 6156251"/>
                <a:gd name="connsiteY58" fmla="*/ 1392865 h 1594543"/>
                <a:gd name="connsiteX59" fmla="*/ 2753833 w 6156251"/>
                <a:gd name="connsiteY59" fmla="*/ 1414130 h 1594543"/>
                <a:gd name="connsiteX60" fmla="*/ 2817628 w 6156251"/>
                <a:gd name="connsiteY60" fmla="*/ 1403498 h 1594543"/>
                <a:gd name="connsiteX61" fmla="*/ 2902689 w 6156251"/>
                <a:gd name="connsiteY61" fmla="*/ 1307805 h 1594543"/>
                <a:gd name="connsiteX62" fmla="*/ 2945219 w 6156251"/>
                <a:gd name="connsiteY62" fmla="*/ 1275907 h 1594543"/>
                <a:gd name="connsiteX63" fmla="*/ 3009014 w 6156251"/>
                <a:gd name="connsiteY63" fmla="*/ 1212112 h 1594543"/>
                <a:gd name="connsiteX64" fmla="*/ 3062177 w 6156251"/>
                <a:gd name="connsiteY64" fmla="*/ 1127051 h 1594543"/>
                <a:gd name="connsiteX65" fmla="*/ 3083442 w 6156251"/>
                <a:gd name="connsiteY65" fmla="*/ 1095154 h 1594543"/>
                <a:gd name="connsiteX66" fmla="*/ 3115340 w 6156251"/>
                <a:gd name="connsiteY66" fmla="*/ 1063256 h 1594543"/>
                <a:gd name="connsiteX67" fmla="*/ 3157870 w 6156251"/>
                <a:gd name="connsiteY67" fmla="*/ 1010093 h 1594543"/>
                <a:gd name="connsiteX68" fmla="*/ 3200400 w 6156251"/>
                <a:gd name="connsiteY68" fmla="*/ 978195 h 1594543"/>
                <a:gd name="connsiteX69" fmla="*/ 3338624 w 6156251"/>
                <a:gd name="connsiteY69" fmla="*/ 765544 h 1594543"/>
                <a:gd name="connsiteX70" fmla="*/ 3402419 w 6156251"/>
                <a:gd name="connsiteY70" fmla="*/ 659219 h 1594543"/>
                <a:gd name="connsiteX71" fmla="*/ 3466214 w 6156251"/>
                <a:gd name="connsiteY71" fmla="*/ 510363 h 1594543"/>
                <a:gd name="connsiteX72" fmla="*/ 3487479 w 6156251"/>
                <a:gd name="connsiteY72" fmla="*/ 414670 h 1594543"/>
                <a:gd name="connsiteX73" fmla="*/ 3572540 w 6156251"/>
                <a:gd name="connsiteY73" fmla="*/ 350875 h 1594543"/>
                <a:gd name="connsiteX74" fmla="*/ 3657600 w 6156251"/>
                <a:gd name="connsiteY74" fmla="*/ 276447 h 1594543"/>
                <a:gd name="connsiteX75" fmla="*/ 3689498 w 6156251"/>
                <a:gd name="connsiteY75" fmla="*/ 265814 h 1594543"/>
                <a:gd name="connsiteX76" fmla="*/ 3774558 w 6156251"/>
                <a:gd name="connsiteY76" fmla="*/ 223284 h 1594543"/>
                <a:gd name="connsiteX77" fmla="*/ 3848986 w 6156251"/>
                <a:gd name="connsiteY77" fmla="*/ 148856 h 1594543"/>
                <a:gd name="connsiteX78" fmla="*/ 3880884 w 6156251"/>
                <a:gd name="connsiteY78" fmla="*/ 127591 h 1594543"/>
                <a:gd name="connsiteX79" fmla="*/ 3944679 w 6156251"/>
                <a:gd name="connsiteY79" fmla="*/ 85061 h 1594543"/>
                <a:gd name="connsiteX80" fmla="*/ 4029740 w 6156251"/>
                <a:gd name="connsiteY80" fmla="*/ 10633 h 1594543"/>
                <a:gd name="connsiteX81" fmla="*/ 4061638 w 6156251"/>
                <a:gd name="connsiteY81" fmla="*/ 0 h 1594543"/>
                <a:gd name="connsiteX82" fmla="*/ 4104168 w 6156251"/>
                <a:gd name="connsiteY82" fmla="*/ 10633 h 1594543"/>
                <a:gd name="connsiteX83" fmla="*/ 4136065 w 6156251"/>
                <a:gd name="connsiteY83" fmla="*/ 74428 h 1594543"/>
                <a:gd name="connsiteX84" fmla="*/ 4093535 w 6156251"/>
                <a:gd name="connsiteY84" fmla="*/ 138223 h 1594543"/>
                <a:gd name="connsiteX85" fmla="*/ 4104168 w 6156251"/>
                <a:gd name="connsiteY85" fmla="*/ 170121 h 1594543"/>
                <a:gd name="connsiteX86" fmla="*/ 4114800 w 6156251"/>
                <a:gd name="connsiteY86" fmla="*/ 223284 h 1594543"/>
                <a:gd name="connsiteX87" fmla="*/ 4178596 w 6156251"/>
                <a:gd name="connsiteY87" fmla="*/ 287079 h 1594543"/>
                <a:gd name="connsiteX88" fmla="*/ 4210493 w 6156251"/>
                <a:gd name="connsiteY88" fmla="*/ 297712 h 1594543"/>
                <a:gd name="connsiteX89" fmla="*/ 4242391 w 6156251"/>
                <a:gd name="connsiteY89" fmla="*/ 329609 h 1594543"/>
                <a:gd name="connsiteX90" fmla="*/ 4274289 w 6156251"/>
                <a:gd name="connsiteY90" fmla="*/ 340242 h 1594543"/>
                <a:gd name="connsiteX91" fmla="*/ 4295554 w 6156251"/>
                <a:gd name="connsiteY91" fmla="*/ 382772 h 1594543"/>
                <a:gd name="connsiteX92" fmla="*/ 4327451 w 6156251"/>
                <a:gd name="connsiteY92" fmla="*/ 414670 h 1594543"/>
                <a:gd name="connsiteX93" fmla="*/ 4359349 w 6156251"/>
                <a:gd name="connsiteY93" fmla="*/ 531628 h 1594543"/>
                <a:gd name="connsiteX94" fmla="*/ 4401879 w 6156251"/>
                <a:gd name="connsiteY94" fmla="*/ 606056 h 1594543"/>
                <a:gd name="connsiteX95" fmla="*/ 4444410 w 6156251"/>
                <a:gd name="connsiteY95" fmla="*/ 616688 h 1594543"/>
                <a:gd name="connsiteX96" fmla="*/ 4476307 w 6156251"/>
                <a:gd name="connsiteY96" fmla="*/ 637954 h 1594543"/>
                <a:gd name="connsiteX97" fmla="*/ 4508205 w 6156251"/>
                <a:gd name="connsiteY97" fmla="*/ 648586 h 1594543"/>
                <a:gd name="connsiteX98" fmla="*/ 4518838 w 6156251"/>
                <a:gd name="connsiteY98" fmla="*/ 680484 h 1594543"/>
                <a:gd name="connsiteX99" fmla="*/ 4540103 w 6156251"/>
                <a:gd name="connsiteY99" fmla="*/ 712381 h 1594543"/>
                <a:gd name="connsiteX100" fmla="*/ 4550735 w 6156251"/>
                <a:gd name="connsiteY100" fmla="*/ 882502 h 1594543"/>
                <a:gd name="connsiteX101" fmla="*/ 4572000 w 6156251"/>
                <a:gd name="connsiteY101" fmla="*/ 914400 h 1594543"/>
                <a:gd name="connsiteX102" fmla="*/ 4635796 w 6156251"/>
                <a:gd name="connsiteY102" fmla="*/ 978195 h 1594543"/>
                <a:gd name="connsiteX103" fmla="*/ 4699591 w 6156251"/>
                <a:gd name="connsiteY103" fmla="*/ 1052623 h 1594543"/>
                <a:gd name="connsiteX104" fmla="*/ 4720856 w 6156251"/>
                <a:gd name="connsiteY104" fmla="*/ 1137684 h 1594543"/>
                <a:gd name="connsiteX105" fmla="*/ 4731489 w 6156251"/>
                <a:gd name="connsiteY105" fmla="*/ 1180214 h 1594543"/>
                <a:gd name="connsiteX106" fmla="*/ 4795284 w 6156251"/>
                <a:gd name="connsiteY106" fmla="*/ 1233377 h 1594543"/>
                <a:gd name="connsiteX107" fmla="*/ 4827182 w 6156251"/>
                <a:gd name="connsiteY107" fmla="*/ 1244009 h 1594543"/>
                <a:gd name="connsiteX108" fmla="*/ 4869712 w 6156251"/>
                <a:gd name="connsiteY108" fmla="*/ 1265275 h 1594543"/>
                <a:gd name="connsiteX109" fmla="*/ 4954772 w 6156251"/>
                <a:gd name="connsiteY109" fmla="*/ 1307805 h 1594543"/>
                <a:gd name="connsiteX110" fmla="*/ 4997303 w 6156251"/>
                <a:gd name="connsiteY110" fmla="*/ 1360968 h 1594543"/>
                <a:gd name="connsiteX111" fmla="*/ 5007935 w 6156251"/>
                <a:gd name="connsiteY111" fmla="*/ 1392865 h 1594543"/>
                <a:gd name="connsiteX112" fmla="*/ 5071731 w 6156251"/>
                <a:gd name="connsiteY112" fmla="*/ 1414130 h 1594543"/>
                <a:gd name="connsiteX113" fmla="*/ 5103628 w 6156251"/>
                <a:gd name="connsiteY113" fmla="*/ 1435395 h 1594543"/>
                <a:gd name="connsiteX114" fmla="*/ 5167424 w 6156251"/>
                <a:gd name="connsiteY114" fmla="*/ 1382233 h 1594543"/>
                <a:gd name="connsiteX115" fmla="*/ 5188689 w 6156251"/>
                <a:gd name="connsiteY115" fmla="*/ 1339702 h 1594543"/>
                <a:gd name="connsiteX116" fmla="*/ 5252484 w 6156251"/>
                <a:gd name="connsiteY116" fmla="*/ 1297172 h 1594543"/>
                <a:gd name="connsiteX117" fmla="*/ 5316279 w 6156251"/>
                <a:gd name="connsiteY117" fmla="*/ 1265275 h 1594543"/>
                <a:gd name="connsiteX118" fmla="*/ 5337544 w 6156251"/>
                <a:gd name="connsiteY118" fmla="*/ 1244009 h 1594543"/>
                <a:gd name="connsiteX119" fmla="*/ 5401340 w 6156251"/>
                <a:gd name="connsiteY119" fmla="*/ 1201479 h 1594543"/>
                <a:gd name="connsiteX120" fmla="*/ 5443870 w 6156251"/>
                <a:gd name="connsiteY120" fmla="*/ 1137684 h 1594543"/>
                <a:gd name="connsiteX121" fmla="*/ 5475768 w 6156251"/>
                <a:gd name="connsiteY121" fmla="*/ 1095154 h 1594543"/>
                <a:gd name="connsiteX122" fmla="*/ 5539563 w 6156251"/>
                <a:gd name="connsiteY122" fmla="*/ 1073888 h 1594543"/>
                <a:gd name="connsiteX123" fmla="*/ 5624624 w 6156251"/>
                <a:gd name="connsiteY123" fmla="*/ 1116419 h 1594543"/>
                <a:gd name="connsiteX124" fmla="*/ 5677786 w 6156251"/>
                <a:gd name="connsiteY124" fmla="*/ 1222744 h 1594543"/>
                <a:gd name="connsiteX125" fmla="*/ 5720317 w 6156251"/>
                <a:gd name="connsiteY125" fmla="*/ 1233377 h 1594543"/>
                <a:gd name="connsiteX126" fmla="*/ 5784112 w 6156251"/>
                <a:gd name="connsiteY126" fmla="*/ 1254642 h 1594543"/>
                <a:gd name="connsiteX127" fmla="*/ 5794744 w 6156251"/>
                <a:gd name="connsiteY127" fmla="*/ 1286540 h 1594543"/>
                <a:gd name="connsiteX128" fmla="*/ 5794744 w 6156251"/>
                <a:gd name="connsiteY128" fmla="*/ 1360968 h 1594543"/>
                <a:gd name="connsiteX129" fmla="*/ 5816010 w 6156251"/>
                <a:gd name="connsiteY129" fmla="*/ 1382233 h 1594543"/>
                <a:gd name="connsiteX130" fmla="*/ 6039293 w 6156251"/>
                <a:gd name="connsiteY130" fmla="*/ 1403498 h 1594543"/>
                <a:gd name="connsiteX131" fmla="*/ 6092456 w 6156251"/>
                <a:gd name="connsiteY131" fmla="*/ 1414130 h 1594543"/>
                <a:gd name="connsiteX132" fmla="*/ 6156251 w 6156251"/>
                <a:gd name="connsiteY132" fmla="*/ 1435395 h 1594543"/>
                <a:gd name="connsiteX0" fmla="*/ 0 w 6156251"/>
                <a:gd name="connsiteY0" fmla="*/ 765544 h 1594543"/>
                <a:gd name="connsiteX1" fmla="*/ 127591 w 6156251"/>
                <a:gd name="connsiteY1" fmla="*/ 701749 h 1594543"/>
                <a:gd name="connsiteX2" fmla="*/ 159489 w 6156251"/>
                <a:gd name="connsiteY2" fmla="*/ 680484 h 1594543"/>
                <a:gd name="connsiteX3" fmla="*/ 202019 w 6156251"/>
                <a:gd name="connsiteY3" fmla="*/ 616688 h 1594543"/>
                <a:gd name="connsiteX4" fmla="*/ 223284 w 6156251"/>
                <a:gd name="connsiteY4" fmla="*/ 584791 h 1594543"/>
                <a:gd name="connsiteX5" fmla="*/ 287079 w 6156251"/>
                <a:gd name="connsiteY5" fmla="*/ 552893 h 1594543"/>
                <a:gd name="connsiteX6" fmla="*/ 361507 w 6156251"/>
                <a:gd name="connsiteY6" fmla="*/ 510363 h 1594543"/>
                <a:gd name="connsiteX7" fmla="*/ 414670 w 6156251"/>
                <a:gd name="connsiteY7" fmla="*/ 467833 h 1594543"/>
                <a:gd name="connsiteX8" fmla="*/ 425303 w 6156251"/>
                <a:gd name="connsiteY8" fmla="*/ 499730 h 1594543"/>
                <a:gd name="connsiteX9" fmla="*/ 435935 w 6156251"/>
                <a:gd name="connsiteY9" fmla="*/ 574158 h 1594543"/>
                <a:gd name="connsiteX10" fmla="*/ 467833 w 6156251"/>
                <a:gd name="connsiteY10" fmla="*/ 606056 h 1594543"/>
                <a:gd name="connsiteX11" fmla="*/ 499731 w 6156251"/>
                <a:gd name="connsiteY11" fmla="*/ 648586 h 1594543"/>
                <a:gd name="connsiteX12" fmla="*/ 510363 w 6156251"/>
                <a:gd name="connsiteY12" fmla="*/ 691116 h 1594543"/>
                <a:gd name="connsiteX13" fmla="*/ 563526 w 6156251"/>
                <a:gd name="connsiteY13" fmla="*/ 776177 h 1594543"/>
                <a:gd name="connsiteX14" fmla="*/ 648586 w 6156251"/>
                <a:gd name="connsiteY14" fmla="*/ 786809 h 1594543"/>
                <a:gd name="connsiteX15" fmla="*/ 691117 w 6156251"/>
                <a:gd name="connsiteY15" fmla="*/ 871870 h 1594543"/>
                <a:gd name="connsiteX16" fmla="*/ 776177 w 6156251"/>
                <a:gd name="connsiteY16" fmla="*/ 946298 h 1594543"/>
                <a:gd name="connsiteX17" fmla="*/ 808075 w 6156251"/>
                <a:gd name="connsiteY17" fmla="*/ 967563 h 1594543"/>
                <a:gd name="connsiteX18" fmla="*/ 871870 w 6156251"/>
                <a:gd name="connsiteY18" fmla="*/ 1073888 h 1594543"/>
                <a:gd name="connsiteX19" fmla="*/ 893135 w 6156251"/>
                <a:gd name="connsiteY19" fmla="*/ 1105786 h 1594543"/>
                <a:gd name="connsiteX20" fmla="*/ 956931 w 6156251"/>
                <a:gd name="connsiteY20" fmla="*/ 1137684 h 1594543"/>
                <a:gd name="connsiteX21" fmla="*/ 988828 w 6156251"/>
                <a:gd name="connsiteY21" fmla="*/ 1169581 h 1594543"/>
                <a:gd name="connsiteX22" fmla="*/ 1010093 w 6156251"/>
                <a:gd name="connsiteY22" fmla="*/ 1233377 h 1594543"/>
                <a:gd name="connsiteX23" fmla="*/ 1052624 w 6156251"/>
                <a:gd name="connsiteY23" fmla="*/ 1307805 h 1594543"/>
                <a:gd name="connsiteX24" fmla="*/ 1158949 w 6156251"/>
                <a:gd name="connsiteY24" fmla="*/ 1350335 h 1594543"/>
                <a:gd name="connsiteX25" fmla="*/ 1190847 w 6156251"/>
                <a:gd name="connsiteY25" fmla="*/ 1371600 h 1594543"/>
                <a:gd name="connsiteX26" fmla="*/ 1201479 w 6156251"/>
                <a:gd name="connsiteY26" fmla="*/ 1403498 h 1594543"/>
                <a:gd name="connsiteX27" fmla="*/ 1244010 w 6156251"/>
                <a:gd name="connsiteY27" fmla="*/ 1520456 h 1594543"/>
                <a:gd name="connsiteX28" fmla="*/ 1307805 w 6156251"/>
                <a:gd name="connsiteY28" fmla="*/ 1541721 h 1594543"/>
                <a:gd name="connsiteX29" fmla="*/ 1329070 w 6156251"/>
                <a:gd name="connsiteY29" fmla="*/ 1573619 h 1594543"/>
                <a:gd name="connsiteX30" fmla="*/ 1414131 w 6156251"/>
                <a:gd name="connsiteY30" fmla="*/ 1573619 h 1594543"/>
                <a:gd name="connsiteX31" fmla="*/ 1456661 w 6156251"/>
                <a:gd name="connsiteY31" fmla="*/ 1552354 h 1594543"/>
                <a:gd name="connsiteX32" fmla="*/ 1488558 w 6156251"/>
                <a:gd name="connsiteY32" fmla="*/ 1541721 h 1594543"/>
                <a:gd name="connsiteX33" fmla="*/ 1531089 w 6156251"/>
                <a:gd name="connsiteY33" fmla="*/ 1520456 h 1594543"/>
                <a:gd name="connsiteX34" fmla="*/ 1573619 w 6156251"/>
                <a:gd name="connsiteY34" fmla="*/ 1414130 h 1594543"/>
                <a:gd name="connsiteX35" fmla="*/ 1584251 w 6156251"/>
                <a:gd name="connsiteY35" fmla="*/ 1382233 h 1594543"/>
                <a:gd name="connsiteX36" fmla="*/ 1648047 w 6156251"/>
                <a:gd name="connsiteY36" fmla="*/ 1339702 h 1594543"/>
                <a:gd name="connsiteX37" fmla="*/ 1669312 w 6156251"/>
                <a:gd name="connsiteY37" fmla="*/ 1307805 h 1594543"/>
                <a:gd name="connsiteX38" fmla="*/ 1679944 w 6156251"/>
                <a:gd name="connsiteY38" fmla="*/ 1275907 h 1594543"/>
                <a:gd name="connsiteX39" fmla="*/ 1701210 w 6156251"/>
                <a:gd name="connsiteY39" fmla="*/ 1254642 h 1594543"/>
                <a:gd name="connsiteX40" fmla="*/ 1743740 w 6156251"/>
                <a:gd name="connsiteY40" fmla="*/ 1297172 h 1594543"/>
                <a:gd name="connsiteX41" fmla="*/ 1860698 w 6156251"/>
                <a:gd name="connsiteY41" fmla="*/ 1350335 h 1594543"/>
                <a:gd name="connsiteX42" fmla="*/ 1924493 w 6156251"/>
                <a:gd name="connsiteY42" fmla="*/ 1392865 h 1594543"/>
                <a:gd name="connsiteX43" fmla="*/ 1956391 w 6156251"/>
                <a:gd name="connsiteY43" fmla="*/ 1414130 h 1594543"/>
                <a:gd name="connsiteX44" fmla="*/ 1967024 w 6156251"/>
                <a:gd name="connsiteY44" fmla="*/ 1446028 h 1594543"/>
                <a:gd name="connsiteX45" fmla="*/ 2009554 w 6156251"/>
                <a:gd name="connsiteY45" fmla="*/ 1435395 h 1594543"/>
                <a:gd name="connsiteX46" fmla="*/ 2126512 w 6156251"/>
                <a:gd name="connsiteY46" fmla="*/ 1360968 h 1594543"/>
                <a:gd name="connsiteX47" fmla="*/ 2158410 w 6156251"/>
                <a:gd name="connsiteY47" fmla="*/ 1329070 h 1594543"/>
                <a:gd name="connsiteX48" fmla="*/ 2211572 w 6156251"/>
                <a:gd name="connsiteY48" fmla="*/ 1318437 h 1594543"/>
                <a:gd name="connsiteX49" fmla="*/ 2243470 w 6156251"/>
                <a:gd name="connsiteY49" fmla="*/ 1307805 h 1594543"/>
                <a:gd name="connsiteX50" fmla="*/ 2275368 w 6156251"/>
                <a:gd name="connsiteY50" fmla="*/ 1286540 h 1594543"/>
                <a:gd name="connsiteX51" fmla="*/ 2317898 w 6156251"/>
                <a:gd name="connsiteY51" fmla="*/ 1190847 h 1594543"/>
                <a:gd name="connsiteX52" fmla="*/ 2360428 w 6156251"/>
                <a:gd name="connsiteY52" fmla="*/ 1180214 h 1594543"/>
                <a:gd name="connsiteX53" fmla="*/ 2392326 w 6156251"/>
                <a:gd name="connsiteY53" fmla="*/ 1169581 h 1594543"/>
                <a:gd name="connsiteX54" fmla="*/ 2488019 w 6156251"/>
                <a:gd name="connsiteY54" fmla="*/ 1180214 h 1594543"/>
                <a:gd name="connsiteX55" fmla="*/ 2530549 w 6156251"/>
                <a:gd name="connsiteY55" fmla="*/ 1297172 h 1594543"/>
                <a:gd name="connsiteX56" fmla="*/ 2668772 w 6156251"/>
                <a:gd name="connsiteY56" fmla="*/ 1371600 h 1594543"/>
                <a:gd name="connsiteX57" fmla="*/ 2690038 w 6156251"/>
                <a:gd name="connsiteY57" fmla="*/ 1392865 h 1594543"/>
                <a:gd name="connsiteX58" fmla="*/ 2753833 w 6156251"/>
                <a:gd name="connsiteY58" fmla="*/ 1414130 h 1594543"/>
                <a:gd name="connsiteX59" fmla="*/ 2817628 w 6156251"/>
                <a:gd name="connsiteY59" fmla="*/ 1403498 h 1594543"/>
                <a:gd name="connsiteX60" fmla="*/ 2902689 w 6156251"/>
                <a:gd name="connsiteY60" fmla="*/ 1307805 h 1594543"/>
                <a:gd name="connsiteX61" fmla="*/ 2945219 w 6156251"/>
                <a:gd name="connsiteY61" fmla="*/ 1275907 h 1594543"/>
                <a:gd name="connsiteX62" fmla="*/ 3009014 w 6156251"/>
                <a:gd name="connsiteY62" fmla="*/ 1212112 h 1594543"/>
                <a:gd name="connsiteX63" fmla="*/ 3062177 w 6156251"/>
                <a:gd name="connsiteY63" fmla="*/ 1127051 h 1594543"/>
                <a:gd name="connsiteX64" fmla="*/ 3083442 w 6156251"/>
                <a:gd name="connsiteY64" fmla="*/ 1095154 h 1594543"/>
                <a:gd name="connsiteX65" fmla="*/ 3115340 w 6156251"/>
                <a:gd name="connsiteY65" fmla="*/ 1063256 h 1594543"/>
                <a:gd name="connsiteX66" fmla="*/ 3157870 w 6156251"/>
                <a:gd name="connsiteY66" fmla="*/ 1010093 h 1594543"/>
                <a:gd name="connsiteX67" fmla="*/ 3200400 w 6156251"/>
                <a:gd name="connsiteY67" fmla="*/ 978195 h 1594543"/>
                <a:gd name="connsiteX68" fmla="*/ 3338624 w 6156251"/>
                <a:gd name="connsiteY68" fmla="*/ 765544 h 1594543"/>
                <a:gd name="connsiteX69" fmla="*/ 3402419 w 6156251"/>
                <a:gd name="connsiteY69" fmla="*/ 659219 h 1594543"/>
                <a:gd name="connsiteX70" fmla="*/ 3466214 w 6156251"/>
                <a:gd name="connsiteY70" fmla="*/ 510363 h 1594543"/>
                <a:gd name="connsiteX71" fmla="*/ 3487479 w 6156251"/>
                <a:gd name="connsiteY71" fmla="*/ 414670 h 1594543"/>
                <a:gd name="connsiteX72" fmla="*/ 3572540 w 6156251"/>
                <a:gd name="connsiteY72" fmla="*/ 350875 h 1594543"/>
                <a:gd name="connsiteX73" fmla="*/ 3657600 w 6156251"/>
                <a:gd name="connsiteY73" fmla="*/ 276447 h 1594543"/>
                <a:gd name="connsiteX74" fmla="*/ 3689498 w 6156251"/>
                <a:gd name="connsiteY74" fmla="*/ 265814 h 1594543"/>
                <a:gd name="connsiteX75" fmla="*/ 3774558 w 6156251"/>
                <a:gd name="connsiteY75" fmla="*/ 223284 h 1594543"/>
                <a:gd name="connsiteX76" fmla="*/ 3848986 w 6156251"/>
                <a:gd name="connsiteY76" fmla="*/ 148856 h 1594543"/>
                <a:gd name="connsiteX77" fmla="*/ 3880884 w 6156251"/>
                <a:gd name="connsiteY77" fmla="*/ 127591 h 1594543"/>
                <a:gd name="connsiteX78" fmla="*/ 3944679 w 6156251"/>
                <a:gd name="connsiteY78" fmla="*/ 85061 h 1594543"/>
                <a:gd name="connsiteX79" fmla="*/ 4029740 w 6156251"/>
                <a:gd name="connsiteY79" fmla="*/ 10633 h 1594543"/>
                <a:gd name="connsiteX80" fmla="*/ 4061638 w 6156251"/>
                <a:gd name="connsiteY80" fmla="*/ 0 h 1594543"/>
                <a:gd name="connsiteX81" fmla="*/ 4104168 w 6156251"/>
                <a:gd name="connsiteY81" fmla="*/ 10633 h 1594543"/>
                <a:gd name="connsiteX82" fmla="*/ 4136065 w 6156251"/>
                <a:gd name="connsiteY82" fmla="*/ 74428 h 1594543"/>
                <a:gd name="connsiteX83" fmla="*/ 4093535 w 6156251"/>
                <a:gd name="connsiteY83" fmla="*/ 138223 h 1594543"/>
                <a:gd name="connsiteX84" fmla="*/ 4104168 w 6156251"/>
                <a:gd name="connsiteY84" fmla="*/ 170121 h 1594543"/>
                <a:gd name="connsiteX85" fmla="*/ 4114800 w 6156251"/>
                <a:gd name="connsiteY85" fmla="*/ 223284 h 1594543"/>
                <a:gd name="connsiteX86" fmla="*/ 4178596 w 6156251"/>
                <a:gd name="connsiteY86" fmla="*/ 287079 h 1594543"/>
                <a:gd name="connsiteX87" fmla="*/ 4210493 w 6156251"/>
                <a:gd name="connsiteY87" fmla="*/ 297712 h 1594543"/>
                <a:gd name="connsiteX88" fmla="*/ 4242391 w 6156251"/>
                <a:gd name="connsiteY88" fmla="*/ 329609 h 1594543"/>
                <a:gd name="connsiteX89" fmla="*/ 4274289 w 6156251"/>
                <a:gd name="connsiteY89" fmla="*/ 340242 h 1594543"/>
                <a:gd name="connsiteX90" fmla="*/ 4295554 w 6156251"/>
                <a:gd name="connsiteY90" fmla="*/ 382772 h 1594543"/>
                <a:gd name="connsiteX91" fmla="*/ 4327451 w 6156251"/>
                <a:gd name="connsiteY91" fmla="*/ 414670 h 1594543"/>
                <a:gd name="connsiteX92" fmla="*/ 4359349 w 6156251"/>
                <a:gd name="connsiteY92" fmla="*/ 531628 h 1594543"/>
                <a:gd name="connsiteX93" fmla="*/ 4401879 w 6156251"/>
                <a:gd name="connsiteY93" fmla="*/ 606056 h 1594543"/>
                <a:gd name="connsiteX94" fmla="*/ 4444410 w 6156251"/>
                <a:gd name="connsiteY94" fmla="*/ 616688 h 1594543"/>
                <a:gd name="connsiteX95" fmla="*/ 4476307 w 6156251"/>
                <a:gd name="connsiteY95" fmla="*/ 637954 h 1594543"/>
                <a:gd name="connsiteX96" fmla="*/ 4508205 w 6156251"/>
                <a:gd name="connsiteY96" fmla="*/ 648586 h 1594543"/>
                <a:gd name="connsiteX97" fmla="*/ 4518838 w 6156251"/>
                <a:gd name="connsiteY97" fmla="*/ 680484 h 1594543"/>
                <a:gd name="connsiteX98" fmla="*/ 4540103 w 6156251"/>
                <a:gd name="connsiteY98" fmla="*/ 712381 h 1594543"/>
                <a:gd name="connsiteX99" fmla="*/ 4550735 w 6156251"/>
                <a:gd name="connsiteY99" fmla="*/ 882502 h 1594543"/>
                <a:gd name="connsiteX100" fmla="*/ 4572000 w 6156251"/>
                <a:gd name="connsiteY100" fmla="*/ 914400 h 1594543"/>
                <a:gd name="connsiteX101" fmla="*/ 4635796 w 6156251"/>
                <a:gd name="connsiteY101" fmla="*/ 978195 h 1594543"/>
                <a:gd name="connsiteX102" fmla="*/ 4699591 w 6156251"/>
                <a:gd name="connsiteY102" fmla="*/ 1052623 h 1594543"/>
                <a:gd name="connsiteX103" fmla="*/ 4720856 w 6156251"/>
                <a:gd name="connsiteY103" fmla="*/ 1137684 h 1594543"/>
                <a:gd name="connsiteX104" fmla="*/ 4731489 w 6156251"/>
                <a:gd name="connsiteY104" fmla="*/ 1180214 h 1594543"/>
                <a:gd name="connsiteX105" fmla="*/ 4795284 w 6156251"/>
                <a:gd name="connsiteY105" fmla="*/ 1233377 h 1594543"/>
                <a:gd name="connsiteX106" fmla="*/ 4827182 w 6156251"/>
                <a:gd name="connsiteY106" fmla="*/ 1244009 h 1594543"/>
                <a:gd name="connsiteX107" fmla="*/ 4869712 w 6156251"/>
                <a:gd name="connsiteY107" fmla="*/ 1265275 h 1594543"/>
                <a:gd name="connsiteX108" fmla="*/ 4954772 w 6156251"/>
                <a:gd name="connsiteY108" fmla="*/ 1307805 h 1594543"/>
                <a:gd name="connsiteX109" fmla="*/ 4997303 w 6156251"/>
                <a:gd name="connsiteY109" fmla="*/ 1360968 h 1594543"/>
                <a:gd name="connsiteX110" fmla="*/ 5007935 w 6156251"/>
                <a:gd name="connsiteY110" fmla="*/ 1392865 h 1594543"/>
                <a:gd name="connsiteX111" fmla="*/ 5071731 w 6156251"/>
                <a:gd name="connsiteY111" fmla="*/ 1414130 h 1594543"/>
                <a:gd name="connsiteX112" fmla="*/ 5103628 w 6156251"/>
                <a:gd name="connsiteY112" fmla="*/ 1435395 h 1594543"/>
                <a:gd name="connsiteX113" fmla="*/ 5167424 w 6156251"/>
                <a:gd name="connsiteY113" fmla="*/ 1382233 h 1594543"/>
                <a:gd name="connsiteX114" fmla="*/ 5188689 w 6156251"/>
                <a:gd name="connsiteY114" fmla="*/ 1339702 h 1594543"/>
                <a:gd name="connsiteX115" fmla="*/ 5252484 w 6156251"/>
                <a:gd name="connsiteY115" fmla="*/ 1297172 h 1594543"/>
                <a:gd name="connsiteX116" fmla="*/ 5316279 w 6156251"/>
                <a:gd name="connsiteY116" fmla="*/ 1265275 h 1594543"/>
                <a:gd name="connsiteX117" fmla="*/ 5337544 w 6156251"/>
                <a:gd name="connsiteY117" fmla="*/ 1244009 h 1594543"/>
                <a:gd name="connsiteX118" fmla="*/ 5401340 w 6156251"/>
                <a:gd name="connsiteY118" fmla="*/ 1201479 h 1594543"/>
                <a:gd name="connsiteX119" fmla="*/ 5443870 w 6156251"/>
                <a:gd name="connsiteY119" fmla="*/ 1137684 h 1594543"/>
                <a:gd name="connsiteX120" fmla="*/ 5475768 w 6156251"/>
                <a:gd name="connsiteY120" fmla="*/ 1095154 h 1594543"/>
                <a:gd name="connsiteX121" fmla="*/ 5539563 w 6156251"/>
                <a:gd name="connsiteY121" fmla="*/ 1073888 h 1594543"/>
                <a:gd name="connsiteX122" fmla="*/ 5624624 w 6156251"/>
                <a:gd name="connsiteY122" fmla="*/ 1116419 h 1594543"/>
                <a:gd name="connsiteX123" fmla="*/ 5677786 w 6156251"/>
                <a:gd name="connsiteY123" fmla="*/ 1222744 h 1594543"/>
                <a:gd name="connsiteX124" fmla="*/ 5720317 w 6156251"/>
                <a:gd name="connsiteY124" fmla="*/ 1233377 h 1594543"/>
                <a:gd name="connsiteX125" fmla="*/ 5784112 w 6156251"/>
                <a:gd name="connsiteY125" fmla="*/ 1254642 h 1594543"/>
                <a:gd name="connsiteX126" fmla="*/ 5794744 w 6156251"/>
                <a:gd name="connsiteY126" fmla="*/ 1286540 h 1594543"/>
                <a:gd name="connsiteX127" fmla="*/ 5794744 w 6156251"/>
                <a:gd name="connsiteY127" fmla="*/ 1360968 h 1594543"/>
                <a:gd name="connsiteX128" fmla="*/ 5816010 w 6156251"/>
                <a:gd name="connsiteY128" fmla="*/ 1382233 h 1594543"/>
                <a:gd name="connsiteX129" fmla="*/ 6039293 w 6156251"/>
                <a:gd name="connsiteY129" fmla="*/ 1403498 h 1594543"/>
                <a:gd name="connsiteX130" fmla="*/ 6092456 w 6156251"/>
                <a:gd name="connsiteY130" fmla="*/ 1414130 h 1594543"/>
                <a:gd name="connsiteX131" fmla="*/ 6156251 w 6156251"/>
                <a:gd name="connsiteY131" fmla="*/ 1435395 h 1594543"/>
                <a:gd name="connsiteX0" fmla="*/ 0 w 6156251"/>
                <a:gd name="connsiteY0" fmla="*/ 765544 h 1594543"/>
                <a:gd name="connsiteX1" fmla="*/ 127591 w 6156251"/>
                <a:gd name="connsiteY1" fmla="*/ 701749 h 1594543"/>
                <a:gd name="connsiteX2" fmla="*/ 159489 w 6156251"/>
                <a:gd name="connsiteY2" fmla="*/ 680484 h 1594543"/>
                <a:gd name="connsiteX3" fmla="*/ 202019 w 6156251"/>
                <a:gd name="connsiteY3" fmla="*/ 616688 h 1594543"/>
                <a:gd name="connsiteX4" fmla="*/ 223284 w 6156251"/>
                <a:gd name="connsiteY4" fmla="*/ 584791 h 1594543"/>
                <a:gd name="connsiteX5" fmla="*/ 287079 w 6156251"/>
                <a:gd name="connsiteY5" fmla="*/ 552893 h 1594543"/>
                <a:gd name="connsiteX6" fmla="*/ 361507 w 6156251"/>
                <a:gd name="connsiteY6" fmla="*/ 510363 h 1594543"/>
                <a:gd name="connsiteX7" fmla="*/ 414670 w 6156251"/>
                <a:gd name="connsiteY7" fmla="*/ 467833 h 1594543"/>
                <a:gd name="connsiteX8" fmla="*/ 425303 w 6156251"/>
                <a:gd name="connsiteY8" fmla="*/ 499730 h 1594543"/>
                <a:gd name="connsiteX9" fmla="*/ 435935 w 6156251"/>
                <a:gd name="connsiteY9" fmla="*/ 574158 h 1594543"/>
                <a:gd name="connsiteX10" fmla="*/ 467833 w 6156251"/>
                <a:gd name="connsiteY10" fmla="*/ 606056 h 1594543"/>
                <a:gd name="connsiteX11" fmla="*/ 499731 w 6156251"/>
                <a:gd name="connsiteY11" fmla="*/ 648586 h 1594543"/>
                <a:gd name="connsiteX12" fmla="*/ 510363 w 6156251"/>
                <a:gd name="connsiteY12" fmla="*/ 691116 h 1594543"/>
                <a:gd name="connsiteX13" fmla="*/ 563526 w 6156251"/>
                <a:gd name="connsiteY13" fmla="*/ 776177 h 1594543"/>
                <a:gd name="connsiteX14" fmla="*/ 648586 w 6156251"/>
                <a:gd name="connsiteY14" fmla="*/ 786809 h 1594543"/>
                <a:gd name="connsiteX15" fmla="*/ 691117 w 6156251"/>
                <a:gd name="connsiteY15" fmla="*/ 871870 h 1594543"/>
                <a:gd name="connsiteX16" fmla="*/ 776177 w 6156251"/>
                <a:gd name="connsiteY16" fmla="*/ 946298 h 1594543"/>
                <a:gd name="connsiteX17" fmla="*/ 808075 w 6156251"/>
                <a:gd name="connsiteY17" fmla="*/ 967563 h 1594543"/>
                <a:gd name="connsiteX18" fmla="*/ 871870 w 6156251"/>
                <a:gd name="connsiteY18" fmla="*/ 1073888 h 1594543"/>
                <a:gd name="connsiteX19" fmla="*/ 893135 w 6156251"/>
                <a:gd name="connsiteY19" fmla="*/ 1105786 h 1594543"/>
                <a:gd name="connsiteX20" fmla="*/ 956931 w 6156251"/>
                <a:gd name="connsiteY20" fmla="*/ 1137684 h 1594543"/>
                <a:gd name="connsiteX21" fmla="*/ 988828 w 6156251"/>
                <a:gd name="connsiteY21" fmla="*/ 1169581 h 1594543"/>
                <a:gd name="connsiteX22" fmla="*/ 1010093 w 6156251"/>
                <a:gd name="connsiteY22" fmla="*/ 1233377 h 1594543"/>
                <a:gd name="connsiteX23" fmla="*/ 1052624 w 6156251"/>
                <a:gd name="connsiteY23" fmla="*/ 1307805 h 1594543"/>
                <a:gd name="connsiteX24" fmla="*/ 1158949 w 6156251"/>
                <a:gd name="connsiteY24" fmla="*/ 1350335 h 1594543"/>
                <a:gd name="connsiteX25" fmla="*/ 1190847 w 6156251"/>
                <a:gd name="connsiteY25" fmla="*/ 1371600 h 1594543"/>
                <a:gd name="connsiteX26" fmla="*/ 1201479 w 6156251"/>
                <a:gd name="connsiteY26" fmla="*/ 1403498 h 1594543"/>
                <a:gd name="connsiteX27" fmla="*/ 1244010 w 6156251"/>
                <a:gd name="connsiteY27" fmla="*/ 1520456 h 1594543"/>
                <a:gd name="connsiteX28" fmla="*/ 1307805 w 6156251"/>
                <a:gd name="connsiteY28" fmla="*/ 1541721 h 1594543"/>
                <a:gd name="connsiteX29" fmla="*/ 1329070 w 6156251"/>
                <a:gd name="connsiteY29" fmla="*/ 1573619 h 1594543"/>
                <a:gd name="connsiteX30" fmla="*/ 1414131 w 6156251"/>
                <a:gd name="connsiteY30" fmla="*/ 1573619 h 1594543"/>
                <a:gd name="connsiteX31" fmla="*/ 1456661 w 6156251"/>
                <a:gd name="connsiteY31" fmla="*/ 1552354 h 1594543"/>
                <a:gd name="connsiteX32" fmla="*/ 1488558 w 6156251"/>
                <a:gd name="connsiteY32" fmla="*/ 1541721 h 1594543"/>
                <a:gd name="connsiteX33" fmla="*/ 1573619 w 6156251"/>
                <a:gd name="connsiteY33" fmla="*/ 1414130 h 1594543"/>
                <a:gd name="connsiteX34" fmla="*/ 1584251 w 6156251"/>
                <a:gd name="connsiteY34" fmla="*/ 1382233 h 1594543"/>
                <a:gd name="connsiteX35" fmla="*/ 1648047 w 6156251"/>
                <a:gd name="connsiteY35" fmla="*/ 1339702 h 1594543"/>
                <a:gd name="connsiteX36" fmla="*/ 1669312 w 6156251"/>
                <a:gd name="connsiteY36" fmla="*/ 1307805 h 1594543"/>
                <a:gd name="connsiteX37" fmla="*/ 1679944 w 6156251"/>
                <a:gd name="connsiteY37" fmla="*/ 1275907 h 1594543"/>
                <a:gd name="connsiteX38" fmla="*/ 1701210 w 6156251"/>
                <a:gd name="connsiteY38" fmla="*/ 1254642 h 1594543"/>
                <a:gd name="connsiteX39" fmla="*/ 1743740 w 6156251"/>
                <a:gd name="connsiteY39" fmla="*/ 1297172 h 1594543"/>
                <a:gd name="connsiteX40" fmla="*/ 1860698 w 6156251"/>
                <a:gd name="connsiteY40" fmla="*/ 1350335 h 1594543"/>
                <a:gd name="connsiteX41" fmla="*/ 1924493 w 6156251"/>
                <a:gd name="connsiteY41" fmla="*/ 1392865 h 1594543"/>
                <a:gd name="connsiteX42" fmla="*/ 1956391 w 6156251"/>
                <a:gd name="connsiteY42" fmla="*/ 1414130 h 1594543"/>
                <a:gd name="connsiteX43" fmla="*/ 1967024 w 6156251"/>
                <a:gd name="connsiteY43" fmla="*/ 1446028 h 1594543"/>
                <a:gd name="connsiteX44" fmla="*/ 2009554 w 6156251"/>
                <a:gd name="connsiteY44" fmla="*/ 1435395 h 1594543"/>
                <a:gd name="connsiteX45" fmla="*/ 2126512 w 6156251"/>
                <a:gd name="connsiteY45" fmla="*/ 1360968 h 1594543"/>
                <a:gd name="connsiteX46" fmla="*/ 2158410 w 6156251"/>
                <a:gd name="connsiteY46" fmla="*/ 1329070 h 1594543"/>
                <a:gd name="connsiteX47" fmla="*/ 2211572 w 6156251"/>
                <a:gd name="connsiteY47" fmla="*/ 1318437 h 1594543"/>
                <a:gd name="connsiteX48" fmla="*/ 2243470 w 6156251"/>
                <a:gd name="connsiteY48" fmla="*/ 1307805 h 1594543"/>
                <a:gd name="connsiteX49" fmla="*/ 2275368 w 6156251"/>
                <a:gd name="connsiteY49" fmla="*/ 1286540 h 1594543"/>
                <a:gd name="connsiteX50" fmla="*/ 2317898 w 6156251"/>
                <a:gd name="connsiteY50" fmla="*/ 1190847 h 1594543"/>
                <a:gd name="connsiteX51" fmla="*/ 2360428 w 6156251"/>
                <a:gd name="connsiteY51" fmla="*/ 1180214 h 1594543"/>
                <a:gd name="connsiteX52" fmla="*/ 2392326 w 6156251"/>
                <a:gd name="connsiteY52" fmla="*/ 1169581 h 1594543"/>
                <a:gd name="connsiteX53" fmla="*/ 2488019 w 6156251"/>
                <a:gd name="connsiteY53" fmla="*/ 1180214 h 1594543"/>
                <a:gd name="connsiteX54" fmla="*/ 2530549 w 6156251"/>
                <a:gd name="connsiteY54" fmla="*/ 1297172 h 1594543"/>
                <a:gd name="connsiteX55" fmla="*/ 2668772 w 6156251"/>
                <a:gd name="connsiteY55" fmla="*/ 1371600 h 1594543"/>
                <a:gd name="connsiteX56" fmla="*/ 2690038 w 6156251"/>
                <a:gd name="connsiteY56" fmla="*/ 1392865 h 1594543"/>
                <a:gd name="connsiteX57" fmla="*/ 2753833 w 6156251"/>
                <a:gd name="connsiteY57" fmla="*/ 1414130 h 1594543"/>
                <a:gd name="connsiteX58" fmla="*/ 2817628 w 6156251"/>
                <a:gd name="connsiteY58" fmla="*/ 1403498 h 1594543"/>
                <a:gd name="connsiteX59" fmla="*/ 2902689 w 6156251"/>
                <a:gd name="connsiteY59" fmla="*/ 1307805 h 1594543"/>
                <a:gd name="connsiteX60" fmla="*/ 2945219 w 6156251"/>
                <a:gd name="connsiteY60" fmla="*/ 1275907 h 1594543"/>
                <a:gd name="connsiteX61" fmla="*/ 3009014 w 6156251"/>
                <a:gd name="connsiteY61" fmla="*/ 1212112 h 1594543"/>
                <a:gd name="connsiteX62" fmla="*/ 3062177 w 6156251"/>
                <a:gd name="connsiteY62" fmla="*/ 1127051 h 1594543"/>
                <a:gd name="connsiteX63" fmla="*/ 3083442 w 6156251"/>
                <a:gd name="connsiteY63" fmla="*/ 1095154 h 1594543"/>
                <a:gd name="connsiteX64" fmla="*/ 3115340 w 6156251"/>
                <a:gd name="connsiteY64" fmla="*/ 1063256 h 1594543"/>
                <a:gd name="connsiteX65" fmla="*/ 3157870 w 6156251"/>
                <a:gd name="connsiteY65" fmla="*/ 1010093 h 1594543"/>
                <a:gd name="connsiteX66" fmla="*/ 3200400 w 6156251"/>
                <a:gd name="connsiteY66" fmla="*/ 978195 h 1594543"/>
                <a:gd name="connsiteX67" fmla="*/ 3338624 w 6156251"/>
                <a:gd name="connsiteY67" fmla="*/ 765544 h 1594543"/>
                <a:gd name="connsiteX68" fmla="*/ 3402419 w 6156251"/>
                <a:gd name="connsiteY68" fmla="*/ 659219 h 1594543"/>
                <a:gd name="connsiteX69" fmla="*/ 3466214 w 6156251"/>
                <a:gd name="connsiteY69" fmla="*/ 510363 h 1594543"/>
                <a:gd name="connsiteX70" fmla="*/ 3487479 w 6156251"/>
                <a:gd name="connsiteY70" fmla="*/ 414670 h 1594543"/>
                <a:gd name="connsiteX71" fmla="*/ 3572540 w 6156251"/>
                <a:gd name="connsiteY71" fmla="*/ 350875 h 1594543"/>
                <a:gd name="connsiteX72" fmla="*/ 3657600 w 6156251"/>
                <a:gd name="connsiteY72" fmla="*/ 276447 h 1594543"/>
                <a:gd name="connsiteX73" fmla="*/ 3689498 w 6156251"/>
                <a:gd name="connsiteY73" fmla="*/ 265814 h 1594543"/>
                <a:gd name="connsiteX74" fmla="*/ 3774558 w 6156251"/>
                <a:gd name="connsiteY74" fmla="*/ 223284 h 1594543"/>
                <a:gd name="connsiteX75" fmla="*/ 3848986 w 6156251"/>
                <a:gd name="connsiteY75" fmla="*/ 148856 h 1594543"/>
                <a:gd name="connsiteX76" fmla="*/ 3880884 w 6156251"/>
                <a:gd name="connsiteY76" fmla="*/ 127591 h 1594543"/>
                <a:gd name="connsiteX77" fmla="*/ 3944679 w 6156251"/>
                <a:gd name="connsiteY77" fmla="*/ 85061 h 1594543"/>
                <a:gd name="connsiteX78" fmla="*/ 4029740 w 6156251"/>
                <a:gd name="connsiteY78" fmla="*/ 10633 h 1594543"/>
                <a:gd name="connsiteX79" fmla="*/ 4061638 w 6156251"/>
                <a:gd name="connsiteY79" fmla="*/ 0 h 1594543"/>
                <a:gd name="connsiteX80" fmla="*/ 4104168 w 6156251"/>
                <a:gd name="connsiteY80" fmla="*/ 10633 h 1594543"/>
                <a:gd name="connsiteX81" fmla="*/ 4136065 w 6156251"/>
                <a:gd name="connsiteY81" fmla="*/ 74428 h 1594543"/>
                <a:gd name="connsiteX82" fmla="*/ 4093535 w 6156251"/>
                <a:gd name="connsiteY82" fmla="*/ 138223 h 1594543"/>
                <a:gd name="connsiteX83" fmla="*/ 4104168 w 6156251"/>
                <a:gd name="connsiteY83" fmla="*/ 170121 h 1594543"/>
                <a:gd name="connsiteX84" fmla="*/ 4114800 w 6156251"/>
                <a:gd name="connsiteY84" fmla="*/ 223284 h 1594543"/>
                <a:gd name="connsiteX85" fmla="*/ 4178596 w 6156251"/>
                <a:gd name="connsiteY85" fmla="*/ 287079 h 1594543"/>
                <a:gd name="connsiteX86" fmla="*/ 4210493 w 6156251"/>
                <a:gd name="connsiteY86" fmla="*/ 297712 h 1594543"/>
                <a:gd name="connsiteX87" fmla="*/ 4242391 w 6156251"/>
                <a:gd name="connsiteY87" fmla="*/ 329609 h 1594543"/>
                <a:gd name="connsiteX88" fmla="*/ 4274289 w 6156251"/>
                <a:gd name="connsiteY88" fmla="*/ 340242 h 1594543"/>
                <a:gd name="connsiteX89" fmla="*/ 4295554 w 6156251"/>
                <a:gd name="connsiteY89" fmla="*/ 382772 h 1594543"/>
                <a:gd name="connsiteX90" fmla="*/ 4327451 w 6156251"/>
                <a:gd name="connsiteY90" fmla="*/ 414670 h 1594543"/>
                <a:gd name="connsiteX91" fmla="*/ 4359349 w 6156251"/>
                <a:gd name="connsiteY91" fmla="*/ 531628 h 1594543"/>
                <a:gd name="connsiteX92" fmla="*/ 4401879 w 6156251"/>
                <a:gd name="connsiteY92" fmla="*/ 606056 h 1594543"/>
                <a:gd name="connsiteX93" fmla="*/ 4444410 w 6156251"/>
                <a:gd name="connsiteY93" fmla="*/ 616688 h 1594543"/>
                <a:gd name="connsiteX94" fmla="*/ 4476307 w 6156251"/>
                <a:gd name="connsiteY94" fmla="*/ 637954 h 1594543"/>
                <a:gd name="connsiteX95" fmla="*/ 4508205 w 6156251"/>
                <a:gd name="connsiteY95" fmla="*/ 648586 h 1594543"/>
                <a:gd name="connsiteX96" fmla="*/ 4518838 w 6156251"/>
                <a:gd name="connsiteY96" fmla="*/ 680484 h 1594543"/>
                <a:gd name="connsiteX97" fmla="*/ 4540103 w 6156251"/>
                <a:gd name="connsiteY97" fmla="*/ 712381 h 1594543"/>
                <a:gd name="connsiteX98" fmla="*/ 4550735 w 6156251"/>
                <a:gd name="connsiteY98" fmla="*/ 882502 h 1594543"/>
                <a:gd name="connsiteX99" fmla="*/ 4572000 w 6156251"/>
                <a:gd name="connsiteY99" fmla="*/ 914400 h 1594543"/>
                <a:gd name="connsiteX100" fmla="*/ 4635796 w 6156251"/>
                <a:gd name="connsiteY100" fmla="*/ 978195 h 1594543"/>
                <a:gd name="connsiteX101" fmla="*/ 4699591 w 6156251"/>
                <a:gd name="connsiteY101" fmla="*/ 1052623 h 1594543"/>
                <a:gd name="connsiteX102" fmla="*/ 4720856 w 6156251"/>
                <a:gd name="connsiteY102" fmla="*/ 1137684 h 1594543"/>
                <a:gd name="connsiteX103" fmla="*/ 4731489 w 6156251"/>
                <a:gd name="connsiteY103" fmla="*/ 1180214 h 1594543"/>
                <a:gd name="connsiteX104" fmla="*/ 4795284 w 6156251"/>
                <a:gd name="connsiteY104" fmla="*/ 1233377 h 1594543"/>
                <a:gd name="connsiteX105" fmla="*/ 4827182 w 6156251"/>
                <a:gd name="connsiteY105" fmla="*/ 1244009 h 1594543"/>
                <a:gd name="connsiteX106" fmla="*/ 4869712 w 6156251"/>
                <a:gd name="connsiteY106" fmla="*/ 1265275 h 1594543"/>
                <a:gd name="connsiteX107" fmla="*/ 4954772 w 6156251"/>
                <a:gd name="connsiteY107" fmla="*/ 1307805 h 1594543"/>
                <a:gd name="connsiteX108" fmla="*/ 4997303 w 6156251"/>
                <a:gd name="connsiteY108" fmla="*/ 1360968 h 1594543"/>
                <a:gd name="connsiteX109" fmla="*/ 5007935 w 6156251"/>
                <a:gd name="connsiteY109" fmla="*/ 1392865 h 1594543"/>
                <a:gd name="connsiteX110" fmla="*/ 5071731 w 6156251"/>
                <a:gd name="connsiteY110" fmla="*/ 1414130 h 1594543"/>
                <a:gd name="connsiteX111" fmla="*/ 5103628 w 6156251"/>
                <a:gd name="connsiteY111" fmla="*/ 1435395 h 1594543"/>
                <a:gd name="connsiteX112" fmla="*/ 5167424 w 6156251"/>
                <a:gd name="connsiteY112" fmla="*/ 1382233 h 1594543"/>
                <a:gd name="connsiteX113" fmla="*/ 5188689 w 6156251"/>
                <a:gd name="connsiteY113" fmla="*/ 1339702 h 1594543"/>
                <a:gd name="connsiteX114" fmla="*/ 5252484 w 6156251"/>
                <a:gd name="connsiteY114" fmla="*/ 1297172 h 1594543"/>
                <a:gd name="connsiteX115" fmla="*/ 5316279 w 6156251"/>
                <a:gd name="connsiteY115" fmla="*/ 1265275 h 1594543"/>
                <a:gd name="connsiteX116" fmla="*/ 5337544 w 6156251"/>
                <a:gd name="connsiteY116" fmla="*/ 1244009 h 1594543"/>
                <a:gd name="connsiteX117" fmla="*/ 5401340 w 6156251"/>
                <a:gd name="connsiteY117" fmla="*/ 1201479 h 1594543"/>
                <a:gd name="connsiteX118" fmla="*/ 5443870 w 6156251"/>
                <a:gd name="connsiteY118" fmla="*/ 1137684 h 1594543"/>
                <a:gd name="connsiteX119" fmla="*/ 5475768 w 6156251"/>
                <a:gd name="connsiteY119" fmla="*/ 1095154 h 1594543"/>
                <a:gd name="connsiteX120" fmla="*/ 5539563 w 6156251"/>
                <a:gd name="connsiteY120" fmla="*/ 1073888 h 1594543"/>
                <a:gd name="connsiteX121" fmla="*/ 5624624 w 6156251"/>
                <a:gd name="connsiteY121" fmla="*/ 1116419 h 1594543"/>
                <a:gd name="connsiteX122" fmla="*/ 5677786 w 6156251"/>
                <a:gd name="connsiteY122" fmla="*/ 1222744 h 1594543"/>
                <a:gd name="connsiteX123" fmla="*/ 5720317 w 6156251"/>
                <a:gd name="connsiteY123" fmla="*/ 1233377 h 1594543"/>
                <a:gd name="connsiteX124" fmla="*/ 5784112 w 6156251"/>
                <a:gd name="connsiteY124" fmla="*/ 1254642 h 1594543"/>
                <a:gd name="connsiteX125" fmla="*/ 5794744 w 6156251"/>
                <a:gd name="connsiteY125" fmla="*/ 1286540 h 1594543"/>
                <a:gd name="connsiteX126" fmla="*/ 5794744 w 6156251"/>
                <a:gd name="connsiteY126" fmla="*/ 1360968 h 1594543"/>
                <a:gd name="connsiteX127" fmla="*/ 5816010 w 6156251"/>
                <a:gd name="connsiteY127" fmla="*/ 1382233 h 1594543"/>
                <a:gd name="connsiteX128" fmla="*/ 6039293 w 6156251"/>
                <a:gd name="connsiteY128" fmla="*/ 1403498 h 1594543"/>
                <a:gd name="connsiteX129" fmla="*/ 6092456 w 6156251"/>
                <a:gd name="connsiteY129" fmla="*/ 1414130 h 1594543"/>
                <a:gd name="connsiteX130" fmla="*/ 6156251 w 6156251"/>
                <a:gd name="connsiteY130" fmla="*/ 1435395 h 1594543"/>
                <a:gd name="connsiteX0" fmla="*/ 0 w 6156251"/>
                <a:gd name="connsiteY0" fmla="*/ 765544 h 1594543"/>
                <a:gd name="connsiteX1" fmla="*/ 127591 w 6156251"/>
                <a:gd name="connsiteY1" fmla="*/ 701749 h 1594543"/>
                <a:gd name="connsiteX2" fmla="*/ 159489 w 6156251"/>
                <a:gd name="connsiteY2" fmla="*/ 680484 h 1594543"/>
                <a:gd name="connsiteX3" fmla="*/ 202019 w 6156251"/>
                <a:gd name="connsiteY3" fmla="*/ 616688 h 1594543"/>
                <a:gd name="connsiteX4" fmla="*/ 223284 w 6156251"/>
                <a:gd name="connsiteY4" fmla="*/ 584791 h 1594543"/>
                <a:gd name="connsiteX5" fmla="*/ 287079 w 6156251"/>
                <a:gd name="connsiteY5" fmla="*/ 552893 h 1594543"/>
                <a:gd name="connsiteX6" fmla="*/ 361507 w 6156251"/>
                <a:gd name="connsiteY6" fmla="*/ 510363 h 1594543"/>
                <a:gd name="connsiteX7" fmla="*/ 414670 w 6156251"/>
                <a:gd name="connsiteY7" fmla="*/ 467833 h 1594543"/>
                <a:gd name="connsiteX8" fmla="*/ 425303 w 6156251"/>
                <a:gd name="connsiteY8" fmla="*/ 499730 h 1594543"/>
                <a:gd name="connsiteX9" fmla="*/ 435935 w 6156251"/>
                <a:gd name="connsiteY9" fmla="*/ 574158 h 1594543"/>
                <a:gd name="connsiteX10" fmla="*/ 467833 w 6156251"/>
                <a:gd name="connsiteY10" fmla="*/ 606056 h 1594543"/>
                <a:gd name="connsiteX11" fmla="*/ 499731 w 6156251"/>
                <a:gd name="connsiteY11" fmla="*/ 648586 h 1594543"/>
                <a:gd name="connsiteX12" fmla="*/ 510363 w 6156251"/>
                <a:gd name="connsiteY12" fmla="*/ 691116 h 1594543"/>
                <a:gd name="connsiteX13" fmla="*/ 563526 w 6156251"/>
                <a:gd name="connsiteY13" fmla="*/ 776177 h 1594543"/>
                <a:gd name="connsiteX14" fmla="*/ 648586 w 6156251"/>
                <a:gd name="connsiteY14" fmla="*/ 786809 h 1594543"/>
                <a:gd name="connsiteX15" fmla="*/ 691117 w 6156251"/>
                <a:gd name="connsiteY15" fmla="*/ 871870 h 1594543"/>
                <a:gd name="connsiteX16" fmla="*/ 776177 w 6156251"/>
                <a:gd name="connsiteY16" fmla="*/ 946298 h 1594543"/>
                <a:gd name="connsiteX17" fmla="*/ 808075 w 6156251"/>
                <a:gd name="connsiteY17" fmla="*/ 967563 h 1594543"/>
                <a:gd name="connsiteX18" fmla="*/ 871870 w 6156251"/>
                <a:gd name="connsiteY18" fmla="*/ 1073888 h 1594543"/>
                <a:gd name="connsiteX19" fmla="*/ 893135 w 6156251"/>
                <a:gd name="connsiteY19" fmla="*/ 1105786 h 1594543"/>
                <a:gd name="connsiteX20" fmla="*/ 956931 w 6156251"/>
                <a:gd name="connsiteY20" fmla="*/ 1137684 h 1594543"/>
                <a:gd name="connsiteX21" fmla="*/ 988828 w 6156251"/>
                <a:gd name="connsiteY21" fmla="*/ 1169581 h 1594543"/>
                <a:gd name="connsiteX22" fmla="*/ 1010093 w 6156251"/>
                <a:gd name="connsiteY22" fmla="*/ 1233377 h 1594543"/>
                <a:gd name="connsiteX23" fmla="*/ 1052624 w 6156251"/>
                <a:gd name="connsiteY23" fmla="*/ 1307805 h 1594543"/>
                <a:gd name="connsiteX24" fmla="*/ 1158949 w 6156251"/>
                <a:gd name="connsiteY24" fmla="*/ 1350335 h 1594543"/>
                <a:gd name="connsiteX25" fmla="*/ 1190847 w 6156251"/>
                <a:gd name="connsiteY25" fmla="*/ 1371600 h 1594543"/>
                <a:gd name="connsiteX26" fmla="*/ 1201479 w 6156251"/>
                <a:gd name="connsiteY26" fmla="*/ 1403498 h 1594543"/>
                <a:gd name="connsiteX27" fmla="*/ 1244010 w 6156251"/>
                <a:gd name="connsiteY27" fmla="*/ 1520456 h 1594543"/>
                <a:gd name="connsiteX28" fmla="*/ 1307805 w 6156251"/>
                <a:gd name="connsiteY28" fmla="*/ 1541721 h 1594543"/>
                <a:gd name="connsiteX29" fmla="*/ 1329070 w 6156251"/>
                <a:gd name="connsiteY29" fmla="*/ 1573619 h 1594543"/>
                <a:gd name="connsiteX30" fmla="*/ 1414131 w 6156251"/>
                <a:gd name="connsiteY30" fmla="*/ 1573619 h 1594543"/>
                <a:gd name="connsiteX31" fmla="*/ 1488558 w 6156251"/>
                <a:gd name="connsiteY31" fmla="*/ 1541721 h 1594543"/>
                <a:gd name="connsiteX32" fmla="*/ 1573619 w 6156251"/>
                <a:gd name="connsiteY32" fmla="*/ 1414130 h 1594543"/>
                <a:gd name="connsiteX33" fmla="*/ 1584251 w 6156251"/>
                <a:gd name="connsiteY33" fmla="*/ 1382233 h 1594543"/>
                <a:gd name="connsiteX34" fmla="*/ 1648047 w 6156251"/>
                <a:gd name="connsiteY34" fmla="*/ 1339702 h 1594543"/>
                <a:gd name="connsiteX35" fmla="*/ 1669312 w 6156251"/>
                <a:gd name="connsiteY35" fmla="*/ 1307805 h 1594543"/>
                <a:gd name="connsiteX36" fmla="*/ 1679944 w 6156251"/>
                <a:gd name="connsiteY36" fmla="*/ 1275907 h 1594543"/>
                <a:gd name="connsiteX37" fmla="*/ 1701210 w 6156251"/>
                <a:gd name="connsiteY37" fmla="*/ 1254642 h 1594543"/>
                <a:gd name="connsiteX38" fmla="*/ 1743740 w 6156251"/>
                <a:gd name="connsiteY38" fmla="*/ 1297172 h 1594543"/>
                <a:gd name="connsiteX39" fmla="*/ 1860698 w 6156251"/>
                <a:gd name="connsiteY39" fmla="*/ 1350335 h 1594543"/>
                <a:gd name="connsiteX40" fmla="*/ 1924493 w 6156251"/>
                <a:gd name="connsiteY40" fmla="*/ 1392865 h 1594543"/>
                <a:gd name="connsiteX41" fmla="*/ 1956391 w 6156251"/>
                <a:gd name="connsiteY41" fmla="*/ 1414130 h 1594543"/>
                <a:gd name="connsiteX42" fmla="*/ 1967024 w 6156251"/>
                <a:gd name="connsiteY42" fmla="*/ 1446028 h 1594543"/>
                <a:gd name="connsiteX43" fmla="*/ 2009554 w 6156251"/>
                <a:gd name="connsiteY43" fmla="*/ 1435395 h 1594543"/>
                <a:gd name="connsiteX44" fmla="*/ 2126512 w 6156251"/>
                <a:gd name="connsiteY44" fmla="*/ 1360968 h 1594543"/>
                <a:gd name="connsiteX45" fmla="*/ 2158410 w 6156251"/>
                <a:gd name="connsiteY45" fmla="*/ 1329070 h 1594543"/>
                <a:gd name="connsiteX46" fmla="*/ 2211572 w 6156251"/>
                <a:gd name="connsiteY46" fmla="*/ 1318437 h 1594543"/>
                <a:gd name="connsiteX47" fmla="*/ 2243470 w 6156251"/>
                <a:gd name="connsiteY47" fmla="*/ 1307805 h 1594543"/>
                <a:gd name="connsiteX48" fmla="*/ 2275368 w 6156251"/>
                <a:gd name="connsiteY48" fmla="*/ 1286540 h 1594543"/>
                <a:gd name="connsiteX49" fmla="*/ 2317898 w 6156251"/>
                <a:gd name="connsiteY49" fmla="*/ 1190847 h 1594543"/>
                <a:gd name="connsiteX50" fmla="*/ 2360428 w 6156251"/>
                <a:gd name="connsiteY50" fmla="*/ 1180214 h 1594543"/>
                <a:gd name="connsiteX51" fmla="*/ 2392326 w 6156251"/>
                <a:gd name="connsiteY51" fmla="*/ 1169581 h 1594543"/>
                <a:gd name="connsiteX52" fmla="*/ 2488019 w 6156251"/>
                <a:gd name="connsiteY52" fmla="*/ 1180214 h 1594543"/>
                <a:gd name="connsiteX53" fmla="*/ 2530549 w 6156251"/>
                <a:gd name="connsiteY53" fmla="*/ 1297172 h 1594543"/>
                <a:gd name="connsiteX54" fmla="*/ 2668772 w 6156251"/>
                <a:gd name="connsiteY54" fmla="*/ 1371600 h 1594543"/>
                <a:gd name="connsiteX55" fmla="*/ 2690038 w 6156251"/>
                <a:gd name="connsiteY55" fmla="*/ 1392865 h 1594543"/>
                <a:gd name="connsiteX56" fmla="*/ 2753833 w 6156251"/>
                <a:gd name="connsiteY56" fmla="*/ 1414130 h 1594543"/>
                <a:gd name="connsiteX57" fmla="*/ 2817628 w 6156251"/>
                <a:gd name="connsiteY57" fmla="*/ 1403498 h 1594543"/>
                <a:gd name="connsiteX58" fmla="*/ 2902689 w 6156251"/>
                <a:gd name="connsiteY58" fmla="*/ 1307805 h 1594543"/>
                <a:gd name="connsiteX59" fmla="*/ 2945219 w 6156251"/>
                <a:gd name="connsiteY59" fmla="*/ 1275907 h 1594543"/>
                <a:gd name="connsiteX60" fmla="*/ 3009014 w 6156251"/>
                <a:gd name="connsiteY60" fmla="*/ 1212112 h 1594543"/>
                <a:gd name="connsiteX61" fmla="*/ 3062177 w 6156251"/>
                <a:gd name="connsiteY61" fmla="*/ 1127051 h 1594543"/>
                <a:gd name="connsiteX62" fmla="*/ 3083442 w 6156251"/>
                <a:gd name="connsiteY62" fmla="*/ 1095154 h 1594543"/>
                <a:gd name="connsiteX63" fmla="*/ 3115340 w 6156251"/>
                <a:gd name="connsiteY63" fmla="*/ 1063256 h 1594543"/>
                <a:gd name="connsiteX64" fmla="*/ 3157870 w 6156251"/>
                <a:gd name="connsiteY64" fmla="*/ 1010093 h 1594543"/>
                <a:gd name="connsiteX65" fmla="*/ 3200400 w 6156251"/>
                <a:gd name="connsiteY65" fmla="*/ 978195 h 1594543"/>
                <a:gd name="connsiteX66" fmla="*/ 3338624 w 6156251"/>
                <a:gd name="connsiteY66" fmla="*/ 765544 h 1594543"/>
                <a:gd name="connsiteX67" fmla="*/ 3402419 w 6156251"/>
                <a:gd name="connsiteY67" fmla="*/ 659219 h 1594543"/>
                <a:gd name="connsiteX68" fmla="*/ 3466214 w 6156251"/>
                <a:gd name="connsiteY68" fmla="*/ 510363 h 1594543"/>
                <a:gd name="connsiteX69" fmla="*/ 3487479 w 6156251"/>
                <a:gd name="connsiteY69" fmla="*/ 414670 h 1594543"/>
                <a:gd name="connsiteX70" fmla="*/ 3572540 w 6156251"/>
                <a:gd name="connsiteY70" fmla="*/ 350875 h 1594543"/>
                <a:gd name="connsiteX71" fmla="*/ 3657600 w 6156251"/>
                <a:gd name="connsiteY71" fmla="*/ 276447 h 1594543"/>
                <a:gd name="connsiteX72" fmla="*/ 3689498 w 6156251"/>
                <a:gd name="connsiteY72" fmla="*/ 265814 h 1594543"/>
                <a:gd name="connsiteX73" fmla="*/ 3774558 w 6156251"/>
                <a:gd name="connsiteY73" fmla="*/ 223284 h 1594543"/>
                <a:gd name="connsiteX74" fmla="*/ 3848986 w 6156251"/>
                <a:gd name="connsiteY74" fmla="*/ 148856 h 1594543"/>
                <a:gd name="connsiteX75" fmla="*/ 3880884 w 6156251"/>
                <a:gd name="connsiteY75" fmla="*/ 127591 h 1594543"/>
                <a:gd name="connsiteX76" fmla="*/ 3944679 w 6156251"/>
                <a:gd name="connsiteY76" fmla="*/ 85061 h 1594543"/>
                <a:gd name="connsiteX77" fmla="*/ 4029740 w 6156251"/>
                <a:gd name="connsiteY77" fmla="*/ 10633 h 1594543"/>
                <a:gd name="connsiteX78" fmla="*/ 4061638 w 6156251"/>
                <a:gd name="connsiteY78" fmla="*/ 0 h 1594543"/>
                <a:gd name="connsiteX79" fmla="*/ 4104168 w 6156251"/>
                <a:gd name="connsiteY79" fmla="*/ 10633 h 1594543"/>
                <a:gd name="connsiteX80" fmla="*/ 4136065 w 6156251"/>
                <a:gd name="connsiteY80" fmla="*/ 74428 h 1594543"/>
                <a:gd name="connsiteX81" fmla="*/ 4093535 w 6156251"/>
                <a:gd name="connsiteY81" fmla="*/ 138223 h 1594543"/>
                <a:gd name="connsiteX82" fmla="*/ 4104168 w 6156251"/>
                <a:gd name="connsiteY82" fmla="*/ 170121 h 1594543"/>
                <a:gd name="connsiteX83" fmla="*/ 4114800 w 6156251"/>
                <a:gd name="connsiteY83" fmla="*/ 223284 h 1594543"/>
                <a:gd name="connsiteX84" fmla="*/ 4178596 w 6156251"/>
                <a:gd name="connsiteY84" fmla="*/ 287079 h 1594543"/>
                <a:gd name="connsiteX85" fmla="*/ 4210493 w 6156251"/>
                <a:gd name="connsiteY85" fmla="*/ 297712 h 1594543"/>
                <a:gd name="connsiteX86" fmla="*/ 4242391 w 6156251"/>
                <a:gd name="connsiteY86" fmla="*/ 329609 h 1594543"/>
                <a:gd name="connsiteX87" fmla="*/ 4274289 w 6156251"/>
                <a:gd name="connsiteY87" fmla="*/ 340242 h 1594543"/>
                <a:gd name="connsiteX88" fmla="*/ 4295554 w 6156251"/>
                <a:gd name="connsiteY88" fmla="*/ 382772 h 1594543"/>
                <a:gd name="connsiteX89" fmla="*/ 4327451 w 6156251"/>
                <a:gd name="connsiteY89" fmla="*/ 414670 h 1594543"/>
                <a:gd name="connsiteX90" fmla="*/ 4359349 w 6156251"/>
                <a:gd name="connsiteY90" fmla="*/ 531628 h 1594543"/>
                <a:gd name="connsiteX91" fmla="*/ 4401879 w 6156251"/>
                <a:gd name="connsiteY91" fmla="*/ 606056 h 1594543"/>
                <a:gd name="connsiteX92" fmla="*/ 4444410 w 6156251"/>
                <a:gd name="connsiteY92" fmla="*/ 616688 h 1594543"/>
                <a:gd name="connsiteX93" fmla="*/ 4476307 w 6156251"/>
                <a:gd name="connsiteY93" fmla="*/ 637954 h 1594543"/>
                <a:gd name="connsiteX94" fmla="*/ 4508205 w 6156251"/>
                <a:gd name="connsiteY94" fmla="*/ 648586 h 1594543"/>
                <a:gd name="connsiteX95" fmla="*/ 4518838 w 6156251"/>
                <a:gd name="connsiteY95" fmla="*/ 680484 h 1594543"/>
                <a:gd name="connsiteX96" fmla="*/ 4540103 w 6156251"/>
                <a:gd name="connsiteY96" fmla="*/ 712381 h 1594543"/>
                <a:gd name="connsiteX97" fmla="*/ 4550735 w 6156251"/>
                <a:gd name="connsiteY97" fmla="*/ 882502 h 1594543"/>
                <a:gd name="connsiteX98" fmla="*/ 4572000 w 6156251"/>
                <a:gd name="connsiteY98" fmla="*/ 914400 h 1594543"/>
                <a:gd name="connsiteX99" fmla="*/ 4635796 w 6156251"/>
                <a:gd name="connsiteY99" fmla="*/ 978195 h 1594543"/>
                <a:gd name="connsiteX100" fmla="*/ 4699591 w 6156251"/>
                <a:gd name="connsiteY100" fmla="*/ 1052623 h 1594543"/>
                <a:gd name="connsiteX101" fmla="*/ 4720856 w 6156251"/>
                <a:gd name="connsiteY101" fmla="*/ 1137684 h 1594543"/>
                <a:gd name="connsiteX102" fmla="*/ 4731489 w 6156251"/>
                <a:gd name="connsiteY102" fmla="*/ 1180214 h 1594543"/>
                <a:gd name="connsiteX103" fmla="*/ 4795284 w 6156251"/>
                <a:gd name="connsiteY103" fmla="*/ 1233377 h 1594543"/>
                <a:gd name="connsiteX104" fmla="*/ 4827182 w 6156251"/>
                <a:gd name="connsiteY104" fmla="*/ 1244009 h 1594543"/>
                <a:gd name="connsiteX105" fmla="*/ 4869712 w 6156251"/>
                <a:gd name="connsiteY105" fmla="*/ 1265275 h 1594543"/>
                <a:gd name="connsiteX106" fmla="*/ 4954772 w 6156251"/>
                <a:gd name="connsiteY106" fmla="*/ 1307805 h 1594543"/>
                <a:gd name="connsiteX107" fmla="*/ 4997303 w 6156251"/>
                <a:gd name="connsiteY107" fmla="*/ 1360968 h 1594543"/>
                <a:gd name="connsiteX108" fmla="*/ 5007935 w 6156251"/>
                <a:gd name="connsiteY108" fmla="*/ 1392865 h 1594543"/>
                <a:gd name="connsiteX109" fmla="*/ 5071731 w 6156251"/>
                <a:gd name="connsiteY109" fmla="*/ 1414130 h 1594543"/>
                <a:gd name="connsiteX110" fmla="*/ 5103628 w 6156251"/>
                <a:gd name="connsiteY110" fmla="*/ 1435395 h 1594543"/>
                <a:gd name="connsiteX111" fmla="*/ 5167424 w 6156251"/>
                <a:gd name="connsiteY111" fmla="*/ 1382233 h 1594543"/>
                <a:gd name="connsiteX112" fmla="*/ 5188689 w 6156251"/>
                <a:gd name="connsiteY112" fmla="*/ 1339702 h 1594543"/>
                <a:gd name="connsiteX113" fmla="*/ 5252484 w 6156251"/>
                <a:gd name="connsiteY113" fmla="*/ 1297172 h 1594543"/>
                <a:gd name="connsiteX114" fmla="*/ 5316279 w 6156251"/>
                <a:gd name="connsiteY114" fmla="*/ 1265275 h 1594543"/>
                <a:gd name="connsiteX115" fmla="*/ 5337544 w 6156251"/>
                <a:gd name="connsiteY115" fmla="*/ 1244009 h 1594543"/>
                <a:gd name="connsiteX116" fmla="*/ 5401340 w 6156251"/>
                <a:gd name="connsiteY116" fmla="*/ 1201479 h 1594543"/>
                <a:gd name="connsiteX117" fmla="*/ 5443870 w 6156251"/>
                <a:gd name="connsiteY117" fmla="*/ 1137684 h 1594543"/>
                <a:gd name="connsiteX118" fmla="*/ 5475768 w 6156251"/>
                <a:gd name="connsiteY118" fmla="*/ 1095154 h 1594543"/>
                <a:gd name="connsiteX119" fmla="*/ 5539563 w 6156251"/>
                <a:gd name="connsiteY119" fmla="*/ 1073888 h 1594543"/>
                <a:gd name="connsiteX120" fmla="*/ 5624624 w 6156251"/>
                <a:gd name="connsiteY120" fmla="*/ 1116419 h 1594543"/>
                <a:gd name="connsiteX121" fmla="*/ 5677786 w 6156251"/>
                <a:gd name="connsiteY121" fmla="*/ 1222744 h 1594543"/>
                <a:gd name="connsiteX122" fmla="*/ 5720317 w 6156251"/>
                <a:gd name="connsiteY122" fmla="*/ 1233377 h 1594543"/>
                <a:gd name="connsiteX123" fmla="*/ 5784112 w 6156251"/>
                <a:gd name="connsiteY123" fmla="*/ 1254642 h 1594543"/>
                <a:gd name="connsiteX124" fmla="*/ 5794744 w 6156251"/>
                <a:gd name="connsiteY124" fmla="*/ 1286540 h 1594543"/>
                <a:gd name="connsiteX125" fmla="*/ 5794744 w 6156251"/>
                <a:gd name="connsiteY125" fmla="*/ 1360968 h 1594543"/>
                <a:gd name="connsiteX126" fmla="*/ 5816010 w 6156251"/>
                <a:gd name="connsiteY126" fmla="*/ 1382233 h 1594543"/>
                <a:gd name="connsiteX127" fmla="*/ 6039293 w 6156251"/>
                <a:gd name="connsiteY127" fmla="*/ 1403498 h 1594543"/>
                <a:gd name="connsiteX128" fmla="*/ 6092456 w 6156251"/>
                <a:gd name="connsiteY128" fmla="*/ 1414130 h 1594543"/>
                <a:gd name="connsiteX129" fmla="*/ 6156251 w 6156251"/>
                <a:gd name="connsiteY129" fmla="*/ 1435395 h 1594543"/>
                <a:gd name="connsiteX0" fmla="*/ 0 w 6156251"/>
                <a:gd name="connsiteY0" fmla="*/ 765544 h 1573619"/>
                <a:gd name="connsiteX1" fmla="*/ 127591 w 6156251"/>
                <a:gd name="connsiteY1" fmla="*/ 701749 h 1573619"/>
                <a:gd name="connsiteX2" fmla="*/ 159489 w 6156251"/>
                <a:gd name="connsiteY2" fmla="*/ 680484 h 1573619"/>
                <a:gd name="connsiteX3" fmla="*/ 202019 w 6156251"/>
                <a:gd name="connsiteY3" fmla="*/ 616688 h 1573619"/>
                <a:gd name="connsiteX4" fmla="*/ 223284 w 6156251"/>
                <a:gd name="connsiteY4" fmla="*/ 584791 h 1573619"/>
                <a:gd name="connsiteX5" fmla="*/ 287079 w 6156251"/>
                <a:gd name="connsiteY5" fmla="*/ 552893 h 1573619"/>
                <a:gd name="connsiteX6" fmla="*/ 361507 w 6156251"/>
                <a:gd name="connsiteY6" fmla="*/ 510363 h 1573619"/>
                <a:gd name="connsiteX7" fmla="*/ 414670 w 6156251"/>
                <a:gd name="connsiteY7" fmla="*/ 467833 h 1573619"/>
                <a:gd name="connsiteX8" fmla="*/ 425303 w 6156251"/>
                <a:gd name="connsiteY8" fmla="*/ 499730 h 1573619"/>
                <a:gd name="connsiteX9" fmla="*/ 435935 w 6156251"/>
                <a:gd name="connsiteY9" fmla="*/ 574158 h 1573619"/>
                <a:gd name="connsiteX10" fmla="*/ 467833 w 6156251"/>
                <a:gd name="connsiteY10" fmla="*/ 606056 h 1573619"/>
                <a:gd name="connsiteX11" fmla="*/ 499731 w 6156251"/>
                <a:gd name="connsiteY11" fmla="*/ 648586 h 1573619"/>
                <a:gd name="connsiteX12" fmla="*/ 510363 w 6156251"/>
                <a:gd name="connsiteY12" fmla="*/ 691116 h 1573619"/>
                <a:gd name="connsiteX13" fmla="*/ 563526 w 6156251"/>
                <a:gd name="connsiteY13" fmla="*/ 776177 h 1573619"/>
                <a:gd name="connsiteX14" fmla="*/ 648586 w 6156251"/>
                <a:gd name="connsiteY14" fmla="*/ 786809 h 1573619"/>
                <a:gd name="connsiteX15" fmla="*/ 691117 w 6156251"/>
                <a:gd name="connsiteY15" fmla="*/ 871870 h 1573619"/>
                <a:gd name="connsiteX16" fmla="*/ 776177 w 6156251"/>
                <a:gd name="connsiteY16" fmla="*/ 946298 h 1573619"/>
                <a:gd name="connsiteX17" fmla="*/ 808075 w 6156251"/>
                <a:gd name="connsiteY17" fmla="*/ 967563 h 1573619"/>
                <a:gd name="connsiteX18" fmla="*/ 871870 w 6156251"/>
                <a:gd name="connsiteY18" fmla="*/ 1073888 h 1573619"/>
                <a:gd name="connsiteX19" fmla="*/ 893135 w 6156251"/>
                <a:gd name="connsiteY19" fmla="*/ 1105786 h 1573619"/>
                <a:gd name="connsiteX20" fmla="*/ 956931 w 6156251"/>
                <a:gd name="connsiteY20" fmla="*/ 1137684 h 1573619"/>
                <a:gd name="connsiteX21" fmla="*/ 988828 w 6156251"/>
                <a:gd name="connsiteY21" fmla="*/ 1169581 h 1573619"/>
                <a:gd name="connsiteX22" fmla="*/ 1010093 w 6156251"/>
                <a:gd name="connsiteY22" fmla="*/ 1233377 h 1573619"/>
                <a:gd name="connsiteX23" fmla="*/ 1052624 w 6156251"/>
                <a:gd name="connsiteY23" fmla="*/ 1307805 h 1573619"/>
                <a:gd name="connsiteX24" fmla="*/ 1158949 w 6156251"/>
                <a:gd name="connsiteY24" fmla="*/ 1350335 h 1573619"/>
                <a:gd name="connsiteX25" fmla="*/ 1190847 w 6156251"/>
                <a:gd name="connsiteY25" fmla="*/ 1371600 h 1573619"/>
                <a:gd name="connsiteX26" fmla="*/ 1201479 w 6156251"/>
                <a:gd name="connsiteY26" fmla="*/ 1403498 h 1573619"/>
                <a:gd name="connsiteX27" fmla="*/ 1244010 w 6156251"/>
                <a:gd name="connsiteY27" fmla="*/ 1520456 h 1573619"/>
                <a:gd name="connsiteX28" fmla="*/ 1307805 w 6156251"/>
                <a:gd name="connsiteY28" fmla="*/ 1541721 h 1573619"/>
                <a:gd name="connsiteX29" fmla="*/ 1329070 w 6156251"/>
                <a:gd name="connsiteY29" fmla="*/ 1573619 h 1573619"/>
                <a:gd name="connsiteX30" fmla="*/ 1488558 w 6156251"/>
                <a:gd name="connsiteY30" fmla="*/ 1541721 h 1573619"/>
                <a:gd name="connsiteX31" fmla="*/ 1573619 w 6156251"/>
                <a:gd name="connsiteY31" fmla="*/ 1414130 h 1573619"/>
                <a:gd name="connsiteX32" fmla="*/ 1584251 w 6156251"/>
                <a:gd name="connsiteY32" fmla="*/ 1382233 h 1573619"/>
                <a:gd name="connsiteX33" fmla="*/ 1648047 w 6156251"/>
                <a:gd name="connsiteY33" fmla="*/ 1339702 h 1573619"/>
                <a:gd name="connsiteX34" fmla="*/ 1669312 w 6156251"/>
                <a:gd name="connsiteY34" fmla="*/ 1307805 h 1573619"/>
                <a:gd name="connsiteX35" fmla="*/ 1679944 w 6156251"/>
                <a:gd name="connsiteY35" fmla="*/ 1275907 h 1573619"/>
                <a:gd name="connsiteX36" fmla="*/ 1701210 w 6156251"/>
                <a:gd name="connsiteY36" fmla="*/ 1254642 h 1573619"/>
                <a:gd name="connsiteX37" fmla="*/ 1743740 w 6156251"/>
                <a:gd name="connsiteY37" fmla="*/ 1297172 h 1573619"/>
                <a:gd name="connsiteX38" fmla="*/ 1860698 w 6156251"/>
                <a:gd name="connsiteY38" fmla="*/ 1350335 h 1573619"/>
                <a:gd name="connsiteX39" fmla="*/ 1924493 w 6156251"/>
                <a:gd name="connsiteY39" fmla="*/ 1392865 h 1573619"/>
                <a:gd name="connsiteX40" fmla="*/ 1956391 w 6156251"/>
                <a:gd name="connsiteY40" fmla="*/ 1414130 h 1573619"/>
                <a:gd name="connsiteX41" fmla="*/ 1967024 w 6156251"/>
                <a:gd name="connsiteY41" fmla="*/ 1446028 h 1573619"/>
                <a:gd name="connsiteX42" fmla="*/ 2009554 w 6156251"/>
                <a:gd name="connsiteY42" fmla="*/ 1435395 h 1573619"/>
                <a:gd name="connsiteX43" fmla="*/ 2126512 w 6156251"/>
                <a:gd name="connsiteY43" fmla="*/ 1360968 h 1573619"/>
                <a:gd name="connsiteX44" fmla="*/ 2158410 w 6156251"/>
                <a:gd name="connsiteY44" fmla="*/ 1329070 h 1573619"/>
                <a:gd name="connsiteX45" fmla="*/ 2211572 w 6156251"/>
                <a:gd name="connsiteY45" fmla="*/ 1318437 h 1573619"/>
                <a:gd name="connsiteX46" fmla="*/ 2243470 w 6156251"/>
                <a:gd name="connsiteY46" fmla="*/ 1307805 h 1573619"/>
                <a:gd name="connsiteX47" fmla="*/ 2275368 w 6156251"/>
                <a:gd name="connsiteY47" fmla="*/ 1286540 h 1573619"/>
                <a:gd name="connsiteX48" fmla="*/ 2317898 w 6156251"/>
                <a:gd name="connsiteY48" fmla="*/ 1190847 h 1573619"/>
                <a:gd name="connsiteX49" fmla="*/ 2360428 w 6156251"/>
                <a:gd name="connsiteY49" fmla="*/ 1180214 h 1573619"/>
                <a:gd name="connsiteX50" fmla="*/ 2392326 w 6156251"/>
                <a:gd name="connsiteY50" fmla="*/ 1169581 h 1573619"/>
                <a:gd name="connsiteX51" fmla="*/ 2488019 w 6156251"/>
                <a:gd name="connsiteY51" fmla="*/ 1180214 h 1573619"/>
                <a:gd name="connsiteX52" fmla="*/ 2530549 w 6156251"/>
                <a:gd name="connsiteY52" fmla="*/ 1297172 h 1573619"/>
                <a:gd name="connsiteX53" fmla="*/ 2668772 w 6156251"/>
                <a:gd name="connsiteY53" fmla="*/ 1371600 h 1573619"/>
                <a:gd name="connsiteX54" fmla="*/ 2690038 w 6156251"/>
                <a:gd name="connsiteY54" fmla="*/ 1392865 h 1573619"/>
                <a:gd name="connsiteX55" fmla="*/ 2753833 w 6156251"/>
                <a:gd name="connsiteY55" fmla="*/ 1414130 h 1573619"/>
                <a:gd name="connsiteX56" fmla="*/ 2817628 w 6156251"/>
                <a:gd name="connsiteY56" fmla="*/ 1403498 h 1573619"/>
                <a:gd name="connsiteX57" fmla="*/ 2902689 w 6156251"/>
                <a:gd name="connsiteY57" fmla="*/ 1307805 h 1573619"/>
                <a:gd name="connsiteX58" fmla="*/ 2945219 w 6156251"/>
                <a:gd name="connsiteY58" fmla="*/ 1275907 h 1573619"/>
                <a:gd name="connsiteX59" fmla="*/ 3009014 w 6156251"/>
                <a:gd name="connsiteY59" fmla="*/ 1212112 h 1573619"/>
                <a:gd name="connsiteX60" fmla="*/ 3062177 w 6156251"/>
                <a:gd name="connsiteY60" fmla="*/ 1127051 h 1573619"/>
                <a:gd name="connsiteX61" fmla="*/ 3083442 w 6156251"/>
                <a:gd name="connsiteY61" fmla="*/ 1095154 h 1573619"/>
                <a:gd name="connsiteX62" fmla="*/ 3115340 w 6156251"/>
                <a:gd name="connsiteY62" fmla="*/ 1063256 h 1573619"/>
                <a:gd name="connsiteX63" fmla="*/ 3157870 w 6156251"/>
                <a:gd name="connsiteY63" fmla="*/ 1010093 h 1573619"/>
                <a:gd name="connsiteX64" fmla="*/ 3200400 w 6156251"/>
                <a:gd name="connsiteY64" fmla="*/ 978195 h 1573619"/>
                <a:gd name="connsiteX65" fmla="*/ 3338624 w 6156251"/>
                <a:gd name="connsiteY65" fmla="*/ 765544 h 1573619"/>
                <a:gd name="connsiteX66" fmla="*/ 3402419 w 6156251"/>
                <a:gd name="connsiteY66" fmla="*/ 659219 h 1573619"/>
                <a:gd name="connsiteX67" fmla="*/ 3466214 w 6156251"/>
                <a:gd name="connsiteY67" fmla="*/ 510363 h 1573619"/>
                <a:gd name="connsiteX68" fmla="*/ 3487479 w 6156251"/>
                <a:gd name="connsiteY68" fmla="*/ 414670 h 1573619"/>
                <a:gd name="connsiteX69" fmla="*/ 3572540 w 6156251"/>
                <a:gd name="connsiteY69" fmla="*/ 350875 h 1573619"/>
                <a:gd name="connsiteX70" fmla="*/ 3657600 w 6156251"/>
                <a:gd name="connsiteY70" fmla="*/ 276447 h 1573619"/>
                <a:gd name="connsiteX71" fmla="*/ 3689498 w 6156251"/>
                <a:gd name="connsiteY71" fmla="*/ 265814 h 1573619"/>
                <a:gd name="connsiteX72" fmla="*/ 3774558 w 6156251"/>
                <a:gd name="connsiteY72" fmla="*/ 223284 h 1573619"/>
                <a:gd name="connsiteX73" fmla="*/ 3848986 w 6156251"/>
                <a:gd name="connsiteY73" fmla="*/ 148856 h 1573619"/>
                <a:gd name="connsiteX74" fmla="*/ 3880884 w 6156251"/>
                <a:gd name="connsiteY74" fmla="*/ 127591 h 1573619"/>
                <a:gd name="connsiteX75" fmla="*/ 3944679 w 6156251"/>
                <a:gd name="connsiteY75" fmla="*/ 85061 h 1573619"/>
                <a:gd name="connsiteX76" fmla="*/ 4029740 w 6156251"/>
                <a:gd name="connsiteY76" fmla="*/ 10633 h 1573619"/>
                <a:gd name="connsiteX77" fmla="*/ 4061638 w 6156251"/>
                <a:gd name="connsiteY77" fmla="*/ 0 h 1573619"/>
                <a:gd name="connsiteX78" fmla="*/ 4104168 w 6156251"/>
                <a:gd name="connsiteY78" fmla="*/ 10633 h 1573619"/>
                <a:gd name="connsiteX79" fmla="*/ 4136065 w 6156251"/>
                <a:gd name="connsiteY79" fmla="*/ 74428 h 1573619"/>
                <a:gd name="connsiteX80" fmla="*/ 4093535 w 6156251"/>
                <a:gd name="connsiteY80" fmla="*/ 138223 h 1573619"/>
                <a:gd name="connsiteX81" fmla="*/ 4104168 w 6156251"/>
                <a:gd name="connsiteY81" fmla="*/ 170121 h 1573619"/>
                <a:gd name="connsiteX82" fmla="*/ 4114800 w 6156251"/>
                <a:gd name="connsiteY82" fmla="*/ 223284 h 1573619"/>
                <a:gd name="connsiteX83" fmla="*/ 4178596 w 6156251"/>
                <a:gd name="connsiteY83" fmla="*/ 287079 h 1573619"/>
                <a:gd name="connsiteX84" fmla="*/ 4210493 w 6156251"/>
                <a:gd name="connsiteY84" fmla="*/ 297712 h 1573619"/>
                <a:gd name="connsiteX85" fmla="*/ 4242391 w 6156251"/>
                <a:gd name="connsiteY85" fmla="*/ 329609 h 1573619"/>
                <a:gd name="connsiteX86" fmla="*/ 4274289 w 6156251"/>
                <a:gd name="connsiteY86" fmla="*/ 340242 h 1573619"/>
                <a:gd name="connsiteX87" fmla="*/ 4295554 w 6156251"/>
                <a:gd name="connsiteY87" fmla="*/ 382772 h 1573619"/>
                <a:gd name="connsiteX88" fmla="*/ 4327451 w 6156251"/>
                <a:gd name="connsiteY88" fmla="*/ 414670 h 1573619"/>
                <a:gd name="connsiteX89" fmla="*/ 4359349 w 6156251"/>
                <a:gd name="connsiteY89" fmla="*/ 531628 h 1573619"/>
                <a:gd name="connsiteX90" fmla="*/ 4401879 w 6156251"/>
                <a:gd name="connsiteY90" fmla="*/ 606056 h 1573619"/>
                <a:gd name="connsiteX91" fmla="*/ 4444410 w 6156251"/>
                <a:gd name="connsiteY91" fmla="*/ 616688 h 1573619"/>
                <a:gd name="connsiteX92" fmla="*/ 4476307 w 6156251"/>
                <a:gd name="connsiteY92" fmla="*/ 637954 h 1573619"/>
                <a:gd name="connsiteX93" fmla="*/ 4508205 w 6156251"/>
                <a:gd name="connsiteY93" fmla="*/ 648586 h 1573619"/>
                <a:gd name="connsiteX94" fmla="*/ 4518838 w 6156251"/>
                <a:gd name="connsiteY94" fmla="*/ 680484 h 1573619"/>
                <a:gd name="connsiteX95" fmla="*/ 4540103 w 6156251"/>
                <a:gd name="connsiteY95" fmla="*/ 712381 h 1573619"/>
                <a:gd name="connsiteX96" fmla="*/ 4550735 w 6156251"/>
                <a:gd name="connsiteY96" fmla="*/ 882502 h 1573619"/>
                <a:gd name="connsiteX97" fmla="*/ 4572000 w 6156251"/>
                <a:gd name="connsiteY97" fmla="*/ 914400 h 1573619"/>
                <a:gd name="connsiteX98" fmla="*/ 4635796 w 6156251"/>
                <a:gd name="connsiteY98" fmla="*/ 978195 h 1573619"/>
                <a:gd name="connsiteX99" fmla="*/ 4699591 w 6156251"/>
                <a:gd name="connsiteY99" fmla="*/ 1052623 h 1573619"/>
                <a:gd name="connsiteX100" fmla="*/ 4720856 w 6156251"/>
                <a:gd name="connsiteY100" fmla="*/ 1137684 h 1573619"/>
                <a:gd name="connsiteX101" fmla="*/ 4731489 w 6156251"/>
                <a:gd name="connsiteY101" fmla="*/ 1180214 h 1573619"/>
                <a:gd name="connsiteX102" fmla="*/ 4795284 w 6156251"/>
                <a:gd name="connsiteY102" fmla="*/ 1233377 h 1573619"/>
                <a:gd name="connsiteX103" fmla="*/ 4827182 w 6156251"/>
                <a:gd name="connsiteY103" fmla="*/ 1244009 h 1573619"/>
                <a:gd name="connsiteX104" fmla="*/ 4869712 w 6156251"/>
                <a:gd name="connsiteY104" fmla="*/ 1265275 h 1573619"/>
                <a:gd name="connsiteX105" fmla="*/ 4954772 w 6156251"/>
                <a:gd name="connsiteY105" fmla="*/ 1307805 h 1573619"/>
                <a:gd name="connsiteX106" fmla="*/ 4997303 w 6156251"/>
                <a:gd name="connsiteY106" fmla="*/ 1360968 h 1573619"/>
                <a:gd name="connsiteX107" fmla="*/ 5007935 w 6156251"/>
                <a:gd name="connsiteY107" fmla="*/ 1392865 h 1573619"/>
                <a:gd name="connsiteX108" fmla="*/ 5071731 w 6156251"/>
                <a:gd name="connsiteY108" fmla="*/ 1414130 h 1573619"/>
                <a:gd name="connsiteX109" fmla="*/ 5103628 w 6156251"/>
                <a:gd name="connsiteY109" fmla="*/ 1435395 h 1573619"/>
                <a:gd name="connsiteX110" fmla="*/ 5167424 w 6156251"/>
                <a:gd name="connsiteY110" fmla="*/ 1382233 h 1573619"/>
                <a:gd name="connsiteX111" fmla="*/ 5188689 w 6156251"/>
                <a:gd name="connsiteY111" fmla="*/ 1339702 h 1573619"/>
                <a:gd name="connsiteX112" fmla="*/ 5252484 w 6156251"/>
                <a:gd name="connsiteY112" fmla="*/ 1297172 h 1573619"/>
                <a:gd name="connsiteX113" fmla="*/ 5316279 w 6156251"/>
                <a:gd name="connsiteY113" fmla="*/ 1265275 h 1573619"/>
                <a:gd name="connsiteX114" fmla="*/ 5337544 w 6156251"/>
                <a:gd name="connsiteY114" fmla="*/ 1244009 h 1573619"/>
                <a:gd name="connsiteX115" fmla="*/ 5401340 w 6156251"/>
                <a:gd name="connsiteY115" fmla="*/ 1201479 h 1573619"/>
                <a:gd name="connsiteX116" fmla="*/ 5443870 w 6156251"/>
                <a:gd name="connsiteY116" fmla="*/ 1137684 h 1573619"/>
                <a:gd name="connsiteX117" fmla="*/ 5475768 w 6156251"/>
                <a:gd name="connsiteY117" fmla="*/ 1095154 h 1573619"/>
                <a:gd name="connsiteX118" fmla="*/ 5539563 w 6156251"/>
                <a:gd name="connsiteY118" fmla="*/ 1073888 h 1573619"/>
                <a:gd name="connsiteX119" fmla="*/ 5624624 w 6156251"/>
                <a:gd name="connsiteY119" fmla="*/ 1116419 h 1573619"/>
                <a:gd name="connsiteX120" fmla="*/ 5677786 w 6156251"/>
                <a:gd name="connsiteY120" fmla="*/ 1222744 h 1573619"/>
                <a:gd name="connsiteX121" fmla="*/ 5720317 w 6156251"/>
                <a:gd name="connsiteY121" fmla="*/ 1233377 h 1573619"/>
                <a:gd name="connsiteX122" fmla="*/ 5784112 w 6156251"/>
                <a:gd name="connsiteY122" fmla="*/ 1254642 h 1573619"/>
                <a:gd name="connsiteX123" fmla="*/ 5794744 w 6156251"/>
                <a:gd name="connsiteY123" fmla="*/ 1286540 h 1573619"/>
                <a:gd name="connsiteX124" fmla="*/ 5794744 w 6156251"/>
                <a:gd name="connsiteY124" fmla="*/ 1360968 h 1573619"/>
                <a:gd name="connsiteX125" fmla="*/ 5816010 w 6156251"/>
                <a:gd name="connsiteY125" fmla="*/ 1382233 h 1573619"/>
                <a:gd name="connsiteX126" fmla="*/ 6039293 w 6156251"/>
                <a:gd name="connsiteY126" fmla="*/ 1403498 h 1573619"/>
                <a:gd name="connsiteX127" fmla="*/ 6092456 w 6156251"/>
                <a:gd name="connsiteY127" fmla="*/ 1414130 h 1573619"/>
                <a:gd name="connsiteX128" fmla="*/ 6156251 w 6156251"/>
                <a:gd name="connsiteY128" fmla="*/ 1435395 h 1573619"/>
                <a:gd name="connsiteX0" fmla="*/ 0 w 6156251"/>
                <a:gd name="connsiteY0" fmla="*/ 765544 h 1573619"/>
                <a:gd name="connsiteX1" fmla="*/ 127591 w 6156251"/>
                <a:gd name="connsiteY1" fmla="*/ 701749 h 1573619"/>
                <a:gd name="connsiteX2" fmla="*/ 159489 w 6156251"/>
                <a:gd name="connsiteY2" fmla="*/ 680484 h 1573619"/>
                <a:gd name="connsiteX3" fmla="*/ 202019 w 6156251"/>
                <a:gd name="connsiteY3" fmla="*/ 616688 h 1573619"/>
                <a:gd name="connsiteX4" fmla="*/ 223284 w 6156251"/>
                <a:gd name="connsiteY4" fmla="*/ 584791 h 1573619"/>
                <a:gd name="connsiteX5" fmla="*/ 287079 w 6156251"/>
                <a:gd name="connsiteY5" fmla="*/ 552893 h 1573619"/>
                <a:gd name="connsiteX6" fmla="*/ 361507 w 6156251"/>
                <a:gd name="connsiteY6" fmla="*/ 510363 h 1573619"/>
                <a:gd name="connsiteX7" fmla="*/ 414670 w 6156251"/>
                <a:gd name="connsiteY7" fmla="*/ 467833 h 1573619"/>
                <a:gd name="connsiteX8" fmla="*/ 425303 w 6156251"/>
                <a:gd name="connsiteY8" fmla="*/ 499730 h 1573619"/>
                <a:gd name="connsiteX9" fmla="*/ 435935 w 6156251"/>
                <a:gd name="connsiteY9" fmla="*/ 574158 h 1573619"/>
                <a:gd name="connsiteX10" fmla="*/ 467833 w 6156251"/>
                <a:gd name="connsiteY10" fmla="*/ 606056 h 1573619"/>
                <a:gd name="connsiteX11" fmla="*/ 499731 w 6156251"/>
                <a:gd name="connsiteY11" fmla="*/ 648586 h 1573619"/>
                <a:gd name="connsiteX12" fmla="*/ 510363 w 6156251"/>
                <a:gd name="connsiteY12" fmla="*/ 691116 h 1573619"/>
                <a:gd name="connsiteX13" fmla="*/ 563526 w 6156251"/>
                <a:gd name="connsiteY13" fmla="*/ 776177 h 1573619"/>
                <a:gd name="connsiteX14" fmla="*/ 648586 w 6156251"/>
                <a:gd name="connsiteY14" fmla="*/ 786809 h 1573619"/>
                <a:gd name="connsiteX15" fmla="*/ 691117 w 6156251"/>
                <a:gd name="connsiteY15" fmla="*/ 871870 h 1573619"/>
                <a:gd name="connsiteX16" fmla="*/ 776177 w 6156251"/>
                <a:gd name="connsiteY16" fmla="*/ 946298 h 1573619"/>
                <a:gd name="connsiteX17" fmla="*/ 808075 w 6156251"/>
                <a:gd name="connsiteY17" fmla="*/ 967563 h 1573619"/>
                <a:gd name="connsiteX18" fmla="*/ 871870 w 6156251"/>
                <a:gd name="connsiteY18" fmla="*/ 1073888 h 1573619"/>
                <a:gd name="connsiteX19" fmla="*/ 893135 w 6156251"/>
                <a:gd name="connsiteY19" fmla="*/ 1105786 h 1573619"/>
                <a:gd name="connsiteX20" fmla="*/ 956931 w 6156251"/>
                <a:gd name="connsiteY20" fmla="*/ 1137684 h 1573619"/>
                <a:gd name="connsiteX21" fmla="*/ 988828 w 6156251"/>
                <a:gd name="connsiteY21" fmla="*/ 1169581 h 1573619"/>
                <a:gd name="connsiteX22" fmla="*/ 1010093 w 6156251"/>
                <a:gd name="connsiteY22" fmla="*/ 1233377 h 1573619"/>
                <a:gd name="connsiteX23" fmla="*/ 1052624 w 6156251"/>
                <a:gd name="connsiteY23" fmla="*/ 1307805 h 1573619"/>
                <a:gd name="connsiteX24" fmla="*/ 1158949 w 6156251"/>
                <a:gd name="connsiteY24" fmla="*/ 1350335 h 1573619"/>
                <a:gd name="connsiteX25" fmla="*/ 1190847 w 6156251"/>
                <a:gd name="connsiteY25" fmla="*/ 1371600 h 1573619"/>
                <a:gd name="connsiteX26" fmla="*/ 1244010 w 6156251"/>
                <a:gd name="connsiteY26" fmla="*/ 1520456 h 1573619"/>
                <a:gd name="connsiteX27" fmla="*/ 1307805 w 6156251"/>
                <a:gd name="connsiteY27" fmla="*/ 1541721 h 1573619"/>
                <a:gd name="connsiteX28" fmla="*/ 1329070 w 6156251"/>
                <a:gd name="connsiteY28" fmla="*/ 1573619 h 1573619"/>
                <a:gd name="connsiteX29" fmla="*/ 1488558 w 6156251"/>
                <a:gd name="connsiteY29" fmla="*/ 1541721 h 1573619"/>
                <a:gd name="connsiteX30" fmla="*/ 1573619 w 6156251"/>
                <a:gd name="connsiteY30" fmla="*/ 1414130 h 1573619"/>
                <a:gd name="connsiteX31" fmla="*/ 1584251 w 6156251"/>
                <a:gd name="connsiteY31" fmla="*/ 1382233 h 1573619"/>
                <a:gd name="connsiteX32" fmla="*/ 1648047 w 6156251"/>
                <a:gd name="connsiteY32" fmla="*/ 1339702 h 1573619"/>
                <a:gd name="connsiteX33" fmla="*/ 1669312 w 6156251"/>
                <a:gd name="connsiteY33" fmla="*/ 1307805 h 1573619"/>
                <a:gd name="connsiteX34" fmla="*/ 1679944 w 6156251"/>
                <a:gd name="connsiteY34" fmla="*/ 1275907 h 1573619"/>
                <a:gd name="connsiteX35" fmla="*/ 1701210 w 6156251"/>
                <a:gd name="connsiteY35" fmla="*/ 1254642 h 1573619"/>
                <a:gd name="connsiteX36" fmla="*/ 1743740 w 6156251"/>
                <a:gd name="connsiteY36" fmla="*/ 1297172 h 1573619"/>
                <a:gd name="connsiteX37" fmla="*/ 1860698 w 6156251"/>
                <a:gd name="connsiteY37" fmla="*/ 1350335 h 1573619"/>
                <a:gd name="connsiteX38" fmla="*/ 1924493 w 6156251"/>
                <a:gd name="connsiteY38" fmla="*/ 1392865 h 1573619"/>
                <a:gd name="connsiteX39" fmla="*/ 1956391 w 6156251"/>
                <a:gd name="connsiteY39" fmla="*/ 1414130 h 1573619"/>
                <a:gd name="connsiteX40" fmla="*/ 1967024 w 6156251"/>
                <a:gd name="connsiteY40" fmla="*/ 1446028 h 1573619"/>
                <a:gd name="connsiteX41" fmla="*/ 2009554 w 6156251"/>
                <a:gd name="connsiteY41" fmla="*/ 1435395 h 1573619"/>
                <a:gd name="connsiteX42" fmla="*/ 2126512 w 6156251"/>
                <a:gd name="connsiteY42" fmla="*/ 1360968 h 1573619"/>
                <a:gd name="connsiteX43" fmla="*/ 2158410 w 6156251"/>
                <a:gd name="connsiteY43" fmla="*/ 1329070 h 1573619"/>
                <a:gd name="connsiteX44" fmla="*/ 2211572 w 6156251"/>
                <a:gd name="connsiteY44" fmla="*/ 1318437 h 1573619"/>
                <a:gd name="connsiteX45" fmla="*/ 2243470 w 6156251"/>
                <a:gd name="connsiteY45" fmla="*/ 1307805 h 1573619"/>
                <a:gd name="connsiteX46" fmla="*/ 2275368 w 6156251"/>
                <a:gd name="connsiteY46" fmla="*/ 1286540 h 1573619"/>
                <a:gd name="connsiteX47" fmla="*/ 2317898 w 6156251"/>
                <a:gd name="connsiteY47" fmla="*/ 1190847 h 1573619"/>
                <a:gd name="connsiteX48" fmla="*/ 2360428 w 6156251"/>
                <a:gd name="connsiteY48" fmla="*/ 1180214 h 1573619"/>
                <a:gd name="connsiteX49" fmla="*/ 2392326 w 6156251"/>
                <a:gd name="connsiteY49" fmla="*/ 1169581 h 1573619"/>
                <a:gd name="connsiteX50" fmla="*/ 2488019 w 6156251"/>
                <a:gd name="connsiteY50" fmla="*/ 1180214 h 1573619"/>
                <a:gd name="connsiteX51" fmla="*/ 2530549 w 6156251"/>
                <a:gd name="connsiteY51" fmla="*/ 1297172 h 1573619"/>
                <a:gd name="connsiteX52" fmla="*/ 2668772 w 6156251"/>
                <a:gd name="connsiteY52" fmla="*/ 1371600 h 1573619"/>
                <a:gd name="connsiteX53" fmla="*/ 2690038 w 6156251"/>
                <a:gd name="connsiteY53" fmla="*/ 1392865 h 1573619"/>
                <a:gd name="connsiteX54" fmla="*/ 2753833 w 6156251"/>
                <a:gd name="connsiteY54" fmla="*/ 1414130 h 1573619"/>
                <a:gd name="connsiteX55" fmla="*/ 2817628 w 6156251"/>
                <a:gd name="connsiteY55" fmla="*/ 1403498 h 1573619"/>
                <a:gd name="connsiteX56" fmla="*/ 2902689 w 6156251"/>
                <a:gd name="connsiteY56" fmla="*/ 1307805 h 1573619"/>
                <a:gd name="connsiteX57" fmla="*/ 2945219 w 6156251"/>
                <a:gd name="connsiteY57" fmla="*/ 1275907 h 1573619"/>
                <a:gd name="connsiteX58" fmla="*/ 3009014 w 6156251"/>
                <a:gd name="connsiteY58" fmla="*/ 1212112 h 1573619"/>
                <a:gd name="connsiteX59" fmla="*/ 3062177 w 6156251"/>
                <a:gd name="connsiteY59" fmla="*/ 1127051 h 1573619"/>
                <a:gd name="connsiteX60" fmla="*/ 3083442 w 6156251"/>
                <a:gd name="connsiteY60" fmla="*/ 1095154 h 1573619"/>
                <a:gd name="connsiteX61" fmla="*/ 3115340 w 6156251"/>
                <a:gd name="connsiteY61" fmla="*/ 1063256 h 1573619"/>
                <a:gd name="connsiteX62" fmla="*/ 3157870 w 6156251"/>
                <a:gd name="connsiteY62" fmla="*/ 1010093 h 1573619"/>
                <a:gd name="connsiteX63" fmla="*/ 3200400 w 6156251"/>
                <a:gd name="connsiteY63" fmla="*/ 978195 h 1573619"/>
                <a:gd name="connsiteX64" fmla="*/ 3338624 w 6156251"/>
                <a:gd name="connsiteY64" fmla="*/ 765544 h 1573619"/>
                <a:gd name="connsiteX65" fmla="*/ 3402419 w 6156251"/>
                <a:gd name="connsiteY65" fmla="*/ 659219 h 1573619"/>
                <a:gd name="connsiteX66" fmla="*/ 3466214 w 6156251"/>
                <a:gd name="connsiteY66" fmla="*/ 510363 h 1573619"/>
                <a:gd name="connsiteX67" fmla="*/ 3487479 w 6156251"/>
                <a:gd name="connsiteY67" fmla="*/ 414670 h 1573619"/>
                <a:gd name="connsiteX68" fmla="*/ 3572540 w 6156251"/>
                <a:gd name="connsiteY68" fmla="*/ 350875 h 1573619"/>
                <a:gd name="connsiteX69" fmla="*/ 3657600 w 6156251"/>
                <a:gd name="connsiteY69" fmla="*/ 276447 h 1573619"/>
                <a:gd name="connsiteX70" fmla="*/ 3689498 w 6156251"/>
                <a:gd name="connsiteY70" fmla="*/ 265814 h 1573619"/>
                <a:gd name="connsiteX71" fmla="*/ 3774558 w 6156251"/>
                <a:gd name="connsiteY71" fmla="*/ 223284 h 1573619"/>
                <a:gd name="connsiteX72" fmla="*/ 3848986 w 6156251"/>
                <a:gd name="connsiteY72" fmla="*/ 148856 h 1573619"/>
                <a:gd name="connsiteX73" fmla="*/ 3880884 w 6156251"/>
                <a:gd name="connsiteY73" fmla="*/ 127591 h 1573619"/>
                <a:gd name="connsiteX74" fmla="*/ 3944679 w 6156251"/>
                <a:gd name="connsiteY74" fmla="*/ 85061 h 1573619"/>
                <a:gd name="connsiteX75" fmla="*/ 4029740 w 6156251"/>
                <a:gd name="connsiteY75" fmla="*/ 10633 h 1573619"/>
                <a:gd name="connsiteX76" fmla="*/ 4061638 w 6156251"/>
                <a:gd name="connsiteY76" fmla="*/ 0 h 1573619"/>
                <a:gd name="connsiteX77" fmla="*/ 4104168 w 6156251"/>
                <a:gd name="connsiteY77" fmla="*/ 10633 h 1573619"/>
                <a:gd name="connsiteX78" fmla="*/ 4136065 w 6156251"/>
                <a:gd name="connsiteY78" fmla="*/ 74428 h 1573619"/>
                <a:gd name="connsiteX79" fmla="*/ 4093535 w 6156251"/>
                <a:gd name="connsiteY79" fmla="*/ 138223 h 1573619"/>
                <a:gd name="connsiteX80" fmla="*/ 4104168 w 6156251"/>
                <a:gd name="connsiteY80" fmla="*/ 170121 h 1573619"/>
                <a:gd name="connsiteX81" fmla="*/ 4114800 w 6156251"/>
                <a:gd name="connsiteY81" fmla="*/ 223284 h 1573619"/>
                <a:gd name="connsiteX82" fmla="*/ 4178596 w 6156251"/>
                <a:gd name="connsiteY82" fmla="*/ 287079 h 1573619"/>
                <a:gd name="connsiteX83" fmla="*/ 4210493 w 6156251"/>
                <a:gd name="connsiteY83" fmla="*/ 297712 h 1573619"/>
                <a:gd name="connsiteX84" fmla="*/ 4242391 w 6156251"/>
                <a:gd name="connsiteY84" fmla="*/ 329609 h 1573619"/>
                <a:gd name="connsiteX85" fmla="*/ 4274289 w 6156251"/>
                <a:gd name="connsiteY85" fmla="*/ 340242 h 1573619"/>
                <a:gd name="connsiteX86" fmla="*/ 4295554 w 6156251"/>
                <a:gd name="connsiteY86" fmla="*/ 382772 h 1573619"/>
                <a:gd name="connsiteX87" fmla="*/ 4327451 w 6156251"/>
                <a:gd name="connsiteY87" fmla="*/ 414670 h 1573619"/>
                <a:gd name="connsiteX88" fmla="*/ 4359349 w 6156251"/>
                <a:gd name="connsiteY88" fmla="*/ 531628 h 1573619"/>
                <a:gd name="connsiteX89" fmla="*/ 4401879 w 6156251"/>
                <a:gd name="connsiteY89" fmla="*/ 606056 h 1573619"/>
                <a:gd name="connsiteX90" fmla="*/ 4444410 w 6156251"/>
                <a:gd name="connsiteY90" fmla="*/ 616688 h 1573619"/>
                <a:gd name="connsiteX91" fmla="*/ 4476307 w 6156251"/>
                <a:gd name="connsiteY91" fmla="*/ 637954 h 1573619"/>
                <a:gd name="connsiteX92" fmla="*/ 4508205 w 6156251"/>
                <a:gd name="connsiteY92" fmla="*/ 648586 h 1573619"/>
                <a:gd name="connsiteX93" fmla="*/ 4518838 w 6156251"/>
                <a:gd name="connsiteY93" fmla="*/ 680484 h 1573619"/>
                <a:gd name="connsiteX94" fmla="*/ 4540103 w 6156251"/>
                <a:gd name="connsiteY94" fmla="*/ 712381 h 1573619"/>
                <a:gd name="connsiteX95" fmla="*/ 4550735 w 6156251"/>
                <a:gd name="connsiteY95" fmla="*/ 882502 h 1573619"/>
                <a:gd name="connsiteX96" fmla="*/ 4572000 w 6156251"/>
                <a:gd name="connsiteY96" fmla="*/ 914400 h 1573619"/>
                <a:gd name="connsiteX97" fmla="*/ 4635796 w 6156251"/>
                <a:gd name="connsiteY97" fmla="*/ 978195 h 1573619"/>
                <a:gd name="connsiteX98" fmla="*/ 4699591 w 6156251"/>
                <a:gd name="connsiteY98" fmla="*/ 1052623 h 1573619"/>
                <a:gd name="connsiteX99" fmla="*/ 4720856 w 6156251"/>
                <a:gd name="connsiteY99" fmla="*/ 1137684 h 1573619"/>
                <a:gd name="connsiteX100" fmla="*/ 4731489 w 6156251"/>
                <a:gd name="connsiteY100" fmla="*/ 1180214 h 1573619"/>
                <a:gd name="connsiteX101" fmla="*/ 4795284 w 6156251"/>
                <a:gd name="connsiteY101" fmla="*/ 1233377 h 1573619"/>
                <a:gd name="connsiteX102" fmla="*/ 4827182 w 6156251"/>
                <a:gd name="connsiteY102" fmla="*/ 1244009 h 1573619"/>
                <a:gd name="connsiteX103" fmla="*/ 4869712 w 6156251"/>
                <a:gd name="connsiteY103" fmla="*/ 1265275 h 1573619"/>
                <a:gd name="connsiteX104" fmla="*/ 4954772 w 6156251"/>
                <a:gd name="connsiteY104" fmla="*/ 1307805 h 1573619"/>
                <a:gd name="connsiteX105" fmla="*/ 4997303 w 6156251"/>
                <a:gd name="connsiteY105" fmla="*/ 1360968 h 1573619"/>
                <a:gd name="connsiteX106" fmla="*/ 5007935 w 6156251"/>
                <a:gd name="connsiteY106" fmla="*/ 1392865 h 1573619"/>
                <a:gd name="connsiteX107" fmla="*/ 5071731 w 6156251"/>
                <a:gd name="connsiteY107" fmla="*/ 1414130 h 1573619"/>
                <a:gd name="connsiteX108" fmla="*/ 5103628 w 6156251"/>
                <a:gd name="connsiteY108" fmla="*/ 1435395 h 1573619"/>
                <a:gd name="connsiteX109" fmla="*/ 5167424 w 6156251"/>
                <a:gd name="connsiteY109" fmla="*/ 1382233 h 1573619"/>
                <a:gd name="connsiteX110" fmla="*/ 5188689 w 6156251"/>
                <a:gd name="connsiteY110" fmla="*/ 1339702 h 1573619"/>
                <a:gd name="connsiteX111" fmla="*/ 5252484 w 6156251"/>
                <a:gd name="connsiteY111" fmla="*/ 1297172 h 1573619"/>
                <a:gd name="connsiteX112" fmla="*/ 5316279 w 6156251"/>
                <a:gd name="connsiteY112" fmla="*/ 1265275 h 1573619"/>
                <a:gd name="connsiteX113" fmla="*/ 5337544 w 6156251"/>
                <a:gd name="connsiteY113" fmla="*/ 1244009 h 1573619"/>
                <a:gd name="connsiteX114" fmla="*/ 5401340 w 6156251"/>
                <a:gd name="connsiteY114" fmla="*/ 1201479 h 1573619"/>
                <a:gd name="connsiteX115" fmla="*/ 5443870 w 6156251"/>
                <a:gd name="connsiteY115" fmla="*/ 1137684 h 1573619"/>
                <a:gd name="connsiteX116" fmla="*/ 5475768 w 6156251"/>
                <a:gd name="connsiteY116" fmla="*/ 1095154 h 1573619"/>
                <a:gd name="connsiteX117" fmla="*/ 5539563 w 6156251"/>
                <a:gd name="connsiteY117" fmla="*/ 1073888 h 1573619"/>
                <a:gd name="connsiteX118" fmla="*/ 5624624 w 6156251"/>
                <a:gd name="connsiteY118" fmla="*/ 1116419 h 1573619"/>
                <a:gd name="connsiteX119" fmla="*/ 5677786 w 6156251"/>
                <a:gd name="connsiteY119" fmla="*/ 1222744 h 1573619"/>
                <a:gd name="connsiteX120" fmla="*/ 5720317 w 6156251"/>
                <a:gd name="connsiteY120" fmla="*/ 1233377 h 1573619"/>
                <a:gd name="connsiteX121" fmla="*/ 5784112 w 6156251"/>
                <a:gd name="connsiteY121" fmla="*/ 1254642 h 1573619"/>
                <a:gd name="connsiteX122" fmla="*/ 5794744 w 6156251"/>
                <a:gd name="connsiteY122" fmla="*/ 1286540 h 1573619"/>
                <a:gd name="connsiteX123" fmla="*/ 5794744 w 6156251"/>
                <a:gd name="connsiteY123" fmla="*/ 1360968 h 1573619"/>
                <a:gd name="connsiteX124" fmla="*/ 5816010 w 6156251"/>
                <a:gd name="connsiteY124" fmla="*/ 1382233 h 1573619"/>
                <a:gd name="connsiteX125" fmla="*/ 6039293 w 6156251"/>
                <a:gd name="connsiteY125" fmla="*/ 1403498 h 1573619"/>
                <a:gd name="connsiteX126" fmla="*/ 6092456 w 6156251"/>
                <a:gd name="connsiteY126" fmla="*/ 1414130 h 1573619"/>
                <a:gd name="connsiteX127" fmla="*/ 6156251 w 6156251"/>
                <a:gd name="connsiteY127" fmla="*/ 1435395 h 1573619"/>
                <a:gd name="connsiteX0" fmla="*/ 0 w 6028660"/>
                <a:gd name="connsiteY0" fmla="*/ 701749 h 1573619"/>
                <a:gd name="connsiteX1" fmla="*/ 31898 w 6028660"/>
                <a:gd name="connsiteY1" fmla="*/ 680484 h 1573619"/>
                <a:gd name="connsiteX2" fmla="*/ 74428 w 6028660"/>
                <a:gd name="connsiteY2" fmla="*/ 616688 h 1573619"/>
                <a:gd name="connsiteX3" fmla="*/ 95693 w 6028660"/>
                <a:gd name="connsiteY3" fmla="*/ 584791 h 1573619"/>
                <a:gd name="connsiteX4" fmla="*/ 159488 w 6028660"/>
                <a:gd name="connsiteY4" fmla="*/ 552893 h 1573619"/>
                <a:gd name="connsiteX5" fmla="*/ 233916 w 6028660"/>
                <a:gd name="connsiteY5" fmla="*/ 510363 h 1573619"/>
                <a:gd name="connsiteX6" fmla="*/ 287079 w 6028660"/>
                <a:gd name="connsiteY6" fmla="*/ 467833 h 1573619"/>
                <a:gd name="connsiteX7" fmla="*/ 297712 w 6028660"/>
                <a:gd name="connsiteY7" fmla="*/ 499730 h 1573619"/>
                <a:gd name="connsiteX8" fmla="*/ 308344 w 6028660"/>
                <a:gd name="connsiteY8" fmla="*/ 574158 h 1573619"/>
                <a:gd name="connsiteX9" fmla="*/ 340242 w 6028660"/>
                <a:gd name="connsiteY9" fmla="*/ 606056 h 1573619"/>
                <a:gd name="connsiteX10" fmla="*/ 372140 w 6028660"/>
                <a:gd name="connsiteY10" fmla="*/ 648586 h 1573619"/>
                <a:gd name="connsiteX11" fmla="*/ 382772 w 6028660"/>
                <a:gd name="connsiteY11" fmla="*/ 691116 h 1573619"/>
                <a:gd name="connsiteX12" fmla="*/ 435935 w 6028660"/>
                <a:gd name="connsiteY12" fmla="*/ 776177 h 1573619"/>
                <a:gd name="connsiteX13" fmla="*/ 520995 w 6028660"/>
                <a:gd name="connsiteY13" fmla="*/ 786809 h 1573619"/>
                <a:gd name="connsiteX14" fmla="*/ 563526 w 6028660"/>
                <a:gd name="connsiteY14" fmla="*/ 871870 h 1573619"/>
                <a:gd name="connsiteX15" fmla="*/ 648586 w 6028660"/>
                <a:gd name="connsiteY15" fmla="*/ 946298 h 1573619"/>
                <a:gd name="connsiteX16" fmla="*/ 680484 w 6028660"/>
                <a:gd name="connsiteY16" fmla="*/ 967563 h 1573619"/>
                <a:gd name="connsiteX17" fmla="*/ 744279 w 6028660"/>
                <a:gd name="connsiteY17" fmla="*/ 1073888 h 1573619"/>
                <a:gd name="connsiteX18" fmla="*/ 765544 w 6028660"/>
                <a:gd name="connsiteY18" fmla="*/ 1105786 h 1573619"/>
                <a:gd name="connsiteX19" fmla="*/ 829340 w 6028660"/>
                <a:gd name="connsiteY19" fmla="*/ 1137684 h 1573619"/>
                <a:gd name="connsiteX20" fmla="*/ 861237 w 6028660"/>
                <a:gd name="connsiteY20" fmla="*/ 1169581 h 1573619"/>
                <a:gd name="connsiteX21" fmla="*/ 882502 w 6028660"/>
                <a:gd name="connsiteY21" fmla="*/ 1233377 h 1573619"/>
                <a:gd name="connsiteX22" fmla="*/ 925033 w 6028660"/>
                <a:gd name="connsiteY22" fmla="*/ 1307805 h 1573619"/>
                <a:gd name="connsiteX23" fmla="*/ 1031358 w 6028660"/>
                <a:gd name="connsiteY23" fmla="*/ 1350335 h 1573619"/>
                <a:gd name="connsiteX24" fmla="*/ 1063256 w 6028660"/>
                <a:gd name="connsiteY24" fmla="*/ 1371600 h 1573619"/>
                <a:gd name="connsiteX25" fmla="*/ 1116419 w 6028660"/>
                <a:gd name="connsiteY25" fmla="*/ 1520456 h 1573619"/>
                <a:gd name="connsiteX26" fmla="*/ 1180214 w 6028660"/>
                <a:gd name="connsiteY26" fmla="*/ 1541721 h 1573619"/>
                <a:gd name="connsiteX27" fmla="*/ 1201479 w 6028660"/>
                <a:gd name="connsiteY27" fmla="*/ 1573619 h 1573619"/>
                <a:gd name="connsiteX28" fmla="*/ 1360967 w 6028660"/>
                <a:gd name="connsiteY28" fmla="*/ 1541721 h 1573619"/>
                <a:gd name="connsiteX29" fmla="*/ 1446028 w 6028660"/>
                <a:gd name="connsiteY29" fmla="*/ 1414130 h 1573619"/>
                <a:gd name="connsiteX30" fmla="*/ 1456660 w 6028660"/>
                <a:gd name="connsiteY30" fmla="*/ 1382233 h 1573619"/>
                <a:gd name="connsiteX31" fmla="*/ 1520456 w 6028660"/>
                <a:gd name="connsiteY31" fmla="*/ 1339702 h 1573619"/>
                <a:gd name="connsiteX32" fmla="*/ 1541721 w 6028660"/>
                <a:gd name="connsiteY32" fmla="*/ 1307805 h 1573619"/>
                <a:gd name="connsiteX33" fmla="*/ 1552353 w 6028660"/>
                <a:gd name="connsiteY33" fmla="*/ 1275907 h 1573619"/>
                <a:gd name="connsiteX34" fmla="*/ 1573619 w 6028660"/>
                <a:gd name="connsiteY34" fmla="*/ 1254642 h 1573619"/>
                <a:gd name="connsiteX35" fmla="*/ 1616149 w 6028660"/>
                <a:gd name="connsiteY35" fmla="*/ 1297172 h 1573619"/>
                <a:gd name="connsiteX36" fmla="*/ 1733107 w 6028660"/>
                <a:gd name="connsiteY36" fmla="*/ 1350335 h 1573619"/>
                <a:gd name="connsiteX37" fmla="*/ 1796902 w 6028660"/>
                <a:gd name="connsiteY37" fmla="*/ 1392865 h 1573619"/>
                <a:gd name="connsiteX38" fmla="*/ 1828800 w 6028660"/>
                <a:gd name="connsiteY38" fmla="*/ 1414130 h 1573619"/>
                <a:gd name="connsiteX39" fmla="*/ 1839433 w 6028660"/>
                <a:gd name="connsiteY39" fmla="*/ 1446028 h 1573619"/>
                <a:gd name="connsiteX40" fmla="*/ 1881963 w 6028660"/>
                <a:gd name="connsiteY40" fmla="*/ 1435395 h 1573619"/>
                <a:gd name="connsiteX41" fmla="*/ 1998921 w 6028660"/>
                <a:gd name="connsiteY41" fmla="*/ 1360968 h 1573619"/>
                <a:gd name="connsiteX42" fmla="*/ 2030819 w 6028660"/>
                <a:gd name="connsiteY42" fmla="*/ 1329070 h 1573619"/>
                <a:gd name="connsiteX43" fmla="*/ 2083981 w 6028660"/>
                <a:gd name="connsiteY43" fmla="*/ 1318437 h 1573619"/>
                <a:gd name="connsiteX44" fmla="*/ 2115879 w 6028660"/>
                <a:gd name="connsiteY44" fmla="*/ 1307805 h 1573619"/>
                <a:gd name="connsiteX45" fmla="*/ 2147777 w 6028660"/>
                <a:gd name="connsiteY45" fmla="*/ 1286540 h 1573619"/>
                <a:gd name="connsiteX46" fmla="*/ 2190307 w 6028660"/>
                <a:gd name="connsiteY46" fmla="*/ 1190847 h 1573619"/>
                <a:gd name="connsiteX47" fmla="*/ 2232837 w 6028660"/>
                <a:gd name="connsiteY47" fmla="*/ 1180214 h 1573619"/>
                <a:gd name="connsiteX48" fmla="*/ 2264735 w 6028660"/>
                <a:gd name="connsiteY48" fmla="*/ 1169581 h 1573619"/>
                <a:gd name="connsiteX49" fmla="*/ 2360428 w 6028660"/>
                <a:gd name="connsiteY49" fmla="*/ 1180214 h 1573619"/>
                <a:gd name="connsiteX50" fmla="*/ 2402958 w 6028660"/>
                <a:gd name="connsiteY50" fmla="*/ 1297172 h 1573619"/>
                <a:gd name="connsiteX51" fmla="*/ 2541181 w 6028660"/>
                <a:gd name="connsiteY51" fmla="*/ 1371600 h 1573619"/>
                <a:gd name="connsiteX52" fmla="*/ 2562447 w 6028660"/>
                <a:gd name="connsiteY52" fmla="*/ 1392865 h 1573619"/>
                <a:gd name="connsiteX53" fmla="*/ 2626242 w 6028660"/>
                <a:gd name="connsiteY53" fmla="*/ 1414130 h 1573619"/>
                <a:gd name="connsiteX54" fmla="*/ 2690037 w 6028660"/>
                <a:gd name="connsiteY54" fmla="*/ 1403498 h 1573619"/>
                <a:gd name="connsiteX55" fmla="*/ 2775098 w 6028660"/>
                <a:gd name="connsiteY55" fmla="*/ 1307805 h 1573619"/>
                <a:gd name="connsiteX56" fmla="*/ 2817628 w 6028660"/>
                <a:gd name="connsiteY56" fmla="*/ 1275907 h 1573619"/>
                <a:gd name="connsiteX57" fmla="*/ 2881423 w 6028660"/>
                <a:gd name="connsiteY57" fmla="*/ 1212112 h 1573619"/>
                <a:gd name="connsiteX58" fmla="*/ 2934586 w 6028660"/>
                <a:gd name="connsiteY58" fmla="*/ 1127051 h 1573619"/>
                <a:gd name="connsiteX59" fmla="*/ 2955851 w 6028660"/>
                <a:gd name="connsiteY59" fmla="*/ 1095154 h 1573619"/>
                <a:gd name="connsiteX60" fmla="*/ 2987749 w 6028660"/>
                <a:gd name="connsiteY60" fmla="*/ 1063256 h 1573619"/>
                <a:gd name="connsiteX61" fmla="*/ 3030279 w 6028660"/>
                <a:gd name="connsiteY61" fmla="*/ 1010093 h 1573619"/>
                <a:gd name="connsiteX62" fmla="*/ 3072809 w 6028660"/>
                <a:gd name="connsiteY62" fmla="*/ 978195 h 1573619"/>
                <a:gd name="connsiteX63" fmla="*/ 3211033 w 6028660"/>
                <a:gd name="connsiteY63" fmla="*/ 765544 h 1573619"/>
                <a:gd name="connsiteX64" fmla="*/ 3274828 w 6028660"/>
                <a:gd name="connsiteY64" fmla="*/ 659219 h 1573619"/>
                <a:gd name="connsiteX65" fmla="*/ 3338623 w 6028660"/>
                <a:gd name="connsiteY65" fmla="*/ 510363 h 1573619"/>
                <a:gd name="connsiteX66" fmla="*/ 3359888 w 6028660"/>
                <a:gd name="connsiteY66" fmla="*/ 414670 h 1573619"/>
                <a:gd name="connsiteX67" fmla="*/ 3444949 w 6028660"/>
                <a:gd name="connsiteY67" fmla="*/ 350875 h 1573619"/>
                <a:gd name="connsiteX68" fmla="*/ 3530009 w 6028660"/>
                <a:gd name="connsiteY68" fmla="*/ 276447 h 1573619"/>
                <a:gd name="connsiteX69" fmla="*/ 3561907 w 6028660"/>
                <a:gd name="connsiteY69" fmla="*/ 265814 h 1573619"/>
                <a:gd name="connsiteX70" fmla="*/ 3646967 w 6028660"/>
                <a:gd name="connsiteY70" fmla="*/ 223284 h 1573619"/>
                <a:gd name="connsiteX71" fmla="*/ 3721395 w 6028660"/>
                <a:gd name="connsiteY71" fmla="*/ 148856 h 1573619"/>
                <a:gd name="connsiteX72" fmla="*/ 3753293 w 6028660"/>
                <a:gd name="connsiteY72" fmla="*/ 127591 h 1573619"/>
                <a:gd name="connsiteX73" fmla="*/ 3817088 w 6028660"/>
                <a:gd name="connsiteY73" fmla="*/ 85061 h 1573619"/>
                <a:gd name="connsiteX74" fmla="*/ 3902149 w 6028660"/>
                <a:gd name="connsiteY74" fmla="*/ 10633 h 1573619"/>
                <a:gd name="connsiteX75" fmla="*/ 3934047 w 6028660"/>
                <a:gd name="connsiteY75" fmla="*/ 0 h 1573619"/>
                <a:gd name="connsiteX76" fmla="*/ 3976577 w 6028660"/>
                <a:gd name="connsiteY76" fmla="*/ 10633 h 1573619"/>
                <a:gd name="connsiteX77" fmla="*/ 4008474 w 6028660"/>
                <a:gd name="connsiteY77" fmla="*/ 74428 h 1573619"/>
                <a:gd name="connsiteX78" fmla="*/ 3965944 w 6028660"/>
                <a:gd name="connsiteY78" fmla="*/ 138223 h 1573619"/>
                <a:gd name="connsiteX79" fmla="*/ 3976577 w 6028660"/>
                <a:gd name="connsiteY79" fmla="*/ 170121 h 1573619"/>
                <a:gd name="connsiteX80" fmla="*/ 3987209 w 6028660"/>
                <a:gd name="connsiteY80" fmla="*/ 223284 h 1573619"/>
                <a:gd name="connsiteX81" fmla="*/ 4051005 w 6028660"/>
                <a:gd name="connsiteY81" fmla="*/ 287079 h 1573619"/>
                <a:gd name="connsiteX82" fmla="*/ 4082902 w 6028660"/>
                <a:gd name="connsiteY82" fmla="*/ 297712 h 1573619"/>
                <a:gd name="connsiteX83" fmla="*/ 4114800 w 6028660"/>
                <a:gd name="connsiteY83" fmla="*/ 329609 h 1573619"/>
                <a:gd name="connsiteX84" fmla="*/ 4146698 w 6028660"/>
                <a:gd name="connsiteY84" fmla="*/ 340242 h 1573619"/>
                <a:gd name="connsiteX85" fmla="*/ 4167963 w 6028660"/>
                <a:gd name="connsiteY85" fmla="*/ 382772 h 1573619"/>
                <a:gd name="connsiteX86" fmla="*/ 4199860 w 6028660"/>
                <a:gd name="connsiteY86" fmla="*/ 414670 h 1573619"/>
                <a:gd name="connsiteX87" fmla="*/ 4231758 w 6028660"/>
                <a:gd name="connsiteY87" fmla="*/ 531628 h 1573619"/>
                <a:gd name="connsiteX88" fmla="*/ 4274288 w 6028660"/>
                <a:gd name="connsiteY88" fmla="*/ 606056 h 1573619"/>
                <a:gd name="connsiteX89" fmla="*/ 4316819 w 6028660"/>
                <a:gd name="connsiteY89" fmla="*/ 616688 h 1573619"/>
                <a:gd name="connsiteX90" fmla="*/ 4348716 w 6028660"/>
                <a:gd name="connsiteY90" fmla="*/ 637954 h 1573619"/>
                <a:gd name="connsiteX91" fmla="*/ 4380614 w 6028660"/>
                <a:gd name="connsiteY91" fmla="*/ 648586 h 1573619"/>
                <a:gd name="connsiteX92" fmla="*/ 4391247 w 6028660"/>
                <a:gd name="connsiteY92" fmla="*/ 680484 h 1573619"/>
                <a:gd name="connsiteX93" fmla="*/ 4412512 w 6028660"/>
                <a:gd name="connsiteY93" fmla="*/ 712381 h 1573619"/>
                <a:gd name="connsiteX94" fmla="*/ 4423144 w 6028660"/>
                <a:gd name="connsiteY94" fmla="*/ 882502 h 1573619"/>
                <a:gd name="connsiteX95" fmla="*/ 4444409 w 6028660"/>
                <a:gd name="connsiteY95" fmla="*/ 914400 h 1573619"/>
                <a:gd name="connsiteX96" fmla="*/ 4508205 w 6028660"/>
                <a:gd name="connsiteY96" fmla="*/ 978195 h 1573619"/>
                <a:gd name="connsiteX97" fmla="*/ 4572000 w 6028660"/>
                <a:gd name="connsiteY97" fmla="*/ 1052623 h 1573619"/>
                <a:gd name="connsiteX98" fmla="*/ 4593265 w 6028660"/>
                <a:gd name="connsiteY98" fmla="*/ 1137684 h 1573619"/>
                <a:gd name="connsiteX99" fmla="*/ 4603898 w 6028660"/>
                <a:gd name="connsiteY99" fmla="*/ 1180214 h 1573619"/>
                <a:gd name="connsiteX100" fmla="*/ 4667693 w 6028660"/>
                <a:gd name="connsiteY100" fmla="*/ 1233377 h 1573619"/>
                <a:gd name="connsiteX101" fmla="*/ 4699591 w 6028660"/>
                <a:gd name="connsiteY101" fmla="*/ 1244009 h 1573619"/>
                <a:gd name="connsiteX102" fmla="*/ 4742121 w 6028660"/>
                <a:gd name="connsiteY102" fmla="*/ 1265275 h 1573619"/>
                <a:gd name="connsiteX103" fmla="*/ 4827181 w 6028660"/>
                <a:gd name="connsiteY103" fmla="*/ 1307805 h 1573619"/>
                <a:gd name="connsiteX104" fmla="*/ 4869712 w 6028660"/>
                <a:gd name="connsiteY104" fmla="*/ 1360968 h 1573619"/>
                <a:gd name="connsiteX105" fmla="*/ 4880344 w 6028660"/>
                <a:gd name="connsiteY105" fmla="*/ 1392865 h 1573619"/>
                <a:gd name="connsiteX106" fmla="*/ 4944140 w 6028660"/>
                <a:gd name="connsiteY106" fmla="*/ 1414130 h 1573619"/>
                <a:gd name="connsiteX107" fmla="*/ 4976037 w 6028660"/>
                <a:gd name="connsiteY107" fmla="*/ 1435395 h 1573619"/>
                <a:gd name="connsiteX108" fmla="*/ 5039833 w 6028660"/>
                <a:gd name="connsiteY108" fmla="*/ 1382233 h 1573619"/>
                <a:gd name="connsiteX109" fmla="*/ 5061098 w 6028660"/>
                <a:gd name="connsiteY109" fmla="*/ 1339702 h 1573619"/>
                <a:gd name="connsiteX110" fmla="*/ 5124893 w 6028660"/>
                <a:gd name="connsiteY110" fmla="*/ 1297172 h 1573619"/>
                <a:gd name="connsiteX111" fmla="*/ 5188688 w 6028660"/>
                <a:gd name="connsiteY111" fmla="*/ 1265275 h 1573619"/>
                <a:gd name="connsiteX112" fmla="*/ 5209953 w 6028660"/>
                <a:gd name="connsiteY112" fmla="*/ 1244009 h 1573619"/>
                <a:gd name="connsiteX113" fmla="*/ 5273749 w 6028660"/>
                <a:gd name="connsiteY113" fmla="*/ 1201479 h 1573619"/>
                <a:gd name="connsiteX114" fmla="*/ 5316279 w 6028660"/>
                <a:gd name="connsiteY114" fmla="*/ 1137684 h 1573619"/>
                <a:gd name="connsiteX115" fmla="*/ 5348177 w 6028660"/>
                <a:gd name="connsiteY115" fmla="*/ 1095154 h 1573619"/>
                <a:gd name="connsiteX116" fmla="*/ 5411972 w 6028660"/>
                <a:gd name="connsiteY116" fmla="*/ 1073888 h 1573619"/>
                <a:gd name="connsiteX117" fmla="*/ 5497033 w 6028660"/>
                <a:gd name="connsiteY117" fmla="*/ 1116419 h 1573619"/>
                <a:gd name="connsiteX118" fmla="*/ 5550195 w 6028660"/>
                <a:gd name="connsiteY118" fmla="*/ 1222744 h 1573619"/>
                <a:gd name="connsiteX119" fmla="*/ 5592726 w 6028660"/>
                <a:gd name="connsiteY119" fmla="*/ 1233377 h 1573619"/>
                <a:gd name="connsiteX120" fmla="*/ 5656521 w 6028660"/>
                <a:gd name="connsiteY120" fmla="*/ 1254642 h 1573619"/>
                <a:gd name="connsiteX121" fmla="*/ 5667153 w 6028660"/>
                <a:gd name="connsiteY121" fmla="*/ 1286540 h 1573619"/>
                <a:gd name="connsiteX122" fmla="*/ 5667153 w 6028660"/>
                <a:gd name="connsiteY122" fmla="*/ 1360968 h 1573619"/>
                <a:gd name="connsiteX123" fmla="*/ 5688419 w 6028660"/>
                <a:gd name="connsiteY123" fmla="*/ 1382233 h 1573619"/>
                <a:gd name="connsiteX124" fmla="*/ 5911702 w 6028660"/>
                <a:gd name="connsiteY124" fmla="*/ 1403498 h 1573619"/>
                <a:gd name="connsiteX125" fmla="*/ 5964865 w 6028660"/>
                <a:gd name="connsiteY125" fmla="*/ 1414130 h 1573619"/>
                <a:gd name="connsiteX126" fmla="*/ 6028660 w 6028660"/>
                <a:gd name="connsiteY126" fmla="*/ 1435395 h 1573619"/>
                <a:gd name="connsiteX0" fmla="*/ 0 w 6028660"/>
                <a:gd name="connsiteY0" fmla="*/ 701749 h 1573619"/>
                <a:gd name="connsiteX1" fmla="*/ 31898 w 6028660"/>
                <a:gd name="connsiteY1" fmla="*/ 680484 h 1573619"/>
                <a:gd name="connsiteX2" fmla="*/ 95693 w 6028660"/>
                <a:gd name="connsiteY2" fmla="*/ 584791 h 1573619"/>
                <a:gd name="connsiteX3" fmla="*/ 159488 w 6028660"/>
                <a:gd name="connsiteY3" fmla="*/ 552893 h 1573619"/>
                <a:gd name="connsiteX4" fmla="*/ 233916 w 6028660"/>
                <a:gd name="connsiteY4" fmla="*/ 510363 h 1573619"/>
                <a:gd name="connsiteX5" fmla="*/ 287079 w 6028660"/>
                <a:gd name="connsiteY5" fmla="*/ 467833 h 1573619"/>
                <a:gd name="connsiteX6" fmla="*/ 297712 w 6028660"/>
                <a:gd name="connsiteY6" fmla="*/ 499730 h 1573619"/>
                <a:gd name="connsiteX7" fmla="*/ 308344 w 6028660"/>
                <a:gd name="connsiteY7" fmla="*/ 574158 h 1573619"/>
                <a:gd name="connsiteX8" fmla="*/ 340242 w 6028660"/>
                <a:gd name="connsiteY8" fmla="*/ 606056 h 1573619"/>
                <a:gd name="connsiteX9" fmla="*/ 372140 w 6028660"/>
                <a:gd name="connsiteY9" fmla="*/ 648586 h 1573619"/>
                <a:gd name="connsiteX10" fmla="*/ 382772 w 6028660"/>
                <a:gd name="connsiteY10" fmla="*/ 691116 h 1573619"/>
                <a:gd name="connsiteX11" fmla="*/ 435935 w 6028660"/>
                <a:gd name="connsiteY11" fmla="*/ 776177 h 1573619"/>
                <a:gd name="connsiteX12" fmla="*/ 520995 w 6028660"/>
                <a:gd name="connsiteY12" fmla="*/ 786809 h 1573619"/>
                <a:gd name="connsiteX13" fmla="*/ 563526 w 6028660"/>
                <a:gd name="connsiteY13" fmla="*/ 871870 h 1573619"/>
                <a:gd name="connsiteX14" fmla="*/ 648586 w 6028660"/>
                <a:gd name="connsiteY14" fmla="*/ 946298 h 1573619"/>
                <a:gd name="connsiteX15" fmla="*/ 680484 w 6028660"/>
                <a:gd name="connsiteY15" fmla="*/ 967563 h 1573619"/>
                <a:gd name="connsiteX16" fmla="*/ 744279 w 6028660"/>
                <a:gd name="connsiteY16" fmla="*/ 1073888 h 1573619"/>
                <a:gd name="connsiteX17" fmla="*/ 765544 w 6028660"/>
                <a:gd name="connsiteY17" fmla="*/ 1105786 h 1573619"/>
                <a:gd name="connsiteX18" fmla="*/ 829340 w 6028660"/>
                <a:gd name="connsiteY18" fmla="*/ 1137684 h 1573619"/>
                <a:gd name="connsiteX19" fmla="*/ 861237 w 6028660"/>
                <a:gd name="connsiteY19" fmla="*/ 1169581 h 1573619"/>
                <a:gd name="connsiteX20" fmla="*/ 882502 w 6028660"/>
                <a:gd name="connsiteY20" fmla="*/ 1233377 h 1573619"/>
                <a:gd name="connsiteX21" fmla="*/ 925033 w 6028660"/>
                <a:gd name="connsiteY21" fmla="*/ 1307805 h 1573619"/>
                <a:gd name="connsiteX22" fmla="*/ 1031358 w 6028660"/>
                <a:gd name="connsiteY22" fmla="*/ 1350335 h 1573619"/>
                <a:gd name="connsiteX23" fmla="*/ 1063256 w 6028660"/>
                <a:gd name="connsiteY23" fmla="*/ 1371600 h 1573619"/>
                <a:gd name="connsiteX24" fmla="*/ 1116419 w 6028660"/>
                <a:gd name="connsiteY24" fmla="*/ 1520456 h 1573619"/>
                <a:gd name="connsiteX25" fmla="*/ 1180214 w 6028660"/>
                <a:gd name="connsiteY25" fmla="*/ 1541721 h 1573619"/>
                <a:gd name="connsiteX26" fmla="*/ 1201479 w 6028660"/>
                <a:gd name="connsiteY26" fmla="*/ 1573619 h 1573619"/>
                <a:gd name="connsiteX27" fmla="*/ 1360967 w 6028660"/>
                <a:gd name="connsiteY27" fmla="*/ 1541721 h 1573619"/>
                <a:gd name="connsiteX28" fmla="*/ 1446028 w 6028660"/>
                <a:gd name="connsiteY28" fmla="*/ 1414130 h 1573619"/>
                <a:gd name="connsiteX29" fmla="*/ 1456660 w 6028660"/>
                <a:gd name="connsiteY29" fmla="*/ 1382233 h 1573619"/>
                <a:gd name="connsiteX30" fmla="*/ 1520456 w 6028660"/>
                <a:gd name="connsiteY30" fmla="*/ 1339702 h 1573619"/>
                <a:gd name="connsiteX31" fmla="*/ 1541721 w 6028660"/>
                <a:gd name="connsiteY31" fmla="*/ 1307805 h 1573619"/>
                <a:gd name="connsiteX32" fmla="*/ 1552353 w 6028660"/>
                <a:gd name="connsiteY32" fmla="*/ 1275907 h 1573619"/>
                <a:gd name="connsiteX33" fmla="*/ 1573619 w 6028660"/>
                <a:gd name="connsiteY33" fmla="*/ 1254642 h 1573619"/>
                <a:gd name="connsiteX34" fmla="*/ 1616149 w 6028660"/>
                <a:gd name="connsiteY34" fmla="*/ 1297172 h 1573619"/>
                <a:gd name="connsiteX35" fmla="*/ 1733107 w 6028660"/>
                <a:gd name="connsiteY35" fmla="*/ 1350335 h 1573619"/>
                <a:gd name="connsiteX36" fmla="*/ 1796902 w 6028660"/>
                <a:gd name="connsiteY36" fmla="*/ 1392865 h 1573619"/>
                <a:gd name="connsiteX37" fmla="*/ 1828800 w 6028660"/>
                <a:gd name="connsiteY37" fmla="*/ 1414130 h 1573619"/>
                <a:gd name="connsiteX38" fmla="*/ 1839433 w 6028660"/>
                <a:gd name="connsiteY38" fmla="*/ 1446028 h 1573619"/>
                <a:gd name="connsiteX39" fmla="*/ 1881963 w 6028660"/>
                <a:gd name="connsiteY39" fmla="*/ 1435395 h 1573619"/>
                <a:gd name="connsiteX40" fmla="*/ 1998921 w 6028660"/>
                <a:gd name="connsiteY40" fmla="*/ 1360968 h 1573619"/>
                <a:gd name="connsiteX41" fmla="*/ 2030819 w 6028660"/>
                <a:gd name="connsiteY41" fmla="*/ 1329070 h 1573619"/>
                <a:gd name="connsiteX42" fmla="*/ 2083981 w 6028660"/>
                <a:gd name="connsiteY42" fmla="*/ 1318437 h 1573619"/>
                <a:gd name="connsiteX43" fmla="*/ 2115879 w 6028660"/>
                <a:gd name="connsiteY43" fmla="*/ 1307805 h 1573619"/>
                <a:gd name="connsiteX44" fmla="*/ 2147777 w 6028660"/>
                <a:gd name="connsiteY44" fmla="*/ 1286540 h 1573619"/>
                <a:gd name="connsiteX45" fmla="*/ 2190307 w 6028660"/>
                <a:gd name="connsiteY45" fmla="*/ 1190847 h 1573619"/>
                <a:gd name="connsiteX46" fmla="*/ 2232837 w 6028660"/>
                <a:gd name="connsiteY46" fmla="*/ 1180214 h 1573619"/>
                <a:gd name="connsiteX47" fmla="*/ 2264735 w 6028660"/>
                <a:gd name="connsiteY47" fmla="*/ 1169581 h 1573619"/>
                <a:gd name="connsiteX48" fmla="*/ 2360428 w 6028660"/>
                <a:gd name="connsiteY48" fmla="*/ 1180214 h 1573619"/>
                <a:gd name="connsiteX49" fmla="*/ 2402958 w 6028660"/>
                <a:gd name="connsiteY49" fmla="*/ 1297172 h 1573619"/>
                <a:gd name="connsiteX50" fmla="*/ 2541181 w 6028660"/>
                <a:gd name="connsiteY50" fmla="*/ 1371600 h 1573619"/>
                <a:gd name="connsiteX51" fmla="*/ 2562447 w 6028660"/>
                <a:gd name="connsiteY51" fmla="*/ 1392865 h 1573619"/>
                <a:gd name="connsiteX52" fmla="*/ 2626242 w 6028660"/>
                <a:gd name="connsiteY52" fmla="*/ 1414130 h 1573619"/>
                <a:gd name="connsiteX53" fmla="*/ 2690037 w 6028660"/>
                <a:gd name="connsiteY53" fmla="*/ 1403498 h 1573619"/>
                <a:gd name="connsiteX54" fmla="*/ 2775098 w 6028660"/>
                <a:gd name="connsiteY54" fmla="*/ 1307805 h 1573619"/>
                <a:gd name="connsiteX55" fmla="*/ 2817628 w 6028660"/>
                <a:gd name="connsiteY55" fmla="*/ 1275907 h 1573619"/>
                <a:gd name="connsiteX56" fmla="*/ 2881423 w 6028660"/>
                <a:gd name="connsiteY56" fmla="*/ 1212112 h 1573619"/>
                <a:gd name="connsiteX57" fmla="*/ 2934586 w 6028660"/>
                <a:gd name="connsiteY57" fmla="*/ 1127051 h 1573619"/>
                <a:gd name="connsiteX58" fmla="*/ 2955851 w 6028660"/>
                <a:gd name="connsiteY58" fmla="*/ 1095154 h 1573619"/>
                <a:gd name="connsiteX59" fmla="*/ 2987749 w 6028660"/>
                <a:gd name="connsiteY59" fmla="*/ 1063256 h 1573619"/>
                <a:gd name="connsiteX60" fmla="*/ 3030279 w 6028660"/>
                <a:gd name="connsiteY60" fmla="*/ 1010093 h 1573619"/>
                <a:gd name="connsiteX61" fmla="*/ 3072809 w 6028660"/>
                <a:gd name="connsiteY61" fmla="*/ 978195 h 1573619"/>
                <a:gd name="connsiteX62" fmla="*/ 3211033 w 6028660"/>
                <a:gd name="connsiteY62" fmla="*/ 765544 h 1573619"/>
                <a:gd name="connsiteX63" fmla="*/ 3274828 w 6028660"/>
                <a:gd name="connsiteY63" fmla="*/ 659219 h 1573619"/>
                <a:gd name="connsiteX64" fmla="*/ 3338623 w 6028660"/>
                <a:gd name="connsiteY64" fmla="*/ 510363 h 1573619"/>
                <a:gd name="connsiteX65" fmla="*/ 3359888 w 6028660"/>
                <a:gd name="connsiteY65" fmla="*/ 414670 h 1573619"/>
                <a:gd name="connsiteX66" fmla="*/ 3444949 w 6028660"/>
                <a:gd name="connsiteY66" fmla="*/ 350875 h 1573619"/>
                <a:gd name="connsiteX67" fmla="*/ 3530009 w 6028660"/>
                <a:gd name="connsiteY67" fmla="*/ 276447 h 1573619"/>
                <a:gd name="connsiteX68" fmla="*/ 3561907 w 6028660"/>
                <a:gd name="connsiteY68" fmla="*/ 265814 h 1573619"/>
                <a:gd name="connsiteX69" fmla="*/ 3646967 w 6028660"/>
                <a:gd name="connsiteY69" fmla="*/ 223284 h 1573619"/>
                <a:gd name="connsiteX70" fmla="*/ 3721395 w 6028660"/>
                <a:gd name="connsiteY70" fmla="*/ 148856 h 1573619"/>
                <a:gd name="connsiteX71" fmla="*/ 3753293 w 6028660"/>
                <a:gd name="connsiteY71" fmla="*/ 127591 h 1573619"/>
                <a:gd name="connsiteX72" fmla="*/ 3817088 w 6028660"/>
                <a:gd name="connsiteY72" fmla="*/ 85061 h 1573619"/>
                <a:gd name="connsiteX73" fmla="*/ 3902149 w 6028660"/>
                <a:gd name="connsiteY73" fmla="*/ 10633 h 1573619"/>
                <a:gd name="connsiteX74" fmla="*/ 3934047 w 6028660"/>
                <a:gd name="connsiteY74" fmla="*/ 0 h 1573619"/>
                <a:gd name="connsiteX75" fmla="*/ 3976577 w 6028660"/>
                <a:gd name="connsiteY75" fmla="*/ 10633 h 1573619"/>
                <a:gd name="connsiteX76" fmla="*/ 4008474 w 6028660"/>
                <a:gd name="connsiteY76" fmla="*/ 74428 h 1573619"/>
                <a:gd name="connsiteX77" fmla="*/ 3965944 w 6028660"/>
                <a:gd name="connsiteY77" fmla="*/ 138223 h 1573619"/>
                <a:gd name="connsiteX78" fmla="*/ 3976577 w 6028660"/>
                <a:gd name="connsiteY78" fmla="*/ 170121 h 1573619"/>
                <a:gd name="connsiteX79" fmla="*/ 3987209 w 6028660"/>
                <a:gd name="connsiteY79" fmla="*/ 223284 h 1573619"/>
                <a:gd name="connsiteX80" fmla="*/ 4051005 w 6028660"/>
                <a:gd name="connsiteY80" fmla="*/ 287079 h 1573619"/>
                <a:gd name="connsiteX81" fmla="*/ 4082902 w 6028660"/>
                <a:gd name="connsiteY81" fmla="*/ 297712 h 1573619"/>
                <a:gd name="connsiteX82" fmla="*/ 4114800 w 6028660"/>
                <a:gd name="connsiteY82" fmla="*/ 329609 h 1573619"/>
                <a:gd name="connsiteX83" fmla="*/ 4146698 w 6028660"/>
                <a:gd name="connsiteY83" fmla="*/ 340242 h 1573619"/>
                <a:gd name="connsiteX84" fmla="*/ 4167963 w 6028660"/>
                <a:gd name="connsiteY84" fmla="*/ 382772 h 1573619"/>
                <a:gd name="connsiteX85" fmla="*/ 4199860 w 6028660"/>
                <a:gd name="connsiteY85" fmla="*/ 414670 h 1573619"/>
                <a:gd name="connsiteX86" fmla="*/ 4231758 w 6028660"/>
                <a:gd name="connsiteY86" fmla="*/ 531628 h 1573619"/>
                <a:gd name="connsiteX87" fmla="*/ 4274288 w 6028660"/>
                <a:gd name="connsiteY87" fmla="*/ 606056 h 1573619"/>
                <a:gd name="connsiteX88" fmla="*/ 4316819 w 6028660"/>
                <a:gd name="connsiteY88" fmla="*/ 616688 h 1573619"/>
                <a:gd name="connsiteX89" fmla="*/ 4348716 w 6028660"/>
                <a:gd name="connsiteY89" fmla="*/ 637954 h 1573619"/>
                <a:gd name="connsiteX90" fmla="*/ 4380614 w 6028660"/>
                <a:gd name="connsiteY90" fmla="*/ 648586 h 1573619"/>
                <a:gd name="connsiteX91" fmla="*/ 4391247 w 6028660"/>
                <a:gd name="connsiteY91" fmla="*/ 680484 h 1573619"/>
                <a:gd name="connsiteX92" fmla="*/ 4412512 w 6028660"/>
                <a:gd name="connsiteY92" fmla="*/ 712381 h 1573619"/>
                <a:gd name="connsiteX93" fmla="*/ 4423144 w 6028660"/>
                <a:gd name="connsiteY93" fmla="*/ 882502 h 1573619"/>
                <a:gd name="connsiteX94" fmla="*/ 4444409 w 6028660"/>
                <a:gd name="connsiteY94" fmla="*/ 914400 h 1573619"/>
                <a:gd name="connsiteX95" fmla="*/ 4508205 w 6028660"/>
                <a:gd name="connsiteY95" fmla="*/ 978195 h 1573619"/>
                <a:gd name="connsiteX96" fmla="*/ 4572000 w 6028660"/>
                <a:gd name="connsiteY96" fmla="*/ 1052623 h 1573619"/>
                <a:gd name="connsiteX97" fmla="*/ 4593265 w 6028660"/>
                <a:gd name="connsiteY97" fmla="*/ 1137684 h 1573619"/>
                <a:gd name="connsiteX98" fmla="*/ 4603898 w 6028660"/>
                <a:gd name="connsiteY98" fmla="*/ 1180214 h 1573619"/>
                <a:gd name="connsiteX99" fmla="*/ 4667693 w 6028660"/>
                <a:gd name="connsiteY99" fmla="*/ 1233377 h 1573619"/>
                <a:gd name="connsiteX100" fmla="*/ 4699591 w 6028660"/>
                <a:gd name="connsiteY100" fmla="*/ 1244009 h 1573619"/>
                <a:gd name="connsiteX101" fmla="*/ 4742121 w 6028660"/>
                <a:gd name="connsiteY101" fmla="*/ 1265275 h 1573619"/>
                <a:gd name="connsiteX102" fmla="*/ 4827181 w 6028660"/>
                <a:gd name="connsiteY102" fmla="*/ 1307805 h 1573619"/>
                <a:gd name="connsiteX103" fmla="*/ 4869712 w 6028660"/>
                <a:gd name="connsiteY103" fmla="*/ 1360968 h 1573619"/>
                <a:gd name="connsiteX104" fmla="*/ 4880344 w 6028660"/>
                <a:gd name="connsiteY104" fmla="*/ 1392865 h 1573619"/>
                <a:gd name="connsiteX105" fmla="*/ 4944140 w 6028660"/>
                <a:gd name="connsiteY105" fmla="*/ 1414130 h 1573619"/>
                <a:gd name="connsiteX106" fmla="*/ 4976037 w 6028660"/>
                <a:gd name="connsiteY106" fmla="*/ 1435395 h 1573619"/>
                <a:gd name="connsiteX107" fmla="*/ 5039833 w 6028660"/>
                <a:gd name="connsiteY107" fmla="*/ 1382233 h 1573619"/>
                <a:gd name="connsiteX108" fmla="*/ 5061098 w 6028660"/>
                <a:gd name="connsiteY108" fmla="*/ 1339702 h 1573619"/>
                <a:gd name="connsiteX109" fmla="*/ 5124893 w 6028660"/>
                <a:gd name="connsiteY109" fmla="*/ 1297172 h 1573619"/>
                <a:gd name="connsiteX110" fmla="*/ 5188688 w 6028660"/>
                <a:gd name="connsiteY110" fmla="*/ 1265275 h 1573619"/>
                <a:gd name="connsiteX111" fmla="*/ 5209953 w 6028660"/>
                <a:gd name="connsiteY111" fmla="*/ 1244009 h 1573619"/>
                <a:gd name="connsiteX112" fmla="*/ 5273749 w 6028660"/>
                <a:gd name="connsiteY112" fmla="*/ 1201479 h 1573619"/>
                <a:gd name="connsiteX113" fmla="*/ 5316279 w 6028660"/>
                <a:gd name="connsiteY113" fmla="*/ 1137684 h 1573619"/>
                <a:gd name="connsiteX114" fmla="*/ 5348177 w 6028660"/>
                <a:gd name="connsiteY114" fmla="*/ 1095154 h 1573619"/>
                <a:gd name="connsiteX115" fmla="*/ 5411972 w 6028660"/>
                <a:gd name="connsiteY115" fmla="*/ 1073888 h 1573619"/>
                <a:gd name="connsiteX116" fmla="*/ 5497033 w 6028660"/>
                <a:gd name="connsiteY116" fmla="*/ 1116419 h 1573619"/>
                <a:gd name="connsiteX117" fmla="*/ 5550195 w 6028660"/>
                <a:gd name="connsiteY117" fmla="*/ 1222744 h 1573619"/>
                <a:gd name="connsiteX118" fmla="*/ 5592726 w 6028660"/>
                <a:gd name="connsiteY118" fmla="*/ 1233377 h 1573619"/>
                <a:gd name="connsiteX119" fmla="*/ 5656521 w 6028660"/>
                <a:gd name="connsiteY119" fmla="*/ 1254642 h 1573619"/>
                <a:gd name="connsiteX120" fmla="*/ 5667153 w 6028660"/>
                <a:gd name="connsiteY120" fmla="*/ 1286540 h 1573619"/>
                <a:gd name="connsiteX121" fmla="*/ 5667153 w 6028660"/>
                <a:gd name="connsiteY121" fmla="*/ 1360968 h 1573619"/>
                <a:gd name="connsiteX122" fmla="*/ 5688419 w 6028660"/>
                <a:gd name="connsiteY122" fmla="*/ 1382233 h 1573619"/>
                <a:gd name="connsiteX123" fmla="*/ 5911702 w 6028660"/>
                <a:gd name="connsiteY123" fmla="*/ 1403498 h 1573619"/>
                <a:gd name="connsiteX124" fmla="*/ 5964865 w 6028660"/>
                <a:gd name="connsiteY124" fmla="*/ 1414130 h 1573619"/>
                <a:gd name="connsiteX125" fmla="*/ 6028660 w 6028660"/>
                <a:gd name="connsiteY125" fmla="*/ 1435395 h 1573619"/>
                <a:gd name="connsiteX0" fmla="*/ 0 w 6028660"/>
                <a:gd name="connsiteY0" fmla="*/ 701749 h 1573619"/>
                <a:gd name="connsiteX1" fmla="*/ 95693 w 6028660"/>
                <a:gd name="connsiteY1" fmla="*/ 584791 h 1573619"/>
                <a:gd name="connsiteX2" fmla="*/ 159488 w 6028660"/>
                <a:gd name="connsiteY2" fmla="*/ 552893 h 1573619"/>
                <a:gd name="connsiteX3" fmla="*/ 233916 w 6028660"/>
                <a:gd name="connsiteY3" fmla="*/ 510363 h 1573619"/>
                <a:gd name="connsiteX4" fmla="*/ 287079 w 6028660"/>
                <a:gd name="connsiteY4" fmla="*/ 467833 h 1573619"/>
                <a:gd name="connsiteX5" fmla="*/ 297712 w 6028660"/>
                <a:gd name="connsiteY5" fmla="*/ 499730 h 1573619"/>
                <a:gd name="connsiteX6" fmla="*/ 308344 w 6028660"/>
                <a:gd name="connsiteY6" fmla="*/ 574158 h 1573619"/>
                <a:gd name="connsiteX7" fmla="*/ 340242 w 6028660"/>
                <a:gd name="connsiteY7" fmla="*/ 606056 h 1573619"/>
                <a:gd name="connsiteX8" fmla="*/ 372140 w 6028660"/>
                <a:gd name="connsiteY8" fmla="*/ 648586 h 1573619"/>
                <a:gd name="connsiteX9" fmla="*/ 382772 w 6028660"/>
                <a:gd name="connsiteY9" fmla="*/ 691116 h 1573619"/>
                <a:gd name="connsiteX10" fmla="*/ 435935 w 6028660"/>
                <a:gd name="connsiteY10" fmla="*/ 776177 h 1573619"/>
                <a:gd name="connsiteX11" fmla="*/ 520995 w 6028660"/>
                <a:gd name="connsiteY11" fmla="*/ 786809 h 1573619"/>
                <a:gd name="connsiteX12" fmla="*/ 563526 w 6028660"/>
                <a:gd name="connsiteY12" fmla="*/ 871870 h 1573619"/>
                <a:gd name="connsiteX13" fmla="*/ 648586 w 6028660"/>
                <a:gd name="connsiteY13" fmla="*/ 946298 h 1573619"/>
                <a:gd name="connsiteX14" fmla="*/ 680484 w 6028660"/>
                <a:gd name="connsiteY14" fmla="*/ 967563 h 1573619"/>
                <a:gd name="connsiteX15" fmla="*/ 744279 w 6028660"/>
                <a:gd name="connsiteY15" fmla="*/ 1073888 h 1573619"/>
                <a:gd name="connsiteX16" fmla="*/ 765544 w 6028660"/>
                <a:gd name="connsiteY16" fmla="*/ 1105786 h 1573619"/>
                <a:gd name="connsiteX17" fmla="*/ 829340 w 6028660"/>
                <a:gd name="connsiteY17" fmla="*/ 1137684 h 1573619"/>
                <a:gd name="connsiteX18" fmla="*/ 861237 w 6028660"/>
                <a:gd name="connsiteY18" fmla="*/ 1169581 h 1573619"/>
                <a:gd name="connsiteX19" fmla="*/ 882502 w 6028660"/>
                <a:gd name="connsiteY19" fmla="*/ 1233377 h 1573619"/>
                <a:gd name="connsiteX20" fmla="*/ 925033 w 6028660"/>
                <a:gd name="connsiteY20" fmla="*/ 1307805 h 1573619"/>
                <a:gd name="connsiteX21" fmla="*/ 1031358 w 6028660"/>
                <a:gd name="connsiteY21" fmla="*/ 1350335 h 1573619"/>
                <a:gd name="connsiteX22" fmla="*/ 1063256 w 6028660"/>
                <a:gd name="connsiteY22" fmla="*/ 1371600 h 1573619"/>
                <a:gd name="connsiteX23" fmla="*/ 1116419 w 6028660"/>
                <a:gd name="connsiteY23" fmla="*/ 1520456 h 1573619"/>
                <a:gd name="connsiteX24" fmla="*/ 1180214 w 6028660"/>
                <a:gd name="connsiteY24" fmla="*/ 1541721 h 1573619"/>
                <a:gd name="connsiteX25" fmla="*/ 1201479 w 6028660"/>
                <a:gd name="connsiteY25" fmla="*/ 1573619 h 1573619"/>
                <a:gd name="connsiteX26" fmla="*/ 1360967 w 6028660"/>
                <a:gd name="connsiteY26" fmla="*/ 1541721 h 1573619"/>
                <a:gd name="connsiteX27" fmla="*/ 1446028 w 6028660"/>
                <a:gd name="connsiteY27" fmla="*/ 1414130 h 1573619"/>
                <a:gd name="connsiteX28" fmla="*/ 1456660 w 6028660"/>
                <a:gd name="connsiteY28" fmla="*/ 1382233 h 1573619"/>
                <a:gd name="connsiteX29" fmla="*/ 1520456 w 6028660"/>
                <a:gd name="connsiteY29" fmla="*/ 1339702 h 1573619"/>
                <a:gd name="connsiteX30" fmla="*/ 1541721 w 6028660"/>
                <a:gd name="connsiteY30" fmla="*/ 1307805 h 1573619"/>
                <a:gd name="connsiteX31" fmla="*/ 1552353 w 6028660"/>
                <a:gd name="connsiteY31" fmla="*/ 1275907 h 1573619"/>
                <a:gd name="connsiteX32" fmla="*/ 1573619 w 6028660"/>
                <a:gd name="connsiteY32" fmla="*/ 1254642 h 1573619"/>
                <a:gd name="connsiteX33" fmla="*/ 1616149 w 6028660"/>
                <a:gd name="connsiteY33" fmla="*/ 1297172 h 1573619"/>
                <a:gd name="connsiteX34" fmla="*/ 1733107 w 6028660"/>
                <a:gd name="connsiteY34" fmla="*/ 1350335 h 1573619"/>
                <a:gd name="connsiteX35" fmla="*/ 1796902 w 6028660"/>
                <a:gd name="connsiteY35" fmla="*/ 1392865 h 1573619"/>
                <a:gd name="connsiteX36" fmla="*/ 1828800 w 6028660"/>
                <a:gd name="connsiteY36" fmla="*/ 1414130 h 1573619"/>
                <a:gd name="connsiteX37" fmla="*/ 1839433 w 6028660"/>
                <a:gd name="connsiteY37" fmla="*/ 1446028 h 1573619"/>
                <a:gd name="connsiteX38" fmla="*/ 1881963 w 6028660"/>
                <a:gd name="connsiteY38" fmla="*/ 1435395 h 1573619"/>
                <a:gd name="connsiteX39" fmla="*/ 1998921 w 6028660"/>
                <a:gd name="connsiteY39" fmla="*/ 1360968 h 1573619"/>
                <a:gd name="connsiteX40" fmla="*/ 2030819 w 6028660"/>
                <a:gd name="connsiteY40" fmla="*/ 1329070 h 1573619"/>
                <a:gd name="connsiteX41" fmla="*/ 2083981 w 6028660"/>
                <a:gd name="connsiteY41" fmla="*/ 1318437 h 1573619"/>
                <a:gd name="connsiteX42" fmla="*/ 2115879 w 6028660"/>
                <a:gd name="connsiteY42" fmla="*/ 1307805 h 1573619"/>
                <a:gd name="connsiteX43" fmla="*/ 2147777 w 6028660"/>
                <a:gd name="connsiteY43" fmla="*/ 1286540 h 1573619"/>
                <a:gd name="connsiteX44" fmla="*/ 2190307 w 6028660"/>
                <a:gd name="connsiteY44" fmla="*/ 1190847 h 1573619"/>
                <a:gd name="connsiteX45" fmla="*/ 2232837 w 6028660"/>
                <a:gd name="connsiteY45" fmla="*/ 1180214 h 1573619"/>
                <a:gd name="connsiteX46" fmla="*/ 2264735 w 6028660"/>
                <a:gd name="connsiteY46" fmla="*/ 1169581 h 1573619"/>
                <a:gd name="connsiteX47" fmla="*/ 2360428 w 6028660"/>
                <a:gd name="connsiteY47" fmla="*/ 1180214 h 1573619"/>
                <a:gd name="connsiteX48" fmla="*/ 2402958 w 6028660"/>
                <a:gd name="connsiteY48" fmla="*/ 1297172 h 1573619"/>
                <a:gd name="connsiteX49" fmla="*/ 2541181 w 6028660"/>
                <a:gd name="connsiteY49" fmla="*/ 1371600 h 1573619"/>
                <a:gd name="connsiteX50" fmla="*/ 2562447 w 6028660"/>
                <a:gd name="connsiteY50" fmla="*/ 1392865 h 1573619"/>
                <a:gd name="connsiteX51" fmla="*/ 2626242 w 6028660"/>
                <a:gd name="connsiteY51" fmla="*/ 1414130 h 1573619"/>
                <a:gd name="connsiteX52" fmla="*/ 2690037 w 6028660"/>
                <a:gd name="connsiteY52" fmla="*/ 1403498 h 1573619"/>
                <a:gd name="connsiteX53" fmla="*/ 2775098 w 6028660"/>
                <a:gd name="connsiteY53" fmla="*/ 1307805 h 1573619"/>
                <a:gd name="connsiteX54" fmla="*/ 2817628 w 6028660"/>
                <a:gd name="connsiteY54" fmla="*/ 1275907 h 1573619"/>
                <a:gd name="connsiteX55" fmla="*/ 2881423 w 6028660"/>
                <a:gd name="connsiteY55" fmla="*/ 1212112 h 1573619"/>
                <a:gd name="connsiteX56" fmla="*/ 2934586 w 6028660"/>
                <a:gd name="connsiteY56" fmla="*/ 1127051 h 1573619"/>
                <a:gd name="connsiteX57" fmla="*/ 2955851 w 6028660"/>
                <a:gd name="connsiteY57" fmla="*/ 1095154 h 1573619"/>
                <a:gd name="connsiteX58" fmla="*/ 2987749 w 6028660"/>
                <a:gd name="connsiteY58" fmla="*/ 1063256 h 1573619"/>
                <a:gd name="connsiteX59" fmla="*/ 3030279 w 6028660"/>
                <a:gd name="connsiteY59" fmla="*/ 1010093 h 1573619"/>
                <a:gd name="connsiteX60" fmla="*/ 3072809 w 6028660"/>
                <a:gd name="connsiteY60" fmla="*/ 978195 h 1573619"/>
                <a:gd name="connsiteX61" fmla="*/ 3211033 w 6028660"/>
                <a:gd name="connsiteY61" fmla="*/ 765544 h 1573619"/>
                <a:gd name="connsiteX62" fmla="*/ 3274828 w 6028660"/>
                <a:gd name="connsiteY62" fmla="*/ 659219 h 1573619"/>
                <a:gd name="connsiteX63" fmla="*/ 3338623 w 6028660"/>
                <a:gd name="connsiteY63" fmla="*/ 510363 h 1573619"/>
                <a:gd name="connsiteX64" fmla="*/ 3359888 w 6028660"/>
                <a:gd name="connsiteY64" fmla="*/ 414670 h 1573619"/>
                <a:gd name="connsiteX65" fmla="*/ 3444949 w 6028660"/>
                <a:gd name="connsiteY65" fmla="*/ 350875 h 1573619"/>
                <a:gd name="connsiteX66" fmla="*/ 3530009 w 6028660"/>
                <a:gd name="connsiteY66" fmla="*/ 276447 h 1573619"/>
                <a:gd name="connsiteX67" fmla="*/ 3561907 w 6028660"/>
                <a:gd name="connsiteY67" fmla="*/ 265814 h 1573619"/>
                <a:gd name="connsiteX68" fmla="*/ 3646967 w 6028660"/>
                <a:gd name="connsiteY68" fmla="*/ 223284 h 1573619"/>
                <a:gd name="connsiteX69" fmla="*/ 3721395 w 6028660"/>
                <a:gd name="connsiteY69" fmla="*/ 148856 h 1573619"/>
                <a:gd name="connsiteX70" fmla="*/ 3753293 w 6028660"/>
                <a:gd name="connsiteY70" fmla="*/ 127591 h 1573619"/>
                <a:gd name="connsiteX71" fmla="*/ 3817088 w 6028660"/>
                <a:gd name="connsiteY71" fmla="*/ 85061 h 1573619"/>
                <a:gd name="connsiteX72" fmla="*/ 3902149 w 6028660"/>
                <a:gd name="connsiteY72" fmla="*/ 10633 h 1573619"/>
                <a:gd name="connsiteX73" fmla="*/ 3934047 w 6028660"/>
                <a:gd name="connsiteY73" fmla="*/ 0 h 1573619"/>
                <a:gd name="connsiteX74" fmla="*/ 3976577 w 6028660"/>
                <a:gd name="connsiteY74" fmla="*/ 10633 h 1573619"/>
                <a:gd name="connsiteX75" fmla="*/ 4008474 w 6028660"/>
                <a:gd name="connsiteY75" fmla="*/ 74428 h 1573619"/>
                <a:gd name="connsiteX76" fmla="*/ 3965944 w 6028660"/>
                <a:gd name="connsiteY76" fmla="*/ 138223 h 1573619"/>
                <a:gd name="connsiteX77" fmla="*/ 3976577 w 6028660"/>
                <a:gd name="connsiteY77" fmla="*/ 170121 h 1573619"/>
                <a:gd name="connsiteX78" fmla="*/ 3987209 w 6028660"/>
                <a:gd name="connsiteY78" fmla="*/ 223284 h 1573619"/>
                <a:gd name="connsiteX79" fmla="*/ 4051005 w 6028660"/>
                <a:gd name="connsiteY79" fmla="*/ 287079 h 1573619"/>
                <a:gd name="connsiteX80" fmla="*/ 4082902 w 6028660"/>
                <a:gd name="connsiteY80" fmla="*/ 297712 h 1573619"/>
                <a:gd name="connsiteX81" fmla="*/ 4114800 w 6028660"/>
                <a:gd name="connsiteY81" fmla="*/ 329609 h 1573619"/>
                <a:gd name="connsiteX82" fmla="*/ 4146698 w 6028660"/>
                <a:gd name="connsiteY82" fmla="*/ 340242 h 1573619"/>
                <a:gd name="connsiteX83" fmla="*/ 4167963 w 6028660"/>
                <a:gd name="connsiteY83" fmla="*/ 382772 h 1573619"/>
                <a:gd name="connsiteX84" fmla="*/ 4199860 w 6028660"/>
                <a:gd name="connsiteY84" fmla="*/ 414670 h 1573619"/>
                <a:gd name="connsiteX85" fmla="*/ 4231758 w 6028660"/>
                <a:gd name="connsiteY85" fmla="*/ 531628 h 1573619"/>
                <a:gd name="connsiteX86" fmla="*/ 4274288 w 6028660"/>
                <a:gd name="connsiteY86" fmla="*/ 606056 h 1573619"/>
                <a:gd name="connsiteX87" fmla="*/ 4316819 w 6028660"/>
                <a:gd name="connsiteY87" fmla="*/ 616688 h 1573619"/>
                <a:gd name="connsiteX88" fmla="*/ 4348716 w 6028660"/>
                <a:gd name="connsiteY88" fmla="*/ 637954 h 1573619"/>
                <a:gd name="connsiteX89" fmla="*/ 4380614 w 6028660"/>
                <a:gd name="connsiteY89" fmla="*/ 648586 h 1573619"/>
                <a:gd name="connsiteX90" fmla="*/ 4391247 w 6028660"/>
                <a:gd name="connsiteY90" fmla="*/ 680484 h 1573619"/>
                <a:gd name="connsiteX91" fmla="*/ 4412512 w 6028660"/>
                <a:gd name="connsiteY91" fmla="*/ 712381 h 1573619"/>
                <a:gd name="connsiteX92" fmla="*/ 4423144 w 6028660"/>
                <a:gd name="connsiteY92" fmla="*/ 882502 h 1573619"/>
                <a:gd name="connsiteX93" fmla="*/ 4444409 w 6028660"/>
                <a:gd name="connsiteY93" fmla="*/ 914400 h 1573619"/>
                <a:gd name="connsiteX94" fmla="*/ 4508205 w 6028660"/>
                <a:gd name="connsiteY94" fmla="*/ 978195 h 1573619"/>
                <a:gd name="connsiteX95" fmla="*/ 4572000 w 6028660"/>
                <a:gd name="connsiteY95" fmla="*/ 1052623 h 1573619"/>
                <a:gd name="connsiteX96" fmla="*/ 4593265 w 6028660"/>
                <a:gd name="connsiteY96" fmla="*/ 1137684 h 1573619"/>
                <a:gd name="connsiteX97" fmla="*/ 4603898 w 6028660"/>
                <a:gd name="connsiteY97" fmla="*/ 1180214 h 1573619"/>
                <a:gd name="connsiteX98" fmla="*/ 4667693 w 6028660"/>
                <a:gd name="connsiteY98" fmla="*/ 1233377 h 1573619"/>
                <a:gd name="connsiteX99" fmla="*/ 4699591 w 6028660"/>
                <a:gd name="connsiteY99" fmla="*/ 1244009 h 1573619"/>
                <a:gd name="connsiteX100" fmla="*/ 4742121 w 6028660"/>
                <a:gd name="connsiteY100" fmla="*/ 1265275 h 1573619"/>
                <a:gd name="connsiteX101" fmla="*/ 4827181 w 6028660"/>
                <a:gd name="connsiteY101" fmla="*/ 1307805 h 1573619"/>
                <a:gd name="connsiteX102" fmla="*/ 4869712 w 6028660"/>
                <a:gd name="connsiteY102" fmla="*/ 1360968 h 1573619"/>
                <a:gd name="connsiteX103" fmla="*/ 4880344 w 6028660"/>
                <a:gd name="connsiteY103" fmla="*/ 1392865 h 1573619"/>
                <a:gd name="connsiteX104" fmla="*/ 4944140 w 6028660"/>
                <a:gd name="connsiteY104" fmla="*/ 1414130 h 1573619"/>
                <a:gd name="connsiteX105" fmla="*/ 4976037 w 6028660"/>
                <a:gd name="connsiteY105" fmla="*/ 1435395 h 1573619"/>
                <a:gd name="connsiteX106" fmla="*/ 5039833 w 6028660"/>
                <a:gd name="connsiteY106" fmla="*/ 1382233 h 1573619"/>
                <a:gd name="connsiteX107" fmla="*/ 5061098 w 6028660"/>
                <a:gd name="connsiteY107" fmla="*/ 1339702 h 1573619"/>
                <a:gd name="connsiteX108" fmla="*/ 5124893 w 6028660"/>
                <a:gd name="connsiteY108" fmla="*/ 1297172 h 1573619"/>
                <a:gd name="connsiteX109" fmla="*/ 5188688 w 6028660"/>
                <a:gd name="connsiteY109" fmla="*/ 1265275 h 1573619"/>
                <a:gd name="connsiteX110" fmla="*/ 5209953 w 6028660"/>
                <a:gd name="connsiteY110" fmla="*/ 1244009 h 1573619"/>
                <a:gd name="connsiteX111" fmla="*/ 5273749 w 6028660"/>
                <a:gd name="connsiteY111" fmla="*/ 1201479 h 1573619"/>
                <a:gd name="connsiteX112" fmla="*/ 5316279 w 6028660"/>
                <a:gd name="connsiteY112" fmla="*/ 1137684 h 1573619"/>
                <a:gd name="connsiteX113" fmla="*/ 5348177 w 6028660"/>
                <a:gd name="connsiteY113" fmla="*/ 1095154 h 1573619"/>
                <a:gd name="connsiteX114" fmla="*/ 5411972 w 6028660"/>
                <a:gd name="connsiteY114" fmla="*/ 1073888 h 1573619"/>
                <a:gd name="connsiteX115" fmla="*/ 5497033 w 6028660"/>
                <a:gd name="connsiteY115" fmla="*/ 1116419 h 1573619"/>
                <a:gd name="connsiteX116" fmla="*/ 5550195 w 6028660"/>
                <a:gd name="connsiteY116" fmla="*/ 1222744 h 1573619"/>
                <a:gd name="connsiteX117" fmla="*/ 5592726 w 6028660"/>
                <a:gd name="connsiteY117" fmla="*/ 1233377 h 1573619"/>
                <a:gd name="connsiteX118" fmla="*/ 5656521 w 6028660"/>
                <a:gd name="connsiteY118" fmla="*/ 1254642 h 1573619"/>
                <a:gd name="connsiteX119" fmla="*/ 5667153 w 6028660"/>
                <a:gd name="connsiteY119" fmla="*/ 1286540 h 1573619"/>
                <a:gd name="connsiteX120" fmla="*/ 5667153 w 6028660"/>
                <a:gd name="connsiteY120" fmla="*/ 1360968 h 1573619"/>
                <a:gd name="connsiteX121" fmla="*/ 5688419 w 6028660"/>
                <a:gd name="connsiteY121" fmla="*/ 1382233 h 1573619"/>
                <a:gd name="connsiteX122" fmla="*/ 5911702 w 6028660"/>
                <a:gd name="connsiteY122" fmla="*/ 1403498 h 1573619"/>
                <a:gd name="connsiteX123" fmla="*/ 5964865 w 6028660"/>
                <a:gd name="connsiteY123" fmla="*/ 1414130 h 1573619"/>
                <a:gd name="connsiteX124" fmla="*/ 6028660 w 6028660"/>
                <a:gd name="connsiteY124" fmla="*/ 1435395 h 1573619"/>
                <a:gd name="connsiteX0" fmla="*/ 0 w 5932967"/>
                <a:gd name="connsiteY0" fmla="*/ 584791 h 1573619"/>
                <a:gd name="connsiteX1" fmla="*/ 63795 w 5932967"/>
                <a:gd name="connsiteY1" fmla="*/ 552893 h 1573619"/>
                <a:gd name="connsiteX2" fmla="*/ 138223 w 5932967"/>
                <a:gd name="connsiteY2" fmla="*/ 510363 h 1573619"/>
                <a:gd name="connsiteX3" fmla="*/ 191386 w 5932967"/>
                <a:gd name="connsiteY3" fmla="*/ 467833 h 1573619"/>
                <a:gd name="connsiteX4" fmla="*/ 202019 w 5932967"/>
                <a:gd name="connsiteY4" fmla="*/ 499730 h 1573619"/>
                <a:gd name="connsiteX5" fmla="*/ 212651 w 5932967"/>
                <a:gd name="connsiteY5" fmla="*/ 574158 h 1573619"/>
                <a:gd name="connsiteX6" fmla="*/ 244549 w 5932967"/>
                <a:gd name="connsiteY6" fmla="*/ 606056 h 1573619"/>
                <a:gd name="connsiteX7" fmla="*/ 276447 w 5932967"/>
                <a:gd name="connsiteY7" fmla="*/ 648586 h 1573619"/>
                <a:gd name="connsiteX8" fmla="*/ 287079 w 5932967"/>
                <a:gd name="connsiteY8" fmla="*/ 691116 h 1573619"/>
                <a:gd name="connsiteX9" fmla="*/ 340242 w 5932967"/>
                <a:gd name="connsiteY9" fmla="*/ 776177 h 1573619"/>
                <a:gd name="connsiteX10" fmla="*/ 425302 w 5932967"/>
                <a:gd name="connsiteY10" fmla="*/ 786809 h 1573619"/>
                <a:gd name="connsiteX11" fmla="*/ 467833 w 5932967"/>
                <a:gd name="connsiteY11" fmla="*/ 871870 h 1573619"/>
                <a:gd name="connsiteX12" fmla="*/ 552893 w 5932967"/>
                <a:gd name="connsiteY12" fmla="*/ 946298 h 1573619"/>
                <a:gd name="connsiteX13" fmla="*/ 584791 w 5932967"/>
                <a:gd name="connsiteY13" fmla="*/ 967563 h 1573619"/>
                <a:gd name="connsiteX14" fmla="*/ 648586 w 5932967"/>
                <a:gd name="connsiteY14" fmla="*/ 1073888 h 1573619"/>
                <a:gd name="connsiteX15" fmla="*/ 669851 w 5932967"/>
                <a:gd name="connsiteY15" fmla="*/ 1105786 h 1573619"/>
                <a:gd name="connsiteX16" fmla="*/ 733647 w 5932967"/>
                <a:gd name="connsiteY16" fmla="*/ 1137684 h 1573619"/>
                <a:gd name="connsiteX17" fmla="*/ 765544 w 5932967"/>
                <a:gd name="connsiteY17" fmla="*/ 1169581 h 1573619"/>
                <a:gd name="connsiteX18" fmla="*/ 786809 w 5932967"/>
                <a:gd name="connsiteY18" fmla="*/ 1233377 h 1573619"/>
                <a:gd name="connsiteX19" fmla="*/ 829340 w 5932967"/>
                <a:gd name="connsiteY19" fmla="*/ 1307805 h 1573619"/>
                <a:gd name="connsiteX20" fmla="*/ 935665 w 5932967"/>
                <a:gd name="connsiteY20" fmla="*/ 1350335 h 1573619"/>
                <a:gd name="connsiteX21" fmla="*/ 967563 w 5932967"/>
                <a:gd name="connsiteY21" fmla="*/ 1371600 h 1573619"/>
                <a:gd name="connsiteX22" fmla="*/ 1020726 w 5932967"/>
                <a:gd name="connsiteY22" fmla="*/ 1520456 h 1573619"/>
                <a:gd name="connsiteX23" fmla="*/ 1084521 w 5932967"/>
                <a:gd name="connsiteY23" fmla="*/ 1541721 h 1573619"/>
                <a:gd name="connsiteX24" fmla="*/ 1105786 w 5932967"/>
                <a:gd name="connsiteY24" fmla="*/ 1573619 h 1573619"/>
                <a:gd name="connsiteX25" fmla="*/ 1265274 w 5932967"/>
                <a:gd name="connsiteY25" fmla="*/ 1541721 h 1573619"/>
                <a:gd name="connsiteX26" fmla="*/ 1350335 w 5932967"/>
                <a:gd name="connsiteY26" fmla="*/ 1414130 h 1573619"/>
                <a:gd name="connsiteX27" fmla="*/ 1360967 w 5932967"/>
                <a:gd name="connsiteY27" fmla="*/ 1382233 h 1573619"/>
                <a:gd name="connsiteX28" fmla="*/ 1424763 w 5932967"/>
                <a:gd name="connsiteY28" fmla="*/ 1339702 h 1573619"/>
                <a:gd name="connsiteX29" fmla="*/ 1446028 w 5932967"/>
                <a:gd name="connsiteY29" fmla="*/ 1307805 h 1573619"/>
                <a:gd name="connsiteX30" fmla="*/ 1456660 w 5932967"/>
                <a:gd name="connsiteY30" fmla="*/ 1275907 h 1573619"/>
                <a:gd name="connsiteX31" fmla="*/ 1477926 w 5932967"/>
                <a:gd name="connsiteY31" fmla="*/ 1254642 h 1573619"/>
                <a:gd name="connsiteX32" fmla="*/ 1520456 w 5932967"/>
                <a:gd name="connsiteY32" fmla="*/ 1297172 h 1573619"/>
                <a:gd name="connsiteX33" fmla="*/ 1637414 w 5932967"/>
                <a:gd name="connsiteY33" fmla="*/ 1350335 h 1573619"/>
                <a:gd name="connsiteX34" fmla="*/ 1701209 w 5932967"/>
                <a:gd name="connsiteY34" fmla="*/ 1392865 h 1573619"/>
                <a:gd name="connsiteX35" fmla="*/ 1733107 w 5932967"/>
                <a:gd name="connsiteY35" fmla="*/ 1414130 h 1573619"/>
                <a:gd name="connsiteX36" fmla="*/ 1743740 w 5932967"/>
                <a:gd name="connsiteY36" fmla="*/ 1446028 h 1573619"/>
                <a:gd name="connsiteX37" fmla="*/ 1786270 w 5932967"/>
                <a:gd name="connsiteY37" fmla="*/ 1435395 h 1573619"/>
                <a:gd name="connsiteX38" fmla="*/ 1903228 w 5932967"/>
                <a:gd name="connsiteY38" fmla="*/ 1360968 h 1573619"/>
                <a:gd name="connsiteX39" fmla="*/ 1935126 w 5932967"/>
                <a:gd name="connsiteY39" fmla="*/ 1329070 h 1573619"/>
                <a:gd name="connsiteX40" fmla="*/ 1988288 w 5932967"/>
                <a:gd name="connsiteY40" fmla="*/ 1318437 h 1573619"/>
                <a:gd name="connsiteX41" fmla="*/ 2020186 w 5932967"/>
                <a:gd name="connsiteY41" fmla="*/ 1307805 h 1573619"/>
                <a:gd name="connsiteX42" fmla="*/ 2052084 w 5932967"/>
                <a:gd name="connsiteY42" fmla="*/ 1286540 h 1573619"/>
                <a:gd name="connsiteX43" fmla="*/ 2094614 w 5932967"/>
                <a:gd name="connsiteY43" fmla="*/ 1190847 h 1573619"/>
                <a:gd name="connsiteX44" fmla="*/ 2137144 w 5932967"/>
                <a:gd name="connsiteY44" fmla="*/ 1180214 h 1573619"/>
                <a:gd name="connsiteX45" fmla="*/ 2169042 w 5932967"/>
                <a:gd name="connsiteY45" fmla="*/ 1169581 h 1573619"/>
                <a:gd name="connsiteX46" fmla="*/ 2264735 w 5932967"/>
                <a:gd name="connsiteY46" fmla="*/ 1180214 h 1573619"/>
                <a:gd name="connsiteX47" fmla="*/ 2307265 w 5932967"/>
                <a:gd name="connsiteY47" fmla="*/ 1297172 h 1573619"/>
                <a:gd name="connsiteX48" fmla="*/ 2445488 w 5932967"/>
                <a:gd name="connsiteY48" fmla="*/ 1371600 h 1573619"/>
                <a:gd name="connsiteX49" fmla="*/ 2466754 w 5932967"/>
                <a:gd name="connsiteY49" fmla="*/ 1392865 h 1573619"/>
                <a:gd name="connsiteX50" fmla="*/ 2530549 w 5932967"/>
                <a:gd name="connsiteY50" fmla="*/ 1414130 h 1573619"/>
                <a:gd name="connsiteX51" fmla="*/ 2594344 w 5932967"/>
                <a:gd name="connsiteY51" fmla="*/ 1403498 h 1573619"/>
                <a:gd name="connsiteX52" fmla="*/ 2679405 w 5932967"/>
                <a:gd name="connsiteY52" fmla="*/ 1307805 h 1573619"/>
                <a:gd name="connsiteX53" fmla="*/ 2721935 w 5932967"/>
                <a:gd name="connsiteY53" fmla="*/ 1275907 h 1573619"/>
                <a:gd name="connsiteX54" fmla="*/ 2785730 w 5932967"/>
                <a:gd name="connsiteY54" fmla="*/ 1212112 h 1573619"/>
                <a:gd name="connsiteX55" fmla="*/ 2838893 w 5932967"/>
                <a:gd name="connsiteY55" fmla="*/ 1127051 h 1573619"/>
                <a:gd name="connsiteX56" fmla="*/ 2860158 w 5932967"/>
                <a:gd name="connsiteY56" fmla="*/ 1095154 h 1573619"/>
                <a:gd name="connsiteX57" fmla="*/ 2892056 w 5932967"/>
                <a:gd name="connsiteY57" fmla="*/ 1063256 h 1573619"/>
                <a:gd name="connsiteX58" fmla="*/ 2934586 w 5932967"/>
                <a:gd name="connsiteY58" fmla="*/ 1010093 h 1573619"/>
                <a:gd name="connsiteX59" fmla="*/ 2977116 w 5932967"/>
                <a:gd name="connsiteY59" fmla="*/ 978195 h 1573619"/>
                <a:gd name="connsiteX60" fmla="*/ 3115340 w 5932967"/>
                <a:gd name="connsiteY60" fmla="*/ 765544 h 1573619"/>
                <a:gd name="connsiteX61" fmla="*/ 3179135 w 5932967"/>
                <a:gd name="connsiteY61" fmla="*/ 659219 h 1573619"/>
                <a:gd name="connsiteX62" fmla="*/ 3242930 w 5932967"/>
                <a:gd name="connsiteY62" fmla="*/ 510363 h 1573619"/>
                <a:gd name="connsiteX63" fmla="*/ 3264195 w 5932967"/>
                <a:gd name="connsiteY63" fmla="*/ 414670 h 1573619"/>
                <a:gd name="connsiteX64" fmla="*/ 3349256 w 5932967"/>
                <a:gd name="connsiteY64" fmla="*/ 350875 h 1573619"/>
                <a:gd name="connsiteX65" fmla="*/ 3434316 w 5932967"/>
                <a:gd name="connsiteY65" fmla="*/ 276447 h 1573619"/>
                <a:gd name="connsiteX66" fmla="*/ 3466214 w 5932967"/>
                <a:gd name="connsiteY66" fmla="*/ 265814 h 1573619"/>
                <a:gd name="connsiteX67" fmla="*/ 3551274 w 5932967"/>
                <a:gd name="connsiteY67" fmla="*/ 223284 h 1573619"/>
                <a:gd name="connsiteX68" fmla="*/ 3625702 w 5932967"/>
                <a:gd name="connsiteY68" fmla="*/ 148856 h 1573619"/>
                <a:gd name="connsiteX69" fmla="*/ 3657600 w 5932967"/>
                <a:gd name="connsiteY69" fmla="*/ 127591 h 1573619"/>
                <a:gd name="connsiteX70" fmla="*/ 3721395 w 5932967"/>
                <a:gd name="connsiteY70" fmla="*/ 85061 h 1573619"/>
                <a:gd name="connsiteX71" fmla="*/ 3806456 w 5932967"/>
                <a:gd name="connsiteY71" fmla="*/ 10633 h 1573619"/>
                <a:gd name="connsiteX72" fmla="*/ 3838354 w 5932967"/>
                <a:gd name="connsiteY72" fmla="*/ 0 h 1573619"/>
                <a:gd name="connsiteX73" fmla="*/ 3880884 w 5932967"/>
                <a:gd name="connsiteY73" fmla="*/ 10633 h 1573619"/>
                <a:gd name="connsiteX74" fmla="*/ 3912781 w 5932967"/>
                <a:gd name="connsiteY74" fmla="*/ 74428 h 1573619"/>
                <a:gd name="connsiteX75" fmla="*/ 3870251 w 5932967"/>
                <a:gd name="connsiteY75" fmla="*/ 138223 h 1573619"/>
                <a:gd name="connsiteX76" fmla="*/ 3880884 w 5932967"/>
                <a:gd name="connsiteY76" fmla="*/ 170121 h 1573619"/>
                <a:gd name="connsiteX77" fmla="*/ 3891516 w 5932967"/>
                <a:gd name="connsiteY77" fmla="*/ 223284 h 1573619"/>
                <a:gd name="connsiteX78" fmla="*/ 3955312 w 5932967"/>
                <a:gd name="connsiteY78" fmla="*/ 287079 h 1573619"/>
                <a:gd name="connsiteX79" fmla="*/ 3987209 w 5932967"/>
                <a:gd name="connsiteY79" fmla="*/ 297712 h 1573619"/>
                <a:gd name="connsiteX80" fmla="*/ 4019107 w 5932967"/>
                <a:gd name="connsiteY80" fmla="*/ 329609 h 1573619"/>
                <a:gd name="connsiteX81" fmla="*/ 4051005 w 5932967"/>
                <a:gd name="connsiteY81" fmla="*/ 340242 h 1573619"/>
                <a:gd name="connsiteX82" fmla="*/ 4072270 w 5932967"/>
                <a:gd name="connsiteY82" fmla="*/ 382772 h 1573619"/>
                <a:gd name="connsiteX83" fmla="*/ 4104167 w 5932967"/>
                <a:gd name="connsiteY83" fmla="*/ 414670 h 1573619"/>
                <a:gd name="connsiteX84" fmla="*/ 4136065 w 5932967"/>
                <a:gd name="connsiteY84" fmla="*/ 531628 h 1573619"/>
                <a:gd name="connsiteX85" fmla="*/ 4178595 w 5932967"/>
                <a:gd name="connsiteY85" fmla="*/ 606056 h 1573619"/>
                <a:gd name="connsiteX86" fmla="*/ 4221126 w 5932967"/>
                <a:gd name="connsiteY86" fmla="*/ 616688 h 1573619"/>
                <a:gd name="connsiteX87" fmla="*/ 4253023 w 5932967"/>
                <a:gd name="connsiteY87" fmla="*/ 637954 h 1573619"/>
                <a:gd name="connsiteX88" fmla="*/ 4284921 w 5932967"/>
                <a:gd name="connsiteY88" fmla="*/ 648586 h 1573619"/>
                <a:gd name="connsiteX89" fmla="*/ 4295554 w 5932967"/>
                <a:gd name="connsiteY89" fmla="*/ 680484 h 1573619"/>
                <a:gd name="connsiteX90" fmla="*/ 4316819 w 5932967"/>
                <a:gd name="connsiteY90" fmla="*/ 712381 h 1573619"/>
                <a:gd name="connsiteX91" fmla="*/ 4327451 w 5932967"/>
                <a:gd name="connsiteY91" fmla="*/ 882502 h 1573619"/>
                <a:gd name="connsiteX92" fmla="*/ 4348716 w 5932967"/>
                <a:gd name="connsiteY92" fmla="*/ 914400 h 1573619"/>
                <a:gd name="connsiteX93" fmla="*/ 4412512 w 5932967"/>
                <a:gd name="connsiteY93" fmla="*/ 978195 h 1573619"/>
                <a:gd name="connsiteX94" fmla="*/ 4476307 w 5932967"/>
                <a:gd name="connsiteY94" fmla="*/ 1052623 h 1573619"/>
                <a:gd name="connsiteX95" fmla="*/ 4497572 w 5932967"/>
                <a:gd name="connsiteY95" fmla="*/ 1137684 h 1573619"/>
                <a:gd name="connsiteX96" fmla="*/ 4508205 w 5932967"/>
                <a:gd name="connsiteY96" fmla="*/ 1180214 h 1573619"/>
                <a:gd name="connsiteX97" fmla="*/ 4572000 w 5932967"/>
                <a:gd name="connsiteY97" fmla="*/ 1233377 h 1573619"/>
                <a:gd name="connsiteX98" fmla="*/ 4603898 w 5932967"/>
                <a:gd name="connsiteY98" fmla="*/ 1244009 h 1573619"/>
                <a:gd name="connsiteX99" fmla="*/ 4646428 w 5932967"/>
                <a:gd name="connsiteY99" fmla="*/ 1265275 h 1573619"/>
                <a:gd name="connsiteX100" fmla="*/ 4731488 w 5932967"/>
                <a:gd name="connsiteY100" fmla="*/ 1307805 h 1573619"/>
                <a:gd name="connsiteX101" fmla="*/ 4774019 w 5932967"/>
                <a:gd name="connsiteY101" fmla="*/ 1360968 h 1573619"/>
                <a:gd name="connsiteX102" fmla="*/ 4784651 w 5932967"/>
                <a:gd name="connsiteY102" fmla="*/ 1392865 h 1573619"/>
                <a:gd name="connsiteX103" fmla="*/ 4848447 w 5932967"/>
                <a:gd name="connsiteY103" fmla="*/ 1414130 h 1573619"/>
                <a:gd name="connsiteX104" fmla="*/ 4880344 w 5932967"/>
                <a:gd name="connsiteY104" fmla="*/ 1435395 h 1573619"/>
                <a:gd name="connsiteX105" fmla="*/ 4944140 w 5932967"/>
                <a:gd name="connsiteY105" fmla="*/ 1382233 h 1573619"/>
                <a:gd name="connsiteX106" fmla="*/ 4965405 w 5932967"/>
                <a:gd name="connsiteY106" fmla="*/ 1339702 h 1573619"/>
                <a:gd name="connsiteX107" fmla="*/ 5029200 w 5932967"/>
                <a:gd name="connsiteY107" fmla="*/ 1297172 h 1573619"/>
                <a:gd name="connsiteX108" fmla="*/ 5092995 w 5932967"/>
                <a:gd name="connsiteY108" fmla="*/ 1265275 h 1573619"/>
                <a:gd name="connsiteX109" fmla="*/ 5114260 w 5932967"/>
                <a:gd name="connsiteY109" fmla="*/ 1244009 h 1573619"/>
                <a:gd name="connsiteX110" fmla="*/ 5178056 w 5932967"/>
                <a:gd name="connsiteY110" fmla="*/ 1201479 h 1573619"/>
                <a:gd name="connsiteX111" fmla="*/ 5220586 w 5932967"/>
                <a:gd name="connsiteY111" fmla="*/ 1137684 h 1573619"/>
                <a:gd name="connsiteX112" fmla="*/ 5252484 w 5932967"/>
                <a:gd name="connsiteY112" fmla="*/ 1095154 h 1573619"/>
                <a:gd name="connsiteX113" fmla="*/ 5316279 w 5932967"/>
                <a:gd name="connsiteY113" fmla="*/ 1073888 h 1573619"/>
                <a:gd name="connsiteX114" fmla="*/ 5401340 w 5932967"/>
                <a:gd name="connsiteY114" fmla="*/ 1116419 h 1573619"/>
                <a:gd name="connsiteX115" fmla="*/ 5454502 w 5932967"/>
                <a:gd name="connsiteY115" fmla="*/ 1222744 h 1573619"/>
                <a:gd name="connsiteX116" fmla="*/ 5497033 w 5932967"/>
                <a:gd name="connsiteY116" fmla="*/ 1233377 h 1573619"/>
                <a:gd name="connsiteX117" fmla="*/ 5560828 w 5932967"/>
                <a:gd name="connsiteY117" fmla="*/ 1254642 h 1573619"/>
                <a:gd name="connsiteX118" fmla="*/ 5571460 w 5932967"/>
                <a:gd name="connsiteY118" fmla="*/ 1286540 h 1573619"/>
                <a:gd name="connsiteX119" fmla="*/ 5571460 w 5932967"/>
                <a:gd name="connsiteY119" fmla="*/ 1360968 h 1573619"/>
                <a:gd name="connsiteX120" fmla="*/ 5592726 w 5932967"/>
                <a:gd name="connsiteY120" fmla="*/ 1382233 h 1573619"/>
                <a:gd name="connsiteX121" fmla="*/ 5816009 w 5932967"/>
                <a:gd name="connsiteY121" fmla="*/ 1403498 h 1573619"/>
                <a:gd name="connsiteX122" fmla="*/ 5869172 w 5932967"/>
                <a:gd name="connsiteY122" fmla="*/ 1414130 h 1573619"/>
                <a:gd name="connsiteX123" fmla="*/ 5932967 w 5932967"/>
                <a:gd name="connsiteY123" fmla="*/ 1435395 h 1573619"/>
                <a:gd name="connsiteX0" fmla="*/ 0 w 5932967"/>
                <a:gd name="connsiteY0" fmla="*/ 584791 h 1573619"/>
                <a:gd name="connsiteX1" fmla="*/ 138223 w 5932967"/>
                <a:gd name="connsiteY1" fmla="*/ 510363 h 1573619"/>
                <a:gd name="connsiteX2" fmla="*/ 191386 w 5932967"/>
                <a:gd name="connsiteY2" fmla="*/ 467833 h 1573619"/>
                <a:gd name="connsiteX3" fmla="*/ 202019 w 5932967"/>
                <a:gd name="connsiteY3" fmla="*/ 499730 h 1573619"/>
                <a:gd name="connsiteX4" fmla="*/ 212651 w 5932967"/>
                <a:gd name="connsiteY4" fmla="*/ 574158 h 1573619"/>
                <a:gd name="connsiteX5" fmla="*/ 244549 w 5932967"/>
                <a:gd name="connsiteY5" fmla="*/ 606056 h 1573619"/>
                <a:gd name="connsiteX6" fmla="*/ 276447 w 5932967"/>
                <a:gd name="connsiteY6" fmla="*/ 648586 h 1573619"/>
                <a:gd name="connsiteX7" fmla="*/ 287079 w 5932967"/>
                <a:gd name="connsiteY7" fmla="*/ 691116 h 1573619"/>
                <a:gd name="connsiteX8" fmla="*/ 340242 w 5932967"/>
                <a:gd name="connsiteY8" fmla="*/ 776177 h 1573619"/>
                <a:gd name="connsiteX9" fmla="*/ 425302 w 5932967"/>
                <a:gd name="connsiteY9" fmla="*/ 786809 h 1573619"/>
                <a:gd name="connsiteX10" fmla="*/ 467833 w 5932967"/>
                <a:gd name="connsiteY10" fmla="*/ 871870 h 1573619"/>
                <a:gd name="connsiteX11" fmla="*/ 552893 w 5932967"/>
                <a:gd name="connsiteY11" fmla="*/ 946298 h 1573619"/>
                <a:gd name="connsiteX12" fmla="*/ 584791 w 5932967"/>
                <a:gd name="connsiteY12" fmla="*/ 967563 h 1573619"/>
                <a:gd name="connsiteX13" fmla="*/ 648586 w 5932967"/>
                <a:gd name="connsiteY13" fmla="*/ 1073888 h 1573619"/>
                <a:gd name="connsiteX14" fmla="*/ 669851 w 5932967"/>
                <a:gd name="connsiteY14" fmla="*/ 1105786 h 1573619"/>
                <a:gd name="connsiteX15" fmla="*/ 733647 w 5932967"/>
                <a:gd name="connsiteY15" fmla="*/ 1137684 h 1573619"/>
                <a:gd name="connsiteX16" fmla="*/ 765544 w 5932967"/>
                <a:gd name="connsiteY16" fmla="*/ 1169581 h 1573619"/>
                <a:gd name="connsiteX17" fmla="*/ 786809 w 5932967"/>
                <a:gd name="connsiteY17" fmla="*/ 1233377 h 1573619"/>
                <a:gd name="connsiteX18" fmla="*/ 829340 w 5932967"/>
                <a:gd name="connsiteY18" fmla="*/ 1307805 h 1573619"/>
                <a:gd name="connsiteX19" fmla="*/ 935665 w 5932967"/>
                <a:gd name="connsiteY19" fmla="*/ 1350335 h 1573619"/>
                <a:gd name="connsiteX20" fmla="*/ 967563 w 5932967"/>
                <a:gd name="connsiteY20" fmla="*/ 1371600 h 1573619"/>
                <a:gd name="connsiteX21" fmla="*/ 1020726 w 5932967"/>
                <a:gd name="connsiteY21" fmla="*/ 1520456 h 1573619"/>
                <a:gd name="connsiteX22" fmla="*/ 1084521 w 5932967"/>
                <a:gd name="connsiteY22" fmla="*/ 1541721 h 1573619"/>
                <a:gd name="connsiteX23" fmla="*/ 1105786 w 5932967"/>
                <a:gd name="connsiteY23" fmla="*/ 1573619 h 1573619"/>
                <a:gd name="connsiteX24" fmla="*/ 1265274 w 5932967"/>
                <a:gd name="connsiteY24" fmla="*/ 1541721 h 1573619"/>
                <a:gd name="connsiteX25" fmla="*/ 1350335 w 5932967"/>
                <a:gd name="connsiteY25" fmla="*/ 1414130 h 1573619"/>
                <a:gd name="connsiteX26" fmla="*/ 1360967 w 5932967"/>
                <a:gd name="connsiteY26" fmla="*/ 1382233 h 1573619"/>
                <a:gd name="connsiteX27" fmla="*/ 1424763 w 5932967"/>
                <a:gd name="connsiteY27" fmla="*/ 1339702 h 1573619"/>
                <a:gd name="connsiteX28" fmla="*/ 1446028 w 5932967"/>
                <a:gd name="connsiteY28" fmla="*/ 1307805 h 1573619"/>
                <a:gd name="connsiteX29" fmla="*/ 1456660 w 5932967"/>
                <a:gd name="connsiteY29" fmla="*/ 1275907 h 1573619"/>
                <a:gd name="connsiteX30" fmla="*/ 1477926 w 5932967"/>
                <a:gd name="connsiteY30" fmla="*/ 1254642 h 1573619"/>
                <a:gd name="connsiteX31" fmla="*/ 1520456 w 5932967"/>
                <a:gd name="connsiteY31" fmla="*/ 1297172 h 1573619"/>
                <a:gd name="connsiteX32" fmla="*/ 1637414 w 5932967"/>
                <a:gd name="connsiteY32" fmla="*/ 1350335 h 1573619"/>
                <a:gd name="connsiteX33" fmla="*/ 1701209 w 5932967"/>
                <a:gd name="connsiteY33" fmla="*/ 1392865 h 1573619"/>
                <a:gd name="connsiteX34" fmla="*/ 1733107 w 5932967"/>
                <a:gd name="connsiteY34" fmla="*/ 1414130 h 1573619"/>
                <a:gd name="connsiteX35" fmla="*/ 1743740 w 5932967"/>
                <a:gd name="connsiteY35" fmla="*/ 1446028 h 1573619"/>
                <a:gd name="connsiteX36" fmla="*/ 1786270 w 5932967"/>
                <a:gd name="connsiteY36" fmla="*/ 1435395 h 1573619"/>
                <a:gd name="connsiteX37" fmla="*/ 1903228 w 5932967"/>
                <a:gd name="connsiteY37" fmla="*/ 1360968 h 1573619"/>
                <a:gd name="connsiteX38" fmla="*/ 1935126 w 5932967"/>
                <a:gd name="connsiteY38" fmla="*/ 1329070 h 1573619"/>
                <a:gd name="connsiteX39" fmla="*/ 1988288 w 5932967"/>
                <a:gd name="connsiteY39" fmla="*/ 1318437 h 1573619"/>
                <a:gd name="connsiteX40" fmla="*/ 2020186 w 5932967"/>
                <a:gd name="connsiteY40" fmla="*/ 1307805 h 1573619"/>
                <a:gd name="connsiteX41" fmla="*/ 2052084 w 5932967"/>
                <a:gd name="connsiteY41" fmla="*/ 1286540 h 1573619"/>
                <a:gd name="connsiteX42" fmla="*/ 2094614 w 5932967"/>
                <a:gd name="connsiteY42" fmla="*/ 1190847 h 1573619"/>
                <a:gd name="connsiteX43" fmla="*/ 2137144 w 5932967"/>
                <a:gd name="connsiteY43" fmla="*/ 1180214 h 1573619"/>
                <a:gd name="connsiteX44" fmla="*/ 2169042 w 5932967"/>
                <a:gd name="connsiteY44" fmla="*/ 1169581 h 1573619"/>
                <a:gd name="connsiteX45" fmla="*/ 2264735 w 5932967"/>
                <a:gd name="connsiteY45" fmla="*/ 1180214 h 1573619"/>
                <a:gd name="connsiteX46" fmla="*/ 2307265 w 5932967"/>
                <a:gd name="connsiteY46" fmla="*/ 1297172 h 1573619"/>
                <a:gd name="connsiteX47" fmla="*/ 2445488 w 5932967"/>
                <a:gd name="connsiteY47" fmla="*/ 1371600 h 1573619"/>
                <a:gd name="connsiteX48" fmla="*/ 2466754 w 5932967"/>
                <a:gd name="connsiteY48" fmla="*/ 1392865 h 1573619"/>
                <a:gd name="connsiteX49" fmla="*/ 2530549 w 5932967"/>
                <a:gd name="connsiteY49" fmla="*/ 1414130 h 1573619"/>
                <a:gd name="connsiteX50" fmla="*/ 2594344 w 5932967"/>
                <a:gd name="connsiteY50" fmla="*/ 1403498 h 1573619"/>
                <a:gd name="connsiteX51" fmla="*/ 2679405 w 5932967"/>
                <a:gd name="connsiteY51" fmla="*/ 1307805 h 1573619"/>
                <a:gd name="connsiteX52" fmla="*/ 2721935 w 5932967"/>
                <a:gd name="connsiteY52" fmla="*/ 1275907 h 1573619"/>
                <a:gd name="connsiteX53" fmla="*/ 2785730 w 5932967"/>
                <a:gd name="connsiteY53" fmla="*/ 1212112 h 1573619"/>
                <a:gd name="connsiteX54" fmla="*/ 2838893 w 5932967"/>
                <a:gd name="connsiteY54" fmla="*/ 1127051 h 1573619"/>
                <a:gd name="connsiteX55" fmla="*/ 2860158 w 5932967"/>
                <a:gd name="connsiteY55" fmla="*/ 1095154 h 1573619"/>
                <a:gd name="connsiteX56" fmla="*/ 2892056 w 5932967"/>
                <a:gd name="connsiteY56" fmla="*/ 1063256 h 1573619"/>
                <a:gd name="connsiteX57" fmla="*/ 2934586 w 5932967"/>
                <a:gd name="connsiteY57" fmla="*/ 1010093 h 1573619"/>
                <a:gd name="connsiteX58" fmla="*/ 2977116 w 5932967"/>
                <a:gd name="connsiteY58" fmla="*/ 978195 h 1573619"/>
                <a:gd name="connsiteX59" fmla="*/ 3115340 w 5932967"/>
                <a:gd name="connsiteY59" fmla="*/ 765544 h 1573619"/>
                <a:gd name="connsiteX60" fmla="*/ 3179135 w 5932967"/>
                <a:gd name="connsiteY60" fmla="*/ 659219 h 1573619"/>
                <a:gd name="connsiteX61" fmla="*/ 3242930 w 5932967"/>
                <a:gd name="connsiteY61" fmla="*/ 510363 h 1573619"/>
                <a:gd name="connsiteX62" fmla="*/ 3264195 w 5932967"/>
                <a:gd name="connsiteY62" fmla="*/ 414670 h 1573619"/>
                <a:gd name="connsiteX63" fmla="*/ 3349256 w 5932967"/>
                <a:gd name="connsiteY63" fmla="*/ 350875 h 1573619"/>
                <a:gd name="connsiteX64" fmla="*/ 3434316 w 5932967"/>
                <a:gd name="connsiteY64" fmla="*/ 276447 h 1573619"/>
                <a:gd name="connsiteX65" fmla="*/ 3466214 w 5932967"/>
                <a:gd name="connsiteY65" fmla="*/ 265814 h 1573619"/>
                <a:gd name="connsiteX66" fmla="*/ 3551274 w 5932967"/>
                <a:gd name="connsiteY66" fmla="*/ 223284 h 1573619"/>
                <a:gd name="connsiteX67" fmla="*/ 3625702 w 5932967"/>
                <a:gd name="connsiteY67" fmla="*/ 148856 h 1573619"/>
                <a:gd name="connsiteX68" fmla="*/ 3657600 w 5932967"/>
                <a:gd name="connsiteY68" fmla="*/ 127591 h 1573619"/>
                <a:gd name="connsiteX69" fmla="*/ 3721395 w 5932967"/>
                <a:gd name="connsiteY69" fmla="*/ 85061 h 1573619"/>
                <a:gd name="connsiteX70" fmla="*/ 3806456 w 5932967"/>
                <a:gd name="connsiteY70" fmla="*/ 10633 h 1573619"/>
                <a:gd name="connsiteX71" fmla="*/ 3838354 w 5932967"/>
                <a:gd name="connsiteY71" fmla="*/ 0 h 1573619"/>
                <a:gd name="connsiteX72" fmla="*/ 3880884 w 5932967"/>
                <a:gd name="connsiteY72" fmla="*/ 10633 h 1573619"/>
                <a:gd name="connsiteX73" fmla="*/ 3912781 w 5932967"/>
                <a:gd name="connsiteY73" fmla="*/ 74428 h 1573619"/>
                <a:gd name="connsiteX74" fmla="*/ 3870251 w 5932967"/>
                <a:gd name="connsiteY74" fmla="*/ 138223 h 1573619"/>
                <a:gd name="connsiteX75" fmla="*/ 3880884 w 5932967"/>
                <a:gd name="connsiteY75" fmla="*/ 170121 h 1573619"/>
                <a:gd name="connsiteX76" fmla="*/ 3891516 w 5932967"/>
                <a:gd name="connsiteY76" fmla="*/ 223284 h 1573619"/>
                <a:gd name="connsiteX77" fmla="*/ 3955312 w 5932967"/>
                <a:gd name="connsiteY77" fmla="*/ 287079 h 1573619"/>
                <a:gd name="connsiteX78" fmla="*/ 3987209 w 5932967"/>
                <a:gd name="connsiteY78" fmla="*/ 297712 h 1573619"/>
                <a:gd name="connsiteX79" fmla="*/ 4019107 w 5932967"/>
                <a:gd name="connsiteY79" fmla="*/ 329609 h 1573619"/>
                <a:gd name="connsiteX80" fmla="*/ 4051005 w 5932967"/>
                <a:gd name="connsiteY80" fmla="*/ 340242 h 1573619"/>
                <a:gd name="connsiteX81" fmla="*/ 4072270 w 5932967"/>
                <a:gd name="connsiteY81" fmla="*/ 382772 h 1573619"/>
                <a:gd name="connsiteX82" fmla="*/ 4104167 w 5932967"/>
                <a:gd name="connsiteY82" fmla="*/ 414670 h 1573619"/>
                <a:gd name="connsiteX83" fmla="*/ 4136065 w 5932967"/>
                <a:gd name="connsiteY83" fmla="*/ 531628 h 1573619"/>
                <a:gd name="connsiteX84" fmla="*/ 4178595 w 5932967"/>
                <a:gd name="connsiteY84" fmla="*/ 606056 h 1573619"/>
                <a:gd name="connsiteX85" fmla="*/ 4221126 w 5932967"/>
                <a:gd name="connsiteY85" fmla="*/ 616688 h 1573619"/>
                <a:gd name="connsiteX86" fmla="*/ 4253023 w 5932967"/>
                <a:gd name="connsiteY86" fmla="*/ 637954 h 1573619"/>
                <a:gd name="connsiteX87" fmla="*/ 4284921 w 5932967"/>
                <a:gd name="connsiteY87" fmla="*/ 648586 h 1573619"/>
                <a:gd name="connsiteX88" fmla="*/ 4295554 w 5932967"/>
                <a:gd name="connsiteY88" fmla="*/ 680484 h 1573619"/>
                <a:gd name="connsiteX89" fmla="*/ 4316819 w 5932967"/>
                <a:gd name="connsiteY89" fmla="*/ 712381 h 1573619"/>
                <a:gd name="connsiteX90" fmla="*/ 4327451 w 5932967"/>
                <a:gd name="connsiteY90" fmla="*/ 882502 h 1573619"/>
                <a:gd name="connsiteX91" fmla="*/ 4348716 w 5932967"/>
                <a:gd name="connsiteY91" fmla="*/ 914400 h 1573619"/>
                <a:gd name="connsiteX92" fmla="*/ 4412512 w 5932967"/>
                <a:gd name="connsiteY92" fmla="*/ 978195 h 1573619"/>
                <a:gd name="connsiteX93" fmla="*/ 4476307 w 5932967"/>
                <a:gd name="connsiteY93" fmla="*/ 1052623 h 1573619"/>
                <a:gd name="connsiteX94" fmla="*/ 4497572 w 5932967"/>
                <a:gd name="connsiteY94" fmla="*/ 1137684 h 1573619"/>
                <a:gd name="connsiteX95" fmla="*/ 4508205 w 5932967"/>
                <a:gd name="connsiteY95" fmla="*/ 1180214 h 1573619"/>
                <a:gd name="connsiteX96" fmla="*/ 4572000 w 5932967"/>
                <a:gd name="connsiteY96" fmla="*/ 1233377 h 1573619"/>
                <a:gd name="connsiteX97" fmla="*/ 4603898 w 5932967"/>
                <a:gd name="connsiteY97" fmla="*/ 1244009 h 1573619"/>
                <a:gd name="connsiteX98" fmla="*/ 4646428 w 5932967"/>
                <a:gd name="connsiteY98" fmla="*/ 1265275 h 1573619"/>
                <a:gd name="connsiteX99" fmla="*/ 4731488 w 5932967"/>
                <a:gd name="connsiteY99" fmla="*/ 1307805 h 1573619"/>
                <a:gd name="connsiteX100" fmla="*/ 4774019 w 5932967"/>
                <a:gd name="connsiteY100" fmla="*/ 1360968 h 1573619"/>
                <a:gd name="connsiteX101" fmla="*/ 4784651 w 5932967"/>
                <a:gd name="connsiteY101" fmla="*/ 1392865 h 1573619"/>
                <a:gd name="connsiteX102" fmla="*/ 4848447 w 5932967"/>
                <a:gd name="connsiteY102" fmla="*/ 1414130 h 1573619"/>
                <a:gd name="connsiteX103" fmla="*/ 4880344 w 5932967"/>
                <a:gd name="connsiteY103" fmla="*/ 1435395 h 1573619"/>
                <a:gd name="connsiteX104" fmla="*/ 4944140 w 5932967"/>
                <a:gd name="connsiteY104" fmla="*/ 1382233 h 1573619"/>
                <a:gd name="connsiteX105" fmla="*/ 4965405 w 5932967"/>
                <a:gd name="connsiteY105" fmla="*/ 1339702 h 1573619"/>
                <a:gd name="connsiteX106" fmla="*/ 5029200 w 5932967"/>
                <a:gd name="connsiteY106" fmla="*/ 1297172 h 1573619"/>
                <a:gd name="connsiteX107" fmla="*/ 5092995 w 5932967"/>
                <a:gd name="connsiteY107" fmla="*/ 1265275 h 1573619"/>
                <a:gd name="connsiteX108" fmla="*/ 5114260 w 5932967"/>
                <a:gd name="connsiteY108" fmla="*/ 1244009 h 1573619"/>
                <a:gd name="connsiteX109" fmla="*/ 5178056 w 5932967"/>
                <a:gd name="connsiteY109" fmla="*/ 1201479 h 1573619"/>
                <a:gd name="connsiteX110" fmla="*/ 5220586 w 5932967"/>
                <a:gd name="connsiteY110" fmla="*/ 1137684 h 1573619"/>
                <a:gd name="connsiteX111" fmla="*/ 5252484 w 5932967"/>
                <a:gd name="connsiteY111" fmla="*/ 1095154 h 1573619"/>
                <a:gd name="connsiteX112" fmla="*/ 5316279 w 5932967"/>
                <a:gd name="connsiteY112" fmla="*/ 1073888 h 1573619"/>
                <a:gd name="connsiteX113" fmla="*/ 5401340 w 5932967"/>
                <a:gd name="connsiteY113" fmla="*/ 1116419 h 1573619"/>
                <a:gd name="connsiteX114" fmla="*/ 5454502 w 5932967"/>
                <a:gd name="connsiteY114" fmla="*/ 1222744 h 1573619"/>
                <a:gd name="connsiteX115" fmla="*/ 5497033 w 5932967"/>
                <a:gd name="connsiteY115" fmla="*/ 1233377 h 1573619"/>
                <a:gd name="connsiteX116" fmla="*/ 5560828 w 5932967"/>
                <a:gd name="connsiteY116" fmla="*/ 1254642 h 1573619"/>
                <a:gd name="connsiteX117" fmla="*/ 5571460 w 5932967"/>
                <a:gd name="connsiteY117" fmla="*/ 1286540 h 1573619"/>
                <a:gd name="connsiteX118" fmla="*/ 5571460 w 5932967"/>
                <a:gd name="connsiteY118" fmla="*/ 1360968 h 1573619"/>
                <a:gd name="connsiteX119" fmla="*/ 5592726 w 5932967"/>
                <a:gd name="connsiteY119" fmla="*/ 1382233 h 1573619"/>
                <a:gd name="connsiteX120" fmla="*/ 5816009 w 5932967"/>
                <a:gd name="connsiteY120" fmla="*/ 1403498 h 1573619"/>
                <a:gd name="connsiteX121" fmla="*/ 5869172 w 5932967"/>
                <a:gd name="connsiteY121" fmla="*/ 1414130 h 1573619"/>
                <a:gd name="connsiteX122" fmla="*/ 5932967 w 5932967"/>
                <a:gd name="connsiteY122" fmla="*/ 1435395 h 1573619"/>
                <a:gd name="connsiteX0" fmla="*/ 0 w 5932967"/>
                <a:gd name="connsiteY0" fmla="*/ 584791 h 1573619"/>
                <a:gd name="connsiteX1" fmla="*/ 138223 w 5932967"/>
                <a:gd name="connsiteY1" fmla="*/ 510363 h 1573619"/>
                <a:gd name="connsiteX2" fmla="*/ 191386 w 5932967"/>
                <a:gd name="connsiteY2" fmla="*/ 467833 h 1573619"/>
                <a:gd name="connsiteX3" fmla="*/ 212651 w 5932967"/>
                <a:gd name="connsiteY3" fmla="*/ 574158 h 1573619"/>
                <a:gd name="connsiteX4" fmla="*/ 244549 w 5932967"/>
                <a:gd name="connsiteY4" fmla="*/ 606056 h 1573619"/>
                <a:gd name="connsiteX5" fmla="*/ 276447 w 5932967"/>
                <a:gd name="connsiteY5" fmla="*/ 648586 h 1573619"/>
                <a:gd name="connsiteX6" fmla="*/ 287079 w 5932967"/>
                <a:gd name="connsiteY6" fmla="*/ 691116 h 1573619"/>
                <a:gd name="connsiteX7" fmla="*/ 340242 w 5932967"/>
                <a:gd name="connsiteY7" fmla="*/ 776177 h 1573619"/>
                <a:gd name="connsiteX8" fmla="*/ 425302 w 5932967"/>
                <a:gd name="connsiteY8" fmla="*/ 786809 h 1573619"/>
                <a:gd name="connsiteX9" fmla="*/ 467833 w 5932967"/>
                <a:gd name="connsiteY9" fmla="*/ 871870 h 1573619"/>
                <a:gd name="connsiteX10" fmla="*/ 552893 w 5932967"/>
                <a:gd name="connsiteY10" fmla="*/ 946298 h 1573619"/>
                <a:gd name="connsiteX11" fmla="*/ 584791 w 5932967"/>
                <a:gd name="connsiteY11" fmla="*/ 967563 h 1573619"/>
                <a:gd name="connsiteX12" fmla="*/ 648586 w 5932967"/>
                <a:gd name="connsiteY12" fmla="*/ 1073888 h 1573619"/>
                <a:gd name="connsiteX13" fmla="*/ 669851 w 5932967"/>
                <a:gd name="connsiteY13" fmla="*/ 1105786 h 1573619"/>
                <a:gd name="connsiteX14" fmla="*/ 733647 w 5932967"/>
                <a:gd name="connsiteY14" fmla="*/ 1137684 h 1573619"/>
                <a:gd name="connsiteX15" fmla="*/ 765544 w 5932967"/>
                <a:gd name="connsiteY15" fmla="*/ 1169581 h 1573619"/>
                <a:gd name="connsiteX16" fmla="*/ 786809 w 5932967"/>
                <a:gd name="connsiteY16" fmla="*/ 1233377 h 1573619"/>
                <a:gd name="connsiteX17" fmla="*/ 829340 w 5932967"/>
                <a:gd name="connsiteY17" fmla="*/ 1307805 h 1573619"/>
                <a:gd name="connsiteX18" fmla="*/ 935665 w 5932967"/>
                <a:gd name="connsiteY18" fmla="*/ 1350335 h 1573619"/>
                <a:gd name="connsiteX19" fmla="*/ 967563 w 5932967"/>
                <a:gd name="connsiteY19" fmla="*/ 1371600 h 1573619"/>
                <a:gd name="connsiteX20" fmla="*/ 1020726 w 5932967"/>
                <a:gd name="connsiteY20" fmla="*/ 1520456 h 1573619"/>
                <a:gd name="connsiteX21" fmla="*/ 1084521 w 5932967"/>
                <a:gd name="connsiteY21" fmla="*/ 1541721 h 1573619"/>
                <a:gd name="connsiteX22" fmla="*/ 1105786 w 5932967"/>
                <a:gd name="connsiteY22" fmla="*/ 1573619 h 1573619"/>
                <a:gd name="connsiteX23" fmla="*/ 1265274 w 5932967"/>
                <a:gd name="connsiteY23" fmla="*/ 1541721 h 1573619"/>
                <a:gd name="connsiteX24" fmla="*/ 1350335 w 5932967"/>
                <a:gd name="connsiteY24" fmla="*/ 1414130 h 1573619"/>
                <a:gd name="connsiteX25" fmla="*/ 1360967 w 5932967"/>
                <a:gd name="connsiteY25" fmla="*/ 1382233 h 1573619"/>
                <a:gd name="connsiteX26" fmla="*/ 1424763 w 5932967"/>
                <a:gd name="connsiteY26" fmla="*/ 1339702 h 1573619"/>
                <a:gd name="connsiteX27" fmla="*/ 1446028 w 5932967"/>
                <a:gd name="connsiteY27" fmla="*/ 1307805 h 1573619"/>
                <a:gd name="connsiteX28" fmla="*/ 1456660 w 5932967"/>
                <a:gd name="connsiteY28" fmla="*/ 1275907 h 1573619"/>
                <a:gd name="connsiteX29" fmla="*/ 1477926 w 5932967"/>
                <a:gd name="connsiteY29" fmla="*/ 1254642 h 1573619"/>
                <a:gd name="connsiteX30" fmla="*/ 1520456 w 5932967"/>
                <a:gd name="connsiteY30" fmla="*/ 1297172 h 1573619"/>
                <a:gd name="connsiteX31" fmla="*/ 1637414 w 5932967"/>
                <a:gd name="connsiteY31" fmla="*/ 1350335 h 1573619"/>
                <a:gd name="connsiteX32" fmla="*/ 1701209 w 5932967"/>
                <a:gd name="connsiteY32" fmla="*/ 1392865 h 1573619"/>
                <a:gd name="connsiteX33" fmla="*/ 1733107 w 5932967"/>
                <a:gd name="connsiteY33" fmla="*/ 1414130 h 1573619"/>
                <a:gd name="connsiteX34" fmla="*/ 1743740 w 5932967"/>
                <a:gd name="connsiteY34" fmla="*/ 1446028 h 1573619"/>
                <a:gd name="connsiteX35" fmla="*/ 1786270 w 5932967"/>
                <a:gd name="connsiteY35" fmla="*/ 1435395 h 1573619"/>
                <a:gd name="connsiteX36" fmla="*/ 1903228 w 5932967"/>
                <a:gd name="connsiteY36" fmla="*/ 1360968 h 1573619"/>
                <a:gd name="connsiteX37" fmla="*/ 1935126 w 5932967"/>
                <a:gd name="connsiteY37" fmla="*/ 1329070 h 1573619"/>
                <a:gd name="connsiteX38" fmla="*/ 1988288 w 5932967"/>
                <a:gd name="connsiteY38" fmla="*/ 1318437 h 1573619"/>
                <a:gd name="connsiteX39" fmla="*/ 2020186 w 5932967"/>
                <a:gd name="connsiteY39" fmla="*/ 1307805 h 1573619"/>
                <a:gd name="connsiteX40" fmla="*/ 2052084 w 5932967"/>
                <a:gd name="connsiteY40" fmla="*/ 1286540 h 1573619"/>
                <a:gd name="connsiteX41" fmla="*/ 2094614 w 5932967"/>
                <a:gd name="connsiteY41" fmla="*/ 1190847 h 1573619"/>
                <a:gd name="connsiteX42" fmla="*/ 2137144 w 5932967"/>
                <a:gd name="connsiteY42" fmla="*/ 1180214 h 1573619"/>
                <a:gd name="connsiteX43" fmla="*/ 2169042 w 5932967"/>
                <a:gd name="connsiteY43" fmla="*/ 1169581 h 1573619"/>
                <a:gd name="connsiteX44" fmla="*/ 2264735 w 5932967"/>
                <a:gd name="connsiteY44" fmla="*/ 1180214 h 1573619"/>
                <a:gd name="connsiteX45" fmla="*/ 2307265 w 5932967"/>
                <a:gd name="connsiteY45" fmla="*/ 1297172 h 1573619"/>
                <a:gd name="connsiteX46" fmla="*/ 2445488 w 5932967"/>
                <a:gd name="connsiteY46" fmla="*/ 1371600 h 1573619"/>
                <a:gd name="connsiteX47" fmla="*/ 2466754 w 5932967"/>
                <a:gd name="connsiteY47" fmla="*/ 1392865 h 1573619"/>
                <a:gd name="connsiteX48" fmla="*/ 2530549 w 5932967"/>
                <a:gd name="connsiteY48" fmla="*/ 1414130 h 1573619"/>
                <a:gd name="connsiteX49" fmla="*/ 2594344 w 5932967"/>
                <a:gd name="connsiteY49" fmla="*/ 1403498 h 1573619"/>
                <a:gd name="connsiteX50" fmla="*/ 2679405 w 5932967"/>
                <a:gd name="connsiteY50" fmla="*/ 1307805 h 1573619"/>
                <a:gd name="connsiteX51" fmla="*/ 2721935 w 5932967"/>
                <a:gd name="connsiteY51" fmla="*/ 1275907 h 1573619"/>
                <a:gd name="connsiteX52" fmla="*/ 2785730 w 5932967"/>
                <a:gd name="connsiteY52" fmla="*/ 1212112 h 1573619"/>
                <a:gd name="connsiteX53" fmla="*/ 2838893 w 5932967"/>
                <a:gd name="connsiteY53" fmla="*/ 1127051 h 1573619"/>
                <a:gd name="connsiteX54" fmla="*/ 2860158 w 5932967"/>
                <a:gd name="connsiteY54" fmla="*/ 1095154 h 1573619"/>
                <a:gd name="connsiteX55" fmla="*/ 2892056 w 5932967"/>
                <a:gd name="connsiteY55" fmla="*/ 1063256 h 1573619"/>
                <a:gd name="connsiteX56" fmla="*/ 2934586 w 5932967"/>
                <a:gd name="connsiteY56" fmla="*/ 1010093 h 1573619"/>
                <a:gd name="connsiteX57" fmla="*/ 2977116 w 5932967"/>
                <a:gd name="connsiteY57" fmla="*/ 978195 h 1573619"/>
                <a:gd name="connsiteX58" fmla="*/ 3115340 w 5932967"/>
                <a:gd name="connsiteY58" fmla="*/ 765544 h 1573619"/>
                <a:gd name="connsiteX59" fmla="*/ 3179135 w 5932967"/>
                <a:gd name="connsiteY59" fmla="*/ 659219 h 1573619"/>
                <a:gd name="connsiteX60" fmla="*/ 3242930 w 5932967"/>
                <a:gd name="connsiteY60" fmla="*/ 510363 h 1573619"/>
                <a:gd name="connsiteX61" fmla="*/ 3264195 w 5932967"/>
                <a:gd name="connsiteY61" fmla="*/ 414670 h 1573619"/>
                <a:gd name="connsiteX62" fmla="*/ 3349256 w 5932967"/>
                <a:gd name="connsiteY62" fmla="*/ 350875 h 1573619"/>
                <a:gd name="connsiteX63" fmla="*/ 3434316 w 5932967"/>
                <a:gd name="connsiteY63" fmla="*/ 276447 h 1573619"/>
                <a:gd name="connsiteX64" fmla="*/ 3466214 w 5932967"/>
                <a:gd name="connsiteY64" fmla="*/ 265814 h 1573619"/>
                <a:gd name="connsiteX65" fmla="*/ 3551274 w 5932967"/>
                <a:gd name="connsiteY65" fmla="*/ 223284 h 1573619"/>
                <a:gd name="connsiteX66" fmla="*/ 3625702 w 5932967"/>
                <a:gd name="connsiteY66" fmla="*/ 148856 h 1573619"/>
                <a:gd name="connsiteX67" fmla="*/ 3657600 w 5932967"/>
                <a:gd name="connsiteY67" fmla="*/ 127591 h 1573619"/>
                <a:gd name="connsiteX68" fmla="*/ 3721395 w 5932967"/>
                <a:gd name="connsiteY68" fmla="*/ 85061 h 1573619"/>
                <a:gd name="connsiteX69" fmla="*/ 3806456 w 5932967"/>
                <a:gd name="connsiteY69" fmla="*/ 10633 h 1573619"/>
                <a:gd name="connsiteX70" fmla="*/ 3838354 w 5932967"/>
                <a:gd name="connsiteY70" fmla="*/ 0 h 1573619"/>
                <a:gd name="connsiteX71" fmla="*/ 3880884 w 5932967"/>
                <a:gd name="connsiteY71" fmla="*/ 10633 h 1573619"/>
                <a:gd name="connsiteX72" fmla="*/ 3912781 w 5932967"/>
                <a:gd name="connsiteY72" fmla="*/ 74428 h 1573619"/>
                <a:gd name="connsiteX73" fmla="*/ 3870251 w 5932967"/>
                <a:gd name="connsiteY73" fmla="*/ 138223 h 1573619"/>
                <a:gd name="connsiteX74" fmla="*/ 3880884 w 5932967"/>
                <a:gd name="connsiteY74" fmla="*/ 170121 h 1573619"/>
                <a:gd name="connsiteX75" fmla="*/ 3891516 w 5932967"/>
                <a:gd name="connsiteY75" fmla="*/ 223284 h 1573619"/>
                <a:gd name="connsiteX76" fmla="*/ 3955312 w 5932967"/>
                <a:gd name="connsiteY76" fmla="*/ 287079 h 1573619"/>
                <a:gd name="connsiteX77" fmla="*/ 3987209 w 5932967"/>
                <a:gd name="connsiteY77" fmla="*/ 297712 h 1573619"/>
                <a:gd name="connsiteX78" fmla="*/ 4019107 w 5932967"/>
                <a:gd name="connsiteY78" fmla="*/ 329609 h 1573619"/>
                <a:gd name="connsiteX79" fmla="*/ 4051005 w 5932967"/>
                <a:gd name="connsiteY79" fmla="*/ 340242 h 1573619"/>
                <a:gd name="connsiteX80" fmla="*/ 4072270 w 5932967"/>
                <a:gd name="connsiteY80" fmla="*/ 382772 h 1573619"/>
                <a:gd name="connsiteX81" fmla="*/ 4104167 w 5932967"/>
                <a:gd name="connsiteY81" fmla="*/ 414670 h 1573619"/>
                <a:gd name="connsiteX82" fmla="*/ 4136065 w 5932967"/>
                <a:gd name="connsiteY82" fmla="*/ 531628 h 1573619"/>
                <a:gd name="connsiteX83" fmla="*/ 4178595 w 5932967"/>
                <a:gd name="connsiteY83" fmla="*/ 606056 h 1573619"/>
                <a:gd name="connsiteX84" fmla="*/ 4221126 w 5932967"/>
                <a:gd name="connsiteY84" fmla="*/ 616688 h 1573619"/>
                <a:gd name="connsiteX85" fmla="*/ 4253023 w 5932967"/>
                <a:gd name="connsiteY85" fmla="*/ 637954 h 1573619"/>
                <a:gd name="connsiteX86" fmla="*/ 4284921 w 5932967"/>
                <a:gd name="connsiteY86" fmla="*/ 648586 h 1573619"/>
                <a:gd name="connsiteX87" fmla="*/ 4295554 w 5932967"/>
                <a:gd name="connsiteY87" fmla="*/ 680484 h 1573619"/>
                <a:gd name="connsiteX88" fmla="*/ 4316819 w 5932967"/>
                <a:gd name="connsiteY88" fmla="*/ 712381 h 1573619"/>
                <a:gd name="connsiteX89" fmla="*/ 4327451 w 5932967"/>
                <a:gd name="connsiteY89" fmla="*/ 882502 h 1573619"/>
                <a:gd name="connsiteX90" fmla="*/ 4348716 w 5932967"/>
                <a:gd name="connsiteY90" fmla="*/ 914400 h 1573619"/>
                <a:gd name="connsiteX91" fmla="*/ 4412512 w 5932967"/>
                <a:gd name="connsiteY91" fmla="*/ 978195 h 1573619"/>
                <a:gd name="connsiteX92" fmla="*/ 4476307 w 5932967"/>
                <a:gd name="connsiteY92" fmla="*/ 1052623 h 1573619"/>
                <a:gd name="connsiteX93" fmla="*/ 4497572 w 5932967"/>
                <a:gd name="connsiteY93" fmla="*/ 1137684 h 1573619"/>
                <a:gd name="connsiteX94" fmla="*/ 4508205 w 5932967"/>
                <a:gd name="connsiteY94" fmla="*/ 1180214 h 1573619"/>
                <a:gd name="connsiteX95" fmla="*/ 4572000 w 5932967"/>
                <a:gd name="connsiteY95" fmla="*/ 1233377 h 1573619"/>
                <a:gd name="connsiteX96" fmla="*/ 4603898 w 5932967"/>
                <a:gd name="connsiteY96" fmla="*/ 1244009 h 1573619"/>
                <a:gd name="connsiteX97" fmla="*/ 4646428 w 5932967"/>
                <a:gd name="connsiteY97" fmla="*/ 1265275 h 1573619"/>
                <a:gd name="connsiteX98" fmla="*/ 4731488 w 5932967"/>
                <a:gd name="connsiteY98" fmla="*/ 1307805 h 1573619"/>
                <a:gd name="connsiteX99" fmla="*/ 4774019 w 5932967"/>
                <a:gd name="connsiteY99" fmla="*/ 1360968 h 1573619"/>
                <a:gd name="connsiteX100" fmla="*/ 4784651 w 5932967"/>
                <a:gd name="connsiteY100" fmla="*/ 1392865 h 1573619"/>
                <a:gd name="connsiteX101" fmla="*/ 4848447 w 5932967"/>
                <a:gd name="connsiteY101" fmla="*/ 1414130 h 1573619"/>
                <a:gd name="connsiteX102" fmla="*/ 4880344 w 5932967"/>
                <a:gd name="connsiteY102" fmla="*/ 1435395 h 1573619"/>
                <a:gd name="connsiteX103" fmla="*/ 4944140 w 5932967"/>
                <a:gd name="connsiteY103" fmla="*/ 1382233 h 1573619"/>
                <a:gd name="connsiteX104" fmla="*/ 4965405 w 5932967"/>
                <a:gd name="connsiteY104" fmla="*/ 1339702 h 1573619"/>
                <a:gd name="connsiteX105" fmla="*/ 5029200 w 5932967"/>
                <a:gd name="connsiteY105" fmla="*/ 1297172 h 1573619"/>
                <a:gd name="connsiteX106" fmla="*/ 5092995 w 5932967"/>
                <a:gd name="connsiteY106" fmla="*/ 1265275 h 1573619"/>
                <a:gd name="connsiteX107" fmla="*/ 5114260 w 5932967"/>
                <a:gd name="connsiteY107" fmla="*/ 1244009 h 1573619"/>
                <a:gd name="connsiteX108" fmla="*/ 5178056 w 5932967"/>
                <a:gd name="connsiteY108" fmla="*/ 1201479 h 1573619"/>
                <a:gd name="connsiteX109" fmla="*/ 5220586 w 5932967"/>
                <a:gd name="connsiteY109" fmla="*/ 1137684 h 1573619"/>
                <a:gd name="connsiteX110" fmla="*/ 5252484 w 5932967"/>
                <a:gd name="connsiteY110" fmla="*/ 1095154 h 1573619"/>
                <a:gd name="connsiteX111" fmla="*/ 5316279 w 5932967"/>
                <a:gd name="connsiteY111" fmla="*/ 1073888 h 1573619"/>
                <a:gd name="connsiteX112" fmla="*/ 5401340 w 5932967"/>
                <a:gd name="connsiteY112" fmla="*/ 1116419 h 1573619"/>
                <a:gd name="connsiteX113" fmla="*/ 5454502 w 5932967"/>
                <a:gd name="connsiteY113" fmla="*/ 1222744 h 1573619"/>
                <a:gd name="connsiteX114" fmla="*/ 5497033 w 5932967"/>
                <a:gd name="connsiteY114" fmla="*/ 1233377 h 1573619"/>
                <a:gd name="connsiteX115" fmla="*/ 5560828 w 5932967"/>
                <a:gd name="connsiteY115" fmla="*/ 1254642 h 1573619"/>
                <a:gd name="connsiteX116" fmla="*/ 5571460 w 5932967"/>
                <a:gd name="connsiteY116" fmla="*/ 1286540 h 1573619"/>
                <a:gd name="connsiteX117" fmla="*/ 5571460 w 5932967"/>
                <a:gd name="connsiteY117" fmla="*/ 1360968 h 1573619"/>
                <a:gd name="connsiteX118" fmla="*/ 5592726 w 5932967"/>
                <a:gd name="connsiteY118" fmla="*/ 1382233 h 1573619"/>
                <a:gd name="connsiteX119" fmla="*/ 5816009 w 5932967"/>
                <a:gd name="connsiteY119" fmla="*/ 1403498 h 1573619"/>
                <a:gd name="connsiteX120" fmla="*/ 5869172 w 5932967"/>
                <a:gd name="connsiteY120" fmla="*/ 1414130 h 1573619"/>
                <a:gd name="connsiteX121" fmla="*/ 5932967 w 5932967"/>
                <a:gd name="connsiteY121" fmla="*/ 1435395 h 1573619"/>
                <a:gd name="connsiteX0" fmla="*/ 0 w 5932967"/>
                <a:gd name="connsiteY0" fmla="*/ 584791 h 1573619"/>
                <a:gd name="connsiteX1" fmla="*/ 138223 w 5932967"/>
                <a:gd name="connsiteY1" fmla="*/ 510363 h 1573619"/>
                <a:gd name="connsiteX2" fmla="*/ 191386 w 5932967"/>
                <a:gd name="connsiteY2" fmla="*/ 467833 h 1573619"/>
                <a:gd name="connsiteX3" fmla="*/ 212651 w 5932967"/>
                <a:gd name="connsiteY3" fmla="*/ 574158 h 1573619"/>
                <a:gd name="connsiteX4" fmla="*/ 276447 w 5932967"/>
                <a:gd name="connsiteY4" fmla="*/ 648586 h 1573619"/>
                <a:gd name="connsiteX5" fmla="*/ 287079 w 5932967"/>
                <a:gd name="connsiteY5" fmla="*/ 691116 h 1573619"/>
                <a:gd name="connsiteX6" fmla="*/ 340242 w 5932967"/>
                <a:gd name="connsiteY6" fmla="*/ 776177 h 1573619"/>
                <a:gd name="connsiteX7" fmla="*/ 425302 w 5932967"/>
                <a:gd name="connsiteY7" fmla="*/ 786809 h 1573619"/>
                <a:gd name="connsiteX8" fmla="*/ 467833 w 5932967"/>
                <a:gd name="connsiteY8" fmla="*/ 871870 h 1573619"/>
                <a:gd name="connsiteX9" fmla="*/ 552893 w 5932967"/>
                <a:gd name="connsiteY9" fmla="*/ 946298 h 1573619"/>
                <a:gd name="connsiteX10" fmla="*/ 584791 w 5932967"/>
                <a:gd name="connsiteY10" fmla="*/ 967563 h 1573619"/>
                <a:gd name="connsiteX11" fmla="*/ 648586 w 5932967"/>
                <a:gd name="connsiteY11" fmla="*/ 1073888 h 1573619"/>
                <a:gd name="connsiteX12" fmla="*/ 669851 w 5932967"/>
                <a:gd name="connsiteY12" fmla="*/ 1105786 h 1573619"/>
                <a:gd name="connsiteX13" fmla="*/ 733647 w 5932967"/>
                <a:gd name="connsiteY13" fmla="*/ 1137684 h 1573619"/>
                <a:gd name="connsiteX14" fmla="*/ 765544 w 5932967"/>
                <a:gd name="connsiteY14" fmla="*/ 1169581 h 1573619"/>
                <a:gd name="connsiteX15" fmla="*/ 786809 w 5932967"/>
                <a:gd name="connsiteY15" fmla="*/ 1233377 h 1573619"/>
                <a:gd name="connsiteX16" fmla="*/ 829340 w 5932967"/>
                <a:gd name="connsiteY16" fmla="*/ 1307805 h 1573619"/>
                <a:gd name="connsiteX17" fmla="*/ 935665 w 5932967"/>
                <a:gd name="connsiteY17" fmla="*/ 1350335 h 1573619"/>
                <a:gd name="connsiteX18" fmla="*/ 967563 w 5932967"/>
                <a:gd name="connsiteY18" fmla="*/ 1371600 h 1573619"/>
                <a:gd name="connsiteX19" fmla="*/ 1020726 w 5932967"/>
                <a:gd name="connsiteY19" fmla="*/ 1520456 h 1573619"/>
                <a:gd name="connsiteX20" fmla="*/ 1084521 w 5932967"/>
                <a:gd name="connsiteY20" fmla="*/ 1541721 h 1573619"/>
                <a:gd name="connsiteX21" fmla="*/ 1105786 w 5932967"/>
                <a:gd name="connsiteY21" fmla="*/ 1573619 h 1573619"/>
                <a:gd name="connsiteX22" fmla="*/ 1265274 w 5932967"/>
                <a:gd name="connsiteY22" fmla="*/ 1541721 h 1573619"/>
                <a:gd name="connsiteX23" fmla="*/ 1350335 w 5932967"/>
                <a:gd name="connsiteY23" fmla="*/ 1414130 h 1573619"/>
                <a:gd name="connsiteX24" fmla="*/ 1360967 w 5932967"/>
                <a:gd name="connsiteY24" fmla="*/ 1382233 h 1573619"/>
                <a:gd name="connsiteX25" fmla="*/ 1424763 w 5932967"/>
                <a:gd name="connsiteY25" fmla="*/ 1339702 h 1573619"/>
                <a:gd name="connsiteX26" fmla="*/ 1446028 w 5932967"/>
                <a:gd name="connsiteY26" fmla="*/ 1307805 h 1573619"/>
                <a:gd name="connsiteX27" fmla="*/ 1456660 w 5932967"/>
                <a:gd name="connsiteY27" fmla="*/ 1275907 h 1573619"/>
                <a:gd name="connsiteX28" fmla="*/ 1477926 w 5932967"/>
                <a:gd name="connsiteY28" fmla="*/ 1254642 h 1573619"/>
                <a:gd name="connsiteX29" fmla="*/ 1520456 w 5932967"/>
                <a:gd name="connsiteY29" fmla="*/ 1297172 h 1573619"/>
                <a:gd name="connsiteX30" fmla="*/ 1637414 w 5932967"/>
                <a:gd name="connsiteY30" fmla="*/ 1350335 h 1573619"/>
                <a:gd name="connsiteX31" fmla="*/ 1701209 w 5932967"/>
                <a:gd name="connsiteY31" fmla="*/ 1392865 h 1573619"/>
                <a:gd name="connsiteX32" fmla="*/ 1733107 w 5932967"/>
                <a:gd name="connsiteY32" fmla="*/ 1414130 h 1573619"/>
                <a:gd name="connsiteX33" fmla="*/ 1743740 w 5932967"/>
                <a:gd name="connsiteY33" fmla="*/ 1446028 h 1573619"/>
                <a:gd name="connsiteX34" fmla="*/ 1786270 w 5932967"/>
                <a:gd name="connsiteY34" fmla="*/ 1435395 h 1573619"/>
                <a:gd name="connsiteX35" fmla="*/ 1903228 w 5932967"/>
                <a:gd name="connsiteY35" fmla="*/ 1360968 h 1573619"/>
                <a:gd name="connsiteX36" fmla="*/ 1935126 w 5932967"/>
                <a:gd name="connsiteY36" fmla="*/ 1329070 h 1573619"/>
                <a:gd name="connsiteX37" fmla="*/ 1988288 w 5932967"/>
                <a:gd name="connsiteY37" fmla="*/ 1318437 h 1573619"/>
                <a:gd name="connsiteX38" fmla="*/ 2020186 w 5932967"/>
                <a:gd name="connsiteY38" fmla="*/ 1307805 h 1573619"/>
                <a:gd name="connsiteX39" fmla="*/ 2052084 w 5932967"/>
                <a:gd name="connsiteY39" fmla="*/ 1286540 h 1573619"/>
                <a:gd name="connsiteX40" fmla="*/ 2094614 w 5932967"/>
                <a:gd name="connsiteY40" fmla="*/ 1190847 h 1573619"/>
                <a:gd name="connsiteX41" fmla="*/ 2137144 w 5932967"/>
                <a:gd name="connsiteY41" fmla="*/ 1180214 h 1573619"/>
                <a:gd name="connsiteX42" fmla="*/ 2169042 w 5932967"/>
                <a:gd name="connsiteY42" fmla="*/ 1169581 h 1573619"/>
                <a:gd name="connsiteX43" fmla="*/ 2264735 w 5932967"/>
                <a:gd name="connsiteY43" fmla="*/ 1180214 h 1573619"/>
                <a:gd name="connsiteX44" fmla="*/ 2307265 w 5932967"/>
                <a:gd name="connsiteY44" fmla="*/ 1297172 h 1573619"/>
                <a:gd name="connsiteX45" fmla="*/ 2445488 w 5932967"/>
                <a:gd name="connsiteY45" fmla="*/ 1371600 h 1573619"/>
                <a:gd name="connsiteX46" fmla="*/ 2466754 w 5932967"/>
                <a:gd name="connsiteY46" fmla="*/ 1392865 h 1573619"/>
                <a:gd name="connsiteX47" fmla="*/ 2530549 w 5932967"/>
                <a:gd name="connsiteY47" fmla="*/ 1414130 h 1573619"/>
                <a:gd name="connsiteX48" fmla="*/ 2594344 w 5932967"/>
                <a:gd name="connsiteY48" fmla="*/ 1403498 h 1573619"/>
                <a:gd name="connsiteX49" fmla="*/ 2679405 w 5932967"/>
                <a:gd name="connsiteY49" fmla="*/ 1307805 h 1573619"/>
                <a:gd name="connsiteX50" fmla="*/ 2721935 w 5932967"/>
                <a:gd name="connsiteY50" fmla="*/ 1275907 h 1573619"/>
                <a:gd name="connsiteX51" fmla="*/ 2785730 w 5932967"/>
                <a:gd name="connsiteY51" fmla="*/ 1212112 h 1573619"/>
                <a:gd name="connsiteX52" fmla="*/ 2838893 w 5932967"/>
                <a:gd name="connsiteY52" fmla="*/ 1127051 h 1573619"/>
                <a:gd name="connsiteX53" fmla="*/ 2860158 w 5932967"/>
                <a:gd name="connsiteY53" fmla="*/ 1095154 h 1573619"/>
                <a:gd name="connsiteX54" fmla="*/ 2892056 w 5932967"/>
                <a:gd name="connsiteY54" fmla="*/ 1063256 h 1573619"/>
                <a:gd name="connsiteX55" fmla="*/ 2934586 w 5932967"/>
                <a:gd name="connsiteY55" fmla="*/ 1010093 h 1573619"/>
                <a:gd name="connsiteX56" fmla="*/ 2977116 w 5932967"/>
                <a:gd name="connsiteY56" fmla="*/ 978195 h 1573619"/>
                <a:gd name="connsiteX57" fmla="*/ 3115340 w 5932967"/>
                <a:gd name="connsiteY57" fmla="*/ 765544 h 1573619"/>
                <a:gd name="connsiteX58" fmla="*/ 3179135 w 5932967"/>
                <a:gd name="connsiteY58" fmla="*/ 659219 h 1573619"/>
                <a:gd name="connsiteX59" fmla="*/ 3242930 w 5932967"/>
                <a:gd name="connsiteY59" fmla="*/ 510363 h 1573619"/>
                <a:gd name="connsiteX60" fmla="*/ 3264195 w 5932967"/>
                <a:gd name="connsiteY60" fmla="*/ 414670 h 1573619"/>
                <a:gd name="connsiteX61" fmla="*/ 3349256 w 5932967"/>
                <a:gd name="connsiteY61" fmla="*/ 350875 h 1573619"/>
                <a:gd name="connsiteX62" fmla="*/ 3434316 w 5932967"/>
                <a:gd name="connsiteY62" fmla="*/ 276447 h 1573619"/>
                <a:gd name="connsiteX63" fmla="*/ 3466214 w 5932967"/>
                <a:gd name="connsiteY63" fmla="*/ 265814 h 1573619"/>
                <a:gd name="connsiteX64" fmla="*/ 3551274 w 5932967"/>
                <a:gd name="connsiteY64" fmla="*/ 223284 h 1573619"/>
                <a:gd name="connsiteX65" fmla="*/ 3625702 w 5932967"/>
                <a:gd name="connsiteY65" fmla="*/ 148856 h 1573619"/>
                <a:gd name="connsiteX66" fmla="*/ 3657600 w 5932967"/>
                <a:gd name="connsiteY66" fmla="*/ 127591 h 1573619"/>
                <a:gd name="connsiteX67" fmla="*/ 3721395 w 5932967"/>
                <a:gd name="connsiteY67" fmla="*/ 85061 h 1573619"/>
                <a:gd name="connsiteX68" fmla="*/ 3806456 w 5932967"/>
                <a:gd name="connsiteY68" fmla="*/ 10633 h 1573619"/>
                <a:gd name="connsiteX69" fmla="*/ 3838354 w 5932967"/>
                <a:gd name="connsiteY69" fmla="*/ 0 h 1573619"/>
                <a:gd name="connsiteX70" fmla="*/ 3880884 w 5932967"/>
                <a:gd name="connsiteY70" fmla="*/ 10633 h 1573619"/>
                <a:gd name="connsiteX71" fmla="*/ 3912781 w 5932967"/>
                <a:gd name="connsiteY71" fmla="*/ 74428 h 1573619"/>
                <a:gd name="connsiteX72" fmla="*/ 3870251 w 5932967"/>
                <a:gd name="connsiteY72" fmla="*/ 138223 h 1573619"/>
                <a:gd name="connsiteX73" fmla="*/ 3880884 w 5932967"/>
                <a:gd name="connsiteY73" fmla="*/ 170121 h 1573619"/>
                <a:gd name="connsiteX74" fmla="*/ 3891516 w 5932967"/>
                <a:gd name="connsiteY74" fmla="*/ 223284 h 1573619"/>
                <a:gd name="connsiteX75" fmla="*/ 3955312 w 5932967"/>
                <a:gd name="connsiteY75" fmla="*/ 287079 h 1573619"/>
                <a:gd name="connsiteX76" fmla="*/ 3987209 w 5932967"/>
                <a:gd name="connsiteY76" fmla="*/ 297712 h 1573619"/>
                <a:gd name="connsiteX77" fmla="*/ 4019107 w 5932967"/>
                <a:gd name="connsiteY77" fmla="*/ 329609 h 1573619"/>
                <a:gd name="connsiteX78" fmla="*/ 4051005 w 5932967"/>
                <a:gd name="connsiteY78" fmla="*/ 340242 h 1573619"/>
                <a:gd name="connsiteX79" fmla="*/ 4072270 w 5932967"/>
                <a:gd name="connsiteY79" fmla="*/ 382772 h 1573619"/>
                <a:gd name="connsiteX80" fmla="*/ 4104167 w 5932967"/>
                <a:gd name="connsiteY80" fmla="*/ 414670 h 1573619"/>
                <a:gd name="connsiteX81" fmla="*/ 4136065 w 5932967"/>
                <a:gd name="connsiteY81" fmla="*/ 531628 h 1573619"/>
                <a:gd name="connsiteX82" fmla="*/ 4178595 w 5932967"/>
                <a:gd name="connsiteY82" fmla="*/ 606056 h 1573619"/>
                <a:gd name="connsiteX83" fmla="*/ 4221126 w 5932967"/>
                <a:gd name="connsiteY83" fmla="*/ 616688 h 1573619"/>
                <a:gd name="connsiteX84" fmla="*/ 4253023 w 5932967"/>
                <a:gd name="connsiteY84" fmla="*/ 637954 h 1573619"/>
                <a:gd name="connsiteX85" fmla="*/ 4284921 w 5932967"/>
                <a:gd name="connsiteY85" fmla="*/ 648586 h 1573619"/>
                <a:gd name="connsiteX86" fmla="*/ 4295554 w 5932967"/>
                <a:gd name="connsiteY86" fmla="*/ 680484 h 1573619"/>
                <a:gd name="connsiteX87" fmla="*/ 4316819 w 5932967"/>
                <a:gd name="connsiteY87" fmla="*/ 712381 h 1573619"/>
                <a:gd name="connsiteX88" fmla="*/ 4327451 w 5932967"/>
                <a:gd name="connsiteY88" fmla="*/ 882502 h 1573619"/>
                <a:gd name="connsiteX89" fmla="*/ 4348716 w 5932967"/>
                <a:gd name="connsiteY89" fmla="*/ 914400 h 1573619"/>
                <a:gd name="connsiteX90" fmla="*/ 4412512 w 5932967"/>
                <a:gd name="connsiteY90" fmla="*/ 978195 h 1573619"/>
                <a:gd name="connsiteX91" fmla="*/ 4476307 w 5932967"/>
                <a:gd name="connsiteY91" fmla="*/ 1052623 h 1573619"/>
                <a:gd name="connsiteX92" fmla="*/ 4497572 w 5932967"/>
                <a:gd name="connsiteY92" fmla="*/ 1137684 h 1573619"/>
                <a:gd name="connsiteX93" fmla="*/ 4508205 w 5932967"/>
                <a:gd name="connsiteY93" fmla="*/ 1180214 h 1573619"/>
                <a:gd name="connsiteX94" fmla="*/ 4572000 w 5932967"/>
                <a:gd name="connsiteY94" fmla="*/ 1233377 h 1573619"/>
                <a:gd name="connsiteX95" fmla="*/ 4603898 w 5932967"/>
                <a:gd name="connsiteY95" fmla="*/ 1244009 h 1573619"/>
                <a:gd name="connsiteX96" fmla="*/ 4646428 w 5932967"/>
                <a:gd name="connsiteY96" fmla="*/ 1265275 h 1573619"/>
                <a:gd name="connsiteX97" fmla="*/ 4731488 w 5932967"/>
                <a:gd name="connsiteY97" fmla="*/ 1307805 h 1573619"/>
                <a:gd name="connsiteX98" fmla="*/ 4774019 w 5932967"/>
                <a:gd name="connsiteY98" fmla="*/ 1360968 h 1573619"/>
                <a:gd name="connsiteX99" fmla="*/ 4784651 w 5932967"/>
                <a:gd name="connsiteY99" fmla="*/ 1392865 h 1573619"/>
                <a:gd name="connsiteX100" fmla="*/ 4848447 w 5932967"/>
                <a:gd name="connsiteY100" fmla="*/ 1414130 h 1573619"/>
                <a:gd name="connsiteX101" fmla="*/ 4880344 w 5932967"/>
                <a:gd name="connsiteY101" fmla="*/ 1435395 h 1573619"/>
                <a:gd name="connsiteX102" fmla="*/ 4944140 w 5932967"/>
                <a:gd name="connsiteY102" fmla="*/ 1382233 h 1573619"/>
                <a:gd name="connsiteX103" fmla="*/ 4965405 w 5932967"/>
                <a:gd name="connsiteY103" fmla="*/ 1339702 h 1573619"/>
                <a:gd name="connsiteX104" fmla="*/ 5029200 w 5932967"/>
                <a:gd name="connsiteY104" fmla="*/ 1297172 h 1573619"/>
                <a:gd name="connsiteX105" fmla="*/ 5092995 w 5932967"/>
                <a:gd name="connsiteY105" fmla="*/ 1265275 h 1573619"/>
                <a:gd name="connsiteX106" fmla="*/ 5114260 w 5932967"/>
                <a:gd name="connsiteY106" fmla="*/ 1244009 h 1573619"/>
                <a:gd name="connsiteX107" fmla="*/ 5178056 w 5932967"/>
                <a:gd name="connsiteY107" fmla="*/ 1201479 h 1573619"/>
                <a:gd name="connsiteX108" fmla="*/ 5220586 w 5932967"/>
                <a:gd name="connsiteY108" fmla="*/ 1137684 h 1573619"/>
                <a:gd name="connsiteX109" fmla="*/ 5252484 w 5932967"/>
                <a:gd name="connsiteY109" fmla="*/ 1095154 h 1573619"/>
                <a:gd name="connsiteX110" fmla="*/ 5316279 w 5932967"/>
                <a:gd name="connsiteY110" fmla="*/ 1073888 h 1573619"/>
                <a:gd name="connsiteX111" fmla="*/ 5401340 w 5932967"/>
                <a:gd name="connsiteY111" fmla="*/ 1116419 h 1573619"/>
                <a:gd name="connsiteX112" fmla="*/ 5454502 w 5932967"/>
                <a:gd name="connsiteY112" fmla="*/ 1222744 h 1573619"/>
                <a:gd name="connsiteX113" fmla="*/ 5497033 w 5932967"/>
                <a:gd name="connsiteY113" fmla="*/ 1233377 h 1573619"/>
                <a:gd name="connsiteX114" fmla="*/ 5560828 w 5932967"/>
                <a:gd name="connsiteY114" fmla="*/ 1254642 h 1573619"/>
                <a:gd name="connsiteX115" fmla="*/ 5571460 w 5932967"/>
                <a:gd name="connsiteY115" fmla="*/ 1286540 h 1573619"/>
                <a:gd name="connsiteX116" fmla="*/ 5571460 w 5932967"/>
                <a:gd name="connsiteY116" fmla="*/ 1360968 h 1573619"/>
                <a:gd name="connsiteX117" fmla="*/ 5592726 w 5932967"/>
                <a:gd name="connsiteY117" fmla="*/ 1382233 h 1573619"/>
                <a:gd name="connsiteX118" fmla="*/ 5816009 w 5932967"/>
                <a:gd name="connsiteY118" fmla="*/ 1403498 h 1573619"/>
                <a:gd name="connsiteX119" fmla="*/ 5869172 w 5932967"/>
                <a:gd name="connsiteY119" fmla="*/ 1414130 h 1573619"/>
                <a:gd name="connsiteX120" fmla="*/ 5932967 w 5932967"/>
                <a:gd name="connsiteY120" fmla="*/ 1435395 h 1573619"/>
                <a:gd name="connsiteX0" fmla="*/ 0 w 5932967"/>
                <a:gd name="connsiteY0" fmla="*/ 584791 h 1573619"/>
                <a:gd name="connsiteX1" fmla="*/ 138223 w 5932967"/>
                <a:gd name="connsiteY1" fmla="*/ 510363 h 1573619"/>
                <a:gd name="connsiteX2" fmla="*/ 212651 w 5932967"/>
                <a:gd name="connsiteY2" fmla="*/ 574158 h 1573619"/>
                <a:gd name="connsiteX3" fmla="*/ 276447 w 5932967"/>
                <a:gd name="connsiteY3" fmla="*/ 648586 h 1573619"/>
                <a:gd name="connsiteX4" fmla="*/ 287079 w 5932967"/>
                <a:gd name="connsiteY4" fmla="*/ 691116 h 1573619"/>
                <a:gd name="connsiteX5" fmla="*/ 340242 w 5932967"/>
                <a:gd name="connsiteY5" fmla="*/ 776177 h 1573619"/>
                <a:gd name="connsiteX6" fmla="*/ 425302 w 5932967"/>
                <a:gd name="connsiteY6" fmla="*/ 786809 h 1573619"/>
                <a:gd name="connsiteX7" fmla="*/ 467833 w 5932967"/>
                <a:gd name="connsiteY7" fmla="*/ 871870 h 1573619"/>
                <a:gd name="connsiteX8" fmla="*/ 552893 w 5932967"/>
                <a:gd name="connsiteY8" fmla="*/ 946298 h 1573619"/>
                <a:gd name="connsiteX9" fmla="*/ 584791 w 5932967"/>
                <a:gd name="connsiteY9" fmla="*/ 967563 h 1573619"/>
                <a:gd name="connsiteX10" fmla="*/ 648586 w 5932967"/>
                <a:gd name="connsiteY10" fmla="*/ 1073888 h 1573619"/>
                <a:gd name="connsiteX11" fmla="*/ 669851 w 5932967"/>
                <a:gd name="connsiteY11" fmla="*/ 1105786 h 1573619"/>
                <a:gd name="connsiteX12" fmla="*/ 733647 w 5932967"/>
                <a:gd name="connsiteY12" fmla="*/ 1137684 h 1573619"/>
                <a:gd name="connsiteX13" fmla="*/ 765544 w 5932967"/>
                <a:gd name="connsiteY13" fmla="*/ 1169581 h 1573619"/>
                <a:gd name="connsiteX14" fmla="*/ 786809 w 5932967"/>
                <a:gd name="connsiteY14" fmla="*/ 1233377 h 1573619"/>
                <a:gd name="connsiteX15" fmla="*/ 829340 w 5932967"/>
                <a:gd name="connsiteY15" fmla="*/ 1307805 h 1573619"/>
                <a:gd name="connsiteX16" fmla="*/ 935665 w 5932967"/>
                <a:gd name="connsiteY16" fmla="*/ 1350335 h 1573619"/>
                <a:gd name="connsiteX17" fmla="*/ 967563 w 5932967"/>
                <a:gd name="connsiteY17" fmla="*/ 1371600 h 1573619"/>
                <a:gd name="connsiteX18" fmla="*/ 1020726 w 5932967"/>
                <a:gd name="connsiteY18" fmla="*/ 1520456 h 1573619"/>
                <a:gd name="connsiteX19" fmla="*/ 1084521 w 5932967"/>
                <a:gd name="connsiteY19" fmla="*/ 1541721 h 1573619"/>
                <a:gd name="connsiteX20" fmla="*/ 1105786 w 5932967"/>
                <a:gd name="connsiteY20" fmla="*/ 1573619 h 1573619"/>
                <a:gd name="connsiteX21" fmla="*/ 1265274 w 5932967"/>
                <a:gd name="connsiteY21" fmla="*/ 1541721 h 1573619"/>
                <a:gd name="connsiteX22" fmla="*/ 1350335 w 5932967"/>
                <a:gd name="connsiteY22" fmla="*/ 1414130 h 1573619"/>
                <a:gd name="connsiteX23" fmla="*/ 1360967 w 5932967"/>
                <a:gd name="connsiteY23" fmla="*/ 1382233 h 1573619"/>
                <a:gd name="connsiteX24" fmla="*/ 1424763 w 5932967"/>
                <a:gd name="connsiteY24" fmla="*/ 1339702 h 1573619"/>
                <a:gd name="connsiteX25" fmla="*/ 1446028 w 5932967"/>
                <a:gd name="connsiteY25" fmla="*/ 1307805 h 1573619"/>
                <a:gd name="connsiteX26" fmla="*/ 1456660 w 5932967"/>
                <a:gd name="connsiteY26" fmla="*/ 1275907 h 1573619"/>
                <a:gd name="connsiteX27" fmla="*/ 1477926 w 5932967"/>
                <a:gd name="connsiteY27" fmla="*/ 1254642 h 1573619"/>
                <a:gd name="connsiteX28" fmla="*/ 1520456 w 5932967"/>
                <a:gd name="connsiteY28" fmla="*/ 1297172 h 1573619"/>
                <a:gd name="connsiteX29" fmla="*/ 1637414 w 5932967"/>
                <a:gd name="connsiteY29" fmla="*/ 1350335 h 1573619"/>
                <a:gd name="connsiteX30" fmla="*/ 1701209 w 5932967"/>
                <a:gd name="connsiteY30" fmla="*/ 1392865 h 1573619"/>
                <a:gd name="connsiteX31" fmla="*/ 1733107 w 5932967"/>
                <a:gd name="connsiteY31" fmla="*/ 1414130 h 1573619"/>
                <a:gd name="connsiteX32" fmla="*/ 1743740 w 5932967"/>
                <a:gd name="connsiteY32" fmla="*/ 1446028 h 1573619"/>
                <a:gd name="connsiteX33" fmla="*/ 1786270 w 5932967"/>
                <a:gd name="connsiteY33" fmla="*/ 1435395 h 1573619"/>
                <a:gd name="connsiteX34" fmla="*/ 1903228 w 5932967"/>
                <a:gd name="connsiteY34" fmla="*/ 1360968 h 1573619"/>
                <a:gd name="connsiteX35" fmla="*/ 1935126 w 5932967"/>
                <a:gd name="connsiteY35" fmla="*/ 1329070 h 1573619"/>
                <a:gd name="connsiteX36" fmla="*/ 1988288 w 5932967"/>
                <a:gd name="connsiteY36" fmla="*/ 1318437 h 1573619"/>
                <a:gd name="connsiteX37" fmla="*/ 2020186 w 5932967"/>
                <a:gd name="connsiteY37" fmla="*/ 1307805 h 1573619"/>
                <a:gd name="connsiteX38" fmla="*/ 2052084 w 5932967"/>
                <a:gd name="connsiteY38" fmla="*/ 1286540 h 1573619"/>
                <a:gd name="connsiteX39" fmla="*/ 2094614 w 5932967"/>
                <a:gd name="connsiteY39" fmla="*/ 1190847 h 1573619"/>
                <a:gd name="connsiteX40" fmla="*/ 2137144 w 5932967"/>
                <a:gd name="connsiteY40" fmla="*/ 1180214 h 1573619"/>
                <a:gd name="connsiteX41" fmla="*/ 2169042 w 5932967"/>
                <a:gd name="connsiteY41" fmla="*/ 1169581 h 1573619"/>
                <a:gd name="connsiteX42" fmla="*/ 2264735 w 5932967"/>
                <a:gd name="connsiteY42" fmla="*/ 1180214 h 1573619"/>
                <a:gd name="connsiteX43" fmla="*/ 2307265 w 5932967"/>
                <a:gd name="connsiteY43" fmla="*/ 1297172 h 1573619"/>
                <a:gd name="connsiteX44" fmla="*/ 2445488 w 5932967"/>
                <a:gd name="connsiteY44" fmla="*/ 1371600 h 1573619"/>
                <a:gd name="connsiteX45" fmla="*/ 2466754 w 5932967"/>
                <a:gd name="connsiteY45" fmla="*/ 1392865 h 1573619"/>
                <a:gd name="connsiteX46" fmla="*/ 2530549 w 5932967"/>
                <a:gd name="connsiteY46" fmla="*/ 1414130 h 1573619"/>
                <a:gd name="connsiteX47" fmla="*/ 2594344 w 5932967"/>
                <a:gd name="connsiteY47" fmla="*/ 1403498 h 1573619"/>
                <a:gd name="connsiteX48" fmla="*/ 2679405 w 5932967"/>
                <a:gd name="connsiteY48" fmla="*/ 1307805 h 1573619"/>
                <a:gd name="connsiteX49" fmla="*/ 2721935 w 5932967"/>
                <a:gd name="connsiteY49" fmla="*/ 1275907 h 1573619"/>
                <a:gd name="connsiteX50" fmla="*/ 2785730 w 5932967"/>
                <a:gd name="connsiteY50" fmla="*/ 1212112 h 1573619"/>
                <a:gd name="connsiteX51" fmla="*/ 2838893 w 5932967"/>
                <a:gd name="connsiteY51" fmla="*/ 1127051 h 1573619"/>
                <a:gd name="connsiteX52" fmla="*/ 2860158 w 5932967"/>
                <a:gd name="connsiteY52" fmla="*/ 1095154 h 1573619"/>
                <a:gd name="connsiteX53" fmla="*/ 2892056 w 5932967"/>
                <a:gd name="connsiteY53" fmla="*/ 1063256 h 1573619"/>
                <a:gd name="connsiteX54" fmla="*/ 2934586 w 5932967"/>
                <a:gd name="connsiteY54" fmla="*/ 1010093 h 1573619"/>
                <a:gd name="connsiteX55" fmla="*/ 2977116 w 5932967"/>
                <a:gd name="connsiteY55" fmla="*/ 978195 h 1573619"/>
                <a:gd name="connsiteX56" fmla="*/ 3115340 w 5932967"/>
                <a:gd name="connsiteY56" fmla="*/ 765544 h 1573619"/>
                <a:gd name="connsiteX57" fmla="*/ 3179135 w 5932967"/>
                <a:gd name="connsiteY57" fmla="*/ 659219 h 1573619"/>
                <a:gd name="connsiteX58" fmla="*/ 3242930 w 5932967"/>
                <a:gd name="connsiteY58" fmla="*/ 510363 h 1573619"/>
                <a:gd name="connsiteX59" fmla="*/ 3264195 w 5932967"/>
                <a:gd name="connsiteY59" fmla="*/ 414670 h 1573619"/>
                <a:gd name="connsiteX60" fmla="*/ 3349256 w 5932967"/>
                <a:gd name="connsiteY60" fmla="*/ 350875 h 1573619"/>
                <a:gd name="connsiteX61" fmla="*/ 3434316 w 5932967"/>
                <a:gd name="connsiteY61" fmla="*/ 276447 h 1573619"/>
                <a:gd name="connsiteX62" fmla="*/ 3466214 w 5932967"/>
                <a:gd name="connsiteY62" fmla="*/ 265814 h 1573619"/>
                <a:gd name="connsiteX63" fmla="*/ 3551274 w 5932967"/>
                <a:gd name="connsiteY63" fmla="*/ 223284 h 1573619"/>
                <a:gd name="connsiteX64" fmla="*/ 3625702 w 5932967"/>
                <a:gd name="connsiteY64" fmla="*/ 148856 h 1573619"/>
                <a:gd name="connsiteX65" fmla="*/ 3657600 w 5932967"/>
                <a:gd name="connsiteY65" fmla="*/ 127591 h 1573619"/>
                <a:gd name="connsiteX66" fmla="*/ 3721395 w 5932967"/>
                <a:gd name="connsiteY66" fmla="*/ 85061 h 1573619"/>
                <a:gd name="connsiteX67" fmla="*/ 3806456 w 5932967"/>
                <a:gd name="connsiteY67" fmla="*/ 10633 h 1573619"/>
                <a:gd name="connsiteX68" fmla="*/ 3838354 w 5932967"/>
                <a:gd name="connsiteY68" fmla="*/ 0 h 1573619"/>
                <a:gd name="connsiteX69" fmla="*/ 3880884 w 5932967"/>
                <a:gd name="connsiteY69" fmla="*/ 10633 h 1573619"/>
                <a:gd name="connsiteX70" fmla="*/ 3912781 w 5932967"/>
                <a:gd name="connsiteY70" fmla="*/ 74428 h 1573619"/>
                <a:gd name="connsiteX71" fmla="*/ 3870251 w 5932967"/>
                <a:gd name="connsiteY71" fmla="*/ 138223 h 1573619"/>
                <a:gd name="connsiteX72" fmla="*/ 3880884 w 5932967"/>
                <a:gd name="connsiteY72" fmla="*/ 170121 h 1573619"/>
                <a:gd name="connsiteX73" fmla="*/ 3891516 w 5932967"/>
                <a:gd name="connsiteY73" fmla="*/ 223284 h 1573619"/>
                <a:gd name="connsiteX74" fmla="*/ 3955312 w 5932967"/>
                <a:gd name="connsiteY74" fmla="*/ 287079 h 1573619"/>
                <a:gd name="connsiteX75" fmla="*/ 3987209 w 5932967"/>
                <a:gd name="connsiteY75" fmla="*/ 297712 h 1573619"/>
                <a:gd name="connsiteX76" fmla="*/ 4019107 w 5932967"/>
                <a:gd name="connsiteY76" fmla="*/ 329609 h 1573619"/>
                <a:gd name="connsiteX77" fmla="*/ 4051005 w 5932967"/>
                <a:gd name="connsiteY77" fmla="*/ 340242 h 1573619"/>
                <a:gd name="connsiteX78" fmla="*/ 4072270 w 5932967"/>
                <a:gd name="connsiteY78" fmla="*/ 382772 h 1573619"/>
                <a:gd name="connsiteX79" fmla="*/ 4104167 w 5932967"/>
                <a:gd name="connsiteY79" fmla="*/ 414670 h 1573619"/>
                <a:gd name="connsiteX80" fmla="*/ 4136065 w 5932967"/>
                <a:gd name="connsiteY80" fmla="*/ 531628 h 1573619"/>
                <a:gd name="connsiteX81" fmla="*/ 4178595 w 5932967"/>
                <a:gd name="connsiteY81" fmla="*/ 606056 h 1573619"/>
                <a:gd name="connsiteX82" fmla="*/ 4221126 w 5932967"/>
                <a:gd name="connsiteY82" fmla="*/ 616688 h 1573619"/>
                <a:gd name="connsiteX83" fmla="*/ 4253023 w 5932967"/>
                <a:gd name="connsiteY83" fmla="*/ 637954 h 1573619"/>
                <a:gd name="connsiteX84" fmla="*/ 4284921 w 5932967"/>
                <a:gd name="connsiteY84" fmla="*/ 648586 h 1573619"/>
                <a:gd name="connsiteX85" fmla="*/ 4295554 w 5932967"/>
                <a:gd name="connsiteY85" fmla="*/ 680484 h 1573619"/>
                <a:gd name="connsiteX86" fmla="*/ 4316819 w 5932967"/>
                <a:gd name="connsiteY86" fmla="*/ 712381 h 1573619"/>
                <a:gd name="connsiteX87" fmla="*/ 4327451 w 5932967"/>
                <a:gd name="connsiteY87" fmla="*/ 882502 h 1573619"/>
                <a:gd name="connsiteX88" fmla="*/ 4348716 w 5932967"/>
                <a:gd name="connsiteY88" fmla="*/ 914400 h 1573619"/>
                <a:gd name="connsiteX89" fmla="*/ 4412512 w 5932967"/>
                <a:gd name="connsiteY89" fmla="*/ 978195 h 1573619"/>
                <a:gd name="connsiteX90" fmla="*/ 4476307 w 5932967"/>
                <a:gd name="connsiteY90" fmla="*/ 1052623 h 1573619"/>
                <a:gd name="connsiteX91" fmla="*/ 4497572 w 5932967"/>
                <a:gd name="connsiteY91" fmla="*/ 1137684 h 1573619"/>
                <a:gd name="connsiteX92" fmla="*/ 4508205 w 5932967"/>
                <a:gd name="connsiteY92" fmla="*/ 1180214 h 1573619"/>
                <a:gd name="connsiteX93" fmla="*/ 4572000 w 5932967"/>
                <a:gd name="connsiteY93" fmla="*/ 1233377 h 1573619"/>
                <a:gd name="connsiteX94" fmla="*/ 4603898 w 5932967"/>
                <a:gd name="connsiteY94" fmla="*/ 1244009 h 1573619"/>
                <a:gd name="connsiteX95" fmla="*/ 4646428 w 5932967"/>
                <a:gd name="connsiteY95" fmla="*/ 1265275 h 1573619"/>
                <a:gd name="connsiteX96" fmla="*/ 4731488 w 5932967"/>
                <a:gd name="connsiteY96" fmla="*/ 1307805 h 1573619"/>
                <a:gd name="connsiteX97" fmla="*/ 4774019 w 5932967"/>
                <a:gd name="connsiteY97" fmla="*/ 1360968 h 1573619"/>
                <a:gd name="connsiteX98" fmla="*/ 4784651 w 5932967"/>
                <a:gd name="connsiteY98" fmla="*/ 1392865 h 1573619"/>
                <a:gd name="connsiteX99" fmla="*/ 4848447 w 5932967"/>
                <a:gd name="connsiteY99" fmla="*/ 1414130 h 1573619"/>
                <a:gd name="connsiteX100" fmla="*/ 4880344 w 5932967"/>
                <a:gd name="connsiteY100" fmla="*/ 1435395 h 1573619"/>
                <a:gd name="connsiteX101" fmla="*/ 4944140 w 5932967"/>
                <a:gd name="connsiteY101" fmla="*/ 1382233 h 1573619"/>
                <a:gd name="connsiteX102" fmla="*/ 4965405 w 5932967"/>
                <a:gd name="connsiteY102" fmla="*/ 1339702 h 1573619"/>
                <a:gd name="connsiteX103" fmla="*/ 5029200 w 5932967"/>
                <a:gd name="connsiteY103" fmla="*/ 1297172 h 1573619"/>
                <a:gd name="connsiteX104" fmla="*/ 5092995 w 5932967"/>
                <a:gd name="connsiteY104" fmla="*/ 1265275 h 1573619"/>
                <a:gd name="connsiteX105" fmla="*/ 5114260 w 5932967"/>
                <a:gd name="connsiteY105" fmla="*/ 1244009 h 1573619"/>
                <a:gd name="connsiteX106" fmla="*/ 5178056 w 5932967"/>
                <a:gd name="connsiteY106" fmla="*/ 1201479 h 1573619"/>
                <a:gd name="connsiteX107" fmla="*/ 5220586 w 5932967"/>
                <a:gd name="connsiteY107" fmla="*/ 1137684 h 1573619"/>
                <a:gd name="connsiteX108" fmla="*/ 5252484 w 5932967"/>
                <a:gd name="connsiteY108" fmla="*/ 1095154 h 1573619"/>
                <a:gd name="connsiteX109" fmla="*/ 5316279 w 5932967"/>
                <a:gd name="connsiteY109" fmla="*/ 1073888 h 1573619"/>
                <a:gd name="connsiteX110" fmla="*/ 5401340 w 5932967"/>
                <a:gd name="connsiteY110" fmla="*/ 1116419 h 1573619"/>
                <a:gd name="connsiteX111" fmla="*/ 5454502 w 5932967"/>
                <a:gd name="connsiteY111" fmla="*/ 1222744 h 1573619"/>
                <a:gd name="connsiteX112" fmla="*/ 5497033 w 5932967"/>
                <a:gd name="connsiteY112" fmla="*/ 1233377 h 1573619"/>
                <a:gd name="connsiteX113" fmla="*/ 5560828 w 5932967"/>
                <a:gd name="connsiteY113" fmla="*/ 1254642 h 1573619"/>
                <a:gd name="connsiteX114" fmla="*/ 5571460 w 5932967"/>
                <a:gd name="connsiteY114" fmla="*/ 1286540 h 1573619"/>
                <a:gd name="connsiteX115" fmla="*/ 5571460 w 5932967"/>
                <a:gd name="connsiteY115" fmla="*/ 1360968 h 1573619"/>
                <a:gd name="connsiteX116" fmla="*/ 5592726 w 5932967"/>
                <a:gd name="connsiteY116" fmla="*/ 1382233 h 1573619"/>
                <a:gd name="connsiteX117" fmla="*/ 5816009 w 5932967"/>
                <a:gd name="connsiteY117" fmla="*/ 1403498 h 1573619"/>
                <a:gd name="connsiteX118" fmla="*/ 5869172 w 5932967"/>
                <a:gd name="connsiteY118" fmla="*/ 1414130 h 1573619"/>
                <a:gd name="connsiteX119" fmla="*/ 5932967 w 5932967"/>
                <a:gd name="connsiteY119" fmla="*/ 1435395 h 1573619"/>
                <a:gd name="connsiteX0" fmla="*/ 0 w 5932967"/>
                <a:gd name="connsiteY0" fmla="*/ 584791 h 1573619"/>
                <a:gd name="connsiteX1" fmla="*/ 212651 w 5932967"/>
                <a:gd name="connsiteY1" fmla="*/ 574158 h 1573619"/>
                <a:gd name="connsiteX2" fmla="*/ 276447 w 5932967"/>
                <a:gd name="connsiteY2" fmla="*/ 648586 h 1573619"/>
                <a:gd name="connsiteX3" fmla="*/ 287079 w 5932967"/>
                <a:gd name="connsiteY3" fmla="*/ 691116 h 1573619"/>
                <a:gd name="connsiteX4" fmla="*/ 340242 w 5932967"/>
                <a:gd name="connsiteY4" fmla="*/ 776177 h 1573619"/>
                <a:gd name="connsiteX5" fmla="*/ 425302 w 5932967"/>
                <a:gd name="connsiteY5" fmla="*/ 786809 h 1573619"/>
                <a:gd name="connsiteX6" fmla="*/ 467833 w 5932967"/>
                <a:gd name="connsiteY6" fmla="*/ 871870 h 1573619"/>
                <a:gd name="connsiteX7" fmla="*/ 552893 w 5932967"/>
                <a:gd name="connsiteY7" fmla="*/ 946298 h 1573619"/>
                <a:gd name="connsiteX8" fmla="*/ 584791 w 5932967"/>
                <a:gd name="connsiteY8" fmla="*/ 967563 h 1573619"/>
                <a:gd name="connsiteX9" fmla="*/ 648586 w 5932967"/>
                <a:gd name="connsiteY9" fmla="*/ 1073888 h 1573619"/>
                <a:gd name="connsiteX10" fmla="*/ 669851 w 5932967"/>
                <a:gd name="connsiteY10" fmla="*/ 1105786 h 1573619"/>
                <a:gd name="connsiteX11" fmla="*/ 733647 w 5932967"/>
                <a:gd name="connsiteY11" fmla="*/ 1137684 h 1573619"/>
                <a:gd name="connsiteX12" fmla="*/ 765544 w 5932967"/>
                <a:gd name="connsiteY12" fmla="*/ 1169581 h 1573619"/>
                <a:gd name="connsiteX13" fmla="*/ 786809 w 5932967"/>
                <a:gd name="connsiteY13" fmla="*/ 1233377 h 1573619"/>
                <a:gd name="connsiteX14" fmla="*/ 829340 w 5932967"/>
                <a:gd name="connsiteY14" fmla="*/ 1307805 h 1573619"/>
                <a:gd name="connsiteX15" fmla="*/ 935665 w 5932967"/>
                <a:gd name="connsiteY15" fmla="*/ 1350335 h 1573619"/>
                <a:gd name="connsiteX16" fmla="*/ 967563 w 5932967"/>
                <a:gd name="connsiteY16" fmla="*/ 1371600 h 1573619"/>
                <a:gd name="connsiteX17" fmla="*/ 1020726 w 5932967"/>
                <a:gd name="connsiteY17" fmla="*/ 1520456 h 1573619"/>
                <a:gd name="connsiteX18" fmla="*/ 1084521 w 5932967"/>
                <a:gd name="connsiteY18" fmla="*/ 1541721 h 1573619"/>
                <a:gd name="connsiteX19" fmla="*/ 1105786 w 5932967"/>
                <a:gd name="connsiteY19" fmla="*/ 1573619 h 1573619"/>
                <a:gd name="connsiteX20" fmla="*/ 1265274 w 5932967"/>
                <a:gd name="connsiteY20" fmla="*/ 1541721 h 1573619"/>
                <a:gd name="connsiteX21" fmla="*/ 1350335 w 5932967"/>
                <a:gd name="connsiteY21" fmla="*/ 1414130 h 1573619"/>
                <a:gd name="connsiteX22" fmla="*/ 1360967 w 5932967"/>
                <a:gd name="connsiteY22" fmla="*/ 1382233 h 1573619"/>
                <a:gd name="connsiteX23" fmla="*/ 1424763 w 5932967"/>
                <a:gd name="connsiteY23" fmla="*/ 1339702 h 1573619"/>
                <a:gd name="connsiteX24" fmla="*/ 1446028 w 5932967"/>
                <a:gd name="connsiteY24" fmla="*/ 1307805 h 1573619"/>
                <a:gd name="connsiteX25" fmla="*/ 1456660 w 5932967"/>
                <a:gd name="connsiteY25" fmla="*/ 1275907 h 1573619"/>
                <a:gd name="connsiteX26" fmla="*/ 1477926 w 5932967"/>
                <a:gd name="connsiteY26" fmla="*/ 1254642 h 1573619"/>
                <a:gd name="connsiteX27" fmla="*/ 1520456 w 5932967"/>
                <a:gd name="connsiteY27" fmla="*/ 1297172 h 1573619"/>
                <a:gd name="connsiteX28" fmla="*/ 1637414 w 5932967"/>
                <a:gd name="connsiteY28" fmla="*/ 1350335 h 1573619"/>
                <a:gd name="connsiteX29" fmla="*/ 1701209 w 5932967"/>
                <a:gd name="connsiteY29" fmla="*/ 1392865 h 1573619"/>
                <a:gd name="connsiteX30" fmla="*/ 1733107 w 5932967"/>
                <a:gd name="connsiteY30" fmla="*/ 1414130 h 1573619"/>
                <a:gd name="connsiteX31" fmla="*/ 1743740 w 5932967"/>
                <a:gd name="connsiteY31" fmla="*/ 1446028 h 1573619"/>
                <a:gd name="connsiteX32" fmla="*/ 1786270 w 5932967"/>
                <a:gd name="connsiteY32" fmla="*/ 1435395 h 1573619"/>
                <a:gd name="connsiteX33" fmla="*/ 1903228 w 5932967"/>
                <a:gd name="connsiteY33" fmla="*/ 1360968 h 1573619"/>
                <a:gd name="connsiteX34" fmla="*/ 1935126 w 5932967"/>
                <a:gd name="connsiteY34" fmla="*/ 1329070 h 1573619"/>
                <a:gd name="connsiteX35" fmla="*/ 1988288 w 5932967"/>
                <a:gd name="connsiteY35" fmla="*/ 1318437 h 1573619"/>
                <a:gd name="connsiteX36" fmla="*/ 2020186 w 5932967"/>
                <a:gd name="connsiteY36" fmla="*/ 1307805 h 1573619"/>
                <a:gd name="connsiteX37" fmla="*/ 2052084 w 5932967"/>
                <a:gd name="connsiteY37" fmla="*/ 1286540 h 1573619"/>
                <a:gd name="connsiteX38" fmla="*/ 2094614 w 5932967"/>
                <a:gd name="connsiteY38" fmla="*/ 1190847 h 1573619"/>
                <a:gd name="connsiteX39" fmla="*/ 2137144 w 5932967"/>
                <a:gd name="connsiteY39" fmla="*/ 1180214 h 1573619"/>
                <a:gd name="connsiteX40" fmla="*/ 2169042 w 5932967"/>
                <a:gd name="connsiteY40" fmla="*/ 1169581 h 1573619"/>
                <a:gd name="connsiteX41" fmla="*/ 2264735 w 5932967"/>
                <a:gd name="connsiteY41" fmla="*/ 1180214 h 1573619"/>
                <a:gd name="connsiteX42" fmla="*/ 2307265 w 5932967"/>
                <a:gd name="connsiteY42" fmla="*/ 1297172 h 1573619"/>
                <a:gd name="connsiteX43" fmla="*/ 2445488 w 5932967"/>
                <a:gd name="connsiteY43" fmla="*/ 1371600 h 1573619"/>
                <a:gd name="connsiteX44" fmla="*/ 2466754 w 5932967"/>
                <a:gd name="connsiteY44" fmla="*/ 1392865 h 1573619"/>
                <a:gd name="connsiteX45" fmla="*/ 2530549 w 5932967"/>
                <a:gd name="connsiteY45" fmla="*/ 1414130 h 1573619"/>
                <a:gd name="connsiteX46" fmla="*/ 2594344 w 5932967"/>
                <a:gd name="connsiteY46" fmla="*/ 1403498 h 1573619"/>
                <a:gd name="connsiteX47" fmla="*/ 2679405 w 5932967"/>
                <a:gd name="connsiteY47" fmla="*/ 1307805 h 1573619"/>
                <a:gd name="connsiteX48" fmla="*/ 2721935 w 5932967"/>
                <a:gd name="connsiteY48" fmla="*/ 1275907 h 1573619"/>
                <a:gd name="connsiteX49" fmla="*/ 2785730 w 5932967"/>
                <a:gd name="connsiteY49" fmla="*/ 1212112 h 1573619"/>
                <a:gd name="connsiteX50" fmla="*/ 2838893 w 5932967"/>
                <a:gd name="connsiteY50" fmla="*/ 1127051 h 1573619"/>
                <a:gd name="connsiteX51" fmla="*/ 2860158 w 5932967"/>
                <a:gd name="connsiteY51" fmla="*/ 1095154 h 1573619"/>
                <a:gd name="connsiteX52" fmla="*/ 2892056 w 5932967"/>
                <a:gd name="connsiteY52" fmla="*/ 1063256 h 1573619"/>
                <a:gd name="connsiteX53" fmla="*/ 2934586 w 5932967"/>
                <a:gd name="connsiteY53" fmla="*/ 1010093 h 1573619"/>
                <a:gd name="connsiteX54" fmla="*/ 2977116 w 5932967"/>
                <a:gd name="connsiteY54" fmla="*/ 978195 h 1573619"/>
                <a:gd name="connsiteX55" fmla="*/ 3115340 w 5932967"/>
                <a:gd name="connsiteY55" fmla="*/ 765544 h 1573619"/>
                <a:gd name="connsiteX56" fmla="*/ 3179135 w 5932967"/>
                <a:gd name="connsiteY56" fmla="*/ 659219 h 1573619"/>
                <a:gd name="connsiteX57" fmla="*/ 3242930 w 5932967"/>
                <a:gd name="connsiteY57" fmla="*/ 510363 h 1573619"/>
                <a:gd name="connsiteX58" fmla="*/ 3264195 w 5932967"/>
                <a:gd name="connsiteY58" fmla="*/ 414670 h 1573619"/>
                <a:gd name="connsiteX59" fmla="*/ 3349256 w 5932967"/>
                <a:gd name="connsiteY59" fmla="*/ 350875 h 1573619"/>
                <a:gd name="connsiteX60" fmla="*/ 3434316 w 5932967"/>
                <a:gd name="connsiteY60" fmla="*/ 276447 h 1573619"/>
                <a:gd name="connsiteX61" fmla="*/ 3466214 w 5932967"/>
                <a:gd name="connsiteY61" fmla="*/ 265814 h 1573619"/>
                <a:gd name="connsiteX62" fmla="*/ 3551274 w 5932967"/>
                <a:gd name="connsiteY62" fmla="*/ 223284 h 1573619"/>
                <a:gd name="connsiteX63" fmla="*/ 3625702 w 5932967"/>
                <a:gd name="connsiteY63" fmla="*/ 148856 h 1573619"/>
                <a:gd name="connsiteX64" fmla="*/ 3657600 w 5932967"/>
                <a:gd name="connsiteY64" fmla="*/ 127591 h 1573619"/>
                <a:gd name="connsiteX65" fmla="*/ 3721395 w 5932967"/>
                <a:gd name="connsiteY65" fmla="*/ 85061 h 1573619"/>
                <a:gd name="connsiteX66" fmla="*/ 3806456 w 5932967"/>
                <a:gd name="connsiteY66" fmla="*/ 10633 h 1573619"/>
                <a:gd name="connsiteX67" fmla="*/ 3838354 w 5932967"/>
                <a:gd name="connsiteY67" fmla="*/ 0 h 1573619"/>
                <a:gd name="connsiteX68" fmla="*/ 3880884 w 5932967"/>
                <a:gd name="connsiteY68" fmla="*/ 10633 h 1573619"/>
                <a:gd name="connsiteX69" fmla="*/ 3912781 w 5932967"/>
                <a:gd name="connsiteY69" fmla="*/ 74428 h 1573619"/>
                <a:gd name="connsiteX70" fmla="*/ 3870251 w 5932967"/>
                <a:gd name="connsiteY70" fmla="*/ 138223 h 1573619"/>
                <a:gd name="connsiteX71" fmla="*/ 3880884 w 5932967"/>
                <a:gd name="connsiteY71" fmla="*/ 170121 h 1573619"/>
                <a:gd name="connsiteX72" fmla="*/ 3891516 w 5932967"/>
                <a:gd name="connsiteY72" fmla="*/ 223284 h 1573619"/>
                <a:gd name="connsiteX73" fmla="*/ 3955312 w 5932967"/>
                <a:gd name="connsiteY73" fmla="*/ 287079 h 1573619"/>
                <a:gd name="connsiteX74" fmla="*/ 3987209 w 5932967"/>
                <a:gd name="connsiteY74" fmla="*/ 297712 h 1573619"/>
                <a:gd name="connsiteX75" fmla="*/ 4019107 w 5932967"/>
                <a:gd name="connsiteY75" fmla="*/ 329609 h 1573619"/>
                <a:gd name="connsiteX76" fmla="*/ 4051005 w 5932967"/>
                <a:gd name="connsiteY76" fmla="*/ 340242 h 1573619"/>
                <a:gd name="connsiteX77" fmla="*/ 4072270 w 5932967"/>
                <a:gd name="connsiteY77" fmla="*/ 382772 h 1573619"/>
                <a:gd name="connsiteX78" fmla="*/ 4104167 w 5932967"/>
                <a:gd name="connsiteY78" fmla="*/ 414670 h 1573619"/>
                <a:gd name="connsiteX79" fmla="*/ 4136065 w 5932967"/>
                <a:gd name="connsiteY79" fmla="*/ 531628 h 1573619"/>
                <a:gd name="connsiteX80" fmla="*/ 4178595 w 5932967"/>
                <a:gd name="connsiteY80" fmla="*/ 606056 h 1573619"/>
                <a:gd name="connsiteX81" fmla="*/ 4221126 w 5932967"/>
                <a:gd name="connsiteY81" fmla="*/ 616688 h 1573619"/>
                <a:gd name="connsiteX82" fmla="*/ 4253023 w 5932967"/>
                <a:gd name="connsiteY82" fmla="*/ 637954 h 1573619"/>
                <a:gd name="connsiteX83" fmla="*/ 4284921 w 5932967"/>
                <a:gd name="connsiteY83" fmla="*/ 648586 h 1573619"/>
                <a:gd name="connsiteX84" fmla="*/ 4295554 w 5932967"/>
                <a:gd name="connsiteY84" fmla="*/ 680484 h 1573619"/>
                <a:gd name="connsiteX85" fmla="*/ 4316819 w 5932967"/>
                <a:gd name="connsiteY85" fmla="*/ 712381 h 1573619"/>
                <a:gd name="connsiteX86" fmla="*/ 4327451 w 5932967"/>
                <a:gd name="connsiteY86" fmla="*/ 882502 h 1573619"/>
                <a:gd name="connsiteX87" fmla="*/ 4348716 w 5932967"/>
                <a:gd name="connsiteY87" fmla="*/ 914400 h 1573619"/>
                <a:gd name="connsiteX88" fmla="*/ 4412512 w 5932967"/>
                <a:gd name="connsiteY88" fmla="*/ 978195 h 1573619"/>
                <a:gd name="connsiteX89" fmla="*/ 4476307 w 5932967"/>
                <a:gd name="connsiteY89" fmla="*/ 1052623 h 1573619"/>
                <a:gd name="connsiteX90" fmla="*/ 4497572 w 5932967"/>
                <a:gd name="connsiteY90" fmla="*/ 1137684 h 1573619"/>
                <a:gd name="connsiteX91" fmla="*/ 4508205 w 5932967"/>
                <a:gd name="connsiteY91" fmla="*/ 1180214 h 1573619"/>
                <a:gd name="connsiteX92" fmla="*/ 4572000 w 5932967"/>
                <a:gd name="connsiteY92" fmla="*/ 1233377 h 1573619"/>
                <a:gd name="connsiteX93" fmla="*/ 4603898 w 5932967"/>
                <a:gd name="connsiteY93" fmla="*/ 1244009 h 1573619"/>
                <a:gd name="connsiteX94" fmla="*/ 4646428 w 5932967"/>
                <a:gd name="connsiteY94" fmla="*/ 1265275 h 1573619"/>
                <a:gd name="connsiteX95" fmla="*/ 4731488 w 5932967"/>
                <a:gd name="connsiteY95" fmla="*/ 1307805 h 1573619"/>
                <a:gd name="connsiteX96" fmla="*/ 4774019 w 5932967"/>
                <a:gd name="connsiteY96" fmla="*/ 1360968 h 1573619"/>
                <a:gd name="connsiteX97" fmla="*/ 4784651 w 5932967"/>
                <a:gd name="connsiteY97" fmla="*/ 1392865 h 1573619"/>
                <a:gd name="connsiteX98" fmla="*/ 4848447 w 5932967"/>
                <a:gd name="connsiteY98" fmla="*/ 1414130 h 1573619"/>
                <a:gd name="connsiteX99" fmla="*/ 4880344 w 5932967"/>
                <a:gd name="connsiteY99" fmla="*/ 1435395 h 1573619"/>
                <a:gd name="connsiteX100" fmla="*/ 4944140 w 5932967"/>
                <a:gd name="connsiteY100" fmla="*/ 1382233 h 1573619"/>
                <a:gd name="connsiteX101" fmla="*/ 4965405 w 5932967"/>
                <a:gd name="connsiteY101" fmla="*/ 1339702 h 1573619"/>
                <a:gd name="connsiteX102" fmla="*/ 5029200 w 5932967"/>
                <a:gd name="connsiteY102" fmla="*/ 1297172 h 1573619"/>
                <a:gd name="connsiteX103" fmla="*/ 5092995 w 5932967"/>
                <a:gd name="connsiteY103" fmla="*/ 1265275 h 1573619"/>
                <a:gd name="connsiteX104" fmla="*/ 5114260 w 5932967"/>
                <a:gd name="connsiteY104" fmla="*/ 1244009 h 1573619"/>
                <a:gd name="connsiteX105" fmla="*/ 5178056 w 5932967"/>
                <a:gd name="connsiteY105" fmla="*/ 1201479 h 1573619"/>
                <a:gd name="connsiteX106" fmla="*/ 5220586 w 5932967"/>
                <a:gd name="connsiteY106" fmla="*/ 1137684 h 1573619"/>
                <a:gd name="connsiteX107" fmla="*/ 5252484 w 5932967"/>
                <a:gd name="connsiteY107" fmla="*/ 1095154 h 1573619"/>
                <a:gd name="connsiteX108" fmla="*/ 5316279 w 5932967"/>
                <a:gd name="connsiteY108" fmla="*/ 1073888 h 1573619"/>
                <a:gd name="connsiteX109" fmla="*/ 5401340 w 5932967"/>
                <a:gd name="connsiteY109" fmla="*/ 1116419 h 1573619"/>
                <a:gd name="connsiteX110" fmla="*/ 5454502 w 5932967"/>
                <a:gd name="connsiteY110" fmla="*/ 1222744 h 1573619"/>
                <a:gd name="connsiteX111" fmla="*/ 5497033 w 5932967"/>
                <a:gd name="connsiteY111" fmla="*/ 1233377 h 1573619"/>
                <a:gd name="connsiteX112" fmla="*/ 5560828 w 5932967"/>
                <a:gd name="connsiteY112" fmla="*/ 1254642 h 1573619"/>
                <a:gd name="connsiteX113" fmla="*/ 5571460 w 5932967"/>
                <a:gd name="connsiteY113" fmla="*/ 1286540 h 1573619"/>
                <a:gd name="connsiteX114" fmla="*/ 5571460 w 5932967"/>
                <a:gd name="connsiteY114" fmla="*/ 1360968 h 1573619"/>
                <a:gd name="connsiteX115" fmla="*/ 5592726 w 5932967"/>
                <a:gd name="connsiteY115" fmla="*/ 1382233 h 1573619"/>
                <a:gd name="connsiteX116" fmla="*/ 5816009 w 5932967"/>
                <a:gd name="connsiteY116" fmla="*/ 1403498 h 1573619"/>
                <a:gd name="connsiteX117" fmla="*/ 5869172 w 5932967"/>
                <a:gd name="connsiteY117" fmla="*/ 1414130 h 1573619"/>
                <a:gd name="connsiteX118" fmla="*/ 5932967 w 5932967"/>
                <a:gd name="connsiteY118" fmla="*/ 1435395 h 1573619"/>
                <a:gd name="connsiteX0" fmla="*/ 1 w 5720317"/>
                <a:gd name="connsiteY0" fmla="*/ 574158 h 1573619"/>
                <a:gd name="connsiteX1" fmla="*/ 63797 w 5720317"/>
                <a:gd name="connsiteY1" fmla="*/ 648586 h 1573619"/>
                <a:gd name="connsiteX2" fmla="*/ 74429 w 5720317"/>
                <a:gd name="connsiteY2" fmla="*/ 691116 h 1573619"/>
                <a:gd name="connsiteX3" fmla="*/ 127592 w 5720317"/>
                <a:gd name="connsiteY3" fmla="*/ 776177 h 1573619"/>
                <a:gd name="connsiteX4" fmla="*/ 212652 w 5720317"/>
                <a:gd name="connsiteY4" fmla="*/ 786809 h 1573619"/>
                <a:gd name="connsiteX5" fmla="*/ 255183 w 5720317"/>
                <a:gd name="connsiteY5" fmla="*/ 871870 h 1573619"/>
                <a:gd name="connsiteX6" fmla="*/ 340243 w 5720317"/>
                <a:gd name="connsiteY6" fmla="*/ 946298 h 1573619"/>
                <a:gd name="connsiteX7" fmla="*/ 372141 w 5720317"/>
                <a:gd name="connsiteY7" fmla="*/ 967563 h 1573619"/>
                <a:gd name="connsiteX8" fmla="*/ 435936 w 5720317"/>
                <a:gd name="connsiteY8" fmla="*/ 1073888 h 1573619"/>
                <a:gd name="connsiteX9" fmla="*/ 457201 w 5720317"/>
                <a:gd name="connsiteY9" fmla="*/ 1105786 h 1573619"/>
                <a:gd name="connsiteX10" fmla="*/ 520997 w 5720317"/>
                <a:gd name="connsiteY10" fmla="*/ 1137684 h 1573619"/>
                <a:gd name="connsiteX11" fmla="*/ 552894 w 5720317"/>
                <a:gd name="connsiteY11" fmla="*/ 1169581 h 1573619"/>
                <a:gd name="connsiteX12" fmla="*/ 574159 w 5720317"/>
                <a:gd name="connsiteY12" fmla="*/ 1233377 h 1573619"/>
                <a:gd name="connsiteX13" fmla="*/ 616690 w 5720317"/>
                <a:gd name="connsiteY13" fmla="*/ 1307805 h 1573619"/>
                <a:gd name="connsiteX14" fmla="*/ 723015 w 5720317"/>
                <a:gd name="connsiteY14" fmla="*/ 1350335 h 1573619"/>
                <a:gd name="connsiteX15" fmla="*/ 754913 w 5720317"/>
                <a:gd name="connsiteY15" fmla="*/ 1371600 h 1573619"/>
                <a:gd name="connsiteX16" fmla="*/ 808076 w 5720317"/>
                <a:gd name="connsiteY16" fmla="*/ 1520456 h 1573619"/>
                <a:gd name="connsiteX17" fmla="*/ 871871 w 5720317"/>
                <a:gd name="connsiteY17" fmla="*/ 1541721 h 1573619"/>
                <a:gd name="connsiteX18" fmla="*/ 893136 w 5720317"/>
                <a:gd name="connsiteY18" fmla="*/ 1573619 h 1573619"/>
                <a:gd name="connsiteX19" fmla="*/ 1052624 w 5720317"/>
                <a:gd name="connsiteY19" fmla="*/ 1541721 h 1573619"/>
                <a:gd name="connsiteX20" fmla="*/ 1137685 w 5720317"/>
                <a:gd name="connsiteY20" fmla="*/ 1414130 h 1573619"/>
                <a:gd name="connsiteX21" fmla="*/ 1148317 w 5720317"/>
                <a:gd name="connsiteY21" fmla="*/ 1382233 h 1573619"/>
                <a:gd name="connsiteX22" fmla="*/ 1212113 w 5720317"/>
                <a:gd name="connsiteY22" fmla="*/ 1339702 h 1573619"/>
                <a:gd name="connsiteX23" fmla="*/ 1233378 w 5720317"/>
                <a:gd name="connsiteY23" fmla="*/ 1307805 h 1573619"/>
                <a:gd name="connsiteX24" fmla="*/ 1244010 w 5720317"/>
                <a:gd name="connsiteY24" fmla="*/ 1275907 h 1573619"/>
                <a:gd name="connsiteX25" fmla="*/ 1265276 w 5720317"/>
                <a:gd name="connsiteY25" fmla="*/ 1254642 h 1573619"/>
                <a:gd name="connsiteX26" fmla="*/ 1307806 w 5720317"/>
                <a:gd name="connsiteY26" fmla="*/ 1297172 h 1573619"/>
                <a:gd name="connsiteX27" fmla="*/ 1424764 w 5720317"/>
                <a:gd name="connsiteY27" fmla="*/ 1350335 h 1573619"/>
                <a:gd name="connsiteX28" fmla="*/ 1488559 w 5720317"/>
                <a:gd name="connsiteY28" fmla="*/ 1392865 h 1573619"/>
                <a:gd name="connsiteX29" fmla="*/ 1520457 w 5720317"/>
                <a:gd name="connsiteY29" fmla="*/ 1414130 h 1573619"/>
                <a:gd name="connsiteX30" fmla="*/ 1531090 w 5720317"/>
                <a:gd name="connsiteY30" fmla="*/ 1446028 h 1573619"/>
                <a:gd name="connsiteX31" fmla="*/ 1573620 w 5720317"/>
                <a:gd name="connsiteY31" fmla="*/ 1435395 h 1573619"/>
                <a:gd name="connsiteX32" fmla="*/ 1690578 w 5720317"/>
                <a:gd name="connsiteY32" fmla="*/ 1360968 h 1573619"/>
                <a:gd name="connsiteX33" fmla="*/ 1722476 w 5720317"/>
                <a:gd name="connsiteY33" fmla="*/ 1329070 h 1573619"/>
                <a:gd name="connsiteX34" fmla="*/ 1775638 w 5720317"/>
                <a:gd name="connsiteY34" fmla="*/ 1318437 h 1573619"/>
                <a:gd name="connsiteX35" fmla="*/ 1807536 w 5720317"/>
                <a:gd name="connsiteY35" fmla="*/ 1307805 h 1573619"/>
                <a:gd name="connsiteX36" fmla="*/ 1839434 w 5720317"/>
                <a:gd name="connsiteY36" fmla="*/ 1286540 h 1573619"/>
                <a:gd name="connsiteX37" fmla="*/ 1881964 w 5720317"/>
                <a:gd name="connsiteY37" fmla="*/ 1190847 h 1573619"/>
                <a:gd name="connsiteX38" fmla="*/ 1924494 w 5720317"/>
                <a:gd name="connsiteY38" fmla="*/ 1180214 h 1573619"/>
                <a:gd name="connsiteX39" fmla="*/ 1956392 w 5720317"/>
                <a:gd name="connsiteY39" fmla="*/ 1169581 h 1573619"/>
                <a:gd name="connsiteX40" fmla="*/ 2052085 w 5720317"/>
                <a:gd name="connsiteY40" fmla="*/ 1180214 h 1573619"/>
                <a:gd name="connsiteX41" fmla="*/ 2094615 w 5720317"/>
                <a:gd name="connsiteY41" fmla="*/ 1297172 h 1573619"/>
                <a:gd name="connsiteX42" fmla="*/ 2232838 w 5720317"/>
                <a:gd name="connsiteY42" fmla="*/ 1371600 h 1573619"/>
                <a:gd name="connsiteX43" fmla="*/ 2254104 w 5720317"/>
                <a:gd name="connsiteY43" fmla="*/ 1392865 h 1573619"/>
                <a:gd name="connsiteX44" fmla="*/ 2317899 w 5720317"/>
                <a:gd name="connsiteY44" fmla="*/ 1414130 h 1573619"/>
                <a:gd name="connsiteX45" fmla="*/ 2381694 w 5720317"/>
                <a:gd name="connsiteY45" fmla="*/ 1403498 h 1573619"/>
                <a:gd name="connsiteX46" fmla="*/ 2466755 w 5720317"/>
                <a:gd name="connsiteY46" fmla="*/ 1307805 h 1573619"/>
                <a:gd name="connsiteX47" fmla="*/ 2509285 w 5720317"/>
                <a:gd name="connsiteY47" fmla="*/ 1275907 h 1573619"/>
                <a:gd name="connsiteX48" fmla="*/ 2573080 w 5720317"/>
                <a:gd name="connsiteY48" fmla="*/ 1212112 h 1573619"/>
                <a:gd name="connsiteX49" fmla="*/ 2626243 w 5720317"/>
                <a:gd name="connsiteY49" fmla="*/ 1127051 h 1573619"/>
                <a:gd name="connsiteX50" fmla="*/ 2647508 w 5720317"/>
                <a:gd name="connsiteY50" fmla="*/ 1095154 h 1573619"/>
                <a:gd name="connsiteX51" fmla="*/ 2679406 w 5720317"/>
                <a:gd name="connsiteY51" fmla="*/ 1063256 h 1573619"/>
                <a:gd name="connsiteX52" fmla="*/ 2721936 w 5720317"/>
                <a:gd name="connsiteY52" fmla="*/ 1010093 h 1573619"/>
                <a:gd name="connsiteX53" fmla="*/ 2764466 w 5720317"/>
                <a:gd name="connsiteY53" fmla="*/ 978195 h 1573619"/>
                <a:gd name="connsiteX54" fmla="*/ 2902690 w 5720317"/>
                <a:gd name="connsiteY54" fmla="*/ 765544 h 1573619"/>
                <a:gd name="connsiteX55" fmla="*/ 2966485 w 5720317"/>
                <a:gd name="connsiteY55" fmla="*/ 659219 h 1573619"/>
                <a:gd name="connsiteX56" fmla="*/ 3030280 w 5720317"/>
                <a:gd name="connsiteY56" fmla="*/ 510363 h 1573619"/>
                <a:gd name="connsiteX57" fmla="*/ 3051545 w 5720317"/>
                <a:gd name="connsiteY57" fmla="*/ 414670 h 1573619"/>
                <a:gd name="connsiteX58" fmla="*/ 3136606 w 5720317"/>
                <a:gd name="connsiteY58" fmla="*/ 350875 h 1573619"/>
                <a:gd name="connsiteX59" fmla="*/ 3221666 w 5720317"/>
                <a:gd name="connsiteY59" fmla="*/ 276447 h 1573619"/>
                <a:gd name="connsiteX60" fmla="*/ 3253564 w 5720317"/>
                <a:gd name="connsiteY60" fmla="*/ 265814 h 1573619"/>
                <a:gd name="connsiteX61" fmla="*/ 3338624 w 5720317"/>
                <a:gd name="connsiteY61" fmla="*/ 223284 h 1573619"/>
                <a:gd name="connsiteX62" fmla="*/ 3413052 w 5720317"/>
                <a:gd name="connsiteY62" fmla="*/ 148856 h 1573619"/>
                <a:gd name="connsiteX63" fmla="*/ 3444950 w 5720317"/>
                <a:gd name="connsiteY63" fmla="*/ 127591 h 1573619"/>
                <a:gd name="connsiteX64" fmla="*/ 3508745 w 5720317"/>
                <a:gd name="connsiteY64" fmla="*/ 85061 h 1573619"/>
                <a:gd name="connsiteX65" fmla="*/ 3593806 w 5720317"/>
                <a:gd name="connsiteY65" fmla="*/ 10633 h 1573619"/>
                <a:gd name="connsiteX66" fmla="*/ 3625704 w 5720317"/>
                <a:gd name="connsiteY66" fmla="*/ 0 h 1573619"/>
                <a:gd name="connsiteX67" fmla="*/ 3668234 w 5720317"/>
                <a:gd name="connsiteY67" fmla="*/ 10633 h 1573619"/>
                <a:gd name="connsiteX68" fmla="*/ 3700131 w 5720317"/>
                <a:gd name="connsiteY68" fmla="*/ 74428 h 1573619"/>
                <a:gd name="connsiteX69" fmla="*/ 3657601 w 5720317"/>
                <a:gd name="connsiteY69" fmla="*/ 138223 h 1573619"/>
                <a:gd name="connsiteX70" fmla="*/ 3668234 w 5720317"/>
                <a:gd name="connsiteY70" fmla="*/ 170121 h 1573619"/>
                <a:gd name="connsiteX71" fmla="*/ 3678866 w 5720317"/>
                <a:gd name="connsiteY71" fmla="*/ 223284 h 1573619"/>
                <a:gd name="connsiteX72" fmla="*/ 3742662 w 5720317"/>
                <a:gd name="connsiteY72" fmla="*/ 287079 h 1573619"/>
                <a:gd name="connsiteX73" fmla="*/ 3774559 w 5720317"/>
                <a:gd name="connsiteY73" fmla="*/ 297712 h 1573619"/>
                <a:gd name="connsiteX74" fmla="*/ 3806457 w 5720317"/>
                <a:gd name="connsiteY74" fmla="*/ 329609 h 1573619"/>
                <a:gd name="connsiteX75" fmla="*/ 3838355 w 5720317"/>
                <a:gd name="connsiteY75" fmla="*/ 340242 h 1573619"/>
                <a:gd name="connsiteX76" fmla="*/ 3859620 w 5720317"/>
                <a:gd name="connsiteY76" fmla="*/ 382772 h 1573619"/>
                <a:gd name="connsiteX77" fmla="*/ 3891517 w 5720317"/>
                <a:gd name="connsiteY77" fmla="*/ 414670 h 1573619"/>
                <a:gd name="connsiteX78" fmla="*/ 3923415 w 5720317"/>
                <a:gd name="connsiteY78" fmla="*/ 531628 h 1573619"/>
                <a:gd name="connsiteX79" fmla="*/ 3965945 w 5720317"/>
                <a:gd name="connsiteY79" fmla="*/ 606056 h 1573619"/>
                <a:gd name="connsiteX80" fmla="*/ 4008476 w 5720317"/>
                <a:gd name="connsiteY80" fmla="*/ 616688 h 1573619"/>
                <a:gd name="connsiteX81" fmla="*/ 4040373 w 5720317"/>
                <a:gd name="connsiteY81" fmla="*/ 637954 h 1573619"/>
                <a:gd name="connsiteX82" fmla="*/ 4072271 w 5720317"/>
                <a:gd name="connsiteY82" fmla="*/ 648586 h 1573619"/>
                <a:gd name="connsiteX83" fmla="*/ 4082904 w 5720317"/>
                <a:gd name="connsiteY83" fmla="*/ 680484 h 1573619"/>
                <a:gd name="connsiteX84" fmla="*/ 4104169 w 5720317"/>
                <a:gd name="connsiteY84" fmla="*/ 712381 h 1573619"/>
                <a:gd name="connsiteX85" fmla="*/ 4114801 w 5720317"/>
                <a:gd name="connsiteY85" fmla="*/ 882502 h 1573619"/>
                <a:gd name="connsiteX86" fmla="*/ 4136066 w 5720317"/>
                <a:gd name="connsiteY86" fmla="*/ 914400 h 1573619"/>
                <a:gd name="connsiteX87" fmla="*/ 4199862 w 5720317"/>
                <a:gd name="connsiteY87" fmla="*/ 978195 h 1573619"/>
                <a:gd name="connsiteX88" fmla="*/ 4263657 w 5720317"/>
                <a:gd name="connsiteY88" fmla="*/ 1052623 h 1573619"/>
                <a:gd name="connsiteX89" fmla="*/ 4284922 w 5720317"/>
                <a:gd name="connsiteY89" fmla="*/ 1137684 h 1573619"/>
                <a:gd name="connsiteX90" fmla="*/ 4295555 w 5720317"/>
                <a:gd name="connsiteY90" fmla="*/ 1180214 h 1573619"/>
                <a:gd name="connsiteX91" fmla="*/ 4359350 w 5720317"/>
                <a:gd name="connsiteY91" fmla="*/ 1233377 h 1573619"/>
                <a:gd name="connsiteX92" fmla="*/ 4391248 w 5720317"/>
                <a:gd name="connsiteY92" fmla="*/ 1244009 h 1573619"/>
                <a:gd name="connsiteX93" fmla="*/ 4433778 w 5720317"/>
                <a:gd name="connsiteY93" fmla="*/ 1265275 h 1573619"/>
                <a:gd name="connsiteX94" fmla="*/ 4518838 w 5720317"/>
                <a:gd name="connsiteY94" fmla="*/ 1307805 h 1573619"/>
                <a:gd name="connsiteX95" fmla="*/ 4561369 w 5720317"/>
                <a:gd name="connsiteY95" fmla="*/ 1360968 h 1573619"/>
                <a:gd name="connsiteX96" fmla="*/ 4572001 w 5720317"/>
                <a:gd name="connsiteY96" fmla="*/ 1392865 h 1573619"/>
                <a:gd name="connsiteX97" fmla="*/ 4635797 w 5720317"/>
                <a:gd name="connsiteY97" fmla="*/ 1414130 h 1573619"/>
                <a:gd name="connsiteX98" fmla="*/ 4667694 w 5720317"/>
                <a:gd name="connsiteY98" fmla="*/ 1435395 h 1573619"/>
                <a:gd name="connsiteX99" fmla="*/ 4731490 w 5720317"/>
                <a:gd name="connsiteY99" fmla="*/ 1382233 h 1573619"/>
                <a:gd name="connsiteX100" fmla="*/ 4752755 w 5720317"/>
                <a:gd name="connsiteY100" fmla="*/ 1339702 h 1573619"/>
                <a:gd name="connsiteX101" fmla="*/ 4816550 w 5720317"/>
                <a:gd name="connsiteY101" fmla="*/ 1297172 h 1573619"/>
                <a:gd name="connsiteX102" fmla="*/ 4880345 w 5720317"/>
                <a:gd name="connsiteY102" fmla="*/ 1265275 h 1573619"/>
                <a:gd name="connsiteX103" fmla="*/ 4901610 w 5720317"/>
                <a:gd name="connsiteY103" fmla="*/ 1244009 h 1573619"/>
                <a:gd name="connsiteX104" fmla="*/ 4965406 w 5720317"/>
                <a:gd name="connsiteY104" fmla="*/ 1201479 h 1573619"/>
                <a:gd name="connsiteX105" fmla="*/ 5007936 w 5720317"/>
                <a:gd name="connsiteY105" fmla="*/ 1137684 h 1573619"/>
                <a:gd name="connsiteX106" fmla="*/ 5039834 w 5720317"/>
                <a:gd name="connsiteY106" fmla="*/ 1095154 h 1573619"/>
                <a:gd name="connsiteX107" fmla="*/ 5103629 w 5720317"/>
                <a:gd name="connsiteY107" fmla="*/ 1073888 h 1573619"/>
                <a:gd name="connsiteX108" fmla="*/ 5188690 w 5720317"/>
                <a:gd name="connsiteY108" fmla="*/ 1116419 h 1573619"/>
                <a:gd name="connsiteX109" fmla="*/ 5241852 w 5720317"/>
                <a:gd name="connsiteY109" fmla="*/ 1222744 h 1573619"/>
                <a:gd name="connsiteX110" fmla="*/ 5284383 w 5720317"/>
                <a:gd name="connsiteY110" fmla="*/ 1233377 h 1573619"/>
                <a:gd name="connsiteX111" fmla="*/ 5348178 w 5720317"/>
                <a:gd name="connsiteY111" fmla="*/ 1254642 h 1573619"/>
                <a:gd name="connsiteX112" fmla="*/ 5358810 w 5720317"/>
                <a:gd name="connsiteY112" fmla="*/ 1286540 h 1573619"/>
                <a:gd name="connsiteX113" fmla="*/ 5358810 w 5720317"/>
                <a:gd name="connsiteY113" fmla="*/ 1360968 h 1573619"/>
                <a:gd name="connsiteX114" fmla="*/ 5380076 w 5720317"/>
                <a:gd name="connsiteY114" fmla="*/ 1382233 h 1573619"/>
                <a:gd name="connsiteX115" fmla="*/ 5603359 w 5720317"/>
                <a:gd name="connsiteY115" fmla="*/ 1403498 h 1573619"/>
                <a:gd name="connsiteX116" fmla="*/ 5656522 w 5720317"/>
                <a:gd name="connsiteY116" fmla="*/ 1414130 h 1573619"/>
                <a:gd name="connsiteX117" fmla="*/ 5720317 w 5720317"/>
                <a:gd name="connsiteY117" fmla="*/ 1435395 h 1573619"/>
                <a:gd name="connsiteX0" fmla="*/ 0 w 5720316"/>
                <a:gd name="connsiteY0" fmla="*/ 574158 h 1573619"/>
                <a:gd name="connsiteX1" fmla="*/ 63796 w 5720316"/>
                <a:gd name="connsiteY1" fmla="*/ 648586 h 1573619"/>
                <a:gd name="connsiteX2" fmla="*/ 127591 w 5720316"/>
                <a:gd name="connsiteY2" fmla="*/ 776177 h 1573619"/>
                <a:gd name="connsiteX3" fmla="*/ 212651 w 5720316"/>
                <a:gd name="connsiteY3" fmla="*/ 786809 h 1573619"/>
                <a:gd name="connsiteX4" fmla="*/ 255182 w 5720316"/>
                <a:gd name="connsiteY4" fmla="*/ 871870 h 1573619"/>
                <a:gd name="connsiteX5" fmla="*/ 340242 w 5720316"/>
                <a:gd name="connsiteY5" fmla="*/ 946298 h 1573619"/>
                <a:gd name="connsiteX6" fmla="*/ 372140 w 5720316"/>
                <a:gd name="connsiteY6" fmla="*/ 967563 h 1573619"/>
                <a:gd name="connsiteX7" fmla="*/ 435935 w 5720316"/>
                <a:gd name="connsiteY7" fmla="*/ 1073888 h 1573619"/>
                <a:gd name="connsiteX8" fmla="*/ 457200 w 5720316"/>
                <a:gd name="connsiteY8" fmla="*/ 1105786 h 1573619"/>
                <a:gd name="connsiteX9" fmla="*/ 520996 w 5720316"/>
                <a:gd name="connsiteY9" fmla="*/ 1137684 h 1573619"/>
                <a:gd name="connsiteX10" fmla="*/ 552893 w 5720316"/>
                <a:gd name="connsiteY10" fmla="*/ 1169581 h 1573619"/>
                <a:gd name="connsiteX11" fmla="*/ 574158 w 5720316"/>
                <a:gd name="connsiteY11" fmla="*/ 1233377 h 1573619"/>
                <a:gd name="connsiteX12" fmla="*/ 616689 w 5720316"/>
                <a:gd name="connsiteY12" fmla="*/ 1307805 h 1573619"/>
                <a:gd name="connsiteX13" fmla="*/ 723014 w 5720316"/>
                <a:gd name="connsiteY13" fmla="*/ 1350335 h 1573619"/>
                <a:gd name="connsiteX14" fmla="*/ 754912 w 5720316"/>
                <a:gd name="connsiteY14" fmla="*/ 1371600 h 1573619"/>
                <a:gd name="connsiteX15" fmla="*/ 808075 w 5720316"/>
                <a:gd name="connsiteY15" fmla="*/ 1520456 h 1573619"/>
                <a:gd name="connsiteX16" fmla="*/ 871870 w 5720316"/>
                <a:gd name="connsiteY16" fmla="*/ 1541721 h 1573619"/>
                <a:gd name="connsiteX17" fmla="*/ 893135 w 5720316"/>
                <a:gd name="connsiteY17" fmla="*/ 1573619 h 1573619"/>
                <a:gd name="connsiteX18" fmla="*/ 1052623 w 5720316"/>
                <a:gd name="connsiteY18" fmla="*/ 1541721 h 1573619"/>
                <a:gd name="connsiteX19" fmla="*/ 1137684 w 5720316"/>
                <a:gd name="connsiteY19" fmla="*/ 1414130 h 1573619"/>
                <a:gd name="connsiteX20" fmla="*/ 1148316 w 5720316"/>
                <a:gd name="connsiteY20" fmla="*/ 1382233 h 1573619"/>
                <a:gd name="connsiteX21" fmla="*/ 1212112 w 5720316"/>
                <a:gd name="connsiteY21" fmla="*/ 1339702 h 1573619"/>
                <a:gd name="connsiteX22" fmla="*/ 1233377 w 5720316"/>
                <a:gd name="connsiteY22" fmla="*/ 1307805 h 1573619"/>
                <a:gd name="connsiteX23" fmla="*/ 1244009 w 5720316"/>
                <a:gd name="connsiteY23" fmla="*/ 1275907 h 1573619"/>
                <a:gd name="connsiteX24" fmla="*/ 1265275 w 5720316"/>
                <a:gd name="connsiteY24" fmla="*/ 1254642 h 1573619"/>
                <a:gd name="connsiteX25" fmla="*/ 1307805 w 5720316"/>
                <a:gd name="connsiteY25" fmla="*/ 1297172 h 1573619"/>
                <a:gd name="connsiteX26" fmla="*/ 1424763 w 5720316"/>
                <a:gd name="connsiteY26" fmla="*/ 1350335 h 1573619"/>
                <a:gd name="connsiteX27" fmla="*/ 1488558 w 5720316"/>
                <a:gd name="connsiteY27" fmla="*/ 1392865 h 1573619"/>
                <a:gd name="connsiteX28" fmla="*/ 1520456 w 5720316"/>
                <a:gd name="connsiteY28" fmla="*/ 1414130 h 1573619"/>
                <a:gd name="connsiteX29" fmla="*/ 1531089 w 5720316"/>
                <a:gd name="connsiteY29" fmla="*/ 1446028 h 1573619"/>
                <a:gd name="connsiteX30" fmla="*/ 1573619 w 5720316"/>
                <a:gd name="connsiteY30" fmla="*/ 1435395 h 1573619"/>
                <a:gd name="connsiteX31" fmla="*/ 1690577 w 5720316"/>
                <a:gd name="connsiteY31" fmla="*/ 1360968 h 1573619"/>
                <a:gd name="connsiteX32" fmla="*/ 1722475 w 5720316"/>
                <a:gd name="connsiteY32" fmla="*/ 1329070 h 1573619"/>
                <a:gd name="connsiteX33" fmla="*/ 1775637 w 5720316"/>
                <a:gd name="connsiteY33" fmla="*/ 1318437 h 1573619"/>
                <a:gd name="connsiteX34" fmla="*/ 1807535 w 5720316"/>
                <a:gd name="connsiteY34" fmla="*/ 1307805 h 1573619"/>
                <a:gd name="connsiteX35" fmla="*/ 1839433 w 5720316"/>
                <a:gd name="connsiteY35" fmla="*/ 1286540 h 1573619"/>
                <a:gd name="connsiteX36" fmla="*/ 1881963 w 5720316"/>
                <a:gd name="connsiteY36" fmla="*/ 1190847 h 1573619"/>
                <a:gd name="connsiteX37" fmla="*/ 1924493 w 5720316"/>
                <a:gd name="connsiteY37" fmla="*/ 1180214 h 1573619"/>
                <a:gd name="connsiteX38" fmla="*/ 1956391 w 5720316"/>
                <a:gd name="connsiteY38" fmla="*/ 1169581 h 1573619"/>
                <a:gd name="connsiteX39" fmla="*/ 2052084 w 5720316"/>
                <a:gd name="connsiteY39" fmla="*/ 1180214 h 1573619"/>
                <a:gd name="connsiteX40" fmla="*/ 2094614 w 5720316"/>
                <a:gd name="connsiteY40" fmla="*/ 1297172 h 1573619"/>
                <a:gd name="connsiteX41" fmla="*/ 2232837 w 5720316"/>
                <a:gd name="connsiteY41" fmla="*/ 1371600 h 1573619"/>
                <a:gd name="connsiteX42" fmla="*/ 2254103 w 5720316"/>
                <a:gd name="connsiteY42" fmla="*/ 1392865 h 1573619"/>
                <a:gd name="connsiteX43" fmla="*/ 2317898 w 5720316"/>
                <a:gd name="connsiteY43" fmla="*/ 1414130 h 1573619"/>
                <a:gd name="connsiteX44" fmla="*/ 2381693 w 5720316"/>
                <a:gd name="connsiteY44" fmla="*/ 1403498 h 1573619"/>
                <a:gd name="connsiteX45" fmla="*/ 2466754 w 5720316"/>
                <a:gd name="connsiteY45" fmla="*/ 1307805 h 1573619"/>
                <a:gd name="connsiteX46" fmla="*/ 2509284 w 5720316"/>
                <a:gd name="connsiteY46" fmla="*/ 1275907 h 1573619"/>
                <a:gd name="connsiteX47" fmla="*/ 2573079 w 5720316"/>
                <a:gd name="connsiteY47" fmla="*/ 1212112 h 1573619"/>
                <a:gd name="connsiteX48" fmla="*/ 2626242 w 5720316"/>
                <a:gd name="connsiteY48" fmla="*/ 1127051 h 1573619"/>
                <a:gd name="connsiteX49" fmla="*/ 2647507 w 5720316"/>
                <a:gd name="connsiteY49" fmla="*/ 1095154 h 1573619"/>
                <a:gd name="connsiteX50" fmla="*/ 2679405 w 5720316"/>
                <a:gd name="connsiteY50" fmla="*/ 1063256 h 1573619"/>
                <a:gd name="connsiteX51" fmla="*/ 2721935 w 5720316"/>
                <a:gd name="connsiteY51" fmla="*/ 1010093 h 1573619"/>
                <a:gd name="connsiteX52" fmla="*/ 2764465 w 5720316"/>
                <a:gd name="connsiteY52" fmla="*/ 978195 h 1573619"/>
                <a:gd name="connsiteX53" fmla="*/ 2902689 w 5720316"/>
                <a:gd name="connsiteY53" fmla="*/ 765544 h 1573619"/>
                <a:gd name="connsiteX54" fmla="*/ 2966484 w 5720316"/>
                <a:gd name="connsiteY54" fmla="*/ 659219 h 1573619"/>
                <a:gd name="connsiteX55" fmla="*/ 3030279 w 5720316"/>
                <a:gd name="connsiteY55" fmla="*/ 510363 h 1573619"/>
                <a:gd name="connsiteX56" fmla="*/ 3051544 w 5720316"/>
                <a:gd name="connsiteY56" fmla="*/ 414670 h 1573619"/>
                <a:gd name="connsiteX57" fmla="*/ 3136605 w 5720316"/>
                <a:gd name="connsiteY57" fmla="*/ 350875 h 1573619"/>
                <a:gd name="connsiteX58" fmla="*/ 3221665 w 5720316"/>
                <a:gd name="connsiteY58" fmla="*/ 276447 h 1573619"/>
                <a:gd name="connsiteX59" fmla="*/ 3253563 w 5720316"/>
                <a:gd name="connsiteY59" fmla="*/ 265814 h 1573619"/>
                <a:gd name="connsiteX60" fmla="*/ 3338623 w 5720316"/>
                <a:gd name="connsiteY60" fmla="*/ 223284 h 1573619"/>
                <a:gd name="connsiteX61" fmla="*/ 3413051 w 5720316"/>
                <a:gd name="connsiteY61" fmla="*/ 148856 h 1573619"/>
                <a:gd name="connsiteX62" fmla="*/ 3444949 w 5720316"/>
                <a:gd name="connsiteY62" fmla="*/ 127591 h 1573619"/>
                <a:gd name="connsiteX63" fmla="*/ 3508744 w 5720316"/>
                <a:gd name="connsiteY63" fmla="*/ 85061 h 1573619"/>
                <a:gd name="connsiteX64" fmla="*/ 3593805 w 5720316"/>
                <a:gd name="connsiteY64" fmla="*/ 10633 h 1573619"/>
                <a:gd name="connsiteX65" fmla="*/ 3625703 w 5720316"/>
                <a:gd name="connsiteY65" fmla="*/ 0 h 1573619"/>
                <a:gd name="connsiteX66" fmla="*/ 3668233 w 5720316"/>
                <a:gd name="connsiteY66" fmla="*/ 10633 h 1573619"/>
                <a:gd name="connsiteX67" fmla="*/ 3700130 w 5720316"/>
                <a:gd name="connsiteY67" fmla="*/ 74428 h 1573619"/>
                <a:gd name="connsiteX68" fmla="*/ 3657600 w 5720316"/>
                <a:gd name="connsiteY68" fmla="*/ 138223 h 1573619"/>
                <a:gd name="connsiteX69" fmla="*/ 3668233 w 5720316"/>
                <a:gd name="connsiteY69" fmla="*/ 170121 h 1573619"/>
                <a:gd name="connsiteX70" fmla="*/ 3678865 w 5720316"/>
                <a:gd name="connsiteY70" fmla="*/ 223284 h 1573619"/>
                <a:gd name="connsiteX71" fmla="*/ 3742661 w 5720316"/>
                <a:gd name="connsiteY71" fmla="*/ 287079 h 1573619"/>
                <a:gd name="connsiteX72" fmla="*/ 3774558 w 5720316"/>
                <a:gd name="connsiteY72" fmla="*/ 297712 h 1573619"/>
                <a:gd name="connsiteX73" fmla="*/ 3806456 w 5720316"/>
                <a:gd name="connsiteY73" fmla="*/ 329609 h 1573619"/>
                <a:gd name="connsiteX74" fmla="*/ 3838354 w 5720316"/>
                <a:gd name="connsiteY74" fmla="*/ 340242 h 1573619"/>
                <a:gd name="connsiteX75" fmla="*/ 3859619 w 5720316"/>
                <a:gd name="connsiteY75" fmla="*/ 382772 h 1573619"/>
                <a:gd name="connsiteX76" fmla="*/ 3891516 w 5720316"/>
                <a:gd name="connsiteY76" fmla="*/ 414670 h 1573619"/>
                <a:gd name="connsiteX77" fmla="*/ 3923414 w 5720316"/>
                <a:gd name="connsiteY77" fmla="*/ 531628 h 1573619"/>
                <a:gd name="connsiteX78" fmla="*/ 3965944 w 5720316"/>
                <a:gd name="connsiteY78" fmla="*/ 606056 h 1573619"/>
                <a:gd name="connsiteX79" fmla="*/ 4008475 w 5720316"/>
                <a:gd name="connsiteY79" fmla="*/ 616688 h 1573619"/>
                <a:gd name="connsiteX80" fmla="*/ 4040372 w 5720316"/>
                <a:gd name="connsiteY80" fmla="*/ 637954 h 1573619"/>
                <a:gd name="connsiteX81" fmla="*/ 4072270 w 5720316"/>
                <a:gd name="connsiteY81" fmla="*/ 648586 h 1573619"/>
                <a:gd name="connsiteX82" fmla="*/ 4082903 w 5720316"/>
                <a:gd name="connsiteY82" fmla="*/ 680484 h 1573619"/>
                <a:gd name="connsiteX83" fmla="*/ 4104168 w 5720316"/>
                <a:gd name="connsiteY83" fmla="*/ 712381 h 1573619"/>
                <a:gd name="connsiteX84" fmla="*/ 4114800 w 5720316"/>
                <a:gd name="connsiteY84" fmla="*/ 882502 h 1573619"/>
                <a:gd name="connsiteX85" fmla="*/ 4136065 w 5720316"/>
                <a:gd name="connsiteY85" fmla="*/ 914400 h 1573619"/>
                <a:gd name="connsiteX86" fmla="*/ 4199861 w 5720316"/>
                <a:gd name="connsiteY86" fmla="*/ 978195 h 1573619"/>
                <a:gd name="connsiteX87" fmla="*/ 4263656 w 5720316"/>
                <a:gd name="connsiteY87" fmla="*/ 1052623 h 1573619"/>
                <a:gd name="connsiteX88" fmla="*/ 4284921 w 5720316"/>
                <a:gd name="connsiteY88" fmla="*/ 1137684 h 1573619"/>
                <a:gd name="connsiteX89" fmla="*/ 4295554 w 5720316"/>
                <a:gd name="connsiteY89" fmla="*/ 1180214 h 1573619"/>
                <a:gd name="connsiteX90" fmla="*/ 4359349 w 5720316"/>
                <a:gd name="connsiteY90" fmla="*/ 1233377 h 1573619"/>
                <a:gd name="connsiteX91" fmla="*/ 4391247 w 5720316"/>
                <a:gd name="connsiteY91" fmla="*/ 1244009 h 1573619"/>
                <a:gd name="connsiteX92" fmla="*/ 4433777 w 5720316"/>
                <a:gd name="connsiteY92" fmla="*/ 1265275 h 1573619"/>
                <a:gd name="connsiteX93" fmla="*/ 4518837 w 5720316"/>
                <a:gd name="connsiteY93" fmla="*/ 1307805 h 1573619"/>
                <a:gd name="connsiteX94" fmla="*/ 4561368 w 5720316"/>
                <a:gd name="connsiteY94" fmla="*/ 1360968 h 1573619"/>
                <a:gd name="connsiteX95" fmla="*/ 4572000 w 5720316"/>
                <a:gd name="connsiteY95" fmla="*/ 1392865 h 1573619"/>
                <a:gd name="connsiteX96" fmla="*/ 4635796 w 5720316"/>
                <a:gd name="connsiteY96" fmla="*/ 1414130 h 1573619"/>
                <a:gd name="connsiteX97" fmla="*/ 4667693 w 5720316"/>
                <a:gd name="connsiteY97" fmla="*/ 1435395 h 1573619"/>
                <a:gd name="connsiteX98" fmla="*/ 4731489 w 5720316"/>
                <a:gd name="connsiteY98" fmla="*/ 1382233 h 1573619"/>
                <a:gd name="connsiteX99" fmla="*/ 4752754 w 5720316"/>
                <a:gd name="connsiteY99" fmla="*/ 1339702 h 1573619"/>
                <a:gd name="connsiteX100" fmla="*/ 4816549 w 5720316"/>
                <a:gd name="connsiteY100" fmla="*/ 1297172 h 1573619"/>
                <a:gd name="connsiteX101" fmla="*/ 4880344 w 5720316"/>
                <a:gd name="connsiteY101" fmla="*/ 1265275 h 1573619"/>
                <a:gd name="connsiteX102" fmla="*/ 4901609 w 5720316"/>
                <a:gd name="connsiteY102" fmla="*/ 1244009 h 1573619"/>
                <a:gd name="connsiteX103" fmla="*/ 4965405 w 5720316"/>
                <a:gd name="connsiteY103" fmla="*/ 1201479 h 1573619"/>
                <a:gd name="connsiteX104" fmla="*/ 5007935 w 5720316"/>
                <a:gd name="connsiteY104" fmla="*/ 1137684 h 1573619"/>
                <a:gd name="connsiteX105" fmla="*/ 5039833 w 5720316"/>
                <a:gd name="connsiteY105" fmla="*/ 1095154 h 1573619"/>
                <a:gd name="connsiteX106" fmla="*/ 5103628 w 5720316"/>
                <a:gd name="connsiteY106" fmla="*/ 1073888 h 1573619"/>
                <a:gd name="connsiteX107" fmla="*/ 5188689 w 5720316"/>
                <a:gd name="connsiteY107" fmla="*/ 1116419 h 1573619"/>
                <a:gd name="connsiteX108" fmla="*/ 5241851 w 5720316"/>
                <a:gd name="connsiteY108" fmla="*/ 1222744 h 1573619"/>
                <a:gd name="connsiteX109" fmla="*/ 5284382 w 5720316"/>
                <a:gd name="connsiteY109" fmla="*/ 1233377 h 1573619"/>
                <a:gd name="connsiteX110" fmla="*/ 5348177 w 5720316"/>
                <a:gd name="connsiteY110" fmla="*/ 1254642 h 1573619"/>
                <a:gd name="connsiteX111" fmla="*/ 5358809 w 5720316"/>
                <a:gd name="connsiteY111" fmla="*/ 1286540 h 1573619"/>
                <a:gd name="connsiteX112" fmla="*/ 5358809 w 5720316"/>
                <a:gd name="connsiteY112" fmla="*/ 1360968 h 1573619"/>
                <a:gd name="connsiteX113" fmla="*/ 5380075 w 5720316"/>
                <a:gd name="connsiteY113" fmla="*/ 1382233 h 1573619"/>
                <a:gd name="connsiteX114" fmla="*/ 5603358 w 5720316"/>
                <a:gd name="connsiteY114" fmla="*/ 1403498 h 1573619"/>
                <a:gd name="connsiteX115" fmla="*/ 5656521 w 5720316"/>
                <a:gd name="connsiteY115" fmla="*/ 1414130 h 1573619"/>
                <a:gd name="connsiteX116" fmla="*/ 5720316 w 5720316"/>
                <a:gd name="connsiteY116" fmla="*/ 1435395 h 1573619"/>
                <a:gd name="connsiteX0" fmla="*/ 0 w 5720316"/>
                <a:gd name="connsiteY0" fmla="*/ 574158 h 1573619"/>
                <a:gd name="connsiteX1" fmla="*/ 127591 w 5720316"/>
                <a:gd name="connsiteY1" fmla="*/ 776177 h 1573619"/>
                <a:gd name="connsiteX2" fmla="*/ 212651 w 5720316"/>
                <a:gd name="connsiteY2" fmla="*/ 786809 h 1573619"/>
                <a:gd name="connsiteX3" fmla="*/ 255182 w 5720316"/>
                <a:gd name="connsiteY3" fmla="*/ 871870 h 1573619"/>
                <a:gd name="connsiteX4" fmla="*/ 340242 w 5720316"/>
                <a:gd name="connsiteY4" fmla="*/ 946298 h 1573619"/>
                <a:gd name="connsiteX5" fmla="*/ 372140 w 5720316"/>
                <a:gd name="connsiteY5" fmla="*/ 967563 h 1573619"/>
                <a:gd name="connsiteX6" fmla="*/ 435935 w 5720316"/>
                <a:gd name="connsiteY6" fmla="*/ 1073888 h 1573619"/>
                <a:gd name="connsiteX7" fmla="*/ 457200 w 5720316"/>
                <a:gd name="connsiteY7" fmla="*/ 1105786 h 1573619"/>
                <a:gd name="connsiteX8" fmla="*/ 520996 w 5720316"/>
                <a:gd name="connsiteY8" fmla="*/ 1137684 h 1573619"/>
                <a:gd name="connsiteX9" fmla="*/ 552893 w 5720316"/>
                <a:gd name="connsiteY9" fmla="*/ 1169581 h 1573619"/>
                <a:gd name="connsiteX10" fmla="*/ 574158 w 5720316"/>
                <a:gd name="connsiteY10" fmla="*/ 1233377 h 1573619"/>
                <a:gd name="connsiteX11" fmla="*/ 616689 w 5720316"/>
                <a:gd name="connsiteY11" fmla="*/ 1307805 h 1573619"/>
                <a:gd name="connsiteX12" fmla="*/ 723014 w 5720316"/>
                <a:gd name="connsiteY12" fmla="*/ 1350335 h 1573619"/>
                <a:gd name="connsiteX13" fmla="*/ 754912 w 5720316"/>
                <a:gd name="connsiteY13" fmla="*/ 1371600 h 1573619"/>
                <a:gd name="connsiteX14" fmla="*/ 808075 w 5720316"/>
                <a:gd name="connsiteY14" fmla="*/ 1520456 h 1573619"/>
                <a:gd name="connsiteX15" fmla="*/ 871870 w 5720316"/>
                <a:gd name="connsiteY15" fmla="*/ 1541721 h 1573619"/>
                <a:gd name="connsiteX16" fmla="*/ 893135 w 5720316"/>
                <a:gd name="connsiteY16" fmla="*/ 1573619 h 1573619"/>
                <a:gd name="connsiteX17" fmla="*/ 1052623 w 5720316"/>
                <a:gd name="connsiteY17" fmla="*/ 1541721 h 1573619"/>
                <a:gd name="connsiteX18" fmla="*/ 1137684 w 5720316"/>
                <a:gd name="connsiteY18" fmla="*/ 1414130 h 1573619"/>
                <a:gd name="connsiteX19" fmla="*/ 1148316 w 5720316"/>
                <a:gd name="connsiteY19" fmla="*/ 1382233 h 1573619"/>
                <a:gd name="connsiteX20" fmla="*/ 1212112 w 5720316"/>
                <a:gd name="connsiteY20" fmla="*/ 1339702 h 1573619"/>
                <a:gd name="connsiteX21" fmla="*/ 1233377 w 5720316"/>
                <a:gd name="connsiteY21" fmla="*/ 1307805 h 1573619"/>
                <a:gd name="connsiteX22" fmla="*/ 1244009 w 5720316"/>
                <a:gd name="connsiteY22" fmla="*/ 1275907 h 1573619"/>
                <a:gd name="connsiteX23" fmla="*/ 1265275 w 5720316"/>
                <a:gd name="connsiteY23" fmla="*/ 1254642 h 1573619"/>
                <a:gd name="connsiteX24" fmla="*/ 1307805 w 5720316"/>
                <a:gd name="connsiteY24" fmla="*/ 1297172 h 1573619"/>
                <a:gd name="connsiteX25" fmla="*/ 1424763 w 5720316"/>
                <a:gd name="connsiteY25" fmla="*/ 1350335 h 1573619"/>
                <a:gd name="connsiteX26" fmla="*/ 1488558 w 5720316"/>
                <a:gd name="connsiteY26" fmla="*/ 1392865 h 1573619"/>
                <a:gd name="connsiteX27" fmla="*/ 1520456 w 5720316"/>
                <a:gd name="connsiteY27" fmla="*/ 1414130 h 1573619"/>
                <a:gd name="connsiteX28" fmla="*/ 1531089 w 5720316"/>
                <a:gd name="connsiteY28" fmla="*/ 1446028 h 1573619"/>
                <a:gd name="connsiteX29" fmla="*/ 1573619 w 5720316"/>
                <a:gd name="connsiteY29" fmla="*/ 1435395 h 1573619"/>
                <a:gd name="connsiteX30" fmla="*/ 1690577 w 5720316"/>
                <a:gd name="connsiteY30" fmla="*/ 1360968 h 1573619"/>
                <a:gd name="connsiteX31" fmla="*/ 1722475 w 5720316"/>
                <a:gd name="connsiteY31" fmla="*/ 1329070 h 1573619"/>
                <a:gd name="connsiteX32" fmla="*/ 1775637 w 5720316"/>
                <a:gd name="connsiteY32" fmla="*/ 1318437 h 1573619"/>
                <a:gd name="connsiteX33" fmla="*/ 1807535 w 5720316"/>
                <a:gd name="connsiteY33" fmla="*/ 1307805 h 1573619"/>
                <a:gd name="connsiteX34" fmla="*/ 1839433 w 5720316"/>
                <a:gd name="connsiteY34" fmla="*/ 1286540 h 1573619"/>
                <a:gd name="connsiteX35" fmla="*/ 1881963 w 5720316"/>
                <a:gd name="connsiteY35" fmla="*/ 1190847 h 1573619"/>
                <a:gd name="connsiteX36" fmla="*/ 1924493 w 5720316"/>
                <a:gd name="connsiteY36" fmla="*/ 1180214 h 1573619"/>
                <a:gd name="connsiteX37" fmla="*/ 1956391 w 5720316"/>
                <a:gd name="connsiteY37" fmla="*/ 1169581 h 1573619"/>
                <a:gd name="connsiteX38" fmla="*/ 2052084 w 5720316"/>
                <a:gd name="connsiteY38" fmla="*/ 1180214 h 1573619"/>
                <a:gd name="connsiteX39" fmla="*/ 2094614 w 5720316"/>
                <a:gd name="connsiteY39" fmla="*/ 1297172 h 1573619"/>
                <a:gd name="connsiteX40" fmla="*/ 2232837 w 5720316"/>
                <a:gd name="connsiteY40" fmla="*/ 1371600 h 1573619"/>
                <a:gd name="connsiteX41" fmla="*/ 2254103 w 5720316"/>
                <a:gd name="connsiteY41" fmla="*/ 1392865 h 1573619"/>
                <a:gd name="connsiteX42" fmla="*/ 2317898 w 5720316"/>
                <a:gd name="connsiteY42" fmla="*/ 1414130 h 1573619"/>
                <a:gd name="connsiteX43" fmla="*/ 2381693 w 5720316"/>
                <a:gd name="connsiteY43" fmla="*/ 1403498 h 1573619"/>
                <a:gd name="connsiteX44" fmla="*/ 2466754 w 5720316"/>
                <a:gd name="connsiteY44" fmla="*/ 1307805 h 1573619"/>
                <a:gd name="connsiteX45" fmla="*/ 2509284 w 5720316"/>
                <a:gd name="connsiteY45" fmla="*/ 1275907 h 1573619"/>
                <a:gd name="connsiteX46" fmla="*/ 2573079 w 5720316"/>
                <a:gd name="connsiteY46" fmla="*/ 1212112 h 1573619"/>
                <a:gd name="connsiteX47" fmla="*/ 2626242 w 5720316"/>
                <a:gd name="connsiteY47" fmla="*/ 1127051 h 1573619"/>
                <a:gd name="connsiteX48" fmla="*/ 2647507 w 5720316"/>
                <a:gd name="connsiteY48" fmla="*/ 1095154 h 1573619"/>
                <a:gd name="connsiteX49" fmla="*/ 2679405 w 5720316"/>
                <a:gd name="connsiteY49" fmla="*/ 1063256 h 1573619"/>
                <a:gd name="connsiteX50" fmla="*/ 2721935 w 5720316"/>
                <a:gd name="connsiteY50" fmla="*/ 1010093 h 1573619"/>
                <a:gd name="connsiteX51" fmla="*/ 2764465 w 5720316"/>
                <a:gd name="connsiteY51" fmla="*/ 978195 h 1573619"/>
                <a:gd name="connsiteX52" fmla="*/ 2902689 w 5720316"/>
                <a:gd name="connsiteY52" fmla="*/ 765544 h 1573619"/>
                <a:gd name="connsiteX53" fmla="*/ 2966484 w 5720316"/>
                <a:gd name="connsiteY53" fmla="*/ 659219 h 1573619"/>
                <a:gd name="connsiteX54" fmla="*/ 3030279 w 5720316"/>
                <a:gd name="connsiteY54" fmla="*/ 510363 h 1573619"/>
                <a:gd name="connsiteX55" fmla="*/ 3051544 w 5720316"/>
                <a:gd name="connsiteY55" fmla="*/ 414670 h 1573619"/>
                <a:gd name="connsiteX56" fmla="*/ 3136605 w 5720316"/>
                <a:gd name="connsiteY56" fmla="*/ 350875 h 1573619"/>
                <a:gd name="connsiteX57" fmla="*/ 3221665 w 5720316"/>
                <a:gd name="connsiteY57" fmla="*/ 276447 h 1573619"/>
                <a:gd name="connsiteX58" fmla="*/ 3253563 w 5720316"/>
                <a:gd name="connsiteY58" fmla="*/ 265814 h 1573619"/>
                <a:gd name="connsiteX59" fmla="*/ 3338623 w 5720316"/>
                <a:gd name="connsiteY59" fmla="*/ 223284 h 1573619"/>
                <a:gd name="connsiteX60" fmla="*/ 3413051 w 5720316"/>
                <a:gd name="connsiteY60" fmla="*/ 148856 h 1573619"/>
                <a:gd name="connsiteX61" fmla="*/ 3444949 w 5720316"/>
                <a:gd name="connsiteY61" fmla="*/ 127591 h 1573619"/>
                <a:gd name="connsiteX62" fmla="*/ 3508744 w 5720316"/>
                <a:gd name="connsiteY62" fmla="*/ 85061 h 1573619"/>
                <a:gd name="connsiteX63" fmla="*/ 3593805 w 5720316"/>
                <a:gd name="connsiteY63" fmla="*/ 10633 h 1573619"/>
                <a:gd name="connsiteX64" fmla="*/ 3625703 w 5720316"/>
                <a:gd name="connsiteY64" fmla="*/ 0 h 1573619"/>
                <a:gd name="connsiteX65" fmla="*/ 3668233 w 5720316"/>
                <a:gd name="connsiteY65" fmla="*/ 10633 h 1573619"/>
                <a:gd name="connsiteX66" fmla="*/ 3700130 w 5720316"/>
                <a:gd name="connsiteY66" fmla="*/ 74428 h 1573619"/>
                <a:gd name="connsiteX67" fmla="*/ 3657600 w 5720316"/>
                <a:gd name="connsiteY67" fmla="*/ 138223 h 1573619"/>
                <a:gd name="connsiteX68" fmla="*/ 3668233 w 5720316"/>
                <a:gd name="connsiteY68" fmla="*/ 170121 h 1573619"/>
                <a:gd name="connsiteX69" fmla="*/ 3678865 w 5720316"/>
                <a:gd name="connsiteY69" fmla="*/ 223284 h 1573619"/>
                <a:gd name="connsiteX70" fmla="*/ 3742661 w 5720316"/>
                <a:gd name="connsiteY70" fmla="*/ 287079 h 1573619"/>
                <a:gd name="connsiteX71" fmla="*/ 3774558 w 5720316"/>
                <a:gd name="connsiteY71" fmla="*/ 297712 h 1573619"/>
                <a:gd name="connsiteX72" fmla="*/ 3806456 w 5720316"/>
                <a:gd name="connsiteY72" fmla="*/ 329609 h 1573619"/>
                <a:gd name="connsiteX73" fmla="*/ 3838354 w 5720316"/>
                <a:gd name="connsiteY73" fmla="*/ 340242 h 1573619"/>
                <a:gd name="connsiteX74" fmla="*/ 3859619 w 5720316"/>
                <a:gd name="connsiteY74" fmla="*/ 382772 h 1573619"/>
                <a:gd name="connsiteX75" fmla="*/ 3891516 w 5720316"/>
                <a:gd name="connsiteY75" fmla="*/ 414670 h 1573619"/>
                <a:gd name="connsiteX76" fmla="*/ 3923414 w 5720316"/>
                <a:gd name="connsiteY76" fmla="*/ 531628 h 1573619"/>
                <a:gd name="connsiteX77" fmla="*/ 3965944 w 5720316"/>
                <a:gd name="connsiteY77" fmla="*/ 606056 h 1573619"/>
                <a:gd name="connsiteX78" fmla="*/ 4008475 w 5720316"/>
                <a:gd name="connsiteY78" fmla="*/ 616688 h 1573619"/>
                <a:gd name="connsiteX79" fmla="*/ 4040372 w 5720316"/>
                <a:gd name="connsiteY79" fmla="*/ 637954 h 1573619"/>
                <a:gd name="connsiteX80" fmla="*/ 4072270 w 5720316"/>
                <a:gd name="connsiteY80" fmla="*/ 648586 h 1573619"/>
                <a:gd name="connsiteX81" fmla="*/ 4082903 w 5720316"/>
                <a:gd name="connsiteY81" fmla="*/ 680484 h 1573619"/>
                <a:gd name="connsiteX82" fmla="*/ 4104168 w 5720316"/>
                <a:gd name="connsiteY82" fmla="*/ 712381 h 1573619"/>
                <a:gd name="connsiteX83" fmla="*/ 4114800 w 5720316"/>
                <a:gd name="connsiteY83" fmla="*/ 882502 h 1573619"/>
                <a:gd name="connsiteX84" fmla="*/ 4136065 w 5720316"/>
                <a:gd name="connsiteY84" fmla="*/ 914400 h 1573619"/>
                <a:gd name="connsiteX85" fmla="*/ 4199861 w 5720316"/>
                <a:gd name="connsiteY85" fmla="*/ 978195 h 1573619"/>
                <a:gd name="connsiteX86" fmla="*/ 4263656 w 5720316"/>
                <a:gd name="connsiteY86" fmla="*/ 1052623 h 1573619"/>
                <a:gd name="connsiteX87" fmla="*/ 4284921 w 5720316"/>
                <a:gd name="connsiteY87" fmla="*/ 1137684 h 1573619"/>
                <a:gd name="connsiteX88" fmla="*/ 4295554 w 5720316"/>
                <a:gd name="connsiteY88" fmla="*/ 1180214 h 1573619"/>
                <a:gd name="connsiteX89" fmla="*/ 4359349 w 5720316"/>
                <a:gd name="connsiteY89" fmla="*/ 1233377 h 1573619"/>
                <a:gd name="connsiteX90" fmla="*/ 4391247 w 5720316"/>
                <a:gd name="connsiteY90" fmla="*/ 1244009 h 1573619"/>
                <a:gd name="connsiteX91" fmla="*/ 4433777 w 5720316"/>
                <a:gd name="connsiteY91" fmla="*/ 1265275 h 1573619"/>
                <a:gd name="connsiteX92" fmla="*/ 4518837 w 5720316"/>
                <a:gd name="connsiteY92" fmla="*/ 1307805 h 1573619"/>
                <a:gd name="connsiteX93" fmla="*/ 4561368 w 5720316"/>
                <a:gd name="connsiteY93" fmla="*/ 1360968 h 1573619"/>
                <a:gd name="connsiteX94" fmla="*/ 4572000 w 5720316"/>
                <a:gd name="connsiteY94" fmla="*/ 1392865 h 1573619"/>
                <a:gd name="connsiteX95" fmla="*/ 4635796 w 5720316"/>
                <a:gd name="connsiteY95" fmla="*/ 1414130 h 1573619"/>
                <a:gd name="connsiteX96" fmla="*/ 4667693 w 5720316"/>
                <a:gd name="connsiteY96" fmla="*/ 1435395 h 1573619"/>
                <a:gd name="connsiteX97" fmla="*/ 4731489 w 5720316"/>
                <a:gd name="connsiteY97" fmla="*/ 1382233 h 1573619"/>
                <a:gd name="connsiteX98" fmla="*/ 4752754 w 5720316"/>
                <a:gd name="connsiteY98" fmla="*/ 1339702 h 1573619"/>
                <a:gd name="connsiteX99" fmla="*/ 4816549 w 5720316"/>
                <a:gd name="connsiteY99" fmla="*/ 1297172 h 1573619"/>
                <a:gd name="connsiteX100" fmla="*/ 4880344 w 5720316"/>
                <a:gd name="connsiteY100" fmla="*/ 1265275 h 1573619"/>
                <a:gd name="connsiteX101" fmla="*/ 4901609 w 5720316"/>
                <a:gd name="connsiteY101" fmla="*/ 1244009 h 1573619"/>
                <a:gd name="connsiteX102" fmla="*/ 4965405 w 5720316"/>
                <a:gd name="connsiteY102" fmla="*/ 1201479 h 1573619"/>
                <a:gd name="connsiteX103" fmla="*/ 5007935 w 5720316"/>
                <a:gd name="connsiteY103" fmla="*/ 1137684 h 1573619"/>
                <a:gd name="connsiteX104" fmla="*/ 5039833 w 5720316"/>
                <a:gd name="connsiteY104" fmla="*/ 1095154 h 1573619"/>
                <a:gd name="connsiteX105" fmla="*/ 5103628 w 5720316"/>
                <a:gd name="connsiteY105" fmla="*/ 1073888 h 1573619"/>
                <a:gd name="connsiteX106" fmla="*/ 5188689 w 5720316"/>
                <a:gd name="connsiteY106" fmla="*/ 1116419 h 1573619"/>
                <a:gd name="connsiteX107" fmla="*/ 5241851 w 5720316"/>
                <a:gd name="connsiteY107" fmla="*/ 1222744 h 1573619"/>
                <a:gd name="connsiteX108" fmla="*/ 5284382 w 5720316"/>
                <a:gd name="connsiteY108" fmla="*/ 1233377 h 1573619"/>
                <a:gd name="connsiteX109" fmla="*/ 5348177 w 5720316"/>
                <a:gd name="connsiteY109" fmla="*/ 1254642 h 1573619"/>
                <a:gd name="connsiteX110" fmla="*/ 5358809 w 5720316"/>
                <a:gd name="connsiteY110" fmla="*/ 1286540 h 1573619"/>
                <a:gd name="connsiteX111" fmla="*/ 5358809 w 5720316"/>
                <a:gd name="connsiteY111" fmla="*/ 1360968 h 1573619"/>
                <a:gd name="connsiteX112" fmla="*/ 5380075 w 5720316"/>
                <a:gd name="connsiteY112" fmla="*/ 1382233 h 1573619"/>
                <a:gd name="connsiteX113" fmla="*/ 5603358 w 5720316"/>
                <a:gd name="connsiteY113" fmla="*/ 1403498 h 1573619"/>
                <a:gd name="connsiteX114" fmla="*/ 5656521 w 5720316"/>
                <a:gd name="connsiteY114" fmla="*/ 1414130 h 1573619"/>
                <a:gd name="connsiteX115" fmla="*/ 5720316 w 5720316"/>
                <a:gd name="connsiteY115" fmla="*/ 1435395 h 1573619"/>
                <a:gd name="connsiteX0" fmla="*/ 0 w 5592725"/>
                <a:gd name="connsiteY0" fmla="*/ 776177 h 1573619"/>
                <a:gd name="connsiteX1" fmla="*/ 85060 w 5592725"/>
                <a:gd name="connsiteY1" fmla="*/ 786809 h 1573619"/>
                <a:gd name="connsiteX2" fmla="*/ 127591 w 5592725"/>
                <a:gd name="connsiteY2" fmla="*/ 871870 h 1573619"/>
                <a:gd name="connsiteX3" fmla="*/ 212651 w 5592725"/>
                <a:gd name="connsiteY3" fmla="*/ 946298 h 1573619"/>
                <a:gd name="connsiteX4" fmla="*/ 244549 w 5592725"/>
                <a:gd name="connsiteY4" fmla="*/ 967563 h 1573619"/>
                <a:gd name="connsiteX5" fmla="*/ 308344 w 5592725"/>
                <a:gd name="connsiteY5" fmla="*/ 1073888 h 1573619"/>
                <a:gd name="connsiteX6" fmla="*/ 329609 w 5592725"/>
                <a:gd name="connsiteY6" fmla="*/ 1105786 h 1573619"/>
                <a:gd name="connsiteX7" fmla="*/ 393405 w 5592725"/>
                <a:gd name="connsiteY7" fmla="*/ 1137684 h 1573619"/>
                <a:gd name="connsiteX8" fmla="*/ 425302 w 5592725"/>
                <a:gd name="connsiteY8" fmla="*/ 1169581 h 1573619"/>
                <a:gd name="connsiteX9" fmla="*/ 446567 w 5592725"/>
                <a:gd name="connsiteY9" fmla="*/ 1233377 h 1573619"/>
                <a:gd name="connsiteX10" fmla="*/ 489098 w 5592725"/>
                <a:gd name="connsiteY10" fmla="*/ 1307805 h 1573619"/>
                <a:gd name="connsiteX11" fmla="*/ 595423 w 5592725"/>
                <a:gd name="connsiteY11" fmla="*/ 1350335 h 1573619"/>
                <a:gd name="connsiteX12" fmla="*/ 627321 w 5592725"/>
                <a:gd name="connsiteY12" fmla="*/ 1371600 h 1573619"/>
                <a:gd name="connsiteX13" fmla="*/ 680484 w 5592725"/>
                <a:gd name="connsiteY13" fmla="*/ 1520456 h 1573619"/>
                <a:gd name="connsiteX14" fmla="*/ 744279 w 5592725"/>
                <a:gd name="connsiteY14" fmla="*/ 1541721 h 1573619"/>
                <a:gd name="connsiteX15" fmla="*/ 765544 w 5592725"/>
                <a:gd name="connsiteY15" fmla="*/ 1573619 h 1573619"/>
                <a:gd name="connsiteX16" fmla="*/ 925032 w 5592725"/>
                <a:gd name="connsiteY16" fmla="*/ 1541721 h 1573619"/>
                <a:gd name="connsiteX17" fmla="*/ 1010093 w 5592725"/>
                <a:gd name="connsiteY17" fmla="*/ 1414130 h 1573619"/>
                <a:gd name="connsiteX18" fmla="*/ 1020725 w 5592725"/>
                <a:gd name="connsiteY18" fmla="*/ 1382233 h 1573619"/>
                <a:gd name="connsiteX19" fmla="*/ 1084521 w 5592725"/>
                <a:gd name="connsiteY19" fmla="*/ 1339702 h 1573619"/>
                <a:gd name="connsiteX20" fmla="*/ 1105786 w 5592725"/>
                <a:gd name="connsiteY20" fmla="*/ 1307805 h 1573619"/>
                <a:gd name="connsiteX21" fmla="*/ 1116418 w 5592725"/>
                <a:gd name="connsiteY21" fmla="*/ 1275907 h 1573619"/>
                <a:gd name="connsiteX22" fmla="*/ 1137684 w 5592725"/>
                <a:gd name="connsiteY22" fmla="*/ 1254642 h 1573619"/>
                <a:gd name="connsiteX23" fmla="*/ 1180214 w 5592725"/>
                <a:gd name="connsiteY23" fmla="*/ 1297172 h 1573619"/>
                <a:gd name="connsiteX24" fmla="*/ 1297172 w 5592725"/>
                <a:gd name="connsiteY24" fmla="*/ 1350335 h 1573619"/>
                <a:gd name="connsiteX25" fmla="*/ 1360967 w 5592725"/>
                <a:gd name="connsiteY25" fmla="*/ 1392865 h 1573619"/>
                <a:gd name="connsiteX26" fmla="*/ 1392865 w 5592725"/>
                <a:gd name="connsiteY26" fmla="*/ 1414130 h 1573619"/>
                <a:gd name="connsiteX27" fmla="*/ 1403498 w 5592725"/>
                <a:gd name="connsiteY27" fmla="*/ 1446028 h 1573619"/>
                <a:gd name="connsiteX28" fmla="*/ 1446028 w 5592725"/>
                <a:gd name="connsiteY28" fmla="*/ 1435395 h 1573619"/>
                <a:gd name="connsiteX29" fmla="*/ 1562986 w 5592725"/>
                <a:gd name="connsiteY29" fmla="*/ 1360968 h 1573619"/>
                <a:gd name="connsiteX30" fmla="*/ 1594884 w 5592725"/>
                <a:gd name="connsiteY30" fmla="*/ 1329070 h 1573619"/>
                <a:gd name="connsiteX31" fmla="*/ 1648046 w 5592725"/>
                <a:gd name="connsiteY31" fmla="*/ 1318437 h 1573619"/>
                <a:gd name="connsiteX32" fmla="*/ 1679944 w 5592725"/>
                <a:gd name="connsiteY32" fmla="*/ 1307805 h 1573619"/>
                <a:gd name="connsiteX33" fmla="*/ 1711842 w 5592725"/>
                <a:gd name="connsiteY33" fmla="*/ 1286540 h 1573619"/>
                <a:gd name="connsiteX34" fmla="*/ 1754372 w 5592725"/>
                <a:gd name="connsiteY34" fmla="*/ 1190847 h 1573619"/>
                <a:gd name="connsiteX35" fmla="*/ 1796902 w 5592725"/>
                <a:gd name="connsiteY35" fmla="*/ 1180214 h 1573619"/>
                <a:gd name="connsiteX36" fmla="*/ 1828800 w 5592725"/>
                <a:gd name="connsiteY36" fmla="*/ 1169581 h 1573619"/>
                <a:gd name="connsiteX37" fmla="*/ 1924493 w 5592725"/>
                <a:gd name="connsiteY37" fmla="*/ 1180214 h 1573619"/>
                <a:gd name="connsiteX38" fmla="*/ 1967023 w 5592725"/>
                <a:gd name="connsiteY38" fmla="*/ 1297172 h 1573619"/>
                <a:gd name="connsiteX39" fmla="*/ 2105246 w 5592725"/>
                <a:gd name="connsiteY39" fmla="*/ 1371600 h 1573619"/>
                <a:gd name="connsiteX40" fmla="*/ 2126512 w 5592725"/>
                <a:gd name="connsiteY40" fmla="*/ 1392865 h 1573619"/>
                <a:gd name="connsiteX41" fmla="*/ 2190307 w 5592725"/>
                <a:gd name="connsiteY41" fmla="*/ 1414130 h 1573619"/>
                <a:gd name="connsiteX42" fmla="*/ 2254102 w 5592725"/>
                <a:gd name="connsiteY42" fmla="*/ 1403498 h 1573619"/>
                <a:gd name="connsiteX43" fmla="*/ 2339163 w 5592725"/>
                <a:gd name="connsiteY43" fmla="*/ 1307805 h 1573619"/>
                <a:gd name="connsiteX44" fmla="*/ 2381693 w 5592725"/>
                <a:gd name="connsiteY44" fmla="*/ 1275907 h 1573619"/>
                <a:gd name="connsiteX45" fmla="*/ 2445488 w 5592725"/>
                <a:gd name="connsiteY45" fmla="*/ 1212112 h 1573619"/>
                <a:gd name="connsiteX46" fmla="*/ 2498651 w 5592725"/>
                <a:gd name="connsiteY46" fmla="*/ 1127051 h 1573619"/>
                <a:gd name="connsiteX47" fmla="*/ 2519916 w 5592725"/>
                <a:gd name="connsiteY47" fmla="*/ 1095154 h 1573619"/>
                <a:gd name="connsiteX48" fmla="*/ 2551814 w 5592725"/>
                <a:gd name="connsiteY48" fmla="*/ 1063256 h 1573619"/>
                <a:gd name="connsiteX49" fmla="*/ 2594344 w 5592725"/>
                <a:gd name="connsiteY49" fmla="*/ 1010093 h 1573619"/>
                <a:gd name="connsiteX50" fmla="*/ 2636874 w 5592725"/>
                <a:gd name="connsiteY50" fmla="*/ 978195 h 1573619"/>
                <a:gd name="connsiteX51" fmla="*/ 2775098 w 5592725"/>
                <a:gd name="connsiteY51" fmla="*/ 765544 h 1573619"/>
                <a:gd name="connsiteX52" fmla="*/ 2838893 w 5592725"/>
                <a:gd name="connsiteY52" fmla="*/ 659219 h 1573619"/>
                <a:gd name="connsiteX53" fmla="*/ 2902688 w 5592725"/>
                <a:gd name="connsiteY53" fmla="*/ 510363 h 1573619"/>
                <a:gd name="connsiteX54" fmla="*/ 2923953 w 5592725"/>
                <a:gd name="connsiteY54" fmla="*/ 414670 h 1573619"/>
                <a:gd name="connsiteX55" fmla="*/ 3009014 w 5592725"/>
                <a:gd name="connsiteY55" fmla="*/ 350875 h 1573619"/>
                <a:gd name="connsiteX56" fmla="*/ 3094074 w 5592725"/>
                <a:gd name="connsiteY56" fmla="*/ 276447 h 1573619"/>
                <a:gd name="connsiteX57" fmla="*/ 3125972 w 5592725"/>
                <a:gd name="connsiteY57" fmla="*/ 265814 h 1573619"/>
                <a:gd name="connsiteX58" fmla="*/ 3211032 w 5592725"/>
                <a:gd name="connsiteY58" fmla="*/ 223284 h 1573619"/>
                <a:gd name="connsiteX59" fmla="*/ 3285460 w 5592725"/>
                <a:gd name="connsiteY59" fmla="*/ 148856 h 1573619"/>
                <a:gd name="connsiteX60" fmla="*/ 3317358 w 5592725"/>
                <a:gd name="connsiteY60" fmla="*/ 127591 h 1573619"/>
                <a:gd name="connsiteX61" fmla="*/ 3381153 w 5592725"/>
                <a:gd name="connsiteY61" fmla="*/ 85061 h 1573619"/>
                <a:gd name="connsiteX62" fmla="*/ 3466214 w 5592725"/>
                <a:gd name="connsiteY62" fmla="*/ 10633 h 1573619"/>
                <a:gd name="connsiteX63" fmla="*/ 3498112 w 5592725"/>
                <a:gd name="connsiteY63" fmla="*/ 0 h 1573619"/>
                <a:gd name="connsiteX64" fmla="*/ 3540642 w 5592725"/>
                <a:gd name="connsiteY64" fmla="*/ 10633 h 1573619"/>
                <a:gd name="connsiteX65" fmla="*/ 3572539 w 5592725"/>
                <a:gd name="connsiteY65" fmla="*/ 74428 h 1573619"/>
                <a:gd name="connsiteX66" fmla="*/ 3530009 w 5592725"/>
                <a:gd name="connsiteY66" fmla="*/ 138223 h 1573619"/>
                <a:gd name="connsiteX67" fmla="*/ 3540642 w 5592725"/>
                <a:gd name="connsiteY67" fmla="*/ 170121 h 1573619"/>
                <a:gd name="connsiteX68" fmla="*/ 3551274 w 5592725"/>
                <a:gd name="connsiteY68" fmla="*/ 223284 h 1573619"/>
                <a:gd name="connsiteX69" fmla="*/ 3615070 w 5592725"/>
                <a:gd name="connsiteY69" fmla="*/ 287079 h 1573619"/>
                <a:gd name="connsiteX70" fmla="*/ 3646967 w 5592725"/>
                <a:gd name="connsiteY70" fmla="*/ 297712 h 1573619"/>
                <a:gd name="connsiteX71" fmla="*/ 3678865 w 5592725"/>
                <a:gd name="connsiteY71" fmla="*/ 329609 h 1573619"/>
                <a:gd name="connsiteX72" fmla="*/ 3710763 w 5592725"/>
                <a:gd name="connsiteY72" fmla="*/ 340242 h 1573619"/>
                <a:gd name="connsiteX73" fmla="*/ 3732028 w 5592725"/>
                <a:gd name="connsiteY73" fmla="*/ 382772 h 1573619"/>
                <a:gd name="connsiteX74" fmla="*/ 3763925 w 5592725"/>
                <a:gd name="connsiteY74" fmla="*/ 414670 h 1573619"/>
                <a:gd name="connsiteX75" fmla="*/ 3795823 w 5592725"/>
                <a:gd name="connsiteY75" fmla="*/ 531628 h 1573619"/>
                <a:gd name="connsiteX76" fmla="*/ 3838353 w 5592725"/>
                <a:gd name="connsiteY76" fmla="*/ 606056 h 1573619"/>
                <a:gd name="connsiteX77" fmla="*/ 3880884 w 5592725"/>
                <a:gd name="connsiteY77" fmla="*/ 616688 h 1573619"/>
                <a:gd name="connsiteX78" fmla="*/ 3912781 w 5592725"/>
                <a:gd name="connsiteY78" fmla="*/ 637954 h 1573619"/>
                <a:gd name="connsiteX79" fmla="*/ 3944679 w 5592725"/>
                <a:gd name="connsiteY79" fmla="*/ 648586 h 1573619"/>
                <a:gd name="connsiteX80" fmla="*/ 3955312 w 5592725"/>
                <a:gd name="connsiteY80" fmla="*/ 680484 h 1573619"/>
                <a:gd name="connsiteX81" fmla="*/ 3976577 w 5592725"/>
                <a:gd name="connsiteY81" fmla="*/ 712381 h 1573619"/>
                <a:gd name="connsiteX82" fmla="*/ 3987209 w 5592725"/>
                <a:gd name="connsiteY82" fmla="*/ 882502 h 1573619"/>
                <a:gd name="connsiteX83" fmla="*/ 4008474 w 5592725"/>
                <a:gd name="connsiteY83" fmla="*/ 914400 h 1573619"/>
                <a:gd name="connsiteX84" fmla="*/ 4072270 w 5592725"/>
                <a:gd name="connsiteY84" fmla="*/ 978195 h 1573619"/>
                <a:gd name="connsiteX85" fmla="*/ 4136065 w 5592725"/>
                <a:gd name="connsiteY85" fmla="*/ 1052623 h 1573619"/>
                <a:gd name="connsiteX86" fmla="*/ 4157330 w 5592725"/>
                <a:gd name="connsiteY86" fmla="*/ 1137684 h 1573619"/>
                <a:gd name="connsiteX87" fmla="*/ 4167963 w 5592725"/>
                <a:gd name="connsiteY87" fmla="*/ 1180214 h 1573619"/>
                <a:gd name="connsiteX88" fmla="*/ 4231758 w 5592725"/>
                <a:gd name="connsiteY88" fmla="*/ 1233377 h 1573619"/>
                <a:gd name="connsiteX89" fmla="*/ 4263656 w 5592725"/>
                <a:gd name="connsiteY89" fmla="*/ 1244009 h 1573619"/>
                <a:gd name="connsiteX90" fmla="*/ 4306186 w 5592725"/>
                <a:gd name="connsiteY90" fmla="*/ 1265275 h 1573619"/>
                <a:gd name="connsiteX91" fmla="*/ 4391246 w 5592725"/>
                <a:gd name="connsiteY91" fmla="*/ 1307805 h 1573619"/>
                <a:gd name="connsiteX92" fmla="*/ 4433777 w 5592725"/>
                <a:gd name="connsiteY92" fmla="*/ 1360968 h 1573619"/>
                <a:gd name="connsiteX93" fmla="*/ 4444409 w 5592725"/>
                <a:gd name="connsiteY93" fmla="*/ 1392865 h 1573619"/>
                <a:gd name="connsiteX94" fmla="*/ 4508205 w 5592725"/>
                <a:gd name="connsiteY94" fmla="*/ 1414130 h 1573619"/>
                <a:gd name="connsiteX95" fmla="*/ 4540102 w 5592725"/>
                <a:gd name="connsiteY95" fmla="*/ 1435395 h 1573619"/>
                <a:gd name="connsiteX96" fmla="*/ 4603898 w 5592725"/>
                <a:gd name="connsiteY96" fmla="*/ 1382233 h 1573619"/>
                <a:gd name="connsiteX97" fmla="*/ 4625163 w 5592725"/>
                <a:gd name="connsiteY97" fmla="*/ 1339702 h 1573619"/>
                <a:gd name="connsiteX98" fmla="*/ 4688958 w 5592725"/>
                <a:gd name="connsiteY98" fmla="*/ 1297172 h 1573619"/>
                <a:gd name="connsiteX99" fmla="*/ 4752753 w 5592725"/>
                <a:gd name="connsiteY99" fmla="*/ 1265275 h 1573619"/>
                <a:gd name="connsiteX100" fmla="*/ 4774018 w 5592725"/>
                <a:gd name="connsiteY100" fmla="*/ 1244009 h 1573619"/>
                <a:gd name="connsiteX101" fmla="*/ 4837814 w 5592725"/>
                <a:gd name="connsiteY101" fmla="*/ 1201479 h 1573619"/>
                <a:gd name="connsiteX102" fmla="*/ 4880344 w 5592725"/>
                <a:gd name="connsiteY102" fmla="*/ 1137684 h 1573619"/>
                <a:gd name="connsiteX103" fmla="*/ 4912242 w 5592725"/>
                <a:gd name="connsiteY103" fmla="*/ 1095154 h 1573619"/>
                <a:gd name="connsiteX104" fmla="*/ 4976037 w 5592725"/>
                <a:gd name="connsiteY104" fmla="*/ 1073888 h 1573619"/>
                <a:gd name="connsiteX105" fmla="*/ 5061098 w 5592725"/>
                <a:gd name="connsiteY105" fmla="*/ 1116419 h 1573619"/>
                <a:gd name="connsiteX106" fmla="*/ 5114260 w 5592725"/>
                <a:gd name="connsiteY106" fmla="*/ 1222744 h 1573619"/>
                <a:gd name="connsiteX107" fmla="*/ 5156791 w 5592725"/>
                <a:gd name="connsiteY107" fmla="*/ 1233377 h 1573619"/>
                <a:gd name="connsiteX108" fmla="*/ 5220586 w 5592725"/>
                <a:gd name="connsiteY108" fmla="*/ 1254642 h 1573619"/>
                <a:gd name="connsiteX109" fmla="*/ 5231218 w 5592725"/>
                <a:gd name="connsiteY109" fmla="*/ 1286540 h 1573619"/>
                <a:gd name="connsiteX110" fmla="*/ 5231218 w 5592725"/>
                <a:gd name="connsiteY110" fmla="*/ 1360968 h 1573619"/>
                <a:gd name="connsiteX111" fmla="*/ 5252484 w 5592725"/>
                <a:gd name="connsiteY111" fmla="*/ 1382233 h 1573619"/>
                <a:gd name="connsiteX112" fmla="*/ 5475767 w 5592725"/>
                <a:gd name="connsiteY112" fmla="*/ 1403498 h 1573619"/>
                <a:gd name="connsiteX113" fmla="*/ 5528930 w 5592725"/>
                <a:gd name="connsiteY113" fmla="*/ 1414130 h 1573619"/>
                <a:gd name="connsiteX114" fmla="*/ 5592725 w 5592725"/>
                <a:gd name="connsiteY114" fmla="*/ 1435395 h 1573619"/>
                <a:gd name="connsiteX0" fmla="*/ 0 w 5507665"/>
                <a:gd name="connsiteY0" fmla="*/ 786809 h 1573619"/>
                <a:gd name="connsiteX1" fmla="*/ 42531 w 5507665"/>
                <a:gd name="connsiteY1" fmla="*/ 871870 h 1573619"/>
                <a:gd name="connsiteX2" fmla="*/ 127591 w 5507665"/>
                <a:gd name="connsiteY2" fmla="*/ 946298 h 1573619"/>
                <a:gd name="connsiteX3" fmla="*/ 159489 w 5507665"/>
                <a:gd name="connsiteY3" fmla="*/ 967563 h 1573619"/>
                <a:gd name="connsiteX4" fmla="*/ 223284 w 5507665"/>
                <a:gd name="connsiteY4" fmla="*/ 1073888 h 1573619"/>
                <a:gd name="connsiteX5" fmla="*/ 244549 w 5507665"/>
                <a:gd name="connsiteY5" fmla="*/ 1105786 h 1573619"/>
                <a:gd name="connsiteX6" fmla="*/ 308345 w 5507665"/>
                <a:gd name="connsiteY6" fmla="*/ 1137684 h 1573619"/>
                <a:gd name="connsiteX7" fmla="*/ 340242 w 5507665"/>
                <a:gd name="connsiteY7" fmla="*/ 1169581 h 1573619"/>
                <a:gd name="connsiteX8" fmla="*/ 361507 w 5507665"/>
                <a:gd name="connsiteY8" fmla="*/ 1233377 h 1573619"/>
                <a:gd name="connsiteX9" fmla="*/ 404038 w 5507665"/>
                <a:gd name="connsiteY9" fmla="*/ 1307805 h 1573619"/>
                <a:gd name="connsiteX10" fmla="*/ 510363 w 5507665"/>
                <a:gd name="connsiteY10" fmla="*/ 1350335 h 1573619"/>
                <a:gd name="connsiteX11" fmla="*/ 542261 w 5507665"/>
                <a:gd name="connsiteY11" fmla="*/ 1371600 h 1573619"/>
                <a:gd name="connsiteX12" fmla="*/ 595424 w 5507665"/>
                <a:gd name="connsiteY12" fmla="*/ 1520456 h 1573619"/>
                <a:gd name="connsiteX13" fmla="*/ 659219 w 5507665"/>
                <a:gd name="connsiteY13" fmla="*/ 1541721 h 1573619"/>
                <a:gd name="connsiteX14" fmla="*/ 680484 w 5507665"/>
                <a:gd name="connsiteY14" fmla="*/ 1573619 h 1573619"/>
                <a:gd name="connsiteX15" fmla="*/ 839972 w 5507665"/>
                <a:gd name="connsiteY15" fmla="*/ 1541721 h 1573619"/>
                <a:gd name="connsiteX16" fmla="*/ 925033 w 5507665"/>
                <a:gd name="connsiteY16" fmla="*/ 1414130 h 1573619"/>
                <a:gd name="connsiteX17" fmla="*/ 935665 w 5507665"/>
                <a:gd name="connsiteY17" fmla="*/ 1382233 h 1573619"/>
                <a:gd name="connsiteX18" fmla="*/ 999461 w 5507665"/>
                <a:gd name="connsiteY18" fmla="*/ 1339702 h 1573619"/>
                <a:gd name="connsiteX19" fmla="*/ 1020726 w 5507665"/>
                <a:gd name="connsiteY19" fmla="*/ 1307805 h 1573619"/>
                <a:gd name="connsiteX20" fmla="*/ 1031358 w 5507665"/>
                <a:gd name="connsiteY20" fmla="*/ 1275907 h 1573619"/>
                <a:gd name="connsiteX21" fmla="*/ 1052624 w 5507665"/>
                <a:gd name="connsiteY21" fmla="*/ 1254642 h 1573619"/>
                <a:gd name="connsiteX22" fmla="*/ 1095154 w 5507665"/>
                <a:gd name="connsiteY22" fmla="*/ 1297172 h 1573619"/>
                <a:gd name="connsiteX23" fmla="*/ 1212112 w 5507665"/>
                <a:gd name="connsiteY23" fmla="*/ 1350335 h 1573619"/>
                <a:gd name="connsiteX24" fmla="*/ 1275907 w 5507665"/>
                <a:gd name="connsiteY24" fmla="*/ 1392865 h 1573619"/>
                <a:gd name="connsiteX25" fmla="*/ 1307805 w 5507665"/>
                <a:gd name="connsiteY25" fmla="*/ 1414130 h 1573619"/>
                <a:gd name="connsiteX26" fmla="*/ 1318438 w 5507665"/>
                <a:gd name="connsiteY26" fmla="*/ 1446028 h 1573619"/>
                <a:gd name="connsiteX27" fmla="*/ 1360968 w 5507665"/>
                <a:gd name="connsiteY27" fmla="*/ 1435395 h 1573619"/>
                <a:gd name="connsiteX28" fmla="*/ 1477926 w 5507665"/>
                <a:gd name="connsiteY28" fmla="*/ 1360968 h 1573619"/>
                <a:gd name="connsiteX29" fmla="*/ 1509824 w 5507665"/>
                <a:gd name="connsiteY29" fmla="*/ 1329070 h 1573619"/>
                <a:gd name="connsiteX30" fmla="*/ 1562986 w 5507665"/>
                <a:gd name="connsiteY30" fmla="*/ 1318437 h 1573619"/>
                <a:gd name="connsiteX31" fmla="*/ 1594884 w 5507665"/>
                <a:gd name="connsiteY31" fmla="*/ 1307805 h 1573619"/>
                <a:gd name="connsiteX32" fmla="*/ 1626782 w 5507665"/>
                <a:gd name="connsiteY32" fmla="*/ 1286540 h 1573619"/>
                <a:gd name="connsiteX33" fmla="*/ 1669312 w 5507665"/>
                <a:gd name="connsiteY33" fmla="*/ 1190847 h 1573619"/>
                <a:gd name="connsiteX34" fmla="*/ 1711842 w 5507665"/>
                <a:gd name="connsiteY34" fmla="*/ 1180214 h 1573619"/>
                <a:gd name="connsiteX35" fmla="*/ 1743740 w 5507665"/>
                <a:gd name="connsiteY35" fmla="*/ 1169581 h 1573619"/>
                <a:gd name="connsiteX36" fmla="*/ 1839433 w 5507665"/>
                <a:gd name="connsiteY36" fmla="*/ 1180214 h 1573619"/>
                <a:gd name="connsiteX37" fmla="*/ 1881963 w 5507665"/>
                <a:gd name="connsiteY37" fmla="*/ 1297172 h 1573619"/>
                <a:gd name="connsiteX38" fmla="*/ 2020186 w 5507665"/>
                <a:gd name="connsiteY38" fmla="*/ 1371600 h 1573619"/>
                <a:gd name="connsiteX39" fmla="*/ 2041452 w 5507665"/>
                <a:gd name="connsiteY39" fmla="*/ 1392865 h 1573619"/>
                <a:gd name="connsiteX40" fmla="*/ 2105247 w 5507665"/>
                <a:gd name="connsiteY40" fmla="*/ 1414130 h 1573619"/>
                <a:gd name="connsiteX41" fmla="*/ 2169042 w 5507665"/>
                <a:gd name="connsiteY41" fmla="*/ 1403498 h 1573619"/>
                <a:gd name="connsiteX42" fmla="*/ 2254103 w 5507665"/>
                <a:gd name="connsiteY42" fmla="*/ 1307805 h 1573619"/>
                <a:gd name="connsiteX43" fmla="*/ 2296633 w 5507665"/>
                <a:gd name="connsiteY43" fmla="*/ 1275907 h 1573619"/>
                <a:gd name="connsiteX44" fmla="*/ 2360428 w 5507665"/>
                <a:gd name="connsiteY44" fmla="*/ 1212112 h 1573619"/>
                <a:gd name="connsiteX45" fmla="*/ 2413591 w 5507665"/>
                <a:gd name="connsiteY45" fmla="*/ 1127051 h 1573619"/>
                <a:gd name="connsiteX46" fmla="*/ 2434856 w 5507665"/>
                <a:gd name="connsiteY46" fmla="*/ 1095154 h 1573619"/>
                <a:gd name="connsiteX47" fmla="*/ 2466754 w 5507665"/>
                <a:gd name="connsiteY47" fmla="*/ 1063256 h 1573619"/>
                <a:gd name="connsiteX48" fmla="*/ 2509284 w 5507665"/>
                <a:gd name="connsiteY48" fmla="*/ 1010093 h 1573619"/>
                <a:gd name="connsiteX49" fmla="*/ 2551814 w 5507665"/>
                <a:gd name="connsiteY49" fmla="*/ 978195 h 1573619"/>
                <a:gd name="connsiteX50" fmla="*/ 2690038 w 5507665"/>
                <a:gd name="connsiteY50" fmla="*/ 765544 h 1573619"/>
                <a:gd name="connsiteX51" fmla="*/ 2753833 w 5507665"/>
                <a:gd name="connsiteY51" fmla="*/ 659219 h 1573619"/>
                <a:gd name="connsiteX52" fmla="*/ 2817628 w 5507665"/>
                <a:gd name="connsiteY52" fmla="*/ 510363 h 1573619"/>
                <a:gd name="connsiteX53" fmla="*/ 2838893 w 5507665"/>
                <a:gd name="connsiteY53" fmla="*/ 414670 h 1573619"/>
                <a:gd name="connsiteX54" fmla="*/ 2923954 w 5507665"/>
                <a:gd name="connsiteY54" fmla="*/ 350875 h 1573619"/>
                <a:gd name="connsiteX55" fmla="*/ 3009014 w 5507665"/>
                <a:gd name="connsiteY55" fmla="*/ 276447 h 1573619"/>
                <a:gd name="connsiteX56" fmla="*/ 3040912 w 5507665"/>
                <a:gd name="connsiteY56" fmla="*/ 265814 h 1573619"/>
                <a:gd name="connsiteX57" fmla="*/ 3125972 w 5507665"/>
                <a:gd name="connsiteY57" fmla="*/ 223284 h 1573619"/>
                <a:gd name="connsiteX58" fmla="*/ 3200400 w 5507665"/>
                <a:gd name="connsiteY58" fmla="*/ 148856 h 1573619"/>
                <a:gd name="connsiteX59" fmla="*/ 3232298 w 5507665"/>
                <a:gd name="connsiteY59" fmla="*/ 127591 h 1573619"/>
                <a:gd name="connsiteX60" fmla="*/ 3296093 w 5507665"/>
                <a:gd name="connsiteY60" fmla="*/ 85061 h 1573619"/>
                <a:gd name="connsiteX61" fmla="*/ 3381154 w 5507665"/>
                <a:gd name="connsiteY61" fmla="*/ 10633 h 1573619"/>
                <a:gd name="connsiteX62" fmla="*/ 3413052 w 5507665"/>
                <a:gd name="connsiteY62" fmla="*/ 0 h 1573619"/>
                <a:gd name="connsiteX63" fmla="*/ 3455582 w 5507665"/>
                <a:gd name="connsiteY63" fmla="*/ 10633 h 1573619"/>
                <a:gd name="connsiteX64" fmla="*/ 3487479 w 5507665"/>
                <a:gd name="connsiteY64" fmla="*/ 74428 h 1573619"/>
                <a:gd name="connsiteX65" fmla="*/ 3444949 w 5507665"/>
                <a:gd name="connsiteY65" fmla="*/ 138223 h 1573619"/>
                <a:gd name="connsiteX66" fmla="*/ 3455582 w 5507665"/>
                <a:gd name="connsiteY66" fmla="*/ 170121 h 1573619"/>
                <a:gd name="connsiteX67" fmla="*/ 3466214 w 5507665"/>
                <a:gd name="connsiteY67" fmla="*/ 223284 h 1573619"/>
                <a:gd name="connsiteX68" fmla="*/ 3530010 w 5507665"/>
                <a:gd name="connsiteY68" fmla="*/ 287079 h 1573619"/>
                <a:gd name="connsiteX69" fmla="*/ 3561907 w 5507665"/>
                <a:gd name="connsiteY69" fmla="*/ 297712 h 1573619"/>
                <a:gd name="connsiteX70" fmla="*/ 3593805 w 5507665"/>
                <a:gd name="connsiteY70" fmla="*/ 329609 h 1573619"/>
                <a:gd name="connsiteX71" fmla="*/ 3625703 w 5507665"/>
                <a:gd name="connsiteY71" fmla="*/ 340242 h 1573619"/>
                <a:gd name="connsiteX72" fmla="*/ 3646968 w 5507665"/>
                <a:gd name="connsiteY72" fmla="*/ 382772 h 1573619"/>
                <a:gd name="connsiteX73" fmla="*/ 3678865 w 5507665"/>
                <a:gd name="connsiteY73" fmla="*/ 414670 h 1573619"/>
                <a:gd name="connsiteX74" fmla="*/ 3710763 w 5507665"/>
                <a:gd name="connsiteY74" fmla="*/ 531628 h 1573619"/>
                <a:gd name="connsiteX75" fmla="*/ 3753293 w 5507665"/>
                <a:gd name="connsiteY75" fmla="*/ 606056 h 1573619"/>
                <a:gd name="connsiteX76" fmla="*/ 3795824 w 5507665"/>
                <a:gd name="connsiteY76" fmla="*/ 616688 h 1573619"/>
                <a:gd name="connsiteX77" fmla="*/ 3827721 w 5507665"/>
                <a:gd name="connsiteY77" fmla="*/ 637954 h 1573619"/>
                <a:gd name="connsiteX78" fmla="*/ 3859619 w 5507665"/>
                <a:gd name="connsiteY78" fmla="*/ 648586 h 1573619"/>
                <a:gd name="connsiteX79" fmla="*/ 3870252 w 5507665"/>
                <a:gd name="connsiteY79" fmla="*/ 680484 h 1573619"/>
                <a:gd name="connsiteX80" fmla="*/ 3891517 w 5507665"/>
                <a:gd name="connsiteY80" fmla="*/ 712381 h 1573619"/>
                <a:gd name="connsiteX81" fmla="*/ 3902149 w 5507665"/>
                <a:gd name="connsiteY81" fmla="*/ 882502 h 1573619"/>
                <a:gd name="connsiteX82" fmla="*/ 3923414 w 5507665"/>
                <a:gd name="connsiteY82" fmla="*/ 914400 h 1573619"/>
                <a:gd name="connsiteX83" fmla="*/ 3987210 w 5507665"/>
                <a:gd name="connsiteY83" fmla="*/ 978195 h 1573619"/>
                <a:gd name="connsiteX84" fmla="*/ 4051005 w 5507665"/>
                <a:gd name="connsiteY84" fmla="*/ 1052623 h 1573619"/>
                <a:gd name="connsiteX85" fmla="*/ 4072270 w 5507665"/>
                <a:gd name="connsiteY85" fmla="*/ 1137684 h 1573619"/>
                <a:gd name="connsiteX86" fmla="*/ 4082903 w 5507665"/>
                <a:gd name="connsiteY86" fmla="*/ 1180214 h 1573619"/>
                <a:gd name="connsiteX87" fmla="*/ 4146698 w 5507665"/>
                <a:gd name="connsiteY87" fmla="*/ 1233377 h 1573619"/>
                <a:gd name="connsiteX88" fmla="*/ 4178596 w 5507665"/>
                <a:gd name="connsiteY88" fmla="*/ 1244009 h 1573619"/>
                <a:gd name="connsiteX89" fmla="*/ 4221126 w 5507665"/>
                <a:gd name="connsiteY89" fmla="*/ 1265275 h 1573619"/>
                <a:gd name="connsiteX90" fmla="*/ 4306186 w 5507665"/>
                <a:gd name="connsiteY90" fmla="*/ 1307805 h 1573619"/>
                <a:gd name="connsiteX91" fmla="*/ 4348717 w 5507665"/>
                <a:gd name="connsiteY91" fmla="*/ 1360968 h 1573619"/>
                <a:gd name="connsiteX92" fmla="*/ 4359349 w 5507665"/>
                <a:gd name="connsiteY92" fmla="*/ 1392865 h 1573619"/>
                <a:gd name="connsiteX93" fmla="*/ 4423145 w 5507665"/>
                <a:gd name="connsiteY93" fmla="*/ 1414130 h 1573619"/>
                <a:gd name="connsiteX94" fmla="*/ 4455042 w 5507665"/>
                <a:gd name="connsiteY94" fmla="*/ 1435395 h 1573619"/>
                <a:gd name="connsiteX95" fmla="*/ 4518838 w 5507665"/>
                <a:gd name="connsiteY95" fmla="*/ 1382233 h 1573619"/>
                <a:gd name="connsiteX96" fmla="*/ 4540103 w 5507665"/>
                <a:gd name="connsiteY96" fmla="*/ 1339702 h 1573619"/>
                <a:gd name="connsiteX97" fmla="*/ 4603898 w 5507665"/>
                <a:gd name="connsiteY97" fmla="*/ 1297172 h 1573619"/>
                <a:gd name="connsiteX98" fmla="*/ 4667693 w 5507665"/>
                <a:gd name="connsiteY98" fmla="*/ 1265275 h 1573619"/>
                <a:gd name="connsiteX99" fmla="*/ 4688958 w 5507665"/>
                <a:gd name="connsiteY99" fmla="*/ 1244009 h 1573619"/>
                <a:gd name="connsiteX100" fmla="*/ 4752754 w 5507665"/>
                <a:gd name="connsiteY100" fmla="*/ 1201479 h 1573619"/>
                <a:gd name="connsiteX101" fmla="*/ 4795284 w 5507665"/>
                <a:gd name="connsiteY101" fmla="*/ 1137684 h 1573619"/>
                <a:gd name="connsiteX102" fmla="*/ 4827182 w 5507665"/>
                <a:gd name="connsiteY102" fmla="*/ 1095154 h 1573619"/>
                <a:gd name="connsiteX103" fmla="*/ 4890977 w 5507665"/>
                <a:gd name="connsiteY103" fmla="*/ 1073888 h 1573619"/>
                <a:gd name="connsiteX104" fmla="*/ 4976038 w 5507665"/>
                <a:gd name="connsiteY104" fmla="*/ 1116419 h 1573619"/>
                <a:gd name="connsiteX105" fmla="*/ 5029200 w 5507665"/>
                <a:gd name="connsiteY105" fmla="*/ 1222744 h 1573619"/>
                <a:gd name="connsiteX106" fmla="*/ 5071731 w 5507665"/>
                <a:gd name="connsiteY106" fmla="*/ 1233377 h 1573619"/>
                <a:gd name="connsiteX107" fmla="*/ 5135526 w 5507665"/>
                <a:gd name="connsiteY107" fmla="*/ 1254642 h 1573619"/>
                <a:gd name="connsiteX108" fmla="*/ 5146158 w 5507665"/>
                <a:gd name="connsiteY108" fmla="*/ 1286540 h 1573619"/>
                <a:gd name="connsiteX109" fmla="*/ 5146158 w 5507665"/>
                <a:gd name="connsiteY109" fmla="*/ 1360968 h 1573619"/>
                <a:gd name="connsiteX110" fmla="*/ 5167424 w 5507665"/>
                <a:gd name="connsiteY110" fmla="*/ 1382233 h 1573619"/>
                <a:gd name="connsiteX111" fmla="*/ 5390707 w 5507665"/>
                <a:gd name="connsiteY111" fmla="*/ 1403498 h 1573619"/>
                <a:gd name="connsiteX112" fmla="*/ 5443870 w 5507665"/>
                <a:gd name="connsiteY112" fmla="*/ 1414130 h 1573619"/>
                <a:gd name="connsiteX113" fmla="*/ 5507665 w 5507665"/>
                <a:gd name="connsiteY113" fmla="*/ 1435395 h 1573619"/>
                <a:gd name="connsiteX0" fmla="*/ 0 w 5465134"/>
                <a:gd name="connsiteY0" fmla="*/ 871870 h 1573619"/>
                <a:gd name="connsiteX1" fmla="*/ 85060 w 5465134"/>
                <a:gd name="connsiteY1" fmla="*/ 946298 h 1573619"/>
                <a:gd name="connsiteX2" fmla="*/ 116958 w 5465134"/>
                <a:gd name="connsiteY2" fmla="*/ 967563 h 1573619"/>
                <a:gd name="connsiteX3" fmla="*/ 180753 w 5465134"/>
                <a:gd name="connsiteY3" fmla="*/ 1073888 h 1573619"/>
                <a:gd name="connsiteX4" fmla="*/ 202018 w 5465134"/>
                <a:gd name="connsiteY4" fmla="*/ 1105786 h 1573619"/>
                <a:gd name="connsiteX5" fmla="*/ 265814 w 5465134"/>
                <a:gd name="connsiteY5" fmla="*/ 1137684 h 1573619"/>
                <a:gd name="connsiteX6" fmla="*/ 297711 w 5465134"/>
                <a:gd name="connsiteY6" fmla="*/ 1169581 h 1573619"/>
                <a:gd name="connsiteX7" fmla="*/ 318976 w 5465134"/>
                <a:gd name="connsiteY7" fmla="*/ 1233377 h 1573619"/>
                <a:gd name="connsiteX8" fmla="*/ 361507 w 5465134"/>
                <a:gd name="connsiteY8" fmla="*/ 1307805 h 1573619"/>
                <a:gd name="connsiteX9" fmla="*/ 467832 w 5465134"/>
                <a:gd name="connsiteY9" fmla="*/ 1350335 h 1573619"/>
                <a:gd name="connsiteX10" fmla="*/ 499730 w 5465134"/>
                <a:gd name="connsiteY10" fmla="*/ 1371600 h 1573619"/>
                <a:gd name="connsiteX11" fmla="*/ 552893 w 5465134"/>
                <a:gd name="connsiteY11" fmla="*/ 1520456 h 1573619"/>
                <a:gd name="connsiteX12" fmla="*/ 616688 w 5465134"/>
                <a:gd name="connsiteY12" fmla="*/ 1541721 h 1573619"/>
                <a:gd name="connsiteX13" fmla="*/ 637953 w 5465134"/>
                <a:gd name="connsiteY13" fmla="*/ 1573619 h 1573619"/>
                <a:gd name="connsiteX14" fmla="*/ 797441 w 5465134"/>
                <a:gd name="connsiteY14" fmla="*/ 1541721 h 1573619"/>
                <a:gd name="connsiteX15" fmla="*/ 882502 w 5465134"/>
                <a:gd name="connsiteY15" fmla="*/ 1414130 h 1573619"/>
                <a:gd name="connsiteX16" fmla="*/ 893134 w 5465134"/>
                <a:gd name="connsiteY16" fmla="*/ 1382233 h 1573619"/>
                <a:gd name="connsiteX17" fmla="*/ 956930 w 5465134"/>
                <a:gd name="connsiteY17" fmla="*/ 1339702 h 1573619"/>
                <a:gd name="connsiteX18" fmla="*/ 978195 w 5465134"/>
                <a:gd name="connsiteY18" fmla="*/ 1307805 h 1573619"/>
                <a:gd name="connsiteX19" fmla="*/ 988827 w 5465134"/>
                <a:gd name="connsiteY19" fmla="*/ 1275907 h 1573619"/>
                <a:gd name="connsiteX20" fmla="*/ 1010093 w 5465134"/>
                <a:gd name="connsiteY20" fmla="*/ 1254642 h 1573619"/>
                <a:gd name="connsiteX21" fmla="*/ 1052623 w 5465134"/>
                <a:gd name="connsiteY21" fmla="*/ 1297172 h 1573619"/>
                <a:gd name="connsiteX22" fmla="*/ 1169581 w 5465134"/>
                <a:gd name="connsiteY22" fmla="*/ 1350335 h 1573619"/>
                <a:gd name="connsiteX23" fmla="*/ 1233376 w 5465134"/>
                <a:gd name="connsiteY23" fmla="*/ 1392865 h 1573619"/>
                <a:gd name="connsiteX24" fmla="*/ 1265274 w 5465134"/>
                <a:gd name="connsiteY24" fmla="*/ 1414130 h 1573619"/>
                <a:gd name="connsiteX25" fmla="*/ 1275907 w 5465134"/>
                <a:gd name="connsiteY25" fmla="*/ 1446028 h 1573619"/>
                <a:gd name="connsiteX26" fmla="*/ 1318437 w 5465134"/>
                <a:gd name="connsiteY26" fmla="*/ 1435395 h 1573619"/>
                <a:gd name="connsiteX27" fmla="*/ 1435395 w 5465134"/>
                <a:gd name="connsiteY27" fmla="*/ 1360968 h 1573619"/>
                <a:gd name="connsiteX28" fmla="*/ 1467293 w 5465134"/>
                <a:gd name="connsiteY28" fmla="*/ 1329070 h 1573619"/>
                <a:gd name="connsiteX29" fmla="*/ 1520455 w 5465134"/>
                <a:gd name="connsiteY29" fmla="*/ 1318437 h 1573619"/>
                <a:gd name="connsiteX30" fmla="*/ 1552353 w 5465134"/>
                <a:gd name="connsiteY30" fmla="*/ 1307805 h 1573619"/>
                <a:gd name="connsiteX31" fmla="*/ 1584251 w 5465134"/>
                <a:gd name="connsiteY31" fmla="*/ 1286540 h 1573619"/>
                <a:gd name="connsiteX32" fmla="*/ 1626781 w 5465134"/>
                <a:gd name="connsiteY32" fmla="*/ 1190847 h 1573619"/>
                <a:gd name="connsiteX33" fmla="*/ 1669311 w 5465134"/>
                <a:gd name="connsiteY33" fmla="*/ 1180214 h 1573619"/>
                <a:gd name="connsiteX34" fmla="*/ 1701209 w 5465134"/>
                <a:gd name="connsiteY34" fmla="*/ 1169581 h 1573619"/>
                <a:gd name="connsiteX35" fmla="*/ 1796902 w 5465134"/>
                <a:gd name="connsiteY35" fmla="*/ 1180214 h 1573619"/>
                <a:gd name="connsiteX36" fmla="*/ 1839432 w 5465134"/>
                <a:gd name="connsiteY36" fmla="*/ 1297172 h 1573619"/>
                <a:gd name="connsiteX37" fmla="*/ 1977655 w 5465134"/>
                <a:gd name="connsiteY37" fmla="*/ 1371600 h 1573619"/>
                <a:gd name="connsiteX38" fmla="*/ 1998921 w 5465134"/>
                <a:gd name="connsiteY38" fmla="*/ 1392865 h 1573619"/>
                <a:gd name="connsiteX39" fmla="*/ 2062716 w 5465134"/>
                <a:gd name="connsiteY39" fmla="*/ 1414130 h 1573619"/>
                <a:gd name="connsiteX40" fmla="*/ 2126511 w 5465134"/>
                <a:gd name="connsiteY40" fmla="*/ 1403498 h 1573619"/>
                <a:gd name="connsiteX41" fmla="*/ 2211572 w 5465134"/>
                <a:gd name="connsiteY41" fmla="*/ 1307805 h 1573619"/>
                <a:gd name="connsiteX42" fmla="*/ 2254102 w 5465134"/>
                <a:gd name="connsiteY42" fmla="*/ 1275907 h 1573619"/>
                <a:gd name="connsiteX43" fmla="*/ 2317897 w 5465134"/>
                <a:gd name="connsiteY43" fmla="*/ 1212112 h 1573619"/>
                <a:gd name="connsiteX44" fmla="*/ 2371060 w 5465134"/>
                <a:gd name="connsiteY44" fmla="*/ 1127051 h 1573619"/>
                <a:gd name="connsiteX45" fmla="*/ 2392325 w 5465134"/>
                <a:gd name="connsiteY45" fmla="*/ 1095154 h 1573619"/>
                <a:gd name="connsiteX46" fmla="*/ 2424223 w 5465134"/>
                <a:gd name="connsiteY46" fmla="*/ 1063256 h 1573619"/>
                <a:gd name="connsiteX47" fmla="*/ 2466753 w 5465134"/>
                <a:gd name="connsiteY47" fmla="*/ 1010093 h 1573619"/>
                <a:gd name="connsiteX48" fmla="*/ 2509283 w 5465134"/>
                <a:gd name="connsiteY48" fmla="*/ 978195 h 1573619"/>
                <a:gd name="connsiteX49" fmla="*/ 2647507 w 5465134"/>
                <a:gd name="connsiteY49" fmla="*/ 765544 h 1573619"/>
                <a:gd name="connsiteX50" fmla="*/ 2711302 w 5465134"/>
                <a:gd name="connsiteY50" fmla="*/ 659219 h 1573619"/>
                <a:gd name="connsiteX51" fmla="*/ 2775097 w 5465134"/>
                <a:gd name="connsiteY51" fmla="*/ 510363 h 1573619"/>
                <a:gd name="connsiteX52" fmla="*/ 2796362 w 5465134"/>
                <a:gd name="connsiteY52" fmla="*/ 414670 h 1573619"/>
                <a:gd name="connsiteX53" fmla="*/ 2881423 w 5465134"/>
                <a:gd name="connsiteY53" fmla="*/ 350875 h 1573619"/>
                <a:gd name="connsiteX54" fmla="*/ 2966483 w 5465134"/>
                <a:gd name="connsiteY54" fmla="*/ 276447 h 1573619"/>
                <a:gd name="connsiteX55" fmla="*/ 2998381 w 5465134"/>
                <a:gd name="connsiteY55" fmla="*/ 265814 h 1573619"/>
                <a:gd name="connsiteX56" fmla="*/ 3083441 w 5465134"/>
                <a:gd name="connsiteY56" fmla="*/ 223284 h 1573619"/>
                <a:gd name="connsiteX57" fmla="*/ 3157869 w 5465134"/>
                <a:gd name="connsiteY57" fmla="*/ 148856 h 1573619"/>
                <a:gd name="connsiteX58" fmla="*/ 3189767 w 5465134"/>
                <a:gd name="connsiteY58" fmla="*/ 127591 h 1573619"/>
                <a:gd name="connsiteX59" fmla="*/ 3253562 w 5465134"/>
                <a:gd name="connsiteY59" fmla="*/ 85061 h 1573619"/>
                <a:gd name="connsiteX60" fmla="*/ 3338623 w 5465134"/>
                <a:gd name="connsiteY60" fmla="*/ 10633 h 1573619"/>
                <a:gd name="connsiteX61" fmla="*/ 3370521 w 5465134"/>
                <a:gd name="connsiteY61" fmla="*/ 0 h 1573619"/>
                <a:gd name="connsiteX62" fmla="*/ 3413051 w 5465134"/>
                <a:gd name="connsiteY62" fmla="*/ 10633 h 1573619"/>
                <a:gd name="connsiteX63" fmla="*/ 3444948 w 5465134"/>
                <a:gd name="connsiteY63" fmla="*/ 74428 h 1573619"/>
                <a:gd name="connsiteX64" fmla="*/ 3402418 w 5465134"/>
                <a:gd name="connsiteY64" fmla="*/ 138223 h 1573619"/>
                <a:gd name="connsiteX65" fmla="*/ 3413051 w 5465134"/>
                <a:gd name="connsiteY65" fmla="*/ 170121 h 1573619"/>
                <a:gd name="connsiteX66" fmla="*/ 3423683 w 5465134"/>
                <a:gd name="connsiteY66" fmla="*/ 223284 h 1573619"/>
                <a:gd name="connsiteX67" fmla="*/ 3487479 w 5465134"/>
                <a:gd name="connsiteY67" fmla="*/ 287079 h 1573619"/>
                <a:gd name="connsiteX68" fmla="*/ 3519376 w 5465134"/>
                <a:gd name="connsiteY68" fmla="*/ 297712 h 1573619"/>
                <a:gd name="connsiteX69" fmla="*/ 3551274 w 5465134"/>
                <a:gd name="connsiteY69" fmla="*/ 329609 h 1573619"/>
                <a:gd name="connsiteX70" fmla="*/ 3583172 w 5465134"/>
                <a:gd name="connsiteY70" fmla="*/ 340242 h 1573619"/>
                <a:gd name="connsiteX71" fmla="*/ 3604437 w 5465134"/>
                <a:gd name="connsiteY71" fmla="*/ 382772 h 1573619"/>
                <a:gd name="connsiteX72" fmla="*/ 3636334 w 5465134"/>
                <a:gd name="connsiteY72" fmla="*/ 414670 h 1573619"/>
                <a:gd name="connsiteX73" fmla="*/ 3668232 w 5465134"/>
                <a:gd name="connsiteY73" fmla="*/ 531628 h 1573619"/>
                <a:gd name="connsiteX74" fmla="*/ 3710762 w 5465134"/>
                <a:gd name="connsiteY74" fmla="*/ 606056 h 1573619"/>
                <a:gd name="connsiteX75" fmla="*/ 3753293 w 5465134"/>
                <a:gd name="connsiteY75" fmla="*/ 616688 h 1573619"/>
                <a:gd name="connsiteX76" fmla="*/ 3785190 w 5465134"/>
                <a:gd name="connsiteY76" fmla="*/ 637954 h 1573619"/>
                <a:gd name="connsiteX77" fmla="*/ 3817088 w 5465134"/>
                <a:gd name="connsiteY77" fmla="*/ 648586 h 1573619"/>
                <a:gd name="connsiteX78" fmla="*/ 3827721 w 5465134"/>
                <a:gd name="connsiteY78" fmla="*/ 680484 h 1573619"/>
                <a:gd name="connsiteX79" fmla="*/ 3848986 w 5465134"/>
                <a:gd name="connsiteY79" fmla="*/ 712381 h 1573619"/>
                <a:gd name="connsiteX80" fmla="*/ 3859618 w 5465134"/>
                <a:gd name="connsiteY80" fmla="*/ 882502 h 1573619"/>
                <a:gd name="connsiteX81" fmla="*/ 3880883 w 5465134"/>
                <a:gd name="connsiteY81" fmla="*/ 914400 h 1573619"/>
                <a:gd name="connsiteX82" fmla="*/ 3944679 w 5465134"/>
                <a:gd name="connsiteY82" fmla="*/ 978195 h 1573619"/>
                <a:gd name="connsiteX83" fmla="*/ 4008474 w 5465134"/>
                <a:gd name="connsiteY83" fmla="*/ 1052623 h 1573619"/>
                <a:gd name="connsiteX84" fmla="*/ 4029739 w 5465134"/>
                <a:gd name="connsiteY84" fmla="*/ 1137684 h 1573619"/>
                <a:gd name="connsiteX85" fmla="*/ 4040372 w 5465134"/>
                <a:gd name="connsiteY85" fmla="*/ 1180214 h 1573619"/>
                <a:gd name="connsiteX86" fmla="*/ 4104167 w 5465134"/>
                <a:gd name="connsiteY86" fmla="*/ 1233377 h 1573619"/>
                <a:gd name="connsiteX87" fmla="*/ 4136065 w 5465134"/>
                <a:gd name="connsiteY87" fmla="*/ 1244009 h 1573619"/>
                <a:gd name="connsiteX88" fmla="*/ 4178595 w 5465134"/>
                <a:gd name="connsiteY88" fmla="*/ 1265275 h 1573619"/>
                <a:gd name="connsiteX89" fmla="*/ 4263655 w 5465134"/>
                <a:gd name="connsiteY89" fmla="*/ 1307805 h 1573619"/>
                <a:gd name="connsiteX90" fmla="*/ 4306186 w 5465134"/>
                <a:gd name="connsiteY90" fmla="*/ 1360968 h 1573619"/>
                <a:gd name="connsiteX91" fmla="*/ 4316818 w 5465134"/>
                <a:gd name="connsiteY91" fmla="*/ 1392865 h 1573619"/>
                <a:gd name="connsiteX92" fmla="*/ 4380614 w 5465134"/>
                <a:gd name="connsiteY92" fmla="*/ 1414130 h 1573619"/>
                <a:gd name="connsiteX93" fmla="*/ 4412511 w 5465134"/>
                <a:gd name="connsiteY93" fmla="*/ 1435395 h 1573619"/>
                <a:gd name="connsiteX94" fmla="*/ 4476307 w 5465134"/>
                <a:gd name="connsiteY94" fmla="*/ 1382233 h 1573619"/>
                <a:gd name="connsiteX95" fmla="*/ 4497572 w 5465134"/>
                <a:gd name="connsiteY95" fmla="*/ 1339702 h 1573619"/>
                <a:gd name="connsiteX96" fmla="*/ 4561367 w 5465134"/>
                <a:gd name="connsiteY96" fmla="*/ 1297172 h 1573619"/>
                <a:gd name="connsiteX97" fmla="*/ 4625162 w 5465134"/>
                <a:gd name="connsiteY97" fmla="*/ 1265275 h 1573619"/>
                <a:gd name="connsiteX98" fmla="*/ 4646427 w 5465134"/>
                <a:gd name="connsiteY98" fmla="*/ 1244009 h 1573619"/>
                <a:gd name="connsiteX99" fmla="*/ 4710223 w 5465134"/>
                <a:gd name="connsiteY99" fmla="*/ 1201479 h 1573619"/>
                <a:gd name="connsiteX100" fmla="*/ 4752753 w 5465134"/>
                <a:gd name="connsiteY100" fmla="*/ 1137684 h 1573619"/>
                <a:gd name="connsiteX101" fmla="*/ 4784651 w 5465134"/>
                <a:gd name="connsiteY101" fmla="*/ 1095154 h 1573619"/>
                <a:gd name="connsiteX102" fmla="*/ 4848446 w 5465134"/>
                <a:gd name="connsiteY102" fmla="*/ 1073888 h 1573619"/>
                <a:gd name="connsiteX103" fmla="*/ 4933507 w 5465134"/>
                <a:gd name="connsiteY103" fmla="*/ 1116419 h 1573619"/>
                <a:gd name="connsiteX104" fmla="*/ 4986669 w 5465134"/>
                <a:gd name="connsiteY104" fmla="*/ 1222744 h 1573619"/>
                <a:gd name="connsiteX105" fmla="*/ 5029200 w 5465134"/>
                <a:gd name="connsiteY105" fmla="*/ 1233377 h 1573619"/>
                <a:gd name="connsiteX106" fmla="*/ 5092995 w 5465134"/>
                <a:gd name="connsiteY106" fmla="*/ 1254642 h 1573619"/>
                <a:gd name="connsiteX107" fmla="*/ 5103627 w 5465134"/>
                <a:gd name="connsiteY107" fmla="*/ 1286540 h 1573619"/>
                <a:gd name="connsiteX108" fmla="*/ 5103627 w 5465134"/>
                <a:gd name="connsiteY108" fmla="*/ 1360968 h 1573619"/>
                <a:gd name="connsiteX109" fmla="*/ 5124893 w 5465134"/>
                <a:gd name="connsiteY109" fmla="*/ 1382233 h 1573619"/>
                <a:gd name="connsiteX110" fmla="*/ 5348176 w 5465134"/>
                <a:gd name="connsiteY110" fmla="*/ 1403498 h 1573619"/>
                <a:gd name="connsiteX111" fmla="*/ 5401339 w 5465134"/>
                <a:gd name="connsiteY111" fmla="*/ 1414130 h 1573619"/>
                <a:gd name="connsiteX112" fmla="*/ 5465134 w 5465134"/>
                <a:gd name="connsiteY112" fmla="*/ 1435395 h 1573619"/>
                <a:gd name="connsiteX0" fmla="*/ 0 w 5380074"/>
                <a:gd name="connsiteY0" fmla="*/ 946298 h 1573619"/>
                <a:gd name="connsiteX1" fmla="*/ 31898 w 5380074"/>
                <a:gd name="connsiteY1" fmla="*/ 967563 h 1573619"/>
                <a:gd name="connsiteX2" fmla="*/ 95693 w 5380074"/>
                <a:gd name="connsiteY2" fmla="*/ 1073888 h 1573619"/>
                <a:gd name="connsiteX3" fmla="*/ 116958 w 5380074"/>
                <a:gd name="connsiteY3" fmla="*/ 1105786 h 1573619"/>
                <a:gd name="connsiteX4" fmla="*/ 180754 w 5380074"/>
                <a:gd name="connsiteY4" fmla="*/ 1137684 h 1573619"/>
                <a:gd name="connsiteX5" fmla="*/ 212651 w 5380074"/>
                <a:gd name="connsiteY5" fmla="*/ 1169581 h 1573619"/>
                <a:gd name="connsiteX6" fmla="*/ 233916 w 5380074"/>
                <a:gd name="connsiteY6" fmla="*/ 1233377 h 1573619"/>
                <a:gd name="connsiteX7" fmla="*/ 276447 w 5380074"/>
                <a:gd name="connsiteY7" fmla="*/ 1307805 h 1573619"/>
                <a:gd name="connsiteX8" fmla="*/ 382772 w 5380074"/>
                <a:gd name="connsiteY8" fmla="*/ 1350335 h 1573619"/>
                <a:gd name="connsiteX9" fmla="*/ 414670 w 5380074"/>
                <a:gd name="connsiteY9" fmla="*/ 1371600 h 1573619"/>
                <a:gd name="connsiteX10" fmla="*/ 467833 w 5380074"/>
                <a:gd name="connsiteY10" fmla="*/ 1520456 h 1573619"/>
                <a:gd name="connsiteX11" fmla="*/ 531628 w 5380074"/>
                <a:gd name="connsiteY11" fmla="*/ 1541721 h 1573619"/>
                <a:gd name="connsiteX12" fmla="*/ 552893 w 5380074"/>
                <a:gd name="connsiteY12" fmla="*/ 1573619 h 1573619"/>
                <a:gd name="connsiteX13" fmla="*/ 712381 w 5380074"/>
                <a:gd name="connsiteY13" fmla="*/ 1541721 h 1573619"/>
                <a:gd name="connsiteX14" fmla="*/ 797442 w 5380074"/>
                <a:gd name="connsiteY14" fmla="*/ 1414130 h 1573619"/>
                <a:gd name="connsiteX15" fmla="*/ 808074 w 5380074"/>
                <a:gd name="connsiteY15" fmla="*/ 1382233 h 1573619"/>
                <a:gd name="connsiteX16" fmla="*/ 871870 w 5380074"/>
                <a:gd name="connsiteY16" fmla="*/ 1339702 h 1573619"/>
                <a:gd name="connsiteX17" fmla="*/ 893135 w 5380074"/>
                <a:gd name="connsiteY17" fmla="*/ 1307805 h 1573619"/>
                <a:gd name="connsiteX18" fmla="*/ 903767 w 5380074"/>
                <a:gd name="connsiteY18" fmla="*/ 1275907 h 1573619"/>
                <a:gd name="connsiteX19" fmla="*/ 925033 w 5380074"/>
                <a:gd name="connsiteY19" fmla="*/ 1254642 h 1573619"/>
                <a:gd name="connsiteX20" fmla="*/ 967563 w 5380074"/>
                <a:gd name="connsiteY20" fmla="*/ 1297172 h 1573619"/>
                <a:gd name="connsiteX21" fmla="*/ 1084521 w 5380074"/>
                <a:gd name="connsiteY21" fmla="*/ 1350335 h 1573619"/>
                <a:gd name="connsiteX22" fmla="*/ 1148316 w 5380074"/>
                <a:gd name="connsiteY22" fmla="*/ 1392865 h 1573619"/>
                <a:gd name="connsiteX23" fmla="*/ 1180214 w 5380074"/>
                <a:gd name="connsiteY23" fmla="*/ 1414130 h 1573619"/>
                <a:gd name="connsiteX24" fmla="*/ 1190847 w 5380074"/>
                <a:gd name="connsiteY24" fmla="*/ 1446028 h 1573619"/>
                <a:gd name="connsiteX25" fmla="*/ 1233377 w 5380074"/>
                <a:gd name="connsiteY25" fmla="*/ 1435395 h 1573619"/>
                <a:gd name="connsiteX26" fmla="*/ 1350335 w 5380074"/>
                <a:gd name="connsiteY26" fmla="*/ 1360968 h 1573619"/>
                <a:gd name="connsiteX27" fmla="*/ 1382233 w 5380074"/>
                <a:gd name="connsiteY27" fmla="*/ 1329070 h 1573619"/>
                <a:gd name="connsiteX28" fmla="*/ 1435395 w 5380074"/>
                <a:gd name="connsiteY28" fmla="*/ 1318437 h 1573619"/>
                <a:gd name="connsiteX29" fmla="*/ 1467293 w 5380074"/>
                <a:gd name="connsiteY29" fmla="*/ 1307805 h 1573619"/>
                <a:gd name="connsiteX30" fmla="*/ 1499191 w 5380074"/>
                <a:gd name="connsiteY30" fmla="*/ 1286540 h 1573619"/>
                <a:gd name="connsiteX31" fmla="*/ 1541721 w 5380074"/>
                <a:gd name="connsiteY31" fmla="*/ 1190847 h 1573619"/>
                <a:gd name="connsiteX32" fmla="*/ 1584251 w 5380074"/>
                <a:gd name="connsiteY32" fmla="*/ 1180214 h 1573619"/>
                <a:gd name="connsiteX33" fmla="*/ 1616149 w 5380074"/>
                <a:gd name="connsiteY33" fmla="*/ 1169581 h 1573619"/>
                <a:gd name="connsiteX34" fmla="*/ 1711842 w 5380074"/>
                <a:gd name="connsiteY34" fmla="*/ 1180214 h 1573619"/>
                <a:gd name="connsiteX35" fmla="*/ 1754372 w 5380074"/>
                <a:gd name="connsiteY35" fmla="*/ 1297172 h 1573619"/>
                <a:gd name="connsiteX36" fmla="*/ 1892595 w 5380074"/>
                <a:gd name="connsiteY36" fmla="*/ 1371600 h 1573619"/>
                <a:gd name="connsiteX37" fmla="*/ 1913861 w 5380074"/>
                <a:gd name="connsiteY37" fmla="*/ 1392865 h 1573619"/>
                <a:gd name="connsiteX38" fmla="*/ 1977656 w 5380074"/>
                <a:gd name="connsiteY38" fmla="*/ 1414130 h 1573619"/>
                <a:gd name="connsiteX39" fmla="*/ 2041451 w 5380074"/>
                <a:gd name="connsiteY39" fmla="*/ 1403498 h 1573619"/>
                <a:gd name="connsiteX40" fmla="*/ 2126512 w 5380074"/>
                <a:gd name="connsiteY40" fmla="*/ 1307805 h 1573619"/>
                <a:gd name="connsiteX41" fmla="*/ 2169042 w 5380074"/>
                <a:gd name="connsiteY41" fmla="*/ 1275907 h 1573619"/>
                <a:gd name="connsiteX42" fmla="*/ 2232837 w 5380074"/>
                <a:gd name="connsiteY42" fmla="*/ 1212112 h 1573619"/>
                <a:gd name="connsiteX43" fmla="*/ 2286000 w 5380074"/>
                <a:gd name="connsiteY43" fmla="*/ 1127051 h 1573619"/>
                <a:gd name="connsiteX44" fmla="*/ 2307265 w 5380074"/>
                <a:gd name="connsiteY44" fmla="*/ 1095154 h 1573619"/>
                <a:gd name="connsiteX45" fmla="*/ 2339163 w 5380074"/>
                <a:gd name="connsiteY45" fmla="*/ 1063256 h 1573619"/>
                <a:gd name="connsiteX46" fmla="*/ 2381693 w 5380074"/>
                <a:gd name="connsiteY46" fmla="*/ 1010093 h 1573619"/>
                <a:gd name="connsiteX47" fmla="*/ 2424223 w 5380074"/>
                <a:gd name="connsiteY47" fmla="*/ 978195 h 1573619"/>
                <a:gd name="connsiteX48" fmla="*/ 2562447 w 5380074"/>
                <a:gd name="connsiteY48" fmla="*/ 765544 h 1573619"/>
                <a:gd name="connsiteX49" fmla="*/ 2626242 w 5380074"/>
                <a:gd name="connsiteY49" fmla="*/ 659219 h 1573619"/>
                <a:gd name="connsiteX50" fmla="*/ 2690037 w 5380074"/>
                <a:gd name="connsiteY50" fmla="*/ 510363 h 1573619"/>
                <a:gd name="connsiteX51" fmla="*/ 2711302 w 5380074"/>
                <a:gd name="connsiteY51" fmla="*/ 414670 h 1573619"/>
                <a:gd name="connsiteX52" fmla="*/ 2796363 w 5380074"/>
                <a:gd name="connsiteY52" fmla="*/ 350875 h 1573619"/>
                <a:gd name="connsiteX53" fmla="*/ 2881423 w 5380074"/>
                <a:gd name="connsiteY53" fmla="*/ 276447 h 1573619"/>
                <a:gd name="connsiteX54" fmla="*/ 2913321 w 5380074"/>
                <a:gd name="connsiteY54" fmla="*/ 265814 h 1573619"/>
                <a:gd name="connsiteX55" fmla="*/ 2998381 w 5380074"/>
                <a:gd name="connsiteY55" fmla="*/ 223284 h 1573619"/>
                <a:gd name="connsiteX56" fmla="*/ 3072809 w 5380074"/>
                <a:gd name="connsiteY56" fmla="*/ 148856 h 1573619"/>
                <a:gd name="connsiteX57" fmla="*/ 3104707 w 5380074"/>
                <a:gd name="connsiteY57" fmla="*/ 127591 h 1573619"/>
                <a:gd name="connsiteX58" fmla="*/ 3168502 w 5380074"/>
                <a:gd name="connsiteY58" fmla="*/ 85061 h 1573619"/>
                <a:gd name="connsiteX59" fmla="*/ 3253563 w 5380074"/>
                <a:gd name="connsiteY59" fmla="*/ 10633 h 1573619"/>
                <a:gd name="connsiteX60" fmla="*/ 3285461 w 5380074"/>
                <a:gd name="connsiteY60" fmla="*/ 0 h 1573619"/>
                <a:gd name="connsiteX61" fmla="*/ 3327991 w 5380074"/>
                <a:gd name="connsiteY61" fmla="*/ 10633 h 1573619"/>
                <a:gd name="connsiteX62" fmla="*/ 3359888 w 5380074"/>
                <a:gd name="connsiteY62" fmla="*/ 74428 h 1573619"/>
                <a:gd name="connsiteX63" fmla="*/ 3317358 w 5380074"/>
                <a:gd name="connsiteY63" fmla="*/ 138223 h 1573619"/>
                <a:gd name="connsiteX64" fmla="*/ 3327991 w 5380074"/>
                <a:gd name="connsiteY64" fmla="*/ 170121 h 1573619"/>
                <a:gd name="connsiteX65" fmla="*/ 3338623 w 5380074"/>
                <a:gd name="connsiteY65" fmla="*/ 223284 h 1573619"/>
                <a:gd name="connsiteX66" fmla="*/ 3402419 w 5380074"/>
                <a:gd name="connsiteY66" fmla="*/ 287079 h 1573619"/>
                <a:gd name="connsiteX67" fmla="*/ 3434316 w 5380074"/>
                <a:gd name="connsiteY67" fmla="*/ 297712 h 1573619"/>
                <a:gd name="connsiteX68" fmla="*/ 3466214 w 5380074"/>
                <a:gd name="connsiteY68" fmla="*/ 329609 h 1573619"/>
                <a:gd name="connsiteX69" fmla="*/ 3498112 w 5380074"/>
                <a:gd name="connsiteY69" fmla="*/ 340242 h 1573619"/>
                <a:gd name="connsiteX70" fmla="*/ 3519377 w 5380074"/>
                <a:gd name="connsiteY70" fmla="*/ 382772 h 1573619"/>
                <a:gd name="connsiteX71" fmla="*/ 3551274 w 5380074"/>
                <a:gd name="connsiteY71" fmla="*/ 414670 h 1573619"/>
                <a:gd name="connsiteX72" fmla="*/ 3583172 w 5380074"/>
                <a:gd name="connsiteY72" fmla="*/ 531628 h 1573619"/>
                <a:gd name="connsiteX73" fmla="*/ 3625702 w 5380074"/>
                <a:gd name="connsiteY73" fmla="*/ 606056 h 1573619"/>
                <a:gd name="connsiteX74" fmla="*/ 3668233 w 5380074"/>
                <a:gd name="connsiteY74" fmla="*/ 616688 h 1573619"/>
                <a:gd name="connsiteX75" fmla="*/ 3700130 w 5380074"/>
                <a:gd name="connsiteY75" fmla="*/ 637954 h 1573619"/>
                <a:gd name="connsiteX76" fmla="*/ 3732028 w 5380074"/>
                <a:gd name="connsiteY76" fmla="*/ 648586 h 1573619"/>
                <a:gd name="connsiteX77" fmla="*/ 3742661 w 5380074"/>
                <a:gd name="connsiteY77" fmla="*/ 680484 h 1573619"/>
                <a:gd name="connsiteX78" fmla="*/ 3763926 w 5380074"/>
                <a:gd name="connsiteY78" fmla="*/ 712381 h 1573619"/>
                <a:gd name="connsiteX79" fmla="*/ 3774558 w 5380074"/>
                <a:gd name="connsiteY79" fmla="*/ 882502 h 1573619"/>
                <a:gd name="connsiteX80" fmla="*/ 3795823 w 5380074"/>
                <a:gd name="connsiteY80" fmla="*/ 914400 h 1573619"/>
                <a:gd name="connsiteX81" fmla="*/ 3859619 w 5380074"/>
                <a:gd name="connsiteY81" fmla="*/ 978195 h 1573619"/>
                <a:gd name="connsiteX82" fmla="*/ 3923414 w 5380074"/>
                <a:gd name="connsiteY82" fmla="*/ 1052623 h 1573619"/>
                <a:gd name="connsiteX83" fmla="*/ 3944679 w 5380074"/>
                <a:gd name="connsiteY83" fmla="*/ 1137684 h 1573619"/>
                <a:gd name="connsiteX84" fmla="*/ 3955312 w 5380074"/>
                <a:gd name="connsiteY84" fmla="*/ 1180214 h 1573619"/>
                <a:gd name="connsiteX85" fmla="*/ 4019107 w 5380074"/>
                <a:gd name="connsiteY85" fmla="*/ 1233377 h 1573619"/>
                <a:gd name="connsiteX86" fmla="*/ 4051005 w 5380074"/>
                <a:gd name="connsiteY86" fmla="*/ 1244009 h 1573619"/>
                <a:gd name="connsiteX87" fmla="*/ 4093535 w 5380074"/>
                <a:gd name="connsiteY87" fmla="*/ 1265275 h 1573619"/>
                <a:gd name="connsiteX88" fmla="*/ 4178595 w 5380074"/>
                <a:gd name="connsiteY88" fmla="*/ 1307805 h 1573619"/>
                <a:gd name="connsiteX89" fmla="*/ 4221126 w 5380074"/>
                <a:gd name="connsiteY89" fmla="*/ 1360968 h 1573619"/>
                <a:gd name="connsiteX90" fmla="*/ 4231758 w 5380074"/>
                <a:gd name="connsiteY90" fmla="*/ 1392865 h 1573619"/>
                <a:gd name="connsiteX91" fmla="*/ 4295554 w 5380074"/>
                <a:gd name="connsiteY91" fmla="*/ 1414130 h 1573619"/>
                <a:gd name="connsiteX92" fmla="*/ 4327451 w 5380074"/>
                <a:gd name="connsiteY92" fmla="*/ 1435395 h 1573619"/>
                <a:gd name="connsiteX93" fmla="*/ 4391247 w 5380074"/>
                <a:gd name="connsiteY93" fmla="*/ 1382233 h 1573619"/>
                <a:gd name="connsiteX94" fmla="*/ 4412512 w 5380074"/>
                <a:gd name="connsiteY94" fmla="*/ 1339702 h 1573619"/>
                <a:gd name="connsiteX95" fmla="*/ 4476307 w 5380074"/>
                <a:gd name="connsiteY95" fmla="*/ 1297172 h 1573619"/>
                <a:gd name="connsiteX96" fmla="*/ 4540102 w 5380074"/>
                <a:gd name="connsiteY96" fmla="*/ 1265275 h 1573619"/>
                <a:gd name="connsiteX97" fmla="*/ 4561367 w 5380074"/>
                <a:gd name="connsiteY97" fmla="*/ 1244009 h 1573619"/>
                <a:gd name="connsiteX98" fmla="*/ 4625163 w 5380074"/>
                <a:gd name="connsiteY98" fmla="*/ 1201479 h 1573619"/>
                <a:gd name="connsiteX99" fmla="*/ 4667693 w 5380074"/>
                <a:gd name="connsiteY99" fmla="*/ 1137684 h 1573619"/>
                <a:gd name="connsiteX100" fmla="*/ 4699591 w 5380074"/>
                <a:gd name="connsiteY100" fmla="*/ 1095154 h 1573619"/>
                <a:gd name="connsiteX101" fmla="*/ 4763386 w 5380074"/>
                <a:gd name="connsiteY101" fmla="*/ 1073888 h 1573619"/>
                <a:gd name="connsiteX102" fmla="*/ 4848447 w 5380074"/>
                <a:gd name="connsiteY102" fmla="*/ 1116419 h 1573619"/>
                <a:gd name="connsiteX103" fmla="*/ 4901609 w 5380074"/>
                <a:gd name="connsiteY103" fmla="*/ 1222744 h 1573619"/>
                <a:gd name="connsiteX104" fmla="*/ 4944140 w 5380074"/>
                <a:gd name="connsiteY104" fmla="*/ 1233377 h 1573619"/>
                <a:gd name="connsiteX105" fmla="*/ 5007935 w 5380074"/>
                <a:gd name="connsiteY105" fmla="*/ 1254642 h 1573619"/>
                <a:gd name="connsiteX106" fmla="*/ 5018567 w 5380074"/>
                <a:gd name="connsiteY106" fmla="*/ 1286540 h 1573619"/>
                <a:gd name="connsiteX107" fmla="*/ 5018567 w 5380074"/>
                <a:gd name="connsiteY107" fmla="*/ 1360968 h 1573619"/>
                <a:gd name="connsiteX108" fmla="*/ 5039833 w 5380074"/>
                <a:gd name="connsiteY108" fmla="*/ 1382233 h 1573619"/>
                <a:gd name="connsiteX109" fmla="*/ 5263116 w 5380074"/>
                <a:gd name="connsiteY109" fmla="*/ 1403498 h 1573619"/>
                <a:gd name="connsiteX110" fmla="*/ 5316279 w 5380074"/>
                <a:gd name="connsiteY110" fmla="*/ 1414130 h 1573619"/>
                <a:gd name="connsiteX111" fmla="*/ 5380074 w 5380074"/>
                <a:gd name="connsiteY111" fmla="*/ 1435395 h 1573619"/>
                <a:gd name="connsiteX0" fmla="*/ 0 w 5348176"/>
                <a:gd name="connsiteY0" fmla="*/ 967563 h 1573619"/>
                <a:gd name="connsiteX1" fmla="*/ 63795 w 5348176"/>
                <a:gd name="connsiteY1" fmla="*/ 1073888 h 1573619"/>
                <a:gd name="connsiteX2" fmla="*/ 85060 w 5348176"/>
                <a:gd name="connsiteY2" fmla="*/ 1105786 h 1573619"/>
                <a:gd name="connsiteX3" fmla="*/ 148856 w 5348176"/>
                <a:gd name="connsiteY3" fmla="*/ 1137684 h 1573619"/>
                <a:gd name="connsiteX4" fmla="*/ 180753 w 5348176"/>
                <a:gd name="connsiteY4" fmla="*/ 1169581 h 1573619"/>
                <a:gd name="connsiteX5" fmla="*/ 202018 w 5348176"/>
                <a:gd name="connsiteY5" fmla="*/ 1233377 h 1573619"/>
                <a:gd name="connsiteX6" fmla="*/ 244549 w 5348176"/>
                <a:gd name="connsiteY6" fmla="*/ 1307805 h 1573619"/>
                <a:gd name="connsiteX7" fmla="*/ 350874 w 5348176"/>
                <a:gd name="connsiteY7" fmla="*/ 1350335 h 1573619"/>
                <a:gd name="connsiteX8" fmla="*/ 382772 w 5348176"/>
                <a:gd name="connsiteY8" fmla="*/ 1371600 h 1573619"/>
                <a:gd name="connsiteX9" fmla="*/ 435935 w 5348176"/>
                <a:gd name="connsiteY9" fmla="*/ 1520456 h 1573619"/>
                <a:gd name="connsiteX10" fmla="*/ 499730 w 5348176"/>
                <a:gd name="connsiteY10" fmla="*/ 1541721 h 1573619"/>
                <a:gd name="connsiteX11" fmla="*/ 520995 w 5348176"/>
                <a:gd name="connsiteY11" fmla="*/ 1573619 h 1573619"/>
                <a:gd name="connsiteX12" fmla="*/ 680483 w 5348176"/>
                <a:gd name="connsiteY12" fmla="*/ 1541721 h 1573619"/>
                <a:gd name="connsiteX13" fmla="*/ 765544 w 5348176"/>
                <a:gd name="connsiteY13" fmla="*/ 1414130 h 1573619"/>
                <a:gd name="connsiteX14" fmla="*/ 776176 w 5348176"/>
                <a:gd name="connsiteY14" fmla="*/ 1382233 h 1573619"/>
                <a:gd name="connsiteX15" fmla="*/ 839972 w 5348176"/>
                <a:gd name="connsiteY15" fmla="*/ 1339702 h 1573619"/>
                <a:gd name="connsiteX16" fmla="*/ 861237 w 5348176"/>
                <a:gd name="connsiteY16" fmla="*/ 1307805 h 1573619"/>
                <a:gd name="connsiteX17" fmla="*/ 871869 w 5348176"/>
                <a:gd name="connsiteY17" fmla="*/ 1275907 h 1573619"/>
                <a:gd name="connsiteX18" fmla="*/ 893135 w 5348176"/>
                <a:gd name="connsiteY18" fmla="*/ 1254642 h 1573619"/>
                <a:gd name="connsiteX19" fmla="*/ 935665 w 5348176"/>
                <a:gd name="connsiteY19" fmla="*/ 1297172 h 1573619"/>
                <a:gd name="connsiteX20" fmla="*/ 1052623 w 5348176"/>
                <a:gd name="connsiteY20" fmla="*/ 1350335 h 1573619"/>
                <a:gd name="connsiteX21" fmla="*/ 1116418 w 5348176"/>
                <a:gd name="connsiteY21" fmla="*/ 1392865 h 1573619"/>
                <a:gd name="connsiteX22" fmla="*/ 1148316 w 5348176"/>
                <a:gd name="connsiteY22" fmla="*/ 1414130 h 1573619"/>
                <a:gd name="connsiteX23" fmla="*/ 1158949 w 5348176"/>
                <a:gd name="connsiteY23" fmla="*/ 1446028 h 1573619"/>
                <a:gd name="connsiteX24" fmla="*/ 1201479 w 5348176"/>
                <a:gd name="connsiteY24" fmla="*/ 1435395 h 1573619"/>
                <a:gd name="connsiteX25" fmla="*/ 1318437 w 5348176"/>
                <a:gd name="connsiteY25" fmla="*/ 1360968 h 1573619"/>
                <a:gd name="connsiteX26" fmla="*/ 1350335 w 5348176"/>
                <a:gd name="connsiteY26" fmla="*/ 1329070 h 1573619"/>
                <a:gd name="connsiteX27" fmla="*/ 1403497 w 5348176"/>
                <a:gd name="connsiteY27" fmla="*/ 1318437 h 1573619"/>
                <a:gd name="connsiteX28" fmla="*/ 1435395 w 5348176"/>
                <a:gd name="connsiteY28" fmla="*/ 1307805 h 1573619"/>
                <a:gd name="connsiteX29" fmla="*/ 1467293 w 5348176"/>
                <a:gd name="connsiteY29" fmla="*/ 1286540 h 1573619"/>
                <a:gd name="connsiteX30" fmla="*/ 1509823 w 5348176"/>
                <a:gd name="connsiteY30" fmla="*/ 1190847 h 1573619"/>
                <a:gd name="connsiteX31" fmla="*/ 1552353 w 5348176"/>
                <a:gd name="connsiteY31" fmla="*/ 1180214 h 1573619"/>
                <a:gd name="connsiteX32" fmla="*/ 1584251 w 5348176"/>
                <a:gd name="connsiteY32" fmla="*/ 1169581 h 1573619"/>
                <a:gd name="connsiteX33" fmla="*/ 1679944 w 5348176"/>
                <a:gd name="connsiteY33" fmla="*/ 1180214 h 1573619"/>
                <a:gd name="connsiteX34" fmla="*/ 1722474 w 5348176"/>
                <a:gd name="connsiteY34" fmla="*/ 1297172 h 1573619"/>
                <a:gd name="connsiteX35" fmla="*/ 1860697 w 5348176"/>
                <a:gd name="connsiteY35" fmla="*/ 1371600 h 1573619"/>
                <a:gd name="connsiteX36" fmla="*/ 1881963 w 5348176"/>
                <a:gd name="connsiteY36" fmla="*/ 1392865 h 1573619"/>
                <a:gd name="connsiteX37" fmla="*/ 1945758 w 5348176"/>
                <a:gd name="connsiteY37" fmla="*/ 1414130 h 1573619"/>
                <a:gd name="connsiteX38" fmla="*/ 2009553 w 5348176"/>
                <a:gd name="connsiteY38" fmla="*/ 1403498 h 1573619"/>
                <a:gd name="connsiteX39" fmla="*/ 2094614 w 5348176"/>
                <a:gd name="connsiteY39" fmla="*/ 1307805 h 1573619"/>
                <a:gd name="connsiteX40" fmla="*/ 2137144 w 5348176"/>
                <a:gd name="connsiteY40" fmla="*/ 1275907 h 1573619"/>
                <a:gd name="connsiteX41" fmla="*/ 2200939 w 5348176"/>
                <a:gd name="connsiteY41" fmla="*/ 1212112 h 1573619"/>
                <a:gd name="connsiteX42" fmla="*/ 2254102 w 5348176"/>
                <a:gd name="connsiteY42" fmla="*/ 1127051 h 1573619"/>
                <a:gd name="connsiteX43" fmla="*/ 2275367 w 5348176"/>
                <a:gd name="connsiteY43" fmla="*/ 1095154 h 1573619"/>
                <a:gd name="connsiteX44" fmla="*/ 2307265 w 5348176"/>
                <a:gd name="connsiteY44" fmla="*/ 1063256 h 1573619"/>
                <a:gd name="connsiteX45" fmla="*/ 2349795 w 5348176"/>
                <a:gd name="connsiteY45" fmla="*/ 1010093 h 1573619"/>
                <a:gd name="connsiteX46" fmla="*/ 2392325 w 5348176"/>
                <a:gd name="connsiteY46" fmla="*/ 978195 h 1573619"/>
                <a:gd name="connsiteX47" fmla="*/ 2530549 w 5348176"/>
                <a:gd name="connsiteY47" fmla="*/ 765544 h 1573619"/>
                <a:gd name="connsiteX48" fmla="*/ 2594344 w 5348176"/>
                <a:gd name="connsiteY48" fmla="*/ 659219 h 1573619"/>
                <a:gd name="connsiteX49" fmla="*/ 2658139 w 5348176"/>
                <a:gd name="connsiteY49" fmla="*/ 510363 h 1573619"/>
                <a:gd name="connsiteX50" fmla="*/ 2679404 w 5348176"/>
                <a:gd name="connsiteY50" fmla="*/ 414670 h 1573619"/>
                <a:gd name="connsiteX51" fmla="*/ 2764465 w 5348176"/>
                <a:gd name="connsiteY51" fmla="*/ 350875 h 1573619"/>
                <a:gd name="connsiteX52" fmla="*/ 2849525 w 5348176"/>
                <a:gd name="connsiteY52" fmla="*/ 276447 h 1573619"/>
                <a:gd name="connsiteX53" fmla="*/ 2881423 w 5348176"/>
                <a:gd name="connsiteY53" fmla="*/ 265814 h 1573619"/>
                <a:gd name="connsiteX54" fmla="*/ 2966483 w 5348176"/>
                <a:gd name="connsiteY54" fmla="*/ 223284 h 1573619"/>
                <a:gd name="connsiteX55" fmla="*/ 3040911 w 5348176"/>
                <a:gd name="connsiteY55" fmla="*/ 148856 h 1573619"/>
                <a:gd name="connsiteX56" fmla="*/ 3072809 w 5348176"/>
                <a:gd name="connsiteY56" fmla="*/ 127591 h 1573619"/>
                <a:gd name="connsiteX57" fmla="*/ 3136604 w 5348176"/>
                <a:gd name="connsiteY57" fmla="*/ 85061 h 1573619"/>
                <a:gd name="connsiteX58" fmla="*/ 3221665 w 5348176"/>
                <a:gd name="connsiteY58" fmla="*/ 10633 h 1573619"/>
                <a:gd name="connsiteX59" fmla="*/ 3253563 w 5348176"/>
                <a:gd name="connsiteY59" fmla="*/ 0 h 1573619"/>
                <a:gd name="connsiteX60" fmla="*/ 3296093 w 5348176"/>
                <a:gd name="connsiteY60" fmla="*/ 10633 h 1573619"/>
                <a:gd name="connsiteX61" fmla="*/ 3327990 w 5348176"/>
                <a:gd name="connsiteY61" fmla="*/ 74428 h 1573619"/>
                <a:gd name="connsiteX62" fmla="*/ 3285460 w 5348176"/>
                <a:gd name="connsiteY62" fmla="*/ 138223 h 1573619"/>
                <a:gd name="connsiteX63" fmla="*/ 3296093 w 5348176"/>
                <a:gd name="connsiteY63" fmla="*/ 170121 h 1573619"/>
                <a:gd name="connsiteX64" fmla="*/ 3306725 w 5348176"/>
                <a:gd name="connsiteY64" fmla="*/ 223284 h 1573619"/>
                <a:gd name="connsiteX65" fmla="*/ 3370521 w 5348176"/>
                <a:gd name="connsiteY65" fmla="*/ 287079 h 1573619"/>
                <a:gd name="connsiteX66" fmla="*/ 3402418 w 5348176"/>
                <a:gd name="connsiteY66" fmla="*/ 297712 h 1573619"/>
                <a:gd name="connsiteX67" fmla="*/ 3434316 w 5348176"/>
                <a:gd name="connsiteY67" fmla="*/ 329609 h 1573619"/>
                <a:gd name="connsiteX68" fmla="*/ 3466214 w 5348176"/>
                <a:gd name="connsiteY68" fmla="*/ 340242 h 1573619"/>
                <a:gd name="connsiteX69" fmla="*/ 3487479 w 5348176"/>
                <a:gd name="connsiteY69" fmla="*/ 382772 h 1573619"/>
                <a:gd name="connsiteX70" fmla="*/ 3519376 w 5348176"/>
                <a:gd name="connsiteY70" fmla="*/ 414670 h 1573619"/>
                <a:gd name="connsiteX71" fmla="*/ 3551274 w 5348176"/>
                <a:gd name="connsiteY71" fmla="*/ 531628 h 1573619"/>
                <a:gd name="connsiteX72" fmla="*/ 3593804 w 5348176"/>
                <a:gd name="connsiteY72" fmla="*/ 606056 h 1573619"/>
                <a:gd name="connsiteX73" fmla="*/ 3636335 w 5348176"/>
                <a:gd name="connsiteY73" fmla="*/ 616688 h 1573619"/>
                <a:gd name="connsiteX74" fmla="*/ 3668232 w 5348176"/>
                <a:gd name="connsiteY74" fmla="*/ 637954 h 1573619"/>
                <a:gd name="connsiteX75" fmla="*/ 3700130 w 5348176"/>
                <a:gd name="connsiteY75" fmla="*/ 648586 h 1573619"/>
                <a:gd name="connsiteX76" fmla="*/ 3710763 w 5348176"/>
                <a:gd name="connsiteY76" fmla="*/ 680484 h 1573619"/>
                <a:gd name="connsiteX77" fmla="*/ 3732028 w 5348176"/>
                <a:gd name="connsiteY77" fmla="*/ 712381 h 1573619"/>
                <a:gd name="connsiteX78" fmla="*/ 3742660 w 5348176"/>
                <a:gd name="connsiteY78" fmla="*/ 882502 h 1573619"/>
                <a:gd name="connsiteX79" fmla="*/ 3763925 w 5348176"/>
                <a:gd name="connsiteY79" fmla="*/ 914400 h 1573619"/>
                <a:gd name="connsiteX80" fmla="*/ 3827721 w 5348176"/>
                <a:gd name="connsiteY80" fmla="*/ 978195 h 1573619"/>
                <a:gd name="connsiteX81" fmla="*/ 3891516 w 5348176"/>
                <a:gd name="connsiteY81" fmla="*/ 1052623 h 1573619"/>
                <a:gd name="connsiteX82" fmla="*/ 3912781 w 5348176"/>
                <a:gd name="connsiteY82" fmla="*/ 1137684 h 1573619"/>
                <a:gd name="connsiteX83" fmla="*/ 3923414 w 5348176"/>
                <a:gd name="connsiteY83" fmla="*/ 1180214 h 1573619"/>
                <a:gd name="connsiteX84" fmla="*/ 3987209 w 5348176"/>
                <a:gd name="connsiteY84" fmla="*/ 1233377 h 1573619"/>
                <a:gd name="connsiteX85" fmla="*/ 4019107 w 5348176"/>
                <a:gd name="connsiteY85" fmla="*/ 1244009 h 1573619"/>
                <a:gd name="connsiteX86" fmla="*/ 4061637 w 5348176"/>
                <a:gd name="connsiteY86" fmla="*/ 1265275 h 1573619"/>
                <a:gd name="connsiteX87" fmla="*/ 4146697 w 5348176"/>
                <a:gd name="connsiteY87" fmla="*/ 1307805 h 1573619"/>
                <a:gd name="connsiteX88" fmla="*/ 4189228 w 5348176"/>
                <a:gd name="connsiteY88" fmla="*/ 1360968 h 1573619"/>
                <a:gd name="connsiteX89" fmla="*/ 4199860 w 5348176"/>
                <a:gd name="connsiteY89" fmla="*/ 1392865 h 1573619"/>
                <a:gd name="connsiteX90" fmla="*/ 4263656 w 5348176"/>
                <a:gd name="connsiteY90" fmla="*/ 1414130 h 1573619"/>
                <a:gd name="connsiteX91" fmla="*/ 4295553 w 5348176"/>
                <a:gd name="connsiteY91" fmla="*/ 1435395 h 1573619"/>
                <a:gd name="connsiteX92" fmla="*/ 4359349 w 5348176"/>
                <a:gd name="connsiteY92" fmla="*/ 1382233 h 1573619"/>
                <a:gd name="connsiteX93" fmla="*/ 4380614 w 5348176"/>
                <a:gd name="connsiteY93" fmla="*/ 1339702 h 1573619"/>
                <a:gd name="connsiteX94" fmla="*/ 4444409 w 5348176"/>
                <a:gd name="connsiteY94" fmla="*/ 1297172 h 1573619"/>
                <a:gd name="connsiteX95" fmla="*/ 4508204 w 5348176"/>
                <a:gd name="connsiteY95" fmla="*/ 1265275 h 1573619"/>
                <a:gd name="connsiteX96" fmla="*/ 4529469 w 5348176"/>
                <a:gd name="connsiteY96" fmla="*/ 1244009 h 1573619"/>
                <a:gd name="connsiteX97" fmla="*/ 4593265 w 5348176"/>
                <a:gd name="connsiteY97" fmla="*/ 1201479 h 1573619"/>
                <a:gd name="connsiteX98" fmla="*/ 4635795 w 5348176"/>
                <a:gd name="connsiteY98" fmla="*/ 1137684 h 1573619"/>
                <a:gd name="connsiteX99" fmla="*/ 4667693 w 5348176"/>
                <a:gd name="connsiteY99" fmla="*/ 1095154 h 1573619"/>
                <a:gd name="connsiteX100" fmla="*/ 4731488 w 5348176"/>
                <a:gd name="connsiteY100" fmla="*/ 1073888 h 1573619"/>
                <a:gd name="connsiteX101" fmla="*/ 4816549 w 5348176"/>
                <a:gd name="connsiteY101" fmla="*/ 1116419 h 1573619"/>
                <a:gd name="connsiteX102" fmla="*/ 4869711 w 5348176"/>
                <a:gd name="connsiteY102" fmla="*/ 1222744 h 1573619"/>
                <a:gd name="connsiteX103" fmla="*/ 4912242 w 5348176"/>
                <a:gd name="connsiteY103" fmla="*/ 1233377 h 1573619"/>
                <a:gd name="connsiteX104" fmla="*/ 4976037 w 5348176"/>
                <a:gd name="connsiteY104" fmla="*/ 1254642 h 1573619"/>
                <a:gd name="connsiteX105" fmla="*/ 4986669 w 5348176"/>
                <a:gd name="connsiteY105" fmla="*/ 1286540 h 1573619"/>
                <a:gd name="connsiteX106" fmla="*/ 4986669 w 5348176"/>
                <a:gd name="connsiteY106" fmla="*/ 1360968 h 1573619"/>
                <a:gd name="connsiteX107" fmla="*/ 5007935 w 5348176"/>
                <a:gd name="connsiteY107" fmla="*/ 1382233 h 1573619"/>
                <a:gd name="connsiteX108" fmla="*/ 5231218 w 5348176"/>
                <a:gd name="connsiteY108" fmla="*/ 1403498 h 1573619"/>
                <a:gd name="connsiteX109" fmla="*/ 5284381 w 5348176"/>
                <a:gd name="connsiteY109" fmla="*/ 1414130 h 1573619"/>
                <a:gd name="connsiteX110" fmla="*/ 5348176 w 5348176"/>
                <a:gd name="connsiteY110" fmla="*/ 1435395 h 1573619"/>
                <a:gd name="connsiteX0" fmla="*/ 0 w 5284381"/>
                <a:gd name="connsiteY0" fmla="*/ 1073888 h 1573619"/>
                <a:gd name="connsiteX1" fmla="*/ 21265 w 5284381"/>
                <a:gd name="connsiteY1" fmla="*/ 1105786 h 1573619"/>
                <a:gd name="connsiteX2" fmla="*/ 85061 w 5284381"/>
                <a:gd name="connsiteY2" fmla="*/ 1137684 h 1573619"/>
                <a:gd name="connsiteX3" fmla="*/ 116958 w 5284381"/>
                <a:gd name="connsiteY3" fmla="*/ 1169581 h 1573619"/>
                <a:gd name="connsiteX4" fmla="*/ 138223 w 5284381"/>
                <a:gd name="connsiteY4" fmla="*/ 1233377 h 1573619"/>
                <a:gd name="connsiteX5" fmla="*/ 180754 w 5284381"/>
                <a:gd name="connsiteY5" fmla="*/ 1307805 h 1573619"/>
                <a:gd name="connsiteX6" fmla="*/ 287079 w 5284381"/>
                <a:gd name="connsiteY6" fmla="*/ 1350335 h 1573619"/>
                <a:gd name="connsiteX7" fmla="*/ 318977 w 5284381"/>
                <a:gd name="connsiteY7" fmla="*/ 1371600 h 1573619"/>
                <a:gd name="connsiteX8" fmla="*/ 372140 w 5284381"/>
                <a:gd name="connsiteY8" fmla="*/ 1520456 h 1573619"/>
                <a:gd name="connsiteX9" fmla="*/ 435935 w 5284381"/>
                <a:gd name="connsiteY9" fmla="*/ 1541721 h 1573619"/>
                <a:gd name="connsiteX10" fmla="*/ 457200 w 5284381"/>
                <a:gd name="connsiteY10" fmla="*/ 1573619 h 1573619"/>
                <a:gd name="connsiteX11" fmla="*/ 616688 w 5284381"/>
                <a:gd name="connsiteY11" fmla="*/ 1541721 h 1573619"/>
                <a:gd name="connsiteX12" fmla="*/ 701749 w 5284381"/>
                <a:gd name="connsiteY12" fmla="*/ 1414130 h 1573619"/>
                <a:gd name="connsiteX13" fmla="*/ 712381 w 5284381"/>
                <a:gd name="connsiteY13" fmla="*/ 1382233 h 1573619"/>
                <a:gd name="connsiteX14" fmla="*/ 776177 w 5284381"/>
                <a:gd name="connsiteY14" fmla="*/ 1339702 h 1573619"/>
                <a:gd name="connsiteX15" fmla="*/ 797442 w 5284381"/>
                <a:gd name="connsiteY15" fmla="*/ 1307805 h 1573619"/>
                <a:gd name="connsiteX16" fmla="*/ 808074 w 5284381"/>
                <a:gd name="connsiteY16" fmla="*/ 1275907 h 1573619"/>
                <a:gd name="connsiteX17" fmla="*/ 829340 w 5284381"/>
                <a:gd name="connsiteY17" fmla="*/ 1254642 h 1573619"/>
                <a:gd name="connsiteX18" fmla="*/ 871870 w 5284381"/>
                <a:gd name="connsiteY18" fmla="*/ 1297172 h 1573619"/>
                <a:gd name="connsiteX19" fmla="*/ 988828 w 5284381"/>
                <a:gd name="connsiteY19" fmla="*/ 1350335 h 1573619"/>
                <a:gd name="connsiteX20" fmla="*/ 1052623 w 5284381"/>
                <a:gd name="connsiteY20" fmla="*/ 1392865 h 1573619"/>
                <a:gd name="connsiteX21" fmla="*/ 1084521 w 5284381"/>
                <a:gd name="connsiteY21" fmla="*/ 1414130 h 1573619"/>
                <a:gd name="connsiteX22" fmla="*/ 1095154 w 5284381"/>
                <a:gd name="connsiteY22" fmla="*/ 1446028 h 1573619"/>
                <a:gd name="connsiteX23" fmla="*/ 1137684 w 5284381"/>
                <a:gd name="connsiteY23" fmla="*/ 1435395 h 1573619"/>
                <a:gd name="connsiteX24" fmla="*/ 1254642 w 5284381"/>
                <a:gd name="connsiteY24" fmla="*/ 1360968 h 1573619"/>
                <a:gd name="connsiteX25" fmla="*/ 1286540 w 5284381"/>
                <a:gd name="connsiteY25" fmla="*/ 1329070 h 1573619"/>
                <a:gd name="connsiteX26" fmla="*/ 1339702 w 5284381"/>
                <a:gd name="connsiteY26" fmla="*/ 1318437 h 1573619"/>
                <a:gd name="connsiteX27" fmla="*/ 1371600 w 5284381"/>
                <a:gd name="connsiteY27" fmla="*/ 1307805 h 1573619"/>
                <a:gd name="connsiteX28" fmla="*/ 1403498 w 5284381"/>
                <a:gd name="connsiteY28" fmla="*/ 1286540 h 1573619"/>
                <a:gd name="connsiteX29" fmla="*/ 1446028 w 5284381"/>
                <a:gd name="connsiteY29" fmla="*/ 1190847 h 1573619"/>
                <a:gd name="connsiteX30" fmla="*/ 1488558 w 5284381"/>
                <a:gd name="connsiteY30" fmla="*/ 1180214 h 1573619"/>
                <a:gd name="connsiteX31" fmla="*/ 1520456 w 5284381"/>
                <a:gd name="connsiteY31" fmla="*/ 1169581 h 1573619"/>
                <a:gd name="connsiteX32" fmla="*/ 1616149 w 5284381"/>
                <a:gd name="connsiteY32" fmla="*/ 1180214 h 1573619"/>
                <a:gd name="connsiteX33" fmla="*/ 1658679 w 5284381"/>
                <a:gd name="connsiteY33" fmla="*/ 1297172 h 1573619"/>
                <a:gd name="connsiteX34" fmla="*/ 1796902 w 5284381"/>
                <a:gd name="connsiteY34" fmla="*/ 1371600 h 1573619"/>
                <a:gd name="connsiteX35" fmla="*/ 1818168 w 5284381"/>
                <a:gd name="connsiteY35" fmla="*/ 1392865 h 1573619"/>
                <a:gd name="connsiteX36" fmla="*/ 1881963 w 5284381"/>
                <a:gd name="connsiteY36" fmla="*/ 1414130 h 1573619"/>
                <a:gd name="connsiteX37" fmla="*/ 1945758 w 5284381"/>
                <a:gd name="connsiteY37" fmla="*/ 1403498 h 1573619"/>
                <a:gd name="connsiteX38" fmla="*/ 2030819 w 5284381"/>
                <a:gd name="connsiteY38" fmla="*/ 1307805 h 1573619"/>
                <a:gd name="connsiteX39" fmla="*/ 2073349 w 5284381"/>
                <a:gd name="connsiteY39" fmla="*/ 1275907 h 1573619"/>
                <a:gd name="connsiteX40" fmla="*/ 2137144 w 5284381"/>
                <a:gd name="connsiteY40" fmla="*/ 1212112 h 1573619"/>
                <a:gd name="connsiteX41" fmla="*/ 2190307 w 5284381"/>
                <a:gd name="connsiteY41" fmla="*/ 1127051 h 1573619"/>
                <a:gd name="connsiteX42" fmla="*/ 2211572 w 5284381"/>
                <a:gd name="connsiteY42" fmla="*/ 1095154 h 1573619"/>
                <a:gd name="connsiteX43" fmla="*/ 2243470 w 5284381"/>
                <a:gd name="connsiteY43" fmla="*/ 1063256 h 1573619"/>
                <a:gd name="connsiteX44" fmla="*/ 2286000 w 5284381"/>
                <a:gd name="connsiteY44" fmla="*/ 1010093 h 1573619"/>
                <a:gd name="connsiteX45" fmla="*/ 2328530 w 5284381"/>
                <a:gd name="connsiteY45" fmla="*/ 978195 h 1573619"/>
                <a:gd name="connsiteX46" fmla="*/ 2466754 w 5284381"/>
                <a:gd name="connsiteY46" fmla="*/ 765544 h 1573619"/>
                <a:gd name="connsiteX47" fmla="*/ 2530549 w 5284381"/>
                <a:gd name="connsiteY47" fmla="*/ 659219 h 1573619"/>
                <a:gd name="connsiteX48" fmla="*/ 2594344 w 5284381"/>
                <a:gd name="connsiteY48" fmla="*/ 510363 h 1573619"/>
                <a:gd name="connsiteX49" fmla="*/ 2615609 w 5284381"/>
                <a:gd name="connsiteY49" fmla="*/ 414670 h 1573619"/>
                <a:gd name="connsiteX50" fmla="*/ 2700670 w 5284381"/>
                <a:gd name="connsiteY50" fmla="*/ 350875 h 1573619"/>
                <a:gd name="connsiteX51" fmla="*/ 2785730 w 5284381"/>
                <a:gd name="connsiteY51" fmla="*/ 276447 h 1573619"/>
                <a:gd name="connsiteX52" fmla="*/ 2817628 w 5284381"/>
                <a:gd name="connsiteY52" fmla="*/ 265814 h 1573619"/>
                <a:gd name="connsiteX53" fmla="*/ 2902688 w 5284381"/>
                <a:gd name="connsiteY53" fmla="*/ 223284 h 1573619"/>
                <a:gd name="connsiteX54" fmla="*/ 2977116 w 5284381"/>
                <a:gd name="connsiteY54" fmla="*/ 148856 h 1573619"/>
                <a:gd name="connsiteX55" fmla="*/ 3009014 w 5284381"/>
                <a:gd name="connsiteY55" fmla="*/ 127591 h 1573619"/>
                <a:gd name="connsiteX56" fmla="*/ 3072809 w 5284381"/>
                <a:gd name="connsiteY56" fmla="*/ 85061 h 1573619"/>
                <a:gd name="connsiteX57" fmla="*/ 3157870 w 5284381"/>
                <a:gd name="connsiteY57" fmla="*/ 10633 h 1573619"/>
                <a:gd name="connsiteX58" fmla="*/ 3189768 w 5284381"/>
                <a:gd name="connsiteY58" fmla="*/ 0 h 1573619"/>
                <a:gd name="connsiteX59" fmla="*/ 3232298 w 5284381"/>
                <a:gd name="connsiteY59" fmla="*/ 10633 h 1573619"/>
                <a:gd name="connsiteX60" fmla="*/ 3264195 w 5284381"/>
                <a:gd name="connsiteY60" fmla="*/ 74428 h 1573619"/>
                <a:gd name="connsiteX61" fmla="*/ 3221665 w 5284381"/>
                <a:gd name="connsiteY61" fmla="*/ 138223 h 1573619"/>
                <a:gd name="connsiteX62" fmla="*/ 3232298 w 5284381"/>
                <a:gd name="connsiteY62" fmla="*/ 170121 h 1573619"/>
                <a:gd name="connsiteX63" fmla="*/ 3242930 w 5284381"/>
                <a:gd name="connsiteY63" fmla="*/ 223284 h 1573619"/>
                <a:gd name="connsiteX64" fmla="*/ 3306726 w 5284381"/>
                <a:gd name="connsiteY64" fmla="*/ 287079 h 1573619"/>
                <a:gd name="connsiteX65" fmla="*/ 3338623 w 5284381"/>
                <a:gd name="connsiteY65" fmla="*/ 297712 h 1573619"/>
                <a:gd name="connsiteX66" fmla="*/ 3370521 w 5284381"/>
                <a:gd name="connsiteY66" fmla="*/ 329609 h 1573619"/>
                <a:gd name="connsiteX67" fmla="*/ 3402419 w 5284381"/>
                <a:gd name="connsiteY67" fmla="*/ 340242 h 1573619"/>
                <a:gd name="connsiteX68" fmla="*/ 3423684 w 5284381"/>
                <a:gd name="connsiteY68" fmla="*/ 382772 h 1573619"/>
                <a:gd name="connsiteX69" fmla="*/ 3455581 w 5284381"/>
                <a:gd name="connsiteY69" fmla="*/ 414670 h 1573619"/>
                <a:gd name="connsiteX70" fmla="*/ 3487479 w 5284381"/>
                <a:gd name="connsiteY70" fmla="*/ 531628 h 1573619"/>
                <a:gd name="connsiteX71" fmla="*/ 3530009 w 5284381"/>
                <a:gd name="connsiteY71" fmla="*/ 606056 h 1573619"/>
                <a:gd name="connsiteX72" fmla="*/ 3572540 w 5284381"/>
                <a:gd name="connsiteY72" fmla="*/ 616688 h 1573619"/>
                <a:gd name="connsiteX73" fmla="*/ 3604437 w 5284381"/>
                <a:gd name="connsiteY73" fmla="*/ 637954 h 1573619"/>
                <a:gd name="connsiteX74" fmla="*/ 3636335 w 5284381"/>
                <a:gd name="connsiteY74" fmla="*/ 648586 h 1573619"/>
                <a:gd name="connsiteX75" fmla="*/ 3646968 w 5284381"/>
                <a:gd name="connsiteY75" fmla="*/ 680484 h 1573619"/>
                <a:gd name="connsiteX76" fmla="*/ 3668233 w 5284381"/>
                <a:gd name="connsiteY76" fmla="*/ 712381 h 1573619"/>
                <a:gd name="connsiteX77" fmla="*/ 3678865 w 5284381"/>
                <a:gd name="connsiteY77" fmla="*/ 882502 h 1573619"/>
                <a:gd name="connsiteX78" fmla="*/ 3700130 w 5284381"/>
                <a:gd name="connsiteY78" fmla="*/ 914400 h 1573619"/>
                <a:gd name="connsiteX79" fmla="*/ 3763926 w 5284381"/>
                <a:gd name="connsiteY79" fmla="*/ 978195 h 1573619"/>
                <a:gd name="connsiteX80" fmla="*/ 3827721 w 5284381"/>
                <a:gd name="connsiteY80" fmla="*/ 1052623 h 1573619"/>
                <a:gd name="connsiteX81" fmla="*/ 3848986 w 5284381"/>
                <a:gd name="connsiteY81" fmla="*/ 1137684 h 1573619"/>
                <a:gd name="connsiteX82" fmla="*/ 3859619 w 5284381"/>
                <a:gd name="connsiteY82" fmla="*/ 1180214 h 1573619"/>
                <a:gd name="connsiteX83" fmla="*/ 3923414 w 5284381"/>
                <a:gd name="connsiteY83" fmla="*/ 1233377 h 1573619"/>
                <a:gd name="connsiteX84" fmla="*/ 3955312 w 5284381"/>
                <a:gd name="connsiteY84" fmla="*/ 1244009 h 1573619"/>
                <a:gd name="connsiteX85" fmla="*/ 3997842 w 5284381"/>
                <a:gd name="connsiteY85" fmla="*/ 1265275 h 1573619"/>
                <a:gd name="connsiteX86" fmla="*/ 4082902 w 5284381"/>
                <a:gd name="connsiteY86" fmla="*/ 1307805 h 1573619"/>
                <a:gd name="connsiteX87" fmla="*/ 4125433 w 5284381"/>
                <a:gd name="connsiteY87" fmla="*/ 1360968 h 1573619"/>
                <a:gd name="connsiteX88" fmla="*/ 4136065 w 5284381"/>
                <a:gd name="connsiteY88" fmla="*/ 1392865 h 1573619"/>
                <a:gd name="connsiteX89" fmla="*/ 4199861 w 5284381"/>
                <a:gd name="connsiteY89" fmla="*/ 1414130 h 1573619"/>
                <a:gd name="connsiteX90" fmla="*/ 4231758 w 5284381"/>
                <a:gd name="connsiteY90" fmla="*/ 1435395 h 1573619"/>
                <a:gd name="connsiteX91" fmla="*/ 4295554 w 5284381"/>
                <a:gd name="connsiteY91" fmla="*/ 1382233 h 1573619"/>
                <a:gd name="connsiteX92" fmla="*/ 4316819 w 5284381"/>
                <a:gd name="connsiteY92" fmla="*/ 1339702 h 1573619"/>
                <a:gd name="connsiteX93" fmla="*/ 4380614 w 5284381"/>
                <a:gd name="connsiteY93" fmla="*/ 1297172 h 1573619"/>
                <a:gd name="connsiteX94" fmla="*/ 4444409 w 5284381"/>
                <a:gd name="connsiteY94" fmla="*/ 1265275 h 1573619"/>
                <a:gd name="connsiteX95" fmla="*/ 4465674 w 5284381"/>
                <a:gd name="connsiteY95" fmla="*/ 1244009 h 1573619"/>
                <a:gd name="connsiteX96" fmla="*/ 4529470 w 5284381"/>
                <a:gd name="connsiteY96" fmla="*/ 1201479 h 1573619"/>
                <a:gd name="connsiteX97" fmla="*/ 4572000 w 5284381"/>
                <a:gd name="connsiteY97" fmla="*/ 1137684 h 1573619"/>
                <a:gd name="connsiteX98" fmla="*/ 4603898 w 5284381"/>
                <a:gd name="connsiteY98" fmla="*/ 1095154 h 1573619"/>
                <a:gd name="connsiteX99" fmla="*/ 4667693 w 5284381"/>
                <a:gd name="connsiteY99" fmla="*/ 1073888 h 1573619"/>
                <a:gd name="connsiteX100" fmla="*/ 4752754 w 5284381"/>
                <a:gd name="connsiteY100" fmla="*/ 1116419 h 1573619"/>
                <a:gd name="connsiteX101" fmla="*/ 4805916 w 5284381"/>
                <a:gd name="connsiteY101" fmla="*/ 1222744 h 1573619"/>
                <a:gd name="connsiteX102" fmla="*/ 4848447 w 5284381"/>
                <a:gd name="connsiteY102" fmla="*/ 1233377 h 1573619"/>
                <a:gd name="connsiteX103" fmla="*/ 4912242 w 5284381"/>
                <a:gd name="connsiteY103" fmla="*/ 1254642 h 1573619"/>
                <a:gd name="connsiteX104" fmla="*/ 4922874 w 5284381"/>
                <a:gd name="connsiteY104" fmla="*/ 1286540 h 1573619"/>
                <a:gd name="connsiteX105" fmla="*/ 4922874 w 5284381"/>
                <a:gd name="connsiteY105" fmla="*/ 1360968 h 1573619"/>
                <a:gd name="connsiteX106" fmla="*/ 4944140 w 5284381"/>
                <a:gd name="connsiteY106" fmla="*/ 1382233 h 1573619"/>
                <a:gd name="connsiteX107" fmla="*/ 5167423 w 5284381"/>
                <a:gd name="connsiteY107" fmla="*/ 1403498 h 1573619"/>
                <a:gd name="connsiteX108" fmla="*/ 5220586 w 5284381"/>
                <a:gd name="connsiteY108" fmla="*/ 1414130 h 1573619"/>
                <a:gd name="connsiteX109" fmla="*/ 5284381 w 5284381"/>
                <a:gd name="connsiteY109" fmla="*/ 1435395 h 1573619"/>
                <a:gd name="connsiteX0" fmla="*/ 0 w 5284381"/>
                <a:gd name="connsiteY0" fmla="*/ 1073888 h 1573619"/>
                <a:gd name="connsiteX1" fmla="*/ 85061 w 5284381"/>
                <a:gd name="connsiteY1" fmla="*/ 1137684 h 1573619"/>
                <a:gd name="connsiteX2" fmla="*/ 116958 w 5284381"/>
                <a:gd name="connsiteY2" fmla="*/ 1169581 h 1573619"/>
                <a:gd name="connsiteX3" fmla="*/ 138223 w 5284381"/>
                <a:gd name="connsiteY3" fmla="*/ 1233377 h 1573619"/>
                <a:gd name="connsiteX4" fmla="*/ 180754 w 5284381"/>
                <a:gd name="connsiteY4" fmla="*/ 1307805 h 1573619"/>
                <a:gd name="connsiteX5" fmla="*/ 287079 w 5284381"/>
                <a:gd name="connsiteY5" fmla="*/ 1350335 h 1573619"/>
                <a:gd name="connsiteX6" fmla="*/ 318977 w 5284381"/>
                <a:gd name="connsiteY6" fmla="*/ 1371600 h 1573619"/>
                <a:gd name="connsiteX7" fmla="*/ 372140 w 5284381"/>
                <a:gd name="connsiteY7" fmla="*/ 1520456 h 1573619"/>
                <a:gd name="connsiteX8" fmla="*/ 435935 w 5284381"/>
                <a:gd name="connsiteY8" fmla="*/ 1541721 h 1573619"/>
                <a:gd name="connsiteX9" fmla="*/ 457200 w 5284381"/>
                <a:gd name="connsiteY9" fmla="*/ 1573619 h 1573619"/>
                <a:gd name="connsiteX10" fmla="*/ 616688 w 5284381"/>
                <a:gd name="connsiteY10" fmla="*/ 1541721 h 1573619"/>
                <a:gd name="connsiteX11" fmla="*/ 701749 w 5284381"/>
                <a:gd name="connsiteY11" fmla="*/ 1414130 h 1573619"/>
                <a:gd name="connsiteX12" fmla="*/ 712381 w 5284381"/>
                <a:gd name="connsiteY12" fmla="*/ 1382233 h 1573619"/>
                <a:gd name="connsiteX13" fmla="*/ 776177 w 5284381"/>
                <a:gd name="connsiteY13" fmla="*/ 1339702 h 1573619"/>
                <a:gd name="connsiteX14" fmla="*/ 797442 w 5284381"/>
                <a:gd name="connsiteY14" fmla="*/ 1307805 h 1573619"/>
                <a:gd name="connsiteX15" fmla="*/ 808074 w 5284381"/>
                <a:gd name="connsiteY15" fmla="*/ 1275907 h 1573619"/>
                <a:gd name="connsiteX16" fmla="*/ 829340 w 5284381"/>
                <a:gd name="connsiteY16" fmla="*/ 1254642 h 1573619"/>
                <a:gd name="connsiteX17" fmla="*/ 871870 w 5284381"/>
                <a:gd name="connsiteY17" fmla="*/ 1297172 h 1573619"/>
                <a:gd name="connsiteX18" fmla="*/ 988828 w 5284381"/>
                <a:gd name="connsiteY18" fmla="*/ 1350335 h 1573619"/>
                <a:gd name="connsiteX19" fmla="*/ 1052623 w 5284381"/>
                <a:gd name="connsiteY19" fmla="*/ 1392865 h 1573619"/>
                <a:gd name="connsiteX20" fmla="*/ 1084521 w 5284381"/>
                <a:gd name="connsiteY20" fmla="*/ 1414130 h 1573619"/>
                <a:gd name="connsiteX21" fmla="*/ 1095154 w 5284381"/>
                <a:gd name="connsiteY21" fmla="*/ 1446028 h 1573619"/>
                <a:gd name="connsiteX22" fmla="*/ 1137684 w 5284381"/>
                <a:gd name="connsiteY22" fmla="*/ 1435395 h 1573619"/>
                <a:gd name="connsiteX23" fmla="*/ 1254642 w 5284381"/>
                <a:gd name="connsiteY23" fmla="*/ 1360968 h 1573619"/>
                <a:gd name="connsiteX24" fmla="*/ 1286540 w 5284381"/>
                <a:gd name="connsiteY24" fmla="*/ 1329070 h 1573619"/>
                <a:gd name="connsiteX25" fmla="*/ 1339702 w 5284381"/>
                <a:gd name="connsiteY25" fmla="*/ 1318437 h 1573619"/>
                <a:gd name="connsiteX26" fmla="*/ 1371600 w 5284381"/>
                <a:gd name="connsiteY26" fmla="*/ 1307805 h 1573619"/>
                <a:gd name="connsiteX27" fmla="*/ 1403498 w 5284381"/>
                <a:gd name="connsiteY27" fmla="*/ 1286540 h 1573619"/>
                <a:gd name="connsiteX28" fmla="*/ 1446028 w 5284381"/>
                <a:gd name="connsiteY28" fmla="*/ 1190847 h 1573619"/>
                <a:gd name="connsiteX29" fmla="*/ 1488558 w 5284381"/>
                <a:gd name="connsiteY29" fmla="*/ 1180214 h 1573619"/>
                <a:gd name="connsiteX30" fmla="*/ 1520456 w 5284381"/>
                <a:gd name="connsiteY30" fmla="*/ 1169581 h 1573619"/>
                <a:gd name="connsiteX31" fmla="*/ 1616149 w 5284381"/>
                <a:gd name="connsiteY31" fmla="*/ 1180214 h 1573619"/>
                <a:gd name="connsiteX32" fmla="*/ 1658679 w 5284381"/>
                <a:gd name="connsiteY32" fmla="*/ 1297172 h 1573619"/>
                <a:gd name="connsiteX33" fmla="*/ 1796902 w 5284381"/>
                <a:gd name="connsiteY33" fmla="*/ 1371600 h 1573619"/>
                <a:gd name="connsiteX34" fmla="*/ 1818168 w 5284381"/>
                <a:gd name="connsiteY34" fmla="*/ 1392865 h 1573619"/>
                <a:gd name="connsiteX35" fmla="*/ 1881963 w 5284381"/>
                <a:gd name="connsiteY35" fmla="*/ 1414130 h 1573619"/>
                <a:gd name="connsiteX36" fmla="*/ 1945758 w 5284381"/>
                <a:gd name="connsiteY36" fmla="*/ 1403498 h 1573619"/>
                <a:gd name="connsiteX37" fmla="*/ 2030819 w 5284381"/>
                <a:gd name="connsiteY37" fmla="*/ 1307805 h 1573619"/>
                <a:gd name="connsiteX38" fmla="*/ 2073349 w 5284381"/>
                <a:gd name="connsiteY38" fmla="*/ 1275907 h 1573619"/>
                <a:gd name="connsiteX39" fmla="*/ 2137144 w 5284381"/>
                <a:gd name="connsiteY39" fmla="*/ 1212112 h 1573619"/>
                <a:gd name="connsiteX40" fmla="*/ 2190307 w 5284381"/>
                <a:gd name="connsiteY40" fmla="*/ 1127051 h 1573619"/>
                <a:gd name="connsiteX41" fmla="*/ 2211572 w 5284381"/>
                <a:gd name="connsiteY41" fmla="*/ 1095154 h 1573619"/>
                <a:gd name="connsiteX42" fmla="*/ 2243470 w 5284381"/>
                <a:gd name="connsiteY42" fmla="*/ 1063256 h 1573619"/>
                <a:gd name="connsiteX43" fmla="*/ 2286000 w 5284381"/>
                <a:gd name="connsiteY43" fmla="*/ 1010093 h 1573619"/>
                <a:gd name="connsiteX44" fmla="*/ 2328530 w 5284381"/>
                <a:gd name="connsiteY44" fmla="*/ 978195 h 1573619"/>
                <a:gd name="connsiteX45" fmla="*/ 2466754 w 5284381"/>
                <a:gd name="connsiteY45" fmla="*/ 765544 h 1573619"/>
                <a:gd name="connsiteX46" fmla="*/ 2530549 w 5284381"/>
                <a:gd name="connsiteY46" fmla="*/ 659219 h 1573619"/>
                <a:gd name="connsiteX47" fmla="*/ 2594344 w 5284381"/>
                <a:gd name="connsiteY47" fmla="*/ 510363 h 1573619"/>
                <a:gd name="connsiteX48" fmla="*/ 2615609 w 5284381"/>
                <a:gd name="connsiteY48" fmla="*/ 414670 h 1573619"/>
                <a:gd name="connsiteX49" fmla="*/ 2700670 w 5284381"/>
                <a:gd name="connsiteY49" fmla="*/ 350875 h 1573619"/>
                <a:gd name="connsiteX50" fmla="*/ 2785730 w 5284381"/>
                <a:gd name="connsiteY50" fmla="*/ 276447 h 1573619"/>
                <a:gd name="connsiteX51" fmla="*/ 2817628 w 5284381"/>
                <a:gd name="connsiteY51" fmla="*/ 265814 h 1573619"/>
                <a:gd name="connsiteX52" fmla="*/ 2902688 w 5284381"/>
                <a:gd name="connsiteY52" fmla="*/ 223284 h 1573619"/>
                <a:gd name="connsiteX53" fmla="*/ 2977116 w 5284381"/>
                <a:gd name="connsiteY53" fmla="*/ 148856 h 1573619"/>
                <a:gd name="connsiteX54" fmla="*/ 3009014 w 5284381"/>
                <a:gd name="connsiteY54" fmla="*/ 127591 h 1573619"/>
                <a:gd name="connsiteX55" fmla="*/ 3072809 w 5284381"/>
                <a:gd name="connsiteY55" fmla="*/ 85061 h 1573619"/>
                <a:gd name="connsiteX56" fmla="*/ 3157870 w 5284381"/>
                <a:gd name="connsiteY56" fmla="*/ 10633 h 1573619"/>
                <a:gd name="connsiteX57" fmla="*/ 3189768 w 5284381"/>
                <a:gd name="connsiteY57" fmla="*/ 0 h 1573619"/>
                <a:gd name="connsiteX58" fmla="*/ 3232298 w 5284381"/>
                <a:gd name="connsiteY58" fmla="*/ 10633 h 1573619"/>
                <a:gd name="connsiteX59" fmla="*/ 3264195 w 5284381"/>
                <a:gd name="connsiteY59" fmla="*/ 74428 h 1573619"/>
                <a:gd name="connsiteX60" fmla="*/ 3221665 w 5284381"/>
                <a:gd name="connsiteY60" fmla="*/ 138223 h 1573619"/>
                <a:gd name="connsiteX61" fmla="*/ 3232298 w 5284381"/>
                <a:gd name="connsiteY61" fmla="*/ 170121 h 1573619"/>
                <a:gd name="connsiteX62" fmla="*/ 3242930 w 5284381"/>
                <a:gd name="connsiteY62" fmla="*/ 223284 h 1573619"/>
                <a:gd name="connsiteX63" fmla="*/ 3306726 w 5284381"/>
                <a:gd name="connsiteY63" fmla="*/ 287079 h 1573619"/>
                <a:gd name="connsiteX64" fmla="*/ 3338623 w 5284381"/>
                <a:gd name="connsiteY64" fmla="*/ 297712 h 1573619"/>
                <a:gd name="connsiteX65" fmla="*/ 3370521 w 5284381"/>
                <a:gd name="connsiteY65" fmla="*/ 329609 h 1573619"/>
                <a:gd name="connsiteX66" fmla="*/ 3402419 w 5284381"/>
                <a:gd name="connsiteY66" fmla="*/ 340242 h 1573619"/>
                <a:gd name="connsiteX67" fmla="*/ 3423684 w 5284381"/>
                <a:gd name="connsiteY67" fmla="*/ 382772 h 1573619"/>
                <a:gd name="connsiteX68" fmla="*/ 3455581 w 5284381"/>
                <a:gd name="connsiteY68" fmla="*/ 414670 h 1573619"/>
                <a:gd name="connsiteX69" fmla="*/ 3487479 w 5284381"/>
                <a:gd name="connsiteY69" fmla="*/ 531628 h 1573619"/>
                <a:gd name="connsiteX70" fmla="*/ 3530009 w 5284381"/>
                <a:gd name="connsiteY70" fmla="*/ 606056 h 1573619"/>
                <a:gd name="connsiteX71" fmla="*/ 3572540 w 5284381"/>
                <a:gd name="connsiteY71" fmla="*/ 616688 h 1573619"/>
                <a:gd name="connsiteX72" fmla="*/ 3604437 w 5284381"/>
                <a:gd name="connsiteY72" fmla="*/ 637954 h 1573619"/>
                <a:gd name="connsiteX73" fmla="*/ 3636335 w 5284381"/>
                <a:gd name="connsiteY73" fmla="*/ 648586 h 1573619"/>
                <a:gd name="connsiteX74" fmla="*/ 3646968 w 5284381"/>
                <a:gd name="connsiteY74" fmla="*/ 680484 h 1573619"/>
                <a:gd name="connsiteX75" fmla="*/ 3668233 w 5284381"/>
                <a:gd name="connsiteY75" fmla="*/ 712381 h 1573619"/>
                <a:gd name="connsiteX76" fmla="*/ 3678865 w 5284381"/>
                <a:gd name="connsiteY76" fmla="*/ 882502 h 1573619"/>
                <a:gd name="connsiteX77" fmla="*/ 3700130 w 5284381"/>
                <a:gd name="connsiteY77" fmla="*/ 914400 h 1573619"/>
                <a:gd name="connsiteX78" fmla="*/ 3763926 w 5284381"/>
                <a:gd name="connsiteY78" fmla="*/ 978195 h 1573619"/>
                <a:gd name="connsiteX79" fmla="*/ 3827721 w 5284381"/>
                <a:gd name="connsiteY79" fmla="*/ 1052623 h 1573619"/>
                <a:gd name="connsiteX80" fmla="*/ 3848986 w 5284381"/>
                <a:gd name="connsiteY80" fmla="*/ 1137684 h 1573619"/>
                <a:gd name="connsiteX81" fmla="*/ 3859619 w 5284381"/>
                <a:gd name="connsiteY81" fmla="*/ 1180214 h 1573619"/>
                <a:gd name="connsiteX82" fmla="*/ 3923414 w 5284381"/>
                <a:gd name="connsiteY82" fmla="*/ 1233377 h 1573619"/>
                <a:gd name="connsiteX83" fmla="*/ 3955312 w 5284381"/>
                <a:gd name="connsiteY83" fmla="*/ 1244009 h 1573619"/>
                <a:gd name="connsiteX84" fmla="*/ 3997842 w 5284381"/>
                <a:gd name="connsiteY84" fmla="*/ 1265275 h 1573619"/>
                <a:gd name="connsiteX85" fmla="*/ 4082902 w 5284381"/>
                <a:gd name="connsiteY85" fmla="*/ 1307805 h 1573619"/>
                <a:gd name="connsiteX86" fmla="*/ 4125433 w 5284381"/>
                <a:gd name="connsiteY86" fmla="*/ 1360968 h 1573619"/>
                <a:gd name="connsiteX87" fmla="*/ 4136065 w 5284381"/>
                <a:gd name="connsiteY87" fmla="*/ 1392865 h 1573619"/>
                <a:gd name="connsiteX88" fmla="*/ 4199861 w 5284381"/>
                <a:gd name="connsiteY88" fmla="*/ 1414130 h 1573619"/>
                <a:gd name="connsiteX89" fmla="*/ 4231758 w 5284381"/>
                <a:gd name="connsiteY89" fmla="*/ 1435395 h 1573619"/>
                <a:gd name="connsiteX90" fmla="*/ 4295554 w 5284381"/>
                <a:gd name="connsiteY90" fmla="*/ 1382233 h 1573619"/>
                <a:gd name="connsiteX91" fmla="*/ 4316819 w 5284381"/>
                <a:gd name="connsiteY91" fmla="*/ 1339702 h 1573619"/>
                <a:gd name="connsiteX92" fmla="*/ 4380614 w 5284381"/>
                <a:gd name="connsiteY92" fmla="*/ 1297172 h 1573619"/>
                <a:gd name="connsiteX93" fmla="*/ 4444409 w 5284381"/>
                <a:gd name="connsiteY93" fmla="*/ 1265275 h 1573619"/>
                <a:gd name="connsiteX94" fmla="*/ 4465674 w 5284381"/>
                <a:gd name="connsiteY94" fmla="*/ 1244009 h 1573619"/>
                <a:gd name="connsiteX95" fmla="*/ 4529470 w 5284381"/>
                <a:gd name="connsiteY95" fmla="*/ 1201479 h 1573619"/>
                <a:gd name="connsiteX96" fmla="*/ 4572000 w 5284381"/>
                <a:gd name="connsiteY96" fmla="*/ 1137684 h 1573619"/>
                <a:gd name="connsiteX97" fmla="*/ 4603898 w 5284381"/>
                <a:gd name="connsiteY97" fmla="*/ 1095154 h 1573619"/>
                <a:gd name="connsiteX98" fmla="*/ 4667693 w 5284381"/>
                <a:gd name="connsiteY98" fmla="*/ 1073888 h 1573619"/>
                <a:gd name="connsiteX99" fmla="*/ 4752754 w 5284381"/>
                <a:gd name="connsiteY99" fmla="*/ 1116419 h 1573619"/>
                <a:gd name="connsiteX100" fmla="*/ 4805916 w 5284381"/>
                <a:gd name="connsiteY100" fmla="*/ 1222744 h 1573619"/>
                <a:gd name="connsiteX101" fmla="*/ 4848447 w 5284381"/>
                <a:gd name="connsiteY101" fmla="*/ 1233377 h 1573619"/>
                <a:gd name="connsiteX102" fmla="*/ 4912242 w 5284381"/>
                <a:gd name="connsiteY102" fmla="*/ 1254642 h 1573619"/>
                <a:gd name="connsiteX103" fmla="*/ 4922874 w 5284381"/>
                <a:gd name="connsiteY103" fmla="*/ 1286540 h 1573619"/>
                <a:gd name="connsiteX104" fmla="*/ 4922874 w 5284381"/>
                <a:gd name="connsiteY104" fmla="*/ 1360968 h 1573619"/>
                <a:gd name="connsiteX105" fmla="*/ 4944140 w 5284381"/>
                <a:gd name="connsiteY105" fmla="*/ 1382233 h 1573619"/>
                <a:gd name="connsiteX106" fmla="*/ 5167423 w 5284381"/>
                <a:gd name="connsiteY106" fmla="*/ 1403498 h 1573619"/>
                <a:gd name="connsiteX107" fmla="*/ 5220586 w 5284381"/>
                <a:gd name="connsiteY107" fmla="*/ 1414130 h 1573619"/>
                <a:gd name="connsiteX108" fmla="*/ 5284381 w 5284381"/>
                <a:gd name="connsiteY108" fmla="*/ 1435395 h 1573619"/>
                <a:gd name="connsiteX0" fmla="*/ 0 w 5284381"/>
                <a:gd name="connsiteY0" fmla="*/ 1073888 h 1573619"/>
                <a:gd name="connsiteX1" fmla="*/ 116958 w 5284381"/>
                <a:gd name="connsiteY1" fmla="*/ 1169581 h 1573619"/>
                <a:gd name="connsiteX2" fmla="*/ 138223 w 5284381"/>
                <a:gd name="connsiteY2" fmla="*/ 1233377 h 1573619"/>
                <a:gd name="connsiteX3" fmla="*/ 180754 w 5284381"/>
                <a:gd name="connsiteY3" fmla="*/ 1307805 h 1573619"/>
                <a:gd name="connsiteX4" fmla="*/ 287079 w 5284381"/>
                <a:gd name="connsiteY4" fmla="*/ 1350335 h 1573619"/>
                <a:gd name="connsiteX5" fmla="*/ 318977 w 5284381"/>
                <a:gd name="connsiteY5" fmla="*/ 1371600 h 1573619"/>
                <a:gd name="connsiteX6" fmla="*/ 372140 w 5284381"/>
                <a:gd name="connsiteY6" fmla="*/ 1520456 h 1573619"/>
                <a:gd name="connsiteX7" fmla="*/ 435935 w 5284381"/>
                <a:gd name="connsiteY7" fmla="*/ 1541721 h 1573619"/>
                <a:gd name="connsiteX8" fmla="*/ 457200 w 5284381"/>
                <a:gd name="connsiteY8" fmla="*/ 1573619 h 1573619"/>
                <a:gd name="connsiteX9" fmla="*/ 616688 w 5284381"/>
                <a:gd name="connsiteY9" fmla="*/ 1541721 h 1573619"/>
                <a:gd name="connsiteX10" fmla="*/ 701749 w 5284381"/>
                <a:gd name="connsiteY10" fmla="*/ 1414130 h 1573619"/>
                <a:gd name="connsiteX11" fmla="*/ 712381 w 5284381"/>
                <a:gd name="connsiteY11" fmla="*/ 1382233 h 1573619"/>
                <a:gd name="connsiteX12" fmla="*/ 776177 w 5284381"/>
                <a:gd name="connsiteY12" fmla="*/ 1339702 h 1573619"/>
                <a:gd name="connsiteX13" fmla="*/ 797442 w 5284381"/>
                <a:gd name="connsiteY13" fmla="*/ 1307805 h 1573619"/>
                <a:gd name="connsiteX14" fmla="*/ 808074 w 5284381"/>
                <a:gd name="connsiteY14" fmla="*/ 1275907 h 1573619"/>
                <a:gd name="connsiteX15" fmla="*/ 829340 w 5284381"/>
                <a:gd name="connsiteY15" fmla="*/ 1254642 h 1573619"/>
                <a:gd name="connsiteX16" fmla="*/ 871870 w 5284381"/>
                <a:gd name="connsiteY16" fmla="*/ 1297172 h 1573619"/>
                <a:gd name="connsiteX17" fmla="*/ 988828 w 5284381"/>
                <a:gd name="connsiteY17" fmla="*/ 1350335 h 1573619"/>
                <a:gd name="connsiteX18" fmla="*/ 1052623 w 5284381"/>
                <a:gd name="connsiteY18" fmla="*/ 1392865 h 1573619"/>
                <a:gd name="connsiteX19" fmla="*/ 1084521 w 5284381"/>
                <a:gd name="connsiteY19" fmla="*/ 1414130 h 1573619"/>
                <a:gd name="connsiteX20" fmla="*/ 1095154 w 5284381"/>
                <a:gd name="connsiteY20" fmla="*/ 1446028 h 1573619"/>
                <a:gd name="connsiteX21" fmla="*/ 1137684 w 5284381"/>
                <a:gd name="connsiteY21" fmla="*/ 1435395 h 1573619"/>
                <a:gd name="connsiteX22" fmla="*/ 1254642 w 5284381"/>
                <a:gd name="connsiteY22" fmla="*/ 1360968 h 1573619"/>
                <a:gd name="connsiteX23" fmla="*/ 1286540 w 5284381"/>
                <a:gd name="connsiteY23" fmla="*/ 1329070 h 1573619"/>
                <a:gd name="connsiteX24" fmla="*/ 1339702 w 5284381"/>
                <a:gd name="connsiteY24" fmla="*/ 1318437 h 1573619"/>
                <a:gd name="connsiteX25" fmla="*/ 1371600 w 5284381"/>
                <a:gd name="connsiteY25" fmla="*/ 1307805 h 1573619"/>
                <a:gd name="connsiteX26" fmla="*/ 1403498 w 5284381"/>
                <a:gd name="connsiteY26" fmla="*/ 1286540 h 1573619"/>
                <a:gd name="connsiteX27" fmla="*/ 1446028 w 5284381"/>
                <a:gd name="connsiteY27" fmla="*/ 1190847 h 1573619"/>
                <a:gd name="connsiteX28" fmla="*/ 1488558 w 5284381"/>
                <a:gd name="connsiteY28" fmla="*/ 1180214 h 1573619"/>
                <a:gd name="connsiteX29" fmla="*/ 1520456 w 5284381"/>
                <a:gd name="connsiteY29" fmla="*/ 1169581 h 1573619"/>
                <a:gd name="connsiteX30" fmla="*/ 1616149 w 5284381"/>
                <a:gd name="connsiteY30" fmla="*/ 1180214 h 1573619"/>
                <a:gd name="connsiteX31" fmla="*/ 1658679 w 5284381"/>
                <a:gd name="connsiteY31" fmla="*/ 1297172 h 1573619"/>
                <a:gd name="connsiteX32" fmla="*/ 1796902 w 5284381"/>
                <a:gd name="connsiteY32" fmla="*/ 1371600 h 1573619"/>
                <a:gd name="connsiteX33" fmla="*/ 1818168 w 5284381"/>
                <a:gd name="connsiteY33" fmla="*/ 1392865 h 1573619"/>
                <a:gd name="connsiteX34" fmla="*/ 1881963 w 5284381"/>
                <a:gd name="connsiteY34" fmla="*/ 1414130 h 1573619"/>
                <a:gd name="connsiteX35" fmla="*/ 1945758 w 5284381"/>
                <a:gd name="connsiteY35" fmla="*/ 1403498 h 1573619"/>
                <a:gd name="connsiteX36" fmla="*/ 2030819 w 5284381"/>
                <a:gd name="connsiteY36" fmla="*/ 1307805 h 1573619"/>
                <a:gd name="connsiteX37" fmla="*/ 2073349 w 5284381"/>
                <a:gd name="connsiteY37" fmla="*/ 1275907 h 1573619"/>
                <a:gd name="connsiteX38" fmla="*/ 2137144 w 5284381"/>
                <a:gd name="connsiteY38" fmla="*/ 1212112 h 1573619"/>
                <a:gd name="connsiteX39" fmla="*/ 2190307 w 5284381"/>
                <a:gd name="connsiteY39" fmla="*/ 1127051 h 1573619"/>
                <a:gd name="connsiteX40" fmla="*/ 2211572 w 5284381"/>
                <a:gd name="connsiteY40" fmla="*/ 1095154 h 1573619"/>
                <a:gd name="connsiteX41" fmla="*/ 2243470 w 5284381"/>
                <a:gd name="connsiteY41" fmla="*/ 1063256 h 1573619"/>
                <a:gd name="connsiteX42" fmla="*/ 2286000 w 5284381"/>
                <a:gd name="connsiteY42" fmla="*/ 1010093 h 1573619"/>
                <a:gd name="connsiteX43" fmla="*/ 2328530 w 5284381"/>
                <a:gd name="connsiteY43" fmla="*/ 978195 h 1573619"/>
                <a:gd name="connsiteX44" fmla="*/ 2466754 w 5284381"/>
                <a:gd name="connsiteY44" fmla="*/ 765544 h 1573619"/>
                <a:gd name="connsiteX45" fmla="*/ 2530549 w 5284381"/>
                <a:gd name="connsiteY45" fmla="*/ 659219 h 1573619"/>
                <a:gd name="connsiteX46" fmla="*/ 2594344 w 5284381"/>
                <a:gd name="connsiteY46" fmla="*/ 510363 h 1573619"/>
                <a:gd name="connsiteX47" fmla="*/ 2615609 w 5284381"/>
                <a:gd name="connsiteY47" fmla="*/ 414670 h 1573619"/>
                <a:gd name="connsiteX48" fmla="*/ 2700670 w 5284381"/>
                <a:gd name="connsiteY48" fmla="*/ 350875 h 1573619"/>
                <a:gd name="connsiteX49" fmla="*/ 2785730 w 5284381"/>
                <a:gd name="connsiteY49" fmla="*/ 276447 h 1573619"/>
                <a:gd name="connsiteX50" fmla="*/ 2817628 w 5284381"/>
                <a:gd name="connsiteY50" fmla="*/ 265814 h 1573619"/>
                <a:gd name="connsiteX51" fmla="*/ 2902688 w 5284381"/>
                <a:gd name="connsiteY51" fmla="*/ 223284 h 1573619"/>
                <a:gd name="connsiteX52" fmla="*/ 2977116 w 5284381"/>
                <a:gd name="connsiteY52" fmla="*/ 148856 h 1573619"/>
                <a:gd name="connsiteX53" fmla="*/ 3009014 w 5284381"/>
                <a:gd name="connsiteY53" fmla="*/ 127591 h 1573619"/>
                <a:gd name="connsiteX54" fmla="*/ 3072809 w 5284381"/>
                <a:gd name="connsiteY54" fmla="*/ 85061 h 1573619"/>
                <a:gd name="connsiteX55" fmla="*/ 3157870 w 5284381"/>
                <a:gd name="connsiteY55" fmla="*/ 10633 h 1573619"/>
                <a:gd name="connsiteX56" fmla="*/ 3189768 w 5284381"/>
                <a:gd name="connsiteY56" fmla="*/ 0 h 1573619"/>
                <a:gd name="connsiteX57" fmla="*/ 3232298 w 5284381"/>
                <a:gd name="connsiteY57" fmla="*/ 10633 h 1573619"/>
                <a:gd name="connsiteX58" fmla="*/ 3264195 w 5284381"/>
                <a:gd name="connsiteY58" fmla="*/ 74428 h 1573619"/>
                <a:gd name="connsiteX59" fmla="*/ 3221665 w 5284381"/>
                <a:gd name="connsiteY59" fmla="*/ 138223 h 1573619"/>
                <a:gd name="connsiteX60" fmla="*/ 3232298 w 5284381"/>
                <a:gd name="connsiteY60" fmla="*/ 170121 h 1573619"/>
                <a:gd name="connsiteX61" fmla="*/ 3242930 w 5284381"/>
                <a:gd name="connsiteY61" fmla="*/ 223284 h 1573619"/>
                <a:gd name="connsiteX62" fmla="*/ 3306726 w 5284381"/>
                <a:gd name="connsiteY62" fmla="*/ 287079 h 1573619"/>
                <a:gd name="connsiteX63" fmla="*/ 3338623 w 5284381"/>
                <a:gd name="connsiteY63" fmla="*/ 297712 h 1573619"/>
                <a:gd name="connsiteX64" fmla="*/ 3370521 w 5284381"/>
                <a:gd name="connsiteY64" fmla="*/ 329609 h 1573619"/>
                <a:gd name="connsiteX65" fmla="*/ 3402419 w 5284381"/>
                <a:gd name="connsiteY65" fmla="*/ 340242 h 1573619"/>
                <a:gd name="connsiteX66" fmla="*/ 3423684 w 5284381"/>
                <a:gd name="connsiteY66" fmla="*/ 382772 h 1573619"/>
                <a:gd name="connsiteX67" fmla="*/ 3455581 w 5284381"/>
                <a:gd name="connsiteY67" fmla="*/ 414670 h 1573619"/>
                <a:gd name="connsiteX68" fmla="*/ 3487479 w 5284381"/>
                <a:gd name="connsiteY68" fmla="*/ 531628 h 1573619"/>
                <a:gd name="connsiteX69" fmla="*/ 3530009 w 5284381"/>
                <a:gd name="connsiteY69" fmla="*/ 606056 h 1573619"/>
                <a:gd name="connsiteX70" fmla="*/ 3572540 w 5284381"/>
                <a:gd name="connsiteY70" fmla="*/ 616688 h 1573619"/>
                <a:gd name="connsiteX71" fmla="*/ 3604437 w 5284381"/>
                <a:gd name="connsiteY71" fmla="*/ 637954 h 1573619"/>
                <a:gd name="connsiteX72" fmla="*/ 3636335 w 5284381"/>
                <a:gd name="connsiteY72" fmla="*/ 648586 h 1573619"/>
                <a:gd name="connsiteX73" fmla="*/ 3646968 w 5284381"/>
                <a:gd name="connsiteY73" fmla="*/ 680484 h 1573619"/>
                <a:gd name="connsiteX74" fmla="*/ 3668233 w 5284381"/>
                <a:gd name="connsiteY74" fmla="*/ 712381 h 1573619"/>
                <a:gd name="connsiteX75" fmla="*/ 3678865 w 5284381"/>
                <a:gd name="connsiteY75" fmla="*/ 882502 h 1573619"/>
                <a:gd name="connsiteX76" fmla="*/ 3700130 w 5284381"/>
                <a:gd name="connsiteY76" fmla="*/ 914400 h 1573619"/>
                <a:gd name="connsiteX77" fmla="*/ 3763926 w 5284381"/>
                <a:gd name="connsiteY77" fmla="*/ 978195 h 1573619"/>
                <a:gd name="connsiteX78" fmla="*/ 3827721 w 5284381"/>
                <a:gd name="connsiteY78" fmla="*/ 1052623 h 1573619"/>
                <a:gd name="connsiteX79" fmla="*/ 3848986 w 5284381"/>
                <a:gd name="connsiteY79" fmla="*/ 1137684 h 1573619"/>
                <a:gd name="connsiteX80" fmla="*/ 3859619 w 5284381"/>
                <a:gd name="connsiteY80" fmla="*/ 1180214 h 1573619"/>
                <a:gd name="connsiteX81" fmla="*/ 3923414 w 5284381"/>
                <a:gd name="connsiteY81" fmla="*/ 1233377 h 1573619"/>
                <a:gd name="connsiteX82" fmla="*/ 3955312 w 5284381"/>
                <a:gd name="connsiteY82" fmla="*/ 1244009 h 1573619"/>
                <a:gd name="connsiteX83" fmla="*/ 3997842 w 5284381"/>
                <a:gd name="connsiteY83" fmla="*/ 1265275 h 1573619"/>
                <a:gd name="connsiteX84" fmla="*/ 4082902 w 5284381"/>
                <a:gd name="connsiteY84" fmla="*/ 1307805 h 1573619"/>
                <a:gd name="connsiteX85" fmla="*/ 4125433 w 5284381"/>
                <a:gd name="connsiteY85" fmla="*/ 1360968 h 1573619"/>
                <a:gd name="connsiteX86" fmla="*/ 4136065 w 5284381"/>
                <a:gd name="connsiteY86" fmla="*/ 1392865 h 1573619"/>
                <a:gd name="connsiteX87" fmla="*/ 4199861 w 5284381"/>
                <a:gd name="connsiteY87" fmla="*/ 1414130 h 1573619"/>
                <a:gd name="connsiteX88" fmla="*/ 4231758 w 5284381"/>
                <a:gd name="connsiteY88" fmla="*/ 1435395 h 1573619"/>
                <a:gd name="connsiteX89" fmla="*/ 4295554 w 5284381"/>
                <a:gd name="connsiteY89" fmla="*/ 1382233 h 1573619"/>
                <a:gd name="connsiteX90" fmla="*/ 4316819 w 5284381"/>
                <a:gd name="connsiteY90" fmla="*/ 1339702 h 1573619"/>
                <a:gd name="connsiteX91" fmla="*/ 4380614 w 5284381"/>
                <a:gd name="connsiteY91" fmla="*/ 1297172 h 1573619"/>
                <a:gd name="connsiteX92" fmla="*/ 4444409 w 5284381"/>
                <a:gd name="connsiteY92" fmla="*/ 1265275 h 1573619"/>
                <a:gd name="connsiteX93" fmla="*/ 4465674 w 5284381"/>
                <a:gd name="connsiteY93" fmla="*/ 1244009 h 1573619"/>
                <a:gd name="connsiteX94" fmla="*/ 4529470 w 5284381"/>
                <a:gd name="connsiteY94" fmla="*/ 1201479 h 1573619"/>
                <a:gd name="connsiteX95" fmla="*/ 4572000 w 5284381"/>
                <a:gd name="connsiteY95" fmla="*/ 1137684 h 1573619"/>
                <a:gd name="connsiteX96" fmla="*/ 4603898 w 5284381"/>
                <a:gd name="connsiteY96" fmla="*/ 1095154 h 1573619"/>
                <a:gd name="connsiteX97" fmla="*/ 4667693 w 5284381"/>
                <a:gd name="connsiteY97" fmla="*/ 1073888 h 1573619"/>
                <a:gd name="connsiteX98" fmla="*/ 4752754 w 5284381"/>
                <a:gd name="connsiteY98" fmla="*/ 1116419 h 1573619"/>
                <a:gd name="connsiteX99" fmla="*/ 4805916 w 5284381"/>
                <a:gd name="connsiteY99" fmla="*/ 1222744 h 1573619"/>
                <a:gd name="connsiteX100" fmla="*/ 4848447 w 5284381"/>
                <a:gd name="connsiteY100" fmla="*/ 1233377 h 1573619"/>
                <a:gd name="connsiteX101" fmla="*/ 4912242 w 5284381"/>
                <a:gd name="connsiteY101" fmla="*/ 1254642 h 1573619"/>
                <a:gd name="connsiteX102" fmla="*/ 4922874 w 5284381"/>
                <a:gd name="connsiteY102" fmla="*/ 1286540 h 1573619"/>
                <a:gd name="connsiteX103" fmla="*/ 4922874 w 5284381"/>
                <a:gd name="connsiteY103" fmla="*/ 1360968 h 1573619"/>
                <a:gd name="connsiteX104" fmla="*/ 4944140 w 5284381"/>
                <a:gd name="connsiteY104" fmla="*/ 1382233 h 1573619"/>
                <a:gd name="connsiteX105" fmla="*/ 5167423 w 5284381"/>
                <a:gd name="connsiteY105" fmla="*/ 1403498 h 1573619"/>
                <a:gd name="connsiteX106" fmla="*/ 5220586 w 5284381"/>
                <a:gd name="connsiteY106" fmla="*/ 1414130 h 1573619"/>
                <a:gd name="connsiteX107" fmla="*/ 5284381 w 5284381"/>
                <a:gd name="connsiteY107" fmla="*/ 1435395 h 1573619"/>
                <a:gd name="connsiteX0" fmla="*/ 0 w 5284381"/>
                <a:gd name="connsiteY0" fmla="*/ 1073888 h 1573619"/>
                <a:gd name="connsiteX1" fmla="*/ 138223 w 5284381"/>
                <a:gd name="connsiteY1" fmla="*/ 1233377 h 1573619"/>
                <a:gd name="connsiteX2" fmla="*/ 180754 w 5284381"/>
                <a:gd name="connsiteY2" fmla="*/ 1307805 h 1573619"/>
                <a:gd name="connsiteX3" fmla="*/ 287079 w 5284381"/>
                <a:gd name="connsiteY3" fmla="*/ 1350335 h 1573619"/>
                <a:gd name="connsiteX4" fmla="*/ 318977 w 5284381"/>
                <a:gd name="connsiteY4" fmla="*/ 1371600 h 1573619"/>
                <a:gd name="connsiteX5" fmla="*/ 372140 w 5284381"/>
                <a:gd name="connsiteY5" fmla="*/ 1520456 h 1573619"/>
                <a:gd name="connsiteX6" fmla="*/ 435935 w 5284381"/>
                <a:gd name="connsiteY6" fmla="*/ 1541721 h 1573619"/>
                <a:gd name="connsiteX7" fmla="*/ 457200 w 5284381"/>
                <a:gd name="connsiteY7" fmla="*/ 1573619 h 1573619"/>
                <a:gd name="connsiteX8" fmla="*/ 616688 w 5284381"/>
                <a:gd name="connsiteY8" fmla="*/ 1541721 h 1573619"/>
                <a:gd name="connsiteX9" fmla="*/ 701749 w 5284381"/>
                <a:gd name="connsiteY9" fmla="*/ 1414130 h 1573619"/>
                <a:gd name="connsiteX10" fmla="*/ 712381 w 5284381"/>
                <a:gd name="connsiteY10" fmla="*/ 1382233 h 1573619"/>
                <a:gd name="connsiteX11" fmla="*/ 776177 w 5284381"/>
                <a:gd name="connsiteY11" fmla="*/ 1339702 h 1573619"/>
                <a:gd name="connsiteX12" fmla="*/ 797442 w 5284381"/>
                <a:gd name="connsiteY12" fmla="*/ 1307805 h 1573619"/>
                <a:gd name="connsiteX13" fmla="*/ 808074 w 5284381"/>
                <a:gd name="connsiteY13" fmla="*/ 1275907 h 1573619"/>
                <a:gd name="connsiteX14" fmla="*/ 829340 w 5284381"/>
                <a:gd name="connsiteY14" fmla="*/ 1254642 h 1573619"/>
                <a:gd name="connsiteX15" fmla="*/ 871870 w 5284381"/>
                <a:gd name="connsiteY15" fmla="*/ 1297172 h 1573619"/>
                <a:gd name="connsiteX16" fmla="*/ 988828 w 5284381"/>
                <a:gd name="connsiteY16" fmla="*/ 1350335 h 1573619"/>
                <a:gd name="connsiteX17" fmla="*/ 1052623 w 5284381"/>
                <a:gd name="connsiteY17" fmla="*/ 1392865 h 1573619"/>
                <a:gd name="connsiteX18" fmla="*/ 1084521 w 5284381"/>
                <a:gd name="connsiteY18" fmla="*/ 1414130 h 1573619"/>
                <a:gd name="connsiteX19" fmla="*/ 1095154 w 5284381"/>
                <a:gd name="connsiteY19" fmla="*/ 1446028 h 1573619"/>
                <a:gd name="connsiteX20" fmla="*/ 1137684 w 5284381"/>
                <a:gd name="connsiteY20" fmla="*/ 1435395 h 1573619"/>
                <a:gd name="connsiteX21" fmla="*/ 1254642 w 5284381"/>
                <a:gd name="connsiteY21" fmla="*/ 1360968 h 1573619"/>
                <a:gd name="connsiteX22" fmla="*/ 1286540 w 5284381"/>
                <a:gd name="connsiteY22" fmla="*/ 1329070 h 1573619"/>
                <a:gd name="connsiteX23" fmla="*/ 1339702 w 5284381"/>
                <a:gd name="connsiteY23" fmla="*/ 1318437 h 1573619"/>
                <a:gd name="connsiteX24" fmla="*/ 1371600 w 5284381"/>
                <a:gd name="connsiteY24" fmla="*/ 1307805 h 1573619"/>
                <a:gd name="connsiteX25" fmla="*/ 1403498 w 5284381"/>
                <a:gd name="connsiteY25" fmla="*/ 1286540 h 1573619"/>
                <a:gd name="connsiteX26" fmla="*/ 1446028 w 5284381"/>
                <a:gd name="connsiteY26" fmla="*/ 1190847 h 1573619"/>
                <a:gd name="connsiteX27" fmla="*/ 1488558 w 5284381"/>
                <a:gd name="connsiteY27" fmla="*/ 1180214 h 1573619"/>
                <a:gd name="connsiteX28" fmla="*/ 1520456 w 5284381"/>
                <a:gd name="connsiteY28" fmla="*/ 1169581 h 1573619"/>
                <a:gd name="connsiteX29" fmla="*/ 1616149 w 5284381"/>
                <a:gd name="connsiteY29" fmla="*/ 1180214 h 1573619"/>
                <a:gd name="connsiteX30" fmla="*/ 1658679 w 5284381"/>
                <a:gd name="connsiteY30" fmla="*/ 1297172 h 1573619"/>
                <a:gd name="connsiteX31" fmla="*/ 1796902 w 5284381"/>
                <a:gd name="connsiteY31" fmla="*/ 1371600 h 1573619"/>
                <a:gd name="connsiteX32" fmla="*/ 1818168 w 5284381"/>
                <a:gd name="connsiteY32" fmla="*/ 1392865 h 1573619"/>
                <a:gd name="connsiteX33" fmla="*/ 1881963 w 5284381"/>
                <a:gd name="connsiteY33" fmla="*/ 1414130 h 1573619"/>
                <a:gd name="connsiteX34" fmla="*/ 1945758 w 5284381"/>
                <a:gd name="connsiteY34" fmla="*/ 1403498 h 1573619"/>
                <a:gd name="connsiteX35" fmla="*/ 2030819 w 5284381"/>
                <a:gd name="connsiteY35" fmla="*/ 1307805 h 1573619"/>
                <a:gd name="connsiteX36" fmla="*/ 2073349 w 5284381"/>
                <a:gd name="connsiteY36" fmla="*/ 1275907 h 1573619"/>
                <a:gd name="connsiteX37" fmla="*/ 2137144 w 5284381"/>
                <a:gd name="connsiteY37" fmla="*/ 1212112 h 1573619"/>
                <a:gd name="connsiteX38" fmla="*/ 2190307 w 5284381"/>
                <a:gd name="connsiteY38" fmla="*/ 1127051 h 1573619"/>
                <a:gd name="connsiteX39" fmla="*/ 2211572 w 5284381"/>
                <a:gd name="connsiteY39" fmla="*/ 1095154 h 1573619"/>
                <a:gd name="connsiteX40" fmla="*/ 2243470 w 5284381"/>
                <a:gd name="connsiteY40" fmla="*/ 1063256 h 1573619"/>
                <a:gd name="connsiteX41" fmla="*/ 2286000 w 5284381"/>
                <a:gd name="connsiteY41" fmla="*/ 1010093 h 1573619"/>
                <a:gd name="connsiteX42" fmla="*/ 2328530 w 5284381"/>
                <a:gd name="connsiteY42" fmla="*/ 978195 h 1573619"/>
                <a:gd name="connsiteX43" fmla="*/ 2466754 w 5284381"/>
                <a:gd name="connsiteY43" fmla="*/ 765544 h 1573619"/>
                <a:gd name="connsiteX44" fmla="*/ 2530549 w 5284381"/>
                <a:gd name="connsiteY44" fmla="*/ 659219 h 1573619"/>
                <a:gd name="connsiteX45" fmla="*/ 2594344 w 5284381"/>
                <a:gd name="connsiteY45" fmla="*/ 510363 h 1573619"/>
                <a:gd name="connsiteX46" fmla="*/ 2615609 w 5284381"/>
                <a:gd name="connsiteY46" fmla="*/ 414670 h 1573619"/>
                <a:gd name="connsiteX47" fmla="*/ 2700670 w 5284381"/>
                <a:gd name="connsiteY47" fmla="*/ 350875 h 1573619"/>
                <a:gd name="connsiteX48" fmla="*/ 2785730 w 5284381"/>
                <a:gd name="connsiteY48" fmla="*/ 276447 h 1573619"/>
                <a:gd name="connsiteX49" fmla="*/ 2817628 w 5284381"/>
                <a:gd name="connsiteY49" fmla="*/ 265814 h 1573619"/>
                <a:gd name="connsiteX50" fmla="*/ 2902688 w 5284381"/>
                <a:gd name="connsiteY50" fmla="*/ 223284 h 1573619"/>
                <a:gd name="connsiteX51" fmla="*/ 2977116 w 5284381"/>
                <a:gd name="connsiteY51" fmla="*/ 148856 h 1573619"/>
                <a:gd name="connsiteX52" fmla="*/ 3009014 w 5284381"/>
                <a:gd name="connsiteY52" fmla="*/ 127591 h 1573619"/>
                <a:gd name="connsiteX53" fmla="*/ 3072809 w 5284381"/>
                <a:gd name="connsiteY53" fmla="*/ 85061 h 1573619"/>
                <a:gd name="connsiteX54" fmla="*/ 3157870 w 5284381"/>
                <a:gd name="connsiteY54" fmla="*/ 10633 h 1573619"/>
                <a:gd name="connsiteX55" fmla="*/ 3189768 w 5284381"/>
                <a:gd name="connsiteY55" fmla="*/ 0 h 1573619"/>
                <a:gd name="connsiteX56" fmla="*/ 3232298 w 5284381"/>
                <a:gd name="connsiteY56" fmla="*/ 10633 h 1573619"/>
                <a:gd name="connsiteX57" fmla="*/ 3264195 w 5284381"/>
                <a:gd name="connsiteY57" fmla="*/ 74428 h 1573619"/>
                <a:gd name="connsiteX58" fmla="*/ 3221665 w 5284381"/>
                <a:gd name="connsiteY58" fmla="*/ 138223 h 1573619"/>
                <a:gd name="connsiteX59" fmla="*/ 3232298 w 5284381"/>
                <a:gd name="connsiteY59" fmla="*/ 170121 h 1573619"/>
                <a:gd name="connsiteX60" fmla="*/ 3242930 w 5284381"/>
                <a:gd name="connsiteY60" fmla="*/ 223284 h 1573619"/>
                <a:gd name="connsiteX61" fmla="*/ 3306726 w 5284381"/>
                <a:gd name="connsiteY61" fmla="*/ 287079 h 1573619"/>
                <a:gd name="connsiteX62" fmla="*/ 3338623 w 5284381"/>
                <a:gd name="connsiteY62" fmla="*/ 297712 h 1573619"/>
                <a:gd name="connsiteX63" fmla="*/ 3370521 w 5284381"/>
                <a:gd name="connsiteY63" fmla="*/ 329609 h 1573619"/>
                <a:gd name="connsiteX64" fmla="*/ 3402419 w 5284381"/>
                <a:gd name="connsiteY64" fmla="*/ 340242 h 1573619"/>
                <a:gd name="connsiteX65" fmla="*/ 3423684 w 5284381"/>
                <a:gd name="connsiteY65" fmla="*/ 382772 h 1573619"/>
                <a:gd name="connsiteX66" fmla="*/ 3455581 w 5284381"/>
                <a:gd name="connsiteY66" fmla="*/ 414670 h 1573619"/>
                <a:gd name="connsiteX67" fmla="*/ 3487479 w 5284381"/>
                <a:gd name="connsiteY67" fmla="*/ 531628 h 1573619"/>
                <a:gd name="connsiteX68" fmla="*/ 3530009 w 5284381"/>
                <a:gd name="connsiteY68" fmla="*/ 606056 h 1573619"/>
                <a:gd name="connsiteX69" fmla="*/ 3572540 w 5284381"/>
                <a:gd name="connsiteY69" fmla="*/ 616688 h 1573619"/>
                <a:gd name="connsiteX70" fmla="*/ 3604437 w 5284381"/>
                <a:gd name="connsiteY70" fmla="*/ 637954 h 1573619"/>
                <a:gd name="connsiteX71" fmla="*/ 3636335 w 5284381"/>
                <a:gd name="connsiteY71" fmla="*/ 648586 h 1573619"/>
                <a:gd name="connsiteX72" fmla="*/ 3646968 w 5284381"/>
                <a:gd name="connsiteY72" fmla="*/ 680484 h 1573619"/>
                <a:gd name="connsiteX73" fmla="*/ 3668233 w 5284381"/>
                <a:gd name="connsiteY73" fmla="*/ 712381 h 1573619"/>
                <a:gd name="connsiteX74" fmla="*/ 3678865 w 5284381"/>
                <a:gd name="connsiteY74" fmla="*/ 882502 h 1573619"/>
                <a:gd name="connsiteX75" fmla="*/ 3700130 w 5284381"/>
                <a:gd name="connsiteY75" fmla="*/ 914400 h 1573619"/>
                <a:gd name="connsiteX76" fmla="*/ 3763926 w 5284381"/>
                <a:gd name="connsiteY76" fmla="*/ 978195 h 1573619"/>
                <a:gd name="connsiteX77" fmla="*/ 3827721 w 5284381"/>
                <a:gd name="connsiteY77" fmla="*/ 1052623 h 1573619"/>
                <a:gd name="connsiteX78" fmla="*/ 3848986 w 5284381"/>
                <a:gd name="connsiteY78" fmla="*/ 1137684 h 1573619"/>
                <a:gd name="connsiteX79" fmla="*/ 3859619 w 5284381"/>
                <a:gd name="connsiteY79" fmla="*/ 1180214 h 1573619"/>
                <a:gd name="connsiteX80" fmla="*/ 3923414 w 5284381"/>
                <a:gd name="connsiteY80" fmla="*/ 1233377 h 1573619"/>
                <a:gd name="connsiteX81" fmla="*/ 3955312 w 5284381"/>
                <a:gd name="connsiteY81" fmla="*/ 1244009 h 1573619"/>
                <a:gd name="connsiteX82" fmla="*/ 3997842 w 5284381"/>
                <a:gd name="connsiteY82" fmla="*/ 1265275 h 1573619"/>
                <a:gd name="connsiteX83" fmla="*/ 4082902 w 5284381"/>
                <a:gd name="connsiteY83" fmla="*/ 1307805 h 1573619"/>
                <a:gd name="connsiteX84" fmla="*/ 4125433 w 5284381"/>
                <a:gd name="connsiteY84" fmla="*/ 1360968 h 1573619"/>
                <a:gd name="connsiteX85" fmla="*/ 4136065 w 5284381"/>
                <a:gd name="connsiteY85" fmla="*/ 1392865 h 1573619"/>
                <a:gd name="connsiteX86" fmla="*/ 4199861 w 5284381"/>
                <a:gd name="connsiteY86" fmla="*/ 1414130 h 1573619"/>
                <a:gd name="connsiteX87" fmla="*/ 4231758 w 5284381"/>
                <a:gd name="connsiteY87" fmla="*/ 1435395 h 1573619"/>
                <a:gd name="connsiteX88" fmla="*/ 4295554 w 5284381"/>
                <a:gd name="connsiteY88" fmla="*/ 1382233 h 1573619"/>
                <a:gd name="connsiteX89" fmla="*/ 4316819 w 5284381"/>
                <a:gd name="connsiteY89" fmla="*/ 1339702 h 1573619"/>
                <a:gd name="connsiteX90" fmla="*/ 4380614 w 5284381"/>
                <a:gd name="connsiteY90" fmla="*/ 1297172 h 1573619"/>
                <a:gd name="connsiteX91" fmla="*/ 4444409 w 5284381"/>
                <a:gd name="connsiteY91" fmla="*/ 1265275 h 1573619"/>
                <a:gd name="connsiteX92" fmla="*/ 4465674 w 5284381"/>
                <a:gd name="connsiteY92" fmla="*/ 1244009 h 1573619"/>
                <a:gd name="connsiteX93" fmla="*/ 4529470 w 5284381"/>
                <a:gd name="connsiteY93" fmla="*/ 1201479 h 1573619"/>
                <a:gd name="connsiteX94" fmla="*/ 4572000 w 5284381"/>
                <a:gd name="connsiteY94" fmla="*/ 1137684 h 1573619"/>
                <a:gd name="connsiteX95" fmla="*/ 4603898 w 5284381"/>
                <a:gd name="connsiteY95" fmla="*/ 1095154 h 1573619"/>
                <a:gd name="connsiteX96" fmla="*/ 4667693 w 5284381"/>
                <a:gd name="connsiteY96" fmla="*/ 1073888 h 1573619"/>
                <a:gd name="connsiteX97" fmla="*/ 4752754 w 5284381"/>
                <a:gd name="connsiteY97" fmla="*/ 1116419 h 1573619"/>
                <a:gd name="connsiteX98" fmla="*/ 4805916 w 5284381"/>
                <a:gd name="connsiteY98" fmla="*/ 1222744 h 1573619"/>
                <a:gd name="connsiteX99" fmla="*/ 4848447 w 5284381"/>
                <a:gd name="connsiteY99" fmla="*/ 1233377 h 1573619"/>
                <a:gd name="connsiteX100" fmla="*/ 4912242 w 5284381"/>
                <a:gd name="connsiteY100" fmla="*/ 1254642 h 1573619"/>
                <a:gd name="connsiteX101" fmla="*/ 4922874 w 5284381"/>
                <a:gd name="connsiteY101" fmla="*/ 1286540 h 1573619"/>
                <a:gd name="connsiteX102" fmla="*/ 4922874 w 5284381"/>
                <a:gd name="connsiteY102" fmla="*/ 1360968 h 1573619"/>
                <a:gd name="connsiteX103" fmla="*/ 4944140 w 5284381"/>
                <a:gd name="connsiteY103" fmla="*/ 1382233 h 1573619"/>
                <a:gd name="connsiteX104" fmla="*/ 5167423 w 5284381"/>
                <a:gd name="connsiteY104" fmla="*/ 1403498 h 1573619"/>
                <a:gd name="connsiteX105" fmla="*/ 5220586 w 5284381"/>
                <a:gd name="connsiteY105" fmla="*/ 1414130 h 1573619"/>
                <a:gd name="connsiteX106" fmla="*/ 5284381 w 5284381"/>
                <a:gd name="connsiteY106" fmla="*/ 1435395 h 1573619"/>
                <a:gd name="connsiteX0" fmla="*/ 0 w 5284381"/>
                <a:gd name="connsiteY0" fmla="*/ 1073888 h 1573619"/>
                <a:gd name="connsiteX1" fmla="*/ 106080 w 5284381"/>
                <a:gd name="connsiteY1" fmla="*/ 1191897 h 1573619"/>
                <a:gd name="connsiteX2" fmla="*/ 138223 w 5284381"/>
                <a:gd name="connsiteY2" fmla="*/ 1233377 h 1573619"/>
                <a:gd name="connsiteX3" fmla="*/ 180754 w 5284381"/>
                <a:gd name="connsiteY3" fmla="*/ 1307805 h 1573619"/>
                <a:gd name="connsiteX4" fmla="*/ 287079 w 5284381"/>
                <a:gd name="connsiteY4" fmla="*/ 1350335 h 1573619"/>
                <a:gd name="connsiteX5" fmla="*/ 318977 w 5284381"/>
                <a:gd name="connsiteY5" fmla="*/ 1371600 h 1573619"/>
                <a:gd name="connsiteX6" fmla="*/ 372140 w 5284381"/>
                <a:gd name="connsiteY6" fmla="*/ 1520456 h 1573619"/>
                <a:gd name="connsiteX7" fmla="*/ 435935 w 5284381"/>
                <a:gd name="connsiteY7" fmla="*/ 1541721 h 1573619"/>
                <a:gd name="connsiteX8" fmla="*/ 457200 w 5284381"/>
                <a:gd name="connsiteY8" fmla="*/ 1573619 h 1573619"/>
                <a:gd name="connsiteX9" fmla="*/ 616688 w 5284381"/>
                <a:gd name="connsiteY9" fmla="*/ 1541721 h 1573619"/>
                <a:gd name="connsiteX10" fmla="*/ 701749 w 5284381"/>
                <a:gd name="connsiteY10" fmla="*/ 1414130 h 1573619"/>
                <a:gd name="connsiteX11" fmla="*/ 712381 w 5284381"/>
                <a:gd name="connsiteY11" fmla="*/ 1382233 h 1573619"/>
                <a:gd name="connsiteX12" fmla="*/ 776177 w 5284381"/>
                <a:gd name="connsiteY12" fmla="*/ 1339702 h 1573619"/>
                <a:gd name="connsiteX13" fmla="*/ 797442 w 5284381"/>
                <a:gd name="connsiteY13" fmla="*/ 1307805 h 1573619"/>
                <a:gd name="connsiteX14" fmla="*/ 808074 w 5284381"/>
                <a:gd name="connsiteY14" fmla="*/ 1275907 h 1573619"/>
                <a:gd name="connsiteX15" fmla="*/ 829340 w 5284381"/>
                <a:gd name="connsiteY15" fmla="*/ 1254642 h 1573619"/>
                <a:gd name="connsiteX16" fmla="*/ 871870 w 5284381"/>
                <a:gd name="connsiteY16" fmla="*/ 1297172 h 1573619"/>
                <a:gd name="connsiteX17" fmla="*/ 988828 w 5284381"/>
                <a:gd name="connsiteY17" fmla="*/ 1350335 h 1573619"/>
                <a:gd name="connsiteX18" fmla="*/ 1052623 w 5284381"/>
                <a:gd name="connsiteY18" fmla="*/ 1392865 h 1573619"/>
                <a:gd name="connsiteX19" fmla="*/ 1084521 w 5284381"/>
                <a:gd name="connsiteY19" fmla="*/ 1414130 h 1573619"/>
                <a:gd name="connsiteX20" fmla="*/ 1095154 w 5284381"/>
                <a:gd name="connsiteY20" fmla="*/ 1446028 h 1573619"/>
                <a:gd name="connsiteX21" fmla="*/ 1137684 w 5284381"/>
                <a:gd name="connsiteY21" fmla="*/ 1435395 h 1573619"/>
                <a:gd name="connsiteX22" fmla="*/ 1254642 w 5284381"/>
                <a:gd name="connsiteY22" fmla="*/ 1360968 h 1573619"/>
                <a:gd name="connsiteX23" fmla="*/ 1286540 w 5284381"/>
                <a:gd name="connsiteY23" fmla="*/ 1329070 h 1573619"/>
                <a:gd name="connsiteX24" fmla="*/ 1339702 w 5284381"/>
                <a:gd name="connsiteY24" fmla="*/ 1318437 h 1573619"/>
                <a:gd name="connsiteX25" fmla="*/ 1371600 w 5284381"/>
                <a:gd name="connsiteY25" fmla="*/ 1307805 h 1573619"/>
                <a:gd name="connsiteX26" fmla="*/ 1403498 w 5284381"/>
                <a:gd name="connsiteY26" fmla="*/ 1286540 h 1573619"/>
                <a:gd name="connsiteX27" fmla="*/ 1446028 w 5284381"/>
                <a:gd name="connsiteY27" fmla="*/ 1190847 h 1573619"/>
                <a:gd name="connsiteX28" fmla="*/ 1488558 w 5284381"/>
                <a:gd name="connsiteY28" fmla="*/ 1180214 h 1573619"/>
                <a:gd name="connsiteX29" fmla="*/ 1520456 w 5284381"/>
                <a:gd name="connsiteY29" fmla="*/ 1169581 h 1573619"/>
                <a:gd name="connsiteX30" fmla="*/ 1616149 w 5284381"/>
                <a:gd name="connsiteY30" fmla="*/ 1180214 h 1573619"/>
                <a:gd name="connsiteX31" fmla="*/ 1658679 w 5284381"/>
                <a:gd name="connsiteY31" fmla="*/ 1297172 h 1573619"/>
                <a:gd name="connsiteX32" fmla="*/ 1796902 w 5284381"/>
                <a:gd name="connsiteY32" fmla="*/ 1371600 h 1573619"/>
                <a:gd name="connsiteX33" fmla="*/ 1818168 w 5284381"/>
                <a:gd name="connsiteY33" fmla="*/ 1392865 h 1573619"/>
                <a:gd name="connsiteX34" fmla="*/ 1881963 w 5284381"/>
                <a:gd name="connsiteY34" fmla="*/ 1414130 h 1573619"/>
                <a:gd name="connsiteX35" fmla="*/ 1945758 w 5284381"/>
                <a:gd name="connsiteY35" fmla="*/ 1403498 h 1573619"/>
                <a:gd name="connsiteX36" fmla="*/ 2030819 w 5284381"/>
                <a:gd name="connsiteY36" fmla="*/ 1307805 h 1573619"/>
                <a:gd name="connsiteX37" fmla="*/ 2073349 w 5284381"/>
                <a:gd name="connsiteY37" fmla="*/ 1275907 h 1573619"/>
                <a:gd name="connsiteX38" fmla="*/ 2137144 w 5284381"/>
                <a:gd name="connsiteY38" fmla="*/ 1212112 h 1573619"/>
                <a:gd name="connsiteX39" fmla="*/ 2190307 w 5284381"/>
                <a:gd name="connsiteY39" fmla="*/ 1127051 h 1573619"/>
                <a:gd name="connsiteX40" fmla="*/ 2211572 w 5284381"/>
                <a:gd name="connsiteY40" fmla="*/ 1095154 h 1573619"/>
                <a:gd name="connsiteX41" fmla="*/ 2243470 w 5284381"/>
                <a:gd name="connsiteY41" fmla="*/ 1063256 h 1573619"/>
                <a:gd name="connsiteX42" fmla="*/ 2286000 w 5284381"/>
                <a:gd name="connsiteY42" fmla="*/ 1010093 h 1573619"/>
                <a:gd name="connsiteX43" fmla="*/ 2328530 w 5284381"/>
                <a:gd name="connsiteY43" fmla="*/ 978195 h 1573619"/>
                <a:gd name="connsiteX44" fmla="*/ 2466754 w 5284381"/>
                <a:gd name="connsiteY44" fmla="*/ 765544 h 1573619"/>
                <a:gd name="connsiteX45" fmla="*/ 2530549 w 5284381"/>
                <a:gd name="connsiteY45" fmla="*/ 659219 h 1573619"/>
                <a:gd name="connsiteX46" fmla="*/ 2594344 w 5284381"/>
                <a:gd name="connsiteY46" fmla="*/ 510363 h 1573619"/>
                <a:gd name="connsiteX47" fmla="*/ 2615609 w 5284381"/>
                <a:gd name="connsiteY47" fmla="*/ 414670 h 1573619"/>
                <a:gd name="connsiteX48" fmla="*/ 2700670 w 5284381"/>
                <a:gd name="connsiteY48" fmla="*/ 350875 h 1573619"/>
                <a:gd name="connsiteX49" fmla="*/ 2785730 w 5284381"/>
                <a:gd name="connsiteY49" fmla="*/ 276447 h 1573619"/>
                <a:gd name="connsiteX50" fmla="*/ 2817628 w 5284381"/>
                <a:gd name="connsiteY50" fmla="*/ 265814 h 1573619"/>
                <a:gd name="connsiteX51" fmla="*/ 2902688 w 5284381"/>
                <a:gd name="connsiteY51" fmla="*/ 223284 h 1573619"/>
                <a:gd name="connsiteX52" fmla="*/ 2977116 w 5284381"/>
                <a:gd name="connsiteY52" fmla="*/ 148856 h 1573619"/>
                <a:gd name="connsiteX53" fmla="*/ 3009014 w 5284381"/>
                <a:gd name="connsiteY53" fmla="*/ 127591 h 1573619"/>
                <a:gd name="connsiteX54" fmla="*/ 3072809 w 5284381"/>
                <a:gd name="connsiteY54" fmla="*/ 85061 h 1573619"/>
                <a:gd name="connsiteX55" fmla="*/ 3157870 w 5284381"/>
                <a:gd name="connsiteY55" fmla="*/ 10633 h 1573619"/>
                <a:gd name="connsiteX56" fmla="*/ 3189768 w 5284381"/>
                <a:gd name="connsiteY56" fmla="*/ 0 h 1573619"/>
                <a:gd name="connsiteX57" fmla="*/ 3232298 w 5284381"/>
                <a:gd name="connsiteY57" fmla="*/ 10633 h 1573619"/>
                <a:gd name="connsiteX58" fmla="*/ 3264195 w 5284381"/>
                <a:gd name="connsiteY58" fmla="*/ 74428 h 1573619"/>
                <a:gd name="connsiteX59" fmla="*/ 3221665 w 5284381"/>
                <a:gd name="connsiteY59" fmla="*/ 138223 h 1573619"/>
                <a:gd name="connsiteX60" fmla="*/ 3232298 w 5284381"/>
                <a:gd name="connsiteY60" fmla="*/ 170121 h 1573619"/>
                <a:gd name="connsiteX61" fmla="*/ 3242930 w 5284381"/>
                <a:gd name="connsiteY61" fmla="*/ 223284 h 1573619"/>
                <a:gd name="connsiteX62" fmla="*/ 3306726 w 5284381"/>
                <a:gd name="connsiteY62" fmla="*/ 287079 h 1573619"/>
                <a:gd name="connsiteX63" fmla="*/ 3338623 w 5284381"/>
                <a:gd name="connsiteY63" fmla="*/ 297712 h 1573619"/>
                <a:gd name="connsiteX64" fmla="*/ 3370521 w 5284381"/>
                <a:gd name="connsiteY64" fmla="*/ 329609 h 1573619"/>
                <a:gd name="connsiteX65" fmla="*/ 3402419 w 5284381"/>
                <a:gd name="connsiteY65" fmla="*/ 340242 h 1573619"/>
                <a:gd name="connsiteX66" fmla="*/ 3423684 w 5284381"/>
                <a:gd name="connsiteY66" fmla="*/ 382772 h 1573619"/>
                <a:gd name="connsiteX67" fmla="*/ 3455581 w 5284381"/>
                <a:gd name="connsiteY67" fmla="*/ 414670 h 1573619"/>
                <a:gd name="connsiteX68" fmla="*/ 3487479 w 5284381"/>
                <a:gd name="connsiteY68" fmla="*/ 531628 h 1573619"/>
                <a:gd name="connsiteX69" fmla="*/ 3530009 w 5284381"/>
                <a:gd name="connsiteY69" fmla="*/ 606056 h 1573619"/>
                <a:gd name="connsiteX70" fmla="*/ 3572540 w 5284381"/>
                <a:gd name="connsiteY70" fmla="*/ 616688 h 1573619"/>
                <a:gd name="connsiteX71" fmla="*/ 3604437 w 5284381"/>
                <a:gd name="connsiteY71" fmla="*/ 637954 h 1573619"/>
                <a:gd name="connsiteX72" fmla="*/ 3636335 w 5284381"/>
                <a:gd name="connsiteY72" fmla="*/ 648586 h 1573619"/>
                <a:gd name="connsiteX73" fmla="*/ 3646968 w 5284381"/>
                <a:gd name="connsiteY73" fmla="*/ 680484 h 1573619"/>
                <a:gd name="connsiteX74" fmla="*/ 3668233 w 5284381"/>
                <a:gd name="connsiteY74" fmla="*/ 712381 h 1573619"/>
                <a:gd name="connsiteX75" fmla="*/ 3678865 w 5284381"/>
                <a:gd name="connsiteY75" fmla="*/ 882502 h 1573619"/>
                <a:gd name="connsiteX76" fmla="*/ 3700130 w 5284381"/>
                <a:gd name="connsiteY76" fmla="*/ 914400 h 1573619"/>
                <a:gd name="connsiteX77" fmla="*/ 3763926 w 5284381"/>
                <a:gd name="connsiteY77" fmla="*/ 978195 h 1573619"/>
                <a:gd name="connsiteX78" fmla="*/ 3827721 w 5284381"/>
                <a:gd name="connsiteY78" fmla="*/ 1052623 h 1573619"/>
                <a:gd name="connsiteX79" fmla="*/ 3848986 w 5284381"/>
                <a:gd name="connsiteY79" fmla="*/ 1137684 h 1573619"/>
                <a:gd name="connsiteX80" fmla="*/ 3859619 w 5284381"/>
                <a:gd name="connsiteY80" fmla="*/ 1180214 h 1573619"/>
                <a:gd name="connsiteX81" fmla="*/ 3923414 w 5284381"/>
                <a:gd name="connsiteY81" fmla="*/ 1233377 h 1573619"/>
                <a:gd name="connsiteX82" fmla="*/ 3955312 w 5284381"/>
                <a:gd name="connsiteY82" fmla="*/ 1244009 h 1573619"/>
                <a:gd name="connsiteX83" fmla="*/ 3997842 w 5284381"/>
                <a:gd name="connsiteY83" fmla="*/ 1265275 h 1573619"/>
                <a:gd name="connsiteX84" fmla="*/ 4082902 w 5284381"/>
                <a:gd name="connsiteY84" fmla="*/ 1307805 h 1573619"/>
                <a:gd name="connsiteX85" fmla="*/ 4125433 w 5284381"/>
                <a:gd name="connsiteY85" fmla="*/ 1360968 h 1573619"/>
                <a:gd name="connsiteX86" fmla="*/ 4136065 w 5284381"/>
                <a:gd name="connsiteY86" fmla="*/ 1392865 h 1573619"/>
                <a:gd name="connsiteX87" fmla="*/ 4199861 w 5284381"/>
                <a:gd name="connsiteY87" fmla="*/ 1414130 h 1573619"/>
                <a:gd name="connsiteX88" fmla="*/ 4231758 w 5284381"/>
                <a:gd name="connsiteY88" fmla="*/ 1435395 h 1573619"/>
                <a:gd name="connsiteX89" fmla="*/ 4295554 w 5284381"/>
                <a:gd name="connsiteY89" fmla="*/ 1382233 h 1573619"/>
                <a:gd name="connsiteX90" fmla="*/ 4316819 w 5284381"/>
                <a:gd name="connsiteY90" fmla="*/ 1339702 h 1573619"/>
                <a:gd name="connsiteX91" fmla="*/ 4380614 w 5284381"/>
                <a:gd name="connsiteY91" fmla="*/ 1297172 h 1573619"/>
                <a:gd name="connsiteX92" fmla="*/ 4444409 w 5284381"/>
                <a:gd name="connsiteY92" fmla="*/ 1265275 h 1573619"/>
                <a:gd name="connsiteX93" fmla="*/ 4465674 w 5284381"/>
                <a:gd name="connsiteY93" fmla="*/ 1244009 h 1573619"/>
                <a:gd name="connsiteX94" fmla="*/ 4529470 w 5284381"/>
                <a:gd name="connsiteY94" fmla="*/ 1201479 h 1573619"/>
                <a:gd name="connsiteX95" fmla="*/ 4572000 w 5284381"/>
                <a:gd name="connsiteY95" fmla="*/ 1137684 h 1573619"/>
                <a:gd name="connsiteX96" fmla="*/ 4603898 w 5284381"/>
                <a:gd name="connsiteY96" fmla="*/ 1095154 h 1573619"/>
                <a:gd name="connsiteX97" fmla="*/ 4667693 w 5284381"/>
                <a:gd name="connsiteY97" fmla="*/ 1073888 h 1573619"/>
                <a:gd name="connsiteX98" fmla="*/ 4752754 w 5284381"/>
                <a:gd name="connsiteY98" fmla="*/ 1116419 h 1573619"/>
                <a:gd name="connsiteX99" fmla="*/ 4805916 w 5284381"/>
                <a:gd name="connsiteY99" fmla="*/ 1222744 h 1573619"/>
                <a:gd name="connsiteX100" fmla="*/ 4848447 w 5284381"/>
                <a:gd name="connsiteY100" fmla="*/ 1233377 h 1573619"/>
                <a:gd name="connsiteX101" fmla="*/ 4912242 w 5284381"/>
                <a:gd name="connsiteY101" fmla="*/ 1254642 h 1573619"/>
                <a:gd name="connsiteX102" fmla="*/ 4922874 w 5284381"/>
                <a:gd name="connsiteY102" fmla="*/ 1286540 h 1573619"/>
                <a:gd name="connsiteX103" fmla="*/ 4922874 w 5284381"/>
                <a:gd name="connsiteY103" fmla="*/ 1360968 h 1573619"/>
                <a:gd name="connsiteX104" fmla="*/ 4944140 w 5284381"/>
                <a:gd name="connsiteY104" fmla="*/ 1382233 h 1573619"/>
                <a:gd name="connsiteX105" fmla="*/ 5167423 w 5284381"/>
                <a:gd name="connsiteY105" fmla="*/ 1403498 h 1573619"/>
                <a:gd name="connsiteX106" fmla="*/ 5220586 w 5284381"/>
                <a:gd name="connsiteY106" fmla="*/ 1414130 h 1573619"/>
                <a:gd name="connsiteX107" fmla="*/ 5284381 w 5284381"/>
                <a:gd name="connsiteY107" fmla="*/ 1435395 h 1573619"/>
                <a:gd name="connsiteX0" fmla="*/ 0 w 5284381"/>
                <a:gd name="connsiteY0" fmla="*/ 1073888 h 1573619"/>
                <a:gd name="connsiteX1" fmla="*/ 106080 w 5284381"/>
                <a:gd name="connsiteY1" fmla="*/ 1191897 h 1573619"/>
                <a:gd name="connsiteX2" fmla="*/ 138223 w 5284381"/>
                <a:gd name="connsiteY2" fmla="*/ 1233377 h 1573619"/>
                <a:gd name="connsiteX3" fmla="*/ 287079 w 5284381"/>
                <a:gd name="connsiteY3" fmla="*/ 1350335 h 1573619"/>
                <a:gd name="connsiteX4" fmla="*/ 318977 w 5284381"/>
                <a:gd name="connsiteY4" fmla="*/ 1371600 h 1573619"/>
                <a:gd name="connsiteX5" fmla="*/ 372140 w 5284381"/>
                <a:gd name="connsiteY5" fmla="*/ 1520456 h 1573619"/>
                <a:gd name="connsiteX6" fmla="*/ 435935 w 5284381"/>
                <a:gd name="connsiteY6" fmla="*/ 1541721 h 1573619"/>
                <a:gd name="connsiteX7" fmla="*/ 457200 w 5284381"/>
                <a:gd name="connsiteY7" fmla="*/ 1573619 h 1573619"/>
                <a:gd name="connsiteX8" fmla="*/ 616688 w 5284381"/>
                <a:gd name="connsiteY8" fmla="*/ 1541721 h 1573619"/>
                <a:gd name="connsiteX9" fmla="*/ 701749 w 5284381"/>
                <a:gd name="connsiteY9" fmla="*/ 1414130 h 1573619"/>
                <a:gd name="connsiteX10" fmla="*/ 712381 w 5284381"/>
                <a:gd name="connsiteY10" fmla="*/ 1382233 h 1573619"/>
                <a:gd name="connsiteX11" fmla="*/ 776177 w 5284381"/>
                <a:gd name="connsiteY11" fmla="*/ 1339702 h 1573619"/>
                <a:gd name="connsiteX12" fmla="*/ 797442 w 5284381"/>
                <a:gd name="connsiteY12" fmla="*/ 1307805 h 1573619"/>
                <a:gd name="connsiteX13" fmla="*/ 808074 w 5284381"/>
                <a:gd name="connsiteY13" fmla="*/ 1275907 h 1573619"/>
                <a:gd name="connsiteX14" fmla="*/ 829340 w 5284381"/>
                <a:gd name="connsiteY14" fmla="*/ 1254642 h 1573619"/>
                <a:gd name="connsiteX15" fmla="*/ 871870 w 5284381"/>
                <a:gd name="connsiteY15" fmla="*/ 1297172 h 1573619"/>
                <a:gd name="connsiteX16" fmla="*/ 988828 w 5284381"/>
                <a:gd name="connsiteY16" fmla="*/ 1350335 h 1573619"/>
                <a:gd name="connsiteX17" fmla="*/ 1052623 w 5284381"/>
                <a:gd name="connsiteY17" fmla="*/ 1392865 h 1573619"/>
                <a:gd name="connsiteX18" fmla="*/ 1084521 w 5284381"/>
                <a:gd name="connsiteY18" fmla="*/ 1414130 h 1573619"/>
                <a:gd name="connsiteX19" fmla="*/ 1095154 w 5284381"/>
                <a:gd name="connsiteY19" fmla="*/ 1446028 h 1573619"/>
                <a:gd name="connsiteX20" fmla="*/ 1137684 w 5284381"/>
                <a:gd name="connsiteY20" fmla="*/ 1435395 h 1573619"/>
                <a:gd name="connsiteX21" fmla="*/ 1254642 w 5284381"/>
                <a:gd name="connsiteY21" fmla="*/ 1360968 h 1573619"/>
                <a:gd name="connsiteX22" fmla="*/ 1286540 w 5284381"/>
                <a:gd name="connsiteY22" fmla="*/ 1329070 h 1573619"/>
                <a:gd name="connsiteX23" fmla="*/ 1339702 w 5284381"/>
                <a:gd name="connsiteY23" fmla="*/ 1318437 h 1573619"/>
                <a:gd name="connsiteX24" fmla="*/ 1371600 w 5284381"/>
                <a:gd name="connsiteY24" fmla="*/ 1307805 h 1573619"/>
                <a:gd name="connsiteX25" fmla="*/ 1403498 w 5284381"/>
                <a:gd name="connsiteY25" fmla="*/ 1286540 h 1573619"/>
                <a:gd name="connsiteX26" fmla="*/ 1446028 w 5284381"/>
                <a:gd name="connsiteY26" fmla="*/ 1190847 h 1573619"/>
                <a:gd name="connsiteX27" fmla="*/ 1488558 w 5284381"/>
                <a:gd name="connsiteY27" fmla="*/ 1180214 h 1573619"/>
                <a:gd name="connsiteX28" fmla="*/ 1520456 w 5284381"/>
                <a:gd name="connsiteY28" fmla="*/ 1169581 h 1573619"/>
                <a:gd name="connsiteX29" fmla="*/ 1616149 w 5284381"/>
                <a:gd name="connsiteY29" fmla="*/ 1180214 h 1573619"/>
                <a:gd name="connsiteX30" fmla="*/ 1658679 w 5284381"/>
                <a:gd name="connsiteY30" fmla="*/ 1297172 h 1573619"/>
                <a:gd name="connsiteX31" fmla="*/ 1796902 w 5284381"/>
                <a:gd name="connsiteY31" fmla="*/ 1371600 h 1573619"/>
                <a:gd name="connsiteX32" fmla="*/ 1818168 w 5284381"/>
                <a:gd name="connsiteY32" fmla="*/ 1392865 h 1573619"/>
                <a:gd name="connsiteX33" fmla="*/ 1881963 w 5284381"/>
                <a:gd name="connsiteY33" fmla="*/ 1414130 h 1573619"/>
                <a:gd name="connsiteX34" fmla="*/ 1945758 w 5284381"/>
                <a:gd name="connsiteY34" fmla="*/ 1403498 h 1573619"/>
                <a:gd name="connsiteX35" fmla="*/ 2030819 w 5284381"/>
                <a:gd name="connsiteY35" fmla="*/ 1307805 h 1573619"/>
                <a:gd name="connsiteX36" fmla="*/ 2073349 w 5284381"/>
                <a:gd name="connsiteY36" fmla="*/ 1275907 h 1573619"/>
                <a:gd name="connsiteX37" fmla="*/ 2137144 w 5284381"/>
                <a:gd name="connsiteY37" fmla="*/ 1212112 h 1573619"/>
                <a:gd name="connsiteX38" fmla="*/ 2190307 w 5284381"/>
                <a:gd name="connsiteY38" fmla="*/ 1127051 h 1573619"/>
                <a:gd name="connsiteX39" fmla="*/ 2211572 w 5284381"/>
                <a:gd name="connsiteY39" fmla="*/ 1095154 h 1573619"/>
                <a:gd name="connsiteX40" fmla="*/ 2243470 w 5284381"/>
                <a:gd name="connsiteY40" fmla="*/ 1063256 h 1573619"/>
                <a:gd name="connsiteX41" fmla="*/ 2286000 w 5284381"/>
                <a:gd name="connsiteY41" fmla="*/ 1010093 h 1573619"/>
                <a:gd name="connsiteX42" fmla="*/ 2328530 w 5284381"/>
                <a:gd name="connsiteY42" fmla="*/ 978195 h 1573619"/>
                <a:gd name="connsiteX43" fmla="*/ 2466754 w 5284381"/>
                <a:gd name="connsiteY43" fmla="*/ 765544 h 1573619"/>
                <a:gd name="connsiteX44" fmla="*/ 2530549 w 5284381"/>
                <a:gd name="connsiteY44" fmla="*/ 659219 h 1573619"/>
                <a:gd name="connsiteX45" fmla="*/ 2594344 w 5284381"/>
                <a:gd name="connsiteY45" fmla="*/ 510363 h 1573619"/>
                <a:gd name="connsiteX46" fmla="*/ 2615609 w 5284381"/>
                <a:gd name="connsiteY46" fmla="*/ 414670 h 1573619"/>
                <a:gd name="connsiteX47" fmla="*/ 2700670 w 5284381"/>
                <a:gd name="connsiteY47" fmla="*/ 350875 h 1573619"/>
                <a:gd name="connsiteX48" fmla="*/ 2785730 w 5284381"/>
                <a:gd name="connsiteY48" fmla="*/ 276447 h 1573619"/>
                <a:gd name="connsiteX49" fmla="*/ 2817628 w 5284381"/>
                <a:gd name="connsiteY49" fmla="*/ 265814 h 1573619"/>
                <a:gd name="connsiteX50" fmla="*/ 2902688 w 5284381"/>
                <a:gd name="connsiteY50" fmla="*/ 223284 h 1573619"/>
                <a:gd name="connsiteX51" fmla="*/ 2977116 w 5284381"/>
                <a:gd name="connsiteY51" fmla="*/ 148856 h 1573619"/>
                <a:gd name="connsiteX52" fmla="*/ 3009014 w 5284381"/>
                <a:gd name="connsiteY52" fmla="*/ 127591 h 1573619"/>
                <a:gd name="connsiteX53" fmla="*/ 3072809 w 5284381"/>
                <a:gd name="connsiteY53" fmla="*/ 85061 h 1573619"/>
                <a:gd name="connsiteX54" fmla="*/ 3157870 w 5284381"/>
                <a:gd name="connsiteY54" fmla="*/ 10633 h 1573619"/>
                <a:gd name="connsiteX55" fmla="*/ 3189768 w 5284381"/>
                <a:gd name="connsiteY55" fmla="*/ 0 h 1573619"/>
                <a:gd name="connsiteX56" fmla="*/ 3232298 w 5284381"/>
                <a:gd name="connsiteY56" fmla="*/ 10633 h 1573619"/>
                <a:gd name="connsiteX57" fmla="*/ 3264195 w 5284381"/>
                <a:gd name="connsiteY57" fmla="*/ 74428 h 1573619"/>
                <a:gd name="connsiteX58" fmla="*/ 3221665 w 5284381"/>
                <a:gd name="connsiteY58" fmla="*/ 138223 h 1573619"/>
                <a:gd name="connsiteX59" fmla="*/ 3232298 w 5284381"/>
                <a:gd name="connsiteY59" fmla="*/ 170121 h 1573619"/>
                <a:gd name="connsiteX60" fmla="*/ 3242930 w 5284381"/>
                <a:gd name="connsiteY60" fmla="*/ 223284 h 1573619"/>
                <a:gd name="connsiteX61" fmla="*/ 3306726 w 5284381"/>
                <a:gd name="connsiteY61" fmla="*/ 287079 h 1573619"/>
                <a:gd name="connsiteX62" fmla="*/ 3338623 w 5284381"/>
                <a:gd name="connsiteY62" fmla="*/ 297712 h 1573619"/>
                <a:gd name="connsiteX63" fmla="*/ 3370521 w 5284381"/>
                <a:gd name="connsiteY63" fmla="*/ 329609 h 1573619"/>
                <a:gd name="connsiteX64" fmla="*/ 3402419 w 5284381"/>
                <a:gd name="connsiteY64" fmla="*/ 340242 h 1573619"/>
                <a:gd name="connsiteX65" fmla="*/ 3423684 w 5284381"/>
                <a:gd name="connsiteY65" fmla="*/ 382772 h 1573619"/>
                <a:gd name="connsiteX66" fmla="*/ 3455581 w 5284381"/>
                <a:gd name="connsiteY66" fmla="*/ 414670 h 1573619"/>
                <a:gd name="connsiteX67" fmla="*/ 3487479 w 5284381"/>
                <a:gd name="connsiteY67" fmla="*/ 531628 h 1573619"/>
                <a:gd name="connsiteX68" fmla="*/ 3530009 w 5284381"/>
                <a:gd name="connsiteY68" fmla="*/ 606056 h 1573619"/>
                <a:gd name="connsiteX69" fmla="*/ 3572540 w 5284381"/>
                <a:gd name="connsiteY69" fmla="*/ 616688 h 1573619"/>
                <a:gd name="connsiteX70" fmla="*/ 3604437 w 5284381"/>
                <a:gd name="connsiteY70" fmla="*/ 637954 h 1573619"/>
                <a:gd name="connsiteX71" fmla="*/ 3636335 w 5284381"/>
                <a:gd name="connsiteY71" fmla="*/ 648586 h 1573619"/>
                <a:gd name="connsiteX72" fmla="*/ 3646968 w 5284381"/>
                <a:gd name="connsiteY72" fmla="*/ 680484 h 1573619"/>
                <a:gd name="connsiteX73" fmla="*/ 3668233 w 5284381"/>
                <a:gd name="connsiteY73" fmla="*/ 712381 h 1573619"/>
                <a:gd name="connsiteX74" fmla="*/ 3678865 w 5284381"/>
                <a:gd name="connsiteY74" fmla="*/ 882502 h 1573619"/>
                <a:gd name="connsiteX75" fmla="*/ 3700130 w 5284381"/>
                <a:gd name="connsiteY75" fmla="*/ 914400 h 1573619"/>
                <a:gd name="connsiteX76" fmla="*/ 3763926 w 5284381"/>
                <a:gd name="connsiteY76" fmla="*/ 978195 h 1573619"/>
                <a:gd name="connsiteX77" fmla="*/ 3827721 w 5284381"/>
                <a:gd name="connsiteY77" fmla="*/ 1052623 h 1573619"/>
                <a:gd name="connsiteX78" fmla="*/ 3848986 w 5284381"/>
                <a:gd name="connsiteY78" fmla="*/ 1137684 h 1573619"/>
                <a:gd name="connsiteX79" fmla="*/ 3859619 w 5284381"/>
                <a:gd name="connsiteY79" fmla="*/ 1180214 h 1573619"/>
                <a:gd name="connsiteX80" fmla="*/ 3923414 w 5284381"/>
                <a:gd name="connsiteY80" fmla="*/ 1233377 h 1573619"/>
                <a:gd name="connsiteX81" fmla="*/ 3955312 w 5284381"/>
                <a:gd name="connsiteY81" fmla="*/ 1244009 h 1573619"/>
                <a:gd name="connsiteX82" fmla="*/ 3997842 w 5284381"/>
                <a:gd name="connsiteY82" fmla="*/ 1265275 h 1573619"/>
                <a:gd name="connsiteX83" fmla="*/ 4082902 w 5284381"/>
                <a:gd name="connsiteY83" fmla="*/ 1307805 h 1573619"/>
                <a:gd name="connsiteX84" fmla="*/ 4125433 w 5284381"/>
                <a:gd name="connsiteY84" fmla="*/ 1360968 h 1573619"/>
                <a:gd name="connsiteX85" fmla="*/ 4136065 w 5284381"/>
                <a:gd name="connsiteY85" fmla="*/ 1392865 h 1573619"/>
                <a:gd name="connsiteX86" fmla="*/ 4199861 w 5284381"/>
                <a:gd name="connsiteY86" fmla="*/ 1414130 h 1573619"/>
                <a:gd name="connsiteX87" fmla="*/ 4231758 w 5284381"/>
                <a:gd name="connsiteY87" fmla="*/ 1435395 h 1573619"/>
                <a:gd name="connsiteX88" fmla="*/ 4295554 w 5284381"/>
                <a:gd name="connsiteY88" fmla="*/ 1382233 h 1573619"/>
                <a:gd name="connsiteX89" fmla="*/ 4316819 w 5284381"/>
                <a:gd name="connsiteY89" fmla="*/ 1339702 h 1573619"/>
                <a:gd name="connsiteX90" fmla="*/ 4380614 w 5284381"/>
                <a:gd name="connsiteY90" fmla="*/ 1297172 h 1573619"/>
                <a:gd name="connsiteX91" fmla="*/ 4444409 w 5284381"/>
                <a:gd name="connsiteY91" fmla="*/ 1265275 h 1573619"/>
                <a:gd name="connsiteX92" fmla="*/ 4465674 w 5284381"/>
                <a:gd name="connsiteY92" fmla="*/ 1244009 h 1573619"/>
                <a:gd name="connsiteX93" fmla="*/ 4529470 w 5284381"/>
                <a:gd name="connsiteY93" fmla="*/ 1201479 h 1573619"/>
                <a:gd name="connsiteX94" fmla="*/ 4572000 w 5284381"/>
                <a:gd name="connsiteY94" fmla="*/ 1137684 h 1573619"/>
                <a:gd name="connsiteX95" fmla="*/ 4603898 w 5284381"/>
                <a:gd name="connsiteY95" fmla="*/ 1095154 h 1573619"/>
                <a:gd name="connsiteX96" fmla="*/ 4667693 w 5284381"/>
                <a:gd name="connsiteY96" fmla="*/ 1073888 h 1573619"/>
                <a:gd name="connsiteX97" fmla="*/ 4752754 w 5284381"/>
                <a:gd name="connsiteY97" fmla="*/ 1116419 h 1573619"/>
                <a:gd name="connsiteX98" fmla="*/ 4805916 w 5284381"/>
                <a:gd name="connsiteY98" fmla="*/ 1222744 h 1573619"/>
                <a:gd name="connsiteX99" fmla="*/ 4848447 w 5284381"/>
                <a:gd name="connsiteY99" fmla="*/ 1233377 h 1573619"/>
                <a:gd name="connsiteX100" fmla="*/ 4912242 w 5284381"/>
                <a:gd name="connsiteY100" fmla="*/ 1254642 h 1573619"/>
                <a:gd name="connsiteX101" fmla="*/ 4922874 w 5284381"/>
                <a:gd name="connsiteY101" fmla="*/ 1286540 h 1573619"/>
                <a:gd name="connsiteX102" fmla="*/ 4922874 w 5284381"/>
                <a:gd name="connsiteY102" fmla="*/ 1360968 h 1573619"/>
                <a:gd name="connsiteX103" fmla="*/ 4944140 w 5284381"/>
                <a:gd name="connsiteY103" fmla="*/ 1382233 h 1573619"/>
                <a:gd name="connsiteX104" fmla="*/ 5167423 w 5284381"/>
                <a:gd name="connsiteY104" fmla="*/ 1403498 h 1573619"/>
                <a:gd name="connsiteX105" fmla="*/ 5220586 w 5284381"/>
                <a:gd name="connsiteY105" fmla="*/ 1414130 h 1573619"/>
                <a:gd name="connsiteX106" fmla="*/ 5284381 w 5284381"/>
                <a:gd name="connsiteY106" fmla="*/ 1435395 h 1573619"/>
                <a:gd name="connsiteX0" fmla="*/ 0 w 5284381"/>
                <a:gd name="connsiteY0" fmla="*/ 1073888 h 1573619"/>
                <a:gd name="connsiteX1" fmla="*/ 106080 w 5284381"/>
                <a:gd name="connsiteY1" fmla="*/ 1191897 h 1573619"/>
                <a:gd name="connsiteX2" fmla="*/ 138223 w 5284381"/>
                <a:gd name="connsiteY2" fmla="*/ 1233377 h 1573619"/>
                <a:gd name="connsiteX3" fmla="*/ 287079 w 5284381"/>
                <a:gd name="connsiteY3" fmla="*/ 1350335 h 1573619"/>
                <a:gd name="connsiteX4" fmla="*/ 372140 w 5284381"/>
                <a:gd name="connsiteY4" fmla="*/ 1520456 h 1573619"/>
                <a:gd name="connsiteX5" fmla="*/ 435935 w 5284381"/>
                <a:gd name="connsiteY5" fmla="*/ 1541721 h 1573619"/>
                <a:gd name="connsiteX6" fmla="*/ 457200 w 5284381"/>
                <a:gd name="connsiteY6" fmla="*/ 1573619 h 1573619"/>
                <a:gd name="connsiteX7" fmla="*/ 616688 w 5284381"/>
                <a:gd name="connsiteY7" fmla="*/ 1541721 h 1573619"/>
                <a:gd name="connsiteX8" fmla="*/ 701749 w 5284381"/>
                <a:gd name="connsiteY8" fmla="*/ 1414130 h 1573619"/>
                <a:gd name="connsiteX9" fmla="*/ 712381 w 5284381"/>
                <a:gd name="connsiteY9" fmla="*/ 1382233 h 1573619"/>
                <a:gd name="connsiteX10" fmla="*/ 776177 w 5284381"/>
                <a:gd name="connsiteY10" fmla="*/ 1339702 h 1573619"/>
                <a:gd name="connsiteX11" fmla="*/ 797442 w 5284381"/>
                <a:gd name="connsiteY11" fmla="*/ 1307805 h 1573619"/>
                <a:gd name="connsiteX12" fmla="*/ 808074 w 5284381"/>
                <a:gd name="connsiteY12" fmla="*/ 1275907 h 1573619"/>
                <a:gd name="connsiteX13" fmla="*/ 829340 w 5284381"/>
                <a:gd name="connsiteY13" fmla="*/ 1254642 h 1573619"/>
                <a:gd name="connsiteX14" fmla="*/ 871870 w 5284381"/>
                <a:gd name="connsiteY14" fmla="*/ 1297172 h 1573619"/>
                <a:gd name="connsiteX15" fmla="*/ 988828 w 5284381"/>
                <a:gd name="connsiteY15" fmla="*/ 1350335 h 1573619"/>
                <a:gd name="connsiteX16" fmla="*/ 1052623 w 5284381"/>
                <a:gd name="connsiteY16" fmla="*/ 1392865 h 1573619"/>
                <a:gd name="connsiteX17" fmla="*/ 1084521 w 5284381"/>
                <a:gd name="connsiteY17" fmla="*/ 1414130 h 1573619"/>
                <a:gd name="connsiteX18" fmla="*/ 1095154 w 5284381"/>
                <a:gd name="connsiteY18" fmla="*/ 1446028 h 1573619"/>
                <a:gd name="connsiteX19" fmla="*/ 1137684 w 5284381"/>
                <a:gd name="connsiteY19" fmla="*/ 1435395 h 1573619"/>
                <a:gd name="connsiteX20" fmla="*/ 1254642 w 5284381"/>
                <a:gd name="connsiteY20" fmla="*/ 1360968 h 1573619"/>
                <a:gd name="connsiteX21" fmla="*/ 1286540 w 5284381"/>
                <a:gd name="connsiteY21" fmla="*/ 1329070 h 1573619"/>
                <a:gd name="connsiteX22" fmla="*/ 1339702 w 5284381"/>
                <a:gd name="connsiteY22" fmla="*/ 1318437 h 1573619"/>
                <a:gd name="connsiteX23" fmla="*/ 1371600 w 5284381"/>
                <a:gd name="connsiteY23" fmla="*/ 1307805 h 1573619"/>
                <a:gd name="connsiteX24" fmla="*/ 1403498 w 5284381"/>
                <a:gd name="connsiteY24" fmla="*/ 1286540 h 1573619"/>
                <a:gd name="connsiteX25" fmla="*/ 1446028 w 5284381"/>
                <a:gd name="connsiteY25" fmla="*/ 1190847 h 1573619"/>
                <a:gd name="connsiteX26" fmla="*/ 1488558 w 5284381"/>
                <a:gd name="connsiteY26" fmla="*/ 1180214 h 1573619"/>
                <a:gd name="connsiteX27" fmla="*/ 1520456 w 5284381"/>
                <a:gd name="connsiteY27" fmla="*/ 1169581 h 1573619"/>
                <a:gd name="connsiteX28" fmla="*/ 1616149 w 5284381"/>
                <a:gd name="connsiteY28" fmla="*/ 1180214 h 1573619"/>
                <a:gd name="connsiteX29" fmla="*/ 1658679 w 5284381"/>
                <a:gd name="connsiteY29" fmla="*/ 1297172 h 1573619"/>
                <a:gd name="connsiteX30" fmla="*/ 1796902 w 5284381"/>
                <a:gd name="connsiteY30" fmla="*/ 1371600 h 1573619"/>
                <a:gd name="connsiteX31" fmla="*/ 1818168 w 5284381"/>
                <a:gd name="connsiteY31" fmla="*/ 1392865 h 1573619"/>
                <a:gd name="connsiteX32" fmla="*/ 1881963 w 5284381"/>
                <a:gd name="connsiteY32" fmla="*/ 1414130 h 1573619"/>
                <a:gd name="connsiteX33" fmla="*/ 1945758 w 5284381"/>
                <a:gd name="connsiteY33" fmla="*/ 1403498 h 1573619"/>
                <a:gd name="connsiteX34" fmla="*/ 2030819 w 5284381"/>
                <a:gd name="connsiteY34" fmla="*/ 1307805 h 1573619"/>
                <a:gd name="connsiteX35" fmla="*/ 2073349 w 5284381"/>
                <a:gd name="connsiteY35" fmla="*/ 1275907 h 1573619"/>
                <a:gd name="connsiteX36" fmla="*/ 2137144 w 5284381"/>
                <a:gd name="connsiteY36" fmla="*/ 1212112 h 1573619"/>
                <a:gd name="connsiteX37" fmla="*/ 2190307 w 5284381"/>
                <a:gd name="connsiteY37" fmla="*/ 1127051 h 1573619"/>
                <a:gd name="connsiteX38" fmla="*/ 2211572 w 5284381"/>
                <a:gd name="connsiteY38" fmla="*/ 1095154 h 1573619"/>
                <a:gd name="connsiteX39" fmla="*/ 2243470 w 5284381"/>
                <a:gd name="connsiteY39" fmla="*/ 1063256 h 1573619"/>
                <a:gd name="connsiteX40" fmla="*/ 2286000 w 5284381"/>
                <a:gd name="connsiteY40" fmla="*/ 1010093 h 1573619"/>
                <a:gd name="connsiteX41" fmla="*/ 2328530 w 5284381"/>
                <a:gd name="connsiteY41" fmla="*/ 978195 h 1573619"/>
                <a:gd name="connsiteX42" fmla="*/ 2466754 w 5284381"/>
                <a:gd name="connsiteY42" fmla="*/ 765544 h 1573619"/>
                <a:gd name="connsiteX43" fmla="*/ 2530549 w 5284381"/>
                <a:gd name="connsiteY43" fmla="*/ 659219 h 1573619"/>
                <a:gd name="connsiteX44" fmla="*/ 2594344 w 5284381"/>
                <a:gd name="connsiteY44" fmla="*/ 510363 h 1573619"/>
                <a:gd name="connsiteX45" fmla="*/ 2615609 w 5284381"/>
                <a:gd name="connsiteY45" fmla="*/ 414670 h 1573619"/>
                <a:gd name="connsiteX46" fmla="*/ 2700670 w 5284381"/>
                <a:gd name="connsiteY46" fmla="*/ 350875 h 1573619"/>
                <a:gd name="connsiteX47" fmla="*/ 2785730 w 5284381"/>
                <a:gd name="connsiteY47" fmla="*/ 276447 h 1573619"/>
                <a:gd name="connsiteX48" fmla="*/ 2817628 w 5284381"/>
                <a:gd name="connsiteY48" fmla="*/ 265814 h 1573619"/>
                <a:gd name="connsiteX49" fmla="*/ 2902688 w 5284381"/>
                <a:gd name="connsiteY49" fmla="*/ 223284 h 1573619"/>
                <a:gd name="connsiteX50" fmla="*/ 2977116 w 5284381"/>
                <a:gd name="connsiteY50" fmla="*/ 148856 h 1573619"/>
                <a:gd name="connsiteX51" fmla="*/ 3009014 w 5284381"/>
                <a:gd name="connsiteY51" fmla="*/ 127591 h 1573619"/>
                <a:gd name="connsiteX52" fmla="*/ 3072809 w 5284381"/>
                <a:gd name="connsiteY52" fmla="*/ 85061 h 1573619"/>
                <a:gd name="connsiteX53" fmla="*/ 3157870 w 5284381"/>
                <a:gd name="connsiteY53" fmla="*/ 10633 h 1573619"/>
                <a:gd name="connsiteX54" fmla="*/ 3189768 w 5284381"/>
                <a:gd name="connsiteY54" fmla="*/ 0 h 1573619"/>
                <a:gd name="connsiteX55" fmla="*/ 3232298 w 5284381"/>
                <a:gd name="connsiteY55" fmla="*/ 10633 h 1573619"/>
                <a:gd name="connsiteX56" fmla="*/ 3264195 w 5284381"/>
                <a:gd name="connsiteY56" fmla="*/ 74428 h 1573619"/>
                <a:gd name="connsiteX57" fmla="*/ 3221665 w 5284381"/>
                <a:gd name="connsiteY57" fmla="*/ 138223 h 1573619"/>
                <a:gd name="connsiteX58" fmla="*/ 3232298 w 5284381"/>
                <a:gd name="connsiteY58" fmla="*/ 170121 h 1573619"/>
                <a:gd name="connsiteX59" fmla="*/ 3242930 w 5284381"/>
                <a:gd name="connsiteY59" fmla="*/ 223284 h 1573619"/>
                <a:gd name="connsiteX60" fmla="*/ 3306726 w 5284381"/>
                <a:gd name="connsiteY60" fmla="*/ 287079 h 1573619"/>
                <a:gd name="connsiteX61" fmla="*/ 3338623 w 5284381"/>
                <a:gd name="connsiteY61" fmla="*/ 297712 h 1573619"/>
                <a:gd name="connsiteX62" fmla="*/ 3370521 w 5284381"/>
                <a:gd name="connsiteY62" fmla="*/ 329609 h 1573619"/>
                <a:gd name="connsiteX63" fmla="*/ 3402419 w 5284381"/>
                <a:gd name="connsiteY63" fmla="*/ 340242 h 1573619"/>
                <a:gd name="connsiteX64" fmla="*/ 3423684 w 5284381"/>
                <a:gd name="connsiteY64" fmla="*/ 382772 h 1573619"/>
                <a:gd name="connsiteX65" fmla="*/ 3455581 w 5284381"/>
                <a:gd name="connsiteY65" fmla="*/ 414670 h 1573619"/>
                <a:gd name="connsiteX66" fmla="*/ 3487479 w 5284381"/>
                <a:gd name="connsiteY66" fmla="*/ 531628 h 1573619"/>
                <a:gd name="connsiteX67" fmla="*/ 3530009 w 5284381"/>
                <a:gd name="connsiteY67" fmla="*/ 606056 h 1573619"/>
                <a:gd name="connsiteX68" fmla="*/ 3572540 w 5284381"/>
                <a:gd name="connsiteY68" fmla="*/ 616688 h 1573619"/>
                <a:gd name="connsiteX69" fmla="*/ 3604437 w 5284381"/>
                <a:gd name="connsiteY69" fmla="*/ 637954 h 1573619"/>
                <a:gd name="connsiteX70" fmla="*/ 3636335 w 5284381"/>
                <a:gd name="connsiteY70" fmla="*/ 648586 h 1573619"/>
                <a:gd name="connsiteX71" fmla="*/ 3646968 w 5284381"/>
                <a:gd name="connsiteY71" fmla="*/ 680484 h 1573619"/>
                <a:gd name="connsiteX72" fmla="*/ 3668233 w 5284381"/>
                <a:gd name="connsiteY72" fmla="*/ 712381 h 1573619"/>
                <a:gd name="connsiteX73" fmla="*/ 3678865 w 5284381"/>
                <a:gd name="connsiteY73" fmla="*/ 882502 h 1573619"/>
                <a:gd name="connsiteX74" fmla="*/ 3700130 w 5284381"/>
                <a:gd name="connsiteY74" fmla="*/ 914400 h 1573619"/>
                <a:gd name="connsiteX75" fmla="*/ 3763926 w 5284381"/>
                <a:gd name="connsiteY75" fmla="*/ 978195 h 1573619"/>
                <a:gd name="connsiteX76" fmla="*/ 3827721 w 5284381"/>
                <a:gd name="connsiteY76" fmla="*/ 1052623 h 1573619"/>
                <a:gd name="connsiteX77" fmla="*/ 3848986 w 5284381"/>
                <a:gd name="connsiteY77" fmla="*/ 1137684 h 1573619"/>
                <a:gd name="connsiteX78" fmla="*/ 3859619 w 5284381"/>
                <a:gd name="connsiteY78" fmla="*/ 1180214 h 1573619"/>
                <a:gd name="connsiteX79" fmla="*/ 3923414 w 5284381"/>
                <a:gd name="connsiteY79" fmla="*/ 1233377 h 1573619"/>
                <a:gd name="connsiteX80" fmla="*/ 3955312 w 5284381"/>
                <a:gd name="connsiteY80" fmla="*/ 1244009 h 1573619"/>
                <a:gd name="connsiteX81" fmla="*/ 3997842 w 5284381"/>
                <a:gd name="connsiteY81" fmla="*/ 1265275 h 1573619"/>
                <a:gd name="connsiteX82" fmla="*/ 4082902 w 5284381"/>
                <a:gd name="connsiteY82" fmla="*/ 1307805 h 1573619"/>
                <a:gd name="connsiteX83" fmla="*/ 4125433 w 5284381"/>
                <a:gd name="connsiteY83" fmla="*/ 1360968 h 1573619"/>
                <a:gd name="connsiteX84" fmla="*/ 4136065 w 5284381"/>
                <a:gd name="connsiteY84" fmla="*/ 1392865 h 1573619"/>
                <a:gd name="connsiteX85" fmla="*/ 4199861 w 5284381"/>
                <a:gd name="connsiteY85" fmla="*/ 1414130 h 1573619"/>
                <a:gd name="connsiteX86" fmla="*/ 4231758 w 5284381"/>
                <a:gd name="connsiteY86" fmla="*/ 1435395 h 1573619"/>
                <a:gd name="connsiteX87" fmla="*/ 4295554 w 5284381"/>
                <a:gd name="connsiteY87" fmla="*/ 1382233 h 1573619"/>
                <a:gd name="connsiteX88" fmla="*/ 4316819 w 5284381"/>
                <a:gd name="connsiteY88" fmla="*/ 1339702 h 1573619"/>
                <a:gd name="connsiteX89" fmla="*/ 4380614 w 5284381"/>
                <a:gd name="connsiteY89" fmla="*/ 1297172 h 1573619"/>
                <a:gd name="connsiteX90" fmla="*/ 4444409 w 5284381"/>
                <a:gd name="connsiteY90" fmla="*/ 1265275 h 1573619"/>
                <a:gd name="connsiteX91" fmla="*/ 4465674 w 5284381"/>
                <a:gd name="connsiteY91" fmla="*/ 1244009 h 1573619"/>
                <a:gd name="connsiteX92" fmla="*/ 4529470 w 5284381"/>
                <a:gd name="connsiteY92" fmla="*/ 1201479 h 1573619"/>
                <a:gd name="connsiteX93" fmla="*/ 4572000 w 5284381"/>
                <a:gd name="connsiteY93" fmla="*/ 1137684 h 1573619"/>
                <a:gd name="connsiteX94" fmla="*/ 4603898 w 5284381"/>
                <a:gd name="connsiteY94" fmla="*/ 1095154 h 1573619"/>
                <a:gd name="connsiteX95" fmla="*/ 4667693 w 5284381"/>
                <a:gd name="connsiteY95" fmla="*/ 1073888 h 1573619"/>
                <a:gd name="connsiteX96" fmla="*/ 4752754 w 5284381"/>
                <a:gd name="connsiteY96" fmla="*/ 1116419 h 1573619"/>
                <a:gd name="connsiteX97" fmla="*/ 4805916 w 5284381"/>
                <a:gd name="connsiteY97" fmla="*/ 1222744 h 1573619"/>
                <a:gd name="connsiteX98" fmla="*/ 4848447 w 5284381"/>
                <a:gd name="connsiteY98" fmla="*/ 1233377 h 1573619"/>
                <a:gd name="connsiteX99" fmla="*/ 4912242 w 5284381"/>
                <a:gd name="connsiteY99" fmla="*/ 1254642 h 1573619"/>
                <a:gd name="connsiteX100" fmla="*/ 4922874 w 5284381"/>
                <a:gd name="connsiteY100" fmla="*/ 1286540 h 1573619"/>
                <a:gd name="connsiteX101" fmla="*/ 4922874 w 5284381"/>
                <a:gd name="connsiteY101" fmla="*/ 1360968 h 1573619"/>
                <a:gd name="connsiteX102" fmla="*/ 4944140 w 5284381"/>
                <a:gd name="connsiteY102" fmla="*/ 1382233 h 1573619"/>
                <a:gd name="connsiteX103" fmla="*/ 5167423 w 5284381"/>
                <a:gd name="connsiteY103" fmla="*/ 1403498 h 1573619"/>
                <a:gd name="connsiteX104" fmla="*/ 5220586 w 5284381"/>
                <a:gd name="connsiteY104" fmla="*/ 1414130 h 1573619"/>
                <a:gd name="connsiteX105" fmla="*/ 5284381 w 5284381"/>
                <a:gd name="connsiteY105" fmla="*/ 1435395 h 1573619"/>
                <a:gd name="connsiteX0" fmla="*/ 0 w 5284381"/>
                <a:gd name="connsiteY0" fmla="*/ 1073888 h 1573619"/>
                <a:gd name="connsiteX1" fmla="*/ 106080 w 5284381"/>
                <a:gd name="connsiteY1" fmla="*/ 1191897 h 1573619"/>
                <a:gd name="connsiteX2" fmla="*/ 138223 w 5284381"/>
                <a:gd name="connsiteY2" fmla="*/ 1233377 h 1573619"/>
                <a:gd name="connsiteX3" fmla="*/ 287079 w 5284381"/>
                <a:gd name="connsiteY3" fmla="*/ 1350335 h 1573619"/>
                <a:gd name="connsiteX4" fmla="*/ 372140 w 5284381"/>
                <a:gd name="connsiteY4" fmla="*/ 1520456 h 1573619"/>
                <a:gd name="connsiteX5" fmla="*/ 457200 w 5284381"/>
                <a:gd name="connsiteY5" fmla="*/ 1573619 h 1573619"/>
                <a:gd name="connsiteX6" fmla="*/ 616688 w 5284381"/>
                <a:gd name="connsiteY6" fmla="*/ 1541721 h 1573619"/>
                <a:gd name="connsiteX7" fmla="*/ 701749 w 5284381"/>
                <a:gd name="connsiteY7" fmla="*/ 1414130 h 1573619"/>
                <a:gd name="connsiteX8" fmla="*/ 712381 w 5284381"/>
                <a:gd name="connsiteY8" fmla="*/ 1382233 h 1573619"/>
                <a:gd name="connsiteX9" fmla="*/ 776177 w 5284381"/>
                <a:gd name="connsiteY9" fmla="*/ 1339702 h 1573619"/>
                <a:gd name="connsiteX10" fmla="*/ 797442 w 5284381"/>
                <a:gd name="connsiteY10" fmla="*/ 1307805 h 1573619"/>
                <a:gd name="connsiteX11" fmla="*/ 808074 w 5284381"/>
                <a:gd name="connsiteY11" fmla="*/ 1275907 h 1573619"/>
                <a:gd name="connsiteX12" fmla="*/ 829340 w 5284381"/>
                <a:gd name="connsiteY12" fmla="*/ 1254642 h 1573619"/>
                <a:gd name="connsiteX13" fmla="*/ 871870 w 5284381"/>
                <a:gd name="connsiteY13" fmla="*/ 1297172 h 1573619"/>
                <a:gd name="connsiteX14" fmla="*/ 988828 w 5284381"/>
                <a:gd name="connsiteY14" fmla="*/ 1350335 h 1573619"/>
                <a:gd name="connsiteX15" fmla="*/ 1052623 w 5284381"/>
                <a:gd name="connsiteY15" fmla="*/ 1392865 h 1573619"/>
                <a:gd name="connsiteX16" fmla="*/ 1084521 w 5284381"/>
                <a:gd name="connsiteY16" fmla="*/ 1414130 h 1573619"/>
                <a:gd name="connsiteX17" fmla="*/ 1095154 w 5284381"/>
                <a:gd name="connsiteY17" fmla="*/ 1446028 h 1573619"/>
                <a:gd name="connsiteX18" fmla="*/ 1137684 w 5284381"/>
                <a:gd name="connsiteY18" fmla="*/ 1435395 h 1573619"/>
                <a:gd name="connsiteX19" fmla="*/ 1254642 w 5284381"/>
                <a:gd name="connsiteY19" fmla="*/ 1360968 h 1573619"/>
                <a:gd name="connsiteX20" fmla="*/ 1286540 w 5284381"/>
                <a:gd name="connsiteY20" fmla="*/ 1329070 h 1573619"/>
                <a:gd name="connsiteX21" fmla="*/ 1339702 w 5284381"/>
                <a:gd name="connsiteY21" fmla="*/ 1318437 h 1573619"/>
                <a:gd name="connsiteX22" fmla="*/ 1371600 w 5284381"/>
                <a:gd name="connsiteY22" fmla="*/ 1307805 h 1573619"/>
                <a:gd name="connsiteX23" fmla="*/ 1403498 w 5284381"/>
                <a:gd name="connsiteY23" fmla="*/ 1286540 h 1573619"/>
                <a:gd name="connsiteX24" fmla="*/ 1446028 w 5284381"/>
                <a:gd name="connsiteY24" fmla="*/ 1190847 h 1573619"/>
                <a:gd name="connsiteX25" fmla="*/ 1488558 w 5284381"/>
                <a:gd name="connsiteY25" fmla="*/ 1180214 h 1573619"/>
                <a:gd name="connsiteX26" fmla="*/ 1520456 w 5284381"/>
                <a:gd name="connsiteY26" fmla="*/ 1169581 h 1573619"/>
                <a:gd name="connsiteX27" fmla="*/ 1616149 w 5284381"/>
                <a:gd name="connsiteY27" fmla="*/ 1180214 h 1573619"/>
                <a:gd name="connsiteX28" fmla="*/ 1658679 w 5284381"/>
                <a:gd name="connsiteY28" fmla="*/ 1297172 h 1573619"/>
                <a:gd name="connsiteX29" fmla="*/ 1796902 w 5284381"/>
                <a:gd name="connsiteY29" fmla="*/ 1371600 h 1573619"/>
                <a:gd name="connsiteX30" fmla="*/ 1818168 w 5284381"/>
                <a:gd name="connsiteY30" fmla="*/ 1392865 h 1573619"/>
                <a:gd name="connsiteX31" fmla="*/ 1881963 w 5284381"/>
                <a:gd name="connsiteY31" fmla="*/ 1414130 h 1573619"/>
                <a:gd name="connsiteX32" fmla="*/ 1945758 w 5284381"/>
                <a:gd name="connsiteY32" fmla="*/ 1403498 h 1573619"/>
                <a:gd name="connsiteX33" fmla="*/ 2030819 w 5284381"/>
                <a:gd name="connsiteY33" fmla="*/ 1307805 h 1573619"/>
                <a:gd name="connsiteX34" fmla="*/ 2073349 w 5284381"/>
                <a:gd name="connsiteY34" fmla="*/ 1275907 h 1573619"/>
                <a:gd name="connsiteX35" fmla="*/ 2137144 w 5284381"/>
                <a:gd name="connsiteY35" fmla="*/ 1212112 h 1573619"/>
                <a:gd name="connsiteX36" fmla="*/ 2190307 w 5284381"/>
                <a:gd name="connsiteY36" fmla="*/ 1127051 h 1573619"/>
                <a:gd name="connsiteX37" fmla="*/ 2211572 w 5284381"/>
                <a:gd name="connsiteY37" fmla="*/ 1095154 h 1573619"/>
                <a:gd name="connsiteX38" fmla="*/ 2243470 w 5284381"/>
                <a:gd name="connsiteY38" fmla="*/ 1063256 h 1573619"/>
                <a:gd name="connsiteX39" fmla="*/ 2286000 w 5284381"/>
                <a:gd name="connsiteY39" fmla="*/ 1010093 h 1573619"/>
                <a:gd name="connsiteX40" fmla="*/ 2328530 w 5284381"/>
                <a:gd name="connsiteY40" fmla="*/ 978195 h 1573619"/>
                <a:gd name="connsiteX41" fmla="*/ 2466754 w 5284381"/>
                <a:gd name="connsiteY41" fmla="*/ 765544 h 1573619"/>
                <a:gd name="connsiteX42" fmla="*/ 2530549 w 5284381"/>
                <a:gd name="connsiteY42" fmla="*/ 659219 h 1573619"/>
                <a:gd name="connsiteX43" fmla="*/ 2594344 w 5284381"/>
                <a:gd name="connsiteY43" fmla="*/ 510363 h 1573619"/>
                <a:gd name="connsiteX44" fmla="*/ 2615609 w 5284381"/>
                <a:gd name="connsiteY44" fmla="*/ 414670 h 1573619"/>
                <a:gd name="connsiteX45" fmla="*/ 2700670 w 5284381"/>
                <a:gd name="connsiteY45" fmla="*/ 350875 h 1573619"/>
                <a:gd name="connsiteX46" fmla="*/ 2785730 w 5284381"/>
                <a:gd name="connsiteY46" fmla="*/ 276447 h 1573619"/>
                <a:gd name="connsiteX47" fmla="*/ 2817628 w 5284381"/>
                <a:gd name="connsiteY47" fmla="*/ 265814 h 1573619"/>
                <a:gd name="connsiteX48" fmla="*/ 2902688 w 5284381"/>
                <a:gd name="connsiteY48" fmla="*/ 223284 h 1573619"/>
                <a:gd name="connsiteX49" fmla="*/ 2977116 w 5284381"/>
                <a:gd name="connsiteY49" fmla="*/ 148856 h 1573619"/>
                <a:gd name="connsiteX50" fmla="*/ 3009014 w 5284381"/>
                <a:gd name="connsiteY50" fmla="*/ 127591 h 1573619"/>
                <a:gd name="connsiteX51" fmla="*/ 3072809 w 5284381"/>
                <a:gd name="connsiteY51" fmla="*/ 85061 h 1573619"/>
                <a:gd name="connsiteX52" fmla="*/ 3157870 w 5284381"/>
                <a:gd name="connsiteY52" fmla="*/ 10633 h 1573619"/>
                <a:gd name="connsiteX53" fmla="*/ 3189768 w 5284381"/>
                <a:gd name="connsiteY53" fmla="*/ 0 h 1573619"/>
                <a:gd name="connsiteX54" fmla="*/ 3232298 w 5284381"/>
                <a:gd name="connsiteY54" fmla="*/ 10633 h 1573619"/>
                <a:gd name="connsiteX55" fmla="*/ 3264195 w 5284381"/>
                <a:gd name="connsiteY55" fmla="*/ 74428 h 1573619"/>
                <a:gd name="connsiteX56" fmla="*/ 3221665 w 5284381"/>
                <a:gd name="connsiteY56" fmla="*/ 138223 h 1573619"/>
                <a:gd name="connsiteX57" fmla="*/ 3232298 w 5284381"/>
                <a:gd name="connsiteY57" fmla="*/ 170121 h 1573619"/>
                <a:gd name="connsiteX58" fmla="*/ 3242930 w 5284381"/>
                <a:gd name="connsiteY58" fmla="*/ 223284 h 1573619"/>
                <a:gd name="connsiteX59" fmla="*/ 3306726 w 5284381"/>
                <a:gd name="connsiteY59" fmla="*/ 287079 h 1573619"/>
                <a:gd name="connsiteX60" fmla="*/ 3338623 w 5284381"/>
                <a:gd name="connsiteY60" fmla="*/ 297712 h 1573619"/>
                <a:gd name="connsiteX61" fmla="*/ 3370521 w 5284381"/>
                <a:gd name="connsiteY61" fmla="*/ 329609 h 1573619"/>
                <a:gd name="connsiteX62" fmla="*/ 3402419 w 5284381"/>
                <a:gd name="connsiteY62" fmla="*/ 340242 h 1573619"/>
                <a:gd name="connsiteX63" fmla="*/ 3423684 w 5284381"/>
                <a:gd name="connsiteY63" fmla="*/ 382772 h 1573619"/>
                <a:gd name="connsiteX64" fmla="*/ 3455581 w 5284381"/>
                <a:gd name="connsiteY64" fmla="*/ 414670 h 1573619"/>
                <a:gd name="connsiteX65" fmla="*/ 3487479 w 5284381"/>
                <a:gd name="connsiteY65" fmla="*/ 531628 h 1573619"/>
                <a:gd name="connsiteX66" fmla="*/ 3530009 w 5284381"/>
                <a:gd name="connsiteY66" fmla="*/ 606056 h 1573619"/>
                <a:gd name="connsiteX67" fmla="*/ 3572540 w 5284381"/>
                <a:gd name="connsiteY67" fmla="*/ 616688 h 1573619"/>
                <a:gd name="connsiteX68" fmla="*/ 3604437 w 5284381"/>
                <a:gd name="connsiteY68" fmla="*/ 637954 h 1573619"/>
                <a:gd name="connsiteX69" fmla="*/ 3636335 w 5284381"/>
                <a:gd name="connsiteY69" fmla="*/ 648586 h 1573619"/>
                <a:gd name="connsiteX70" fmla="*/ 3646968 w 5284381"/>
                <a:gd name="connsiteY70" fmla="*/ 680484 h 1573619"/>
                <a:gd name="connsiteX71" fmla="*/ 3668233 w 5284381"/>
                <a:gd name="connsiteY71" fmla="*/ 712381 h 1573619"/>
                <a:gd name="connsiteX72" fmla="*/ 3678865 w 5284381"/>
                <a:gd name="connsiteY72" fmla="*/ 882502 h 1573619"/>
                <a:gd name="connsiteX73" fmla="*/ 3700130 w 5284381"/>
                <a:gd name="connsiteY73" fmla="*/ 914400 h 1573619"/>
                <a:gd name="connsiteX74" fmla="*/ 3763926 w 5284381"/>
                <a:gd name="connsiteY74" fmla="*/ 978195 h 1573619"/>
                <a:gd name="connsiteX75" fmla="*/ 3827721 w 5284381"/>
                <a:gd name="connsiteY75" fmla="*/ 1052623 h 1573619"/>
                <a:gd name="connsiteX76" fmla="*/ 3848986 w 5284381"/>
                <a:gd name="connsiteY76" fmla="*/ 1137684 h 1573619"/>
                <a:gd name="connsiteX77" fmla="*/ 3859619 w 5284381"/>
                <a:gd name="connsiteY77" fmla="*/ 1180214 h 1573619"/>
                <a:gd name="connsiteX78" fmla="*/ 3923414 w 5284381"/>
                <a:gd name="connsiteY78" fmla="*/ 1233377 h 1573619"/>
                <a:gd name="connsiteX79" fmla="*/ 3955312 w 5284381"/>
                <a:gd name="connsiteY79" fmla="*/ 1244009 h 1573619"/>
                <a:gd name="connsiteX80" fmla="*/ 3997842 w 5284381"/>
                <a:gd name="connsiteY80" fmla="*/ 1265275 h 1573619"/>
                <a:gd name="connsiteX81" fmla="*/ 4082902 w 5284381"/>
                <a:gd name="connsiteY81" fmla="*/ 1307805 h 1573619"/>
                <a:gd name="connsiteX82" fmla="*/ 4125433 w 5284381"/>
                <a:gd name="connsiteY82" fmla="*/ 1360968 h 1573619"/>
                <a:gd name="connsiteX83" fmla="*/ 4136065 w 5284381"/>
                <a:gd name="connsiteY83" fmla="*/ 1392865 h 1573619"/>
                <a:gd name="connsiteX84" fmla="*/ 4199861 w 5284381"/>
                <a:gd name="connsiteY84" fmla="*/ 1414130 h 1573619"/>
                <a:gd name="connsiteX85" fmla="*/ 4231758 w 5284381"/>
                <a:gd name="connsiteY85" fmla="*/ 1435395 h 1573619"/>
                <a:gd name="connsiteX86" fmla="*/ 4295554 w 5284381"/>
                <a:gd name="connsiteY86" fmla="*/ 1382233 h 1573619"/>
                <a:gd name="connsiteX87" fmla="*/ 4316819 w 5284381"/>
                <a:gd name="connsiteY87" fmla="*/ 1339702 h 1573619"/>
                <a:gd name="connsiteX88" fmla="*/ 4380614 w 5284381"/>
                <a:gd name="connsiteY88" fmla="*/ 1297172 h 1573619"/>
                <a:gd name="connsiteX89" fmla="*/ 4444409 w 5284381"/>
                <a:gd name="connsiteY89" fmla="*/ 1265275 h 1573619"/>
                <a:gd name="connsiteX90" fmla="*/ 4465674 w 5284381"/>
                <a:gd name="connsiteY90" fmla="*/ 1244009 h 1573619"/>
                <a:gd name="connsiteX91" fmla="*/ 4529470 w 5284381"/>
                <a:gd name="connsiteY91" fmla="*/ 1201479 h 1573619"/>
                <a:gd name="connsiteX92" fmla="*/ 4572000 w 5284381"/>
                <a:gd name="connsiteY92" fmla="*/ 1137684 h 1573619"/>
                <a:gd name="connsiteX93" fmla="*/ 4603898 w 5284381"/>
                <a:gd name="connsiteY93" fmla="*/ 1095154 h 1573619"/>
                <a:gd name="connsiteX94" fmla="*/ 4667693 w 5284381"/>
                <a:gd name="connsiteY94" fmla="*/ 1073888 h 1573619"/>
                <a:gd name="connsiteX95" fmla="*/ 4752754 w 5284381"/>
                <a:gd name="connsiteY95" fmla="*/ 1116419 h 1573619"/>
                <a:gd name="connsiteX96" fmla="*/ 4805916 w 5284381"/>
                <a:gd name="connsiteY96" fmla="*/ 1222744 h 1573619"/>
                <a:gd name="connsiteX97" fmla="*/ 4848447 w 5284381"/>
                <a:gd name="connsiteY97" fmla="*/ 1233377 h 1573619"/>
                <a:gd name="connsiteX98" fmla="*/ 4912242 w 5284381"/>
                <a:gd name="connsiteY98" fmla="*/ 1254642 h 1573619"/>
                <a:gd name="connsiteX99" fmla="*/ 4922874 w 5284381"/>
                <a:gd name="connsiteY99" fmla="*/ 1286540 h 1573619"/>
                <a:gd name="connsiteX100" fmla="*/ 4922874 w 5284381"/>
                <a:gd name="connsiteY100" fmla="*/ 1360968 h 1573619"/>
                <a:gd name="connsiteX101" fmla="*/ 4944140 w 5284381"/>
                <a:gd name="connsiteY101" fmla="*/ 1382233 h 1573619"/>
                <a:gd name="connsiteX102" fmla="*/ 5167423 w 5284381"/>
                <a:gd name="connsiteY102" fmla="*/ 1403498 h 1573619"/>
                <a:gd name="connsiteX103" fmla="*/ 5220586 w 5284381"/>
                <a:gd name="connsiteY103" fmla="*/ 1414130 h 1573619"/>
                <a:gd name="connsiteX104" fmla="*/ 5284381 w 5284381"/>
                <a:gd name="connsiteY104" fmla="*/ 1435395 h 1573619"/>
                <a:gd name="connsiteX0" fmla="*/ 0 w 5284381"/>
                <a:gd name="connsiteY0" fmla="*/ 1073888 h 1559442"/>
                <a:gd name="connsiteX1" fmla="*/ 106080 w 5284381"/>
                <a:gd name="connsiteY1" fmla="*/ 1191897 h 1559442"/>
                <a:gd name="connsiteX2" fmla="*/ 138223 w 5284381"/>
                <a:gd name="connsiteY2" fmla="*/ 1233377 h 1559442"/>
                <a:gd name="connsiteX3" fmla="*/ 287079 w 5284381"/>
                <a:gd name="connsiteY3" fmla="*/ 1350335 h 1559442"/>
                <a:gd name="connsiteX4" fmla="*/ 372140 w 5284381"/>
                <a:gd name="connsiteY4" fmla="*/ 1520456 h 1559442"/>
                <a:gd name="connsiteX5" fmla="*/ 616688 w 5284381"/>
                <a:gd name="connsiteY5" fmla="*/ 1541721 h 1559442"/>
                <a:gd name="connsiteX6" fmla="*/ 701749 w 5284381"/>
                <a:gd name="connsiteY6" fmla="*/ 1414130 h 1559442"/>
                <a:gd name="connsiteX7" fmla="*/ 712381 w 5284381"/>
                <a:gd name="connsiteY7" fmla="*/ 1382233 h 1559442"/>
                <a:gd name="connsiteX8" fmla="*/ 776177 w 5284381"/>
                <a:gd name="connsiteY8" fmla="*/ 1339702 h 1559442"/>
                <a:gd name="connsiteX9" fmla="*/ 797442 w 5284381"/>
                <a:gd name="connsiteY9" fmla="*/ 1307805 h 1559442"/>
                <a:gd name="connsiteX10" fmla="*/ 808074 w 5284381"/>
                <a:gd name="connsiteY10" fmla="*/ 1275907 h 1559442"/>
                <a:gd name="connsiteX11" fmla="*/ 829340 w 5284381"/>
                <a:gd name="connsiteY11" fmla="*/ 1254642 h 1559442"/>
                <a:gd name="connsiteX12" fmla="*/ 871870 w 5284381"/>
                <a:gd name="connsiteY12" fmla="*/ 1297172 h 1559442"/>
                <a:gd name="connsiteX13" fmla="*/ 988828 w 5284381"/>
                <a:gd name="connsiteY13" fmla="*/ 1350335 h 1559442"/>
                <a:gd name="connsiteX14" fmla="*/ 1052623 w 5284381"/>
                <a:gd name="connsiteY14" fmla="*/ 1392865 h 1559442"/>
                <a:gd name="connsiteX15" fmla="*/ 1084521 w 5284381"/>
                <a:gd name="connsiteY15" fmla="*/ 1414130 h 1559442"/>
                <a:gd name="connsiteX16" fmla="*/ 1095154 w 5284381"/>
                <a:gd name="connsiteY16" fmla="*/ 1446028 h 1559442"/>
                <a:gd name="connsiteX17" fmla="*/ 1137684 w 5284381"/>
                <a:gd name="connsiteY17" fmla="*/ 1435395 h 1559442"/>
                <a:gd name="connsiteX18" fmla="*/ 1254642 w 5284381"/>
                <a:gd name="connsiteY18" fmla="*/ 1360968 h 1559442"/>
                <a:gd name="connsiteX19" fmla="*/ 1286540 w 5284381"/>
                <a:gd name="connsiteY19" fmla="*/ 1329070 h 1559442"/>
                <a:gd name="connsiteX20" fmla="*/ 1339702 w 5284381"/>
                <a:gd name="connsiteY20" fmla="*/ 1318437 h 1559442"/>
                <a:gd name="connsiteX21" fmla="*/ 1371600 w 5284381"/>
                <a:gd name="connsiteY21" fmla="*/ 1307805 h 1559442"/>
                <a:gd name="connsiteX22" fmla="*/ 1403498 w 5284381"/>
                <a:gd name="connsiteY22" fmla="*/ 1286540 h 1559442"/>
                <a:gd name="connsiteX23" fmla="*/ 1446028 w 5284381"/>
                <a:gd name="connsiteY23" fmla="*/ 1190847 h 1559442"/>
                <a:gd name="connsiteX24" fmla="*/ 1488558 w 5284381"/>
                <a:gd name="connsiteY24" fmla="*/ 1180214 h 1559442"/>
                <a:gd name="connsiteX25" fmla="*/ 1520456 w 5284381"/>
                <a:gd name="connsiteY25" fmla="*/ 1169581 h 1559442"/>
                <a:gd name="connsiteX26" fmla="*/ 1616149 w 5284381"/>
                <a:gd name="connsiteY26" fmla="*/ 1180214 h 1559442"/>
                <a:gd name="connsiteX27" fmla="*/ 1658679 w 5284381"/>
                <a:gd name="connsiteY27" fmla="*/ 1297172 h 1559442"/>
                <a:gd name="connsiteX28" fmla="*/ 1796902 w 5284381"/>
                <a:gd name="connsiteY28" fmla="*/ 1371600 h 1559442"/>
                <a:gd name="connsiteX29" fmla="*/ 1818168 w 5284381"/>
                <a:gd name="connsiteY29" fmla="*/ 1392865 h 1559442"/>
                <a:gd name="connsiteX30" fmla="*/ 1881963 w 5284381"/>
                <a:gd name="connsiteY30" fmla="*/ 1414130 h 1559442"/>
                <a:gd name="connsiteX31" fmla="*/ 1945758 w 5284381"/>
                <a:gd name="connsiteY31" fmla="*/ 1403498 h 1559442"/>
                <a:gd name="connsiteX32" fmla="*/ 2030819 w 5284381"/>
                <a:gd name="connsiteY32" fmla="*/ 1307805 h 1559442"/>
                <a:gd name="connsiteX33" fmla="*/ 2073349 w 5284381"/>
                <a:gd name="connsiteY33" fmla="*/ 1275907 h 1559442"/>
                <a:gd name="connsiteX34" fmla="*/ 2137144 w 5284381"/>
                <a:gd name="connsiteY34" fmla="*/ 1212112 h 1559442"/>
                <a:gd name="connsiteX35" fmla="*/ 2190307 w 5284381"/>
                <a:gd name="connsiteY35" fmla="*/ 1127051 h 1559442"/>
                <a:gd name="connsiteX36" fmla="*/ 2211572 w 5284381"/>
                <a:gd name="connsiteY36" fmla="*/ 1095154 h 1559442"/>
                <a:gd name="connsiteX37" fmla="*/ 2243470 w 5284381"/>
                <a:gd name="connsiteY37" fmla="*/ 1063256 h 1559442"/>
                <a:gd name="connsiteX38" fmla="*/ 2286000 w 5284381"/>
                <a:gd name="connsiteY38" fmla="*/ 1010093 h 1559442"/>
                <a:gd name="connsiteX39" fmla="*/ 2328530 w 5284381"/>
                <a:gd name="connsiteY39" fmla="*/ 978195 h 1559442"/>
                <a:gd name="connsiteX40" fmla="*/ 2466754 w 5284381"/>
                <a:gd name="connsiteY40" fmla="*/ 765544 h 1559442"/>
                <a:gd name="connsiteX41" fmla="*/ 2530549 w 5284381"/>
                <a:gd name="connsiteY41" fmla="*/ 659219 h 1559442"/>
                <a:gd name="connsiteX42" fmla="*/ 2594344 w 5284381"/>
                <a:gd name="connsiteY42" fmla="*/ 510363 h 1559442"/>
                <a:gd name="connsiteX43" fmla="*/ 2615609 w 5284381"/>
                <a:gd name="connsiteY43" fmla="*/ 414670 h 1559442"/>
                <a:gd name="connsiteX44" fmla="*/ 2700670 w 5284381"/>
                <a:gd name="connsiteY44" fmla="*/ 350875 h 1559442"/>
                <a:gd name="connsiteX45" fmla="*/ 2785730 w 5284381"/>
                <a:gd name="connsiteY45" fmla="*/ 276447 h 1559442"/>
                <a:gd name="connsiteX46" fmla="*/ 2817628 w 5284381"/>
                <a:gd name="connsiteY46" fmla="*/ 265814 h 1559442"/>
                <a:gd name="connsiteX47" fmla="*/ 2902688 w 5284381"/>
                <a:gd name="connsiteY47" fmla="*/ 223284 h 1559442"/>
                <a:gd name="connsiteX48" fmla="*/ 2977116 w 5284381"/>
                <a:gd name="connsiteY48" fmla="*/ 148856 h 1559442"/>
                <a:gd name="connsiteX49" fmla="*/ 3009014 w 5284381"/>
                <a:gd name="connsiteY49" fmla="*/ 127591 h 1559442"/>
                <a:gd name="connsiteX50" fmla="*/ 3072809 w 5284381"/>
                <a:gd name="connsiteY50" fmla="*/ 85061 h 1559442"/>
                <a:gd name="connsiteX51" fmla="*/ 3157870 w 5284381"/>
                <a:gd name="connsiteY51" fmla="*/ 10633 h 1559442"/>
                <a:gd name="connsiteX52" fmla="*/ 3189768 w 5284381"/>
                <a:gd name="connsiteY52" fmla="*/ 0 h 1559442"/>
                <a:gd name="connsiteX53" fmla="*/ 3232298 w 5284381"/>
                <a:gd name="connsiteY53" fmla="*/ 10633 h 1559442"/>
                <a:gd name="connsiteX54" fmla="*/ 3264195 w 5284381"/>
                <a:gd name="connsiteY54" fmla="*/ 74428 h 1559442"/>
                <a:gd name="connsiteX55" fmla="*/ 3221665 w 5284381"/>
                <a:gd name="connsiteY55" fmla="*/ 138223 h 1559442"/>
                <a:gd name="connsiteX56" fmla="*/ 3232298 w 5284381"/>
                <a:gd name="connsiteY56" fmla="*/ 170121 h 1559442"/>
                <a:gd name="connsiteX57" fmla="*/ 3242930 w 5284381"/>
                <a:gd name="connsiteY57" fmla="*/ 223284 h 1559442"/>
                <a:gd name="connsiteX58" fmla="*/ 3306726 w 5284381"/>
                <a:gd name="connsiteY58" fmla="*/ 287079 h 1559442"/>
                <a:gd name="connsiteX59" fmla="*/ 3338623 w 5284381"/>
                <a:gd name="connsiteY59" fmla="*/ 297712 h 1559442"/>
                <a:gd name="connsiteX60" fmla="*/ 3370521 w 5284381"/>
                <a:gd name="connsiteY60" fmla="*/ 329609 h 1559442"/>
                <a:gd name="connsiteX61" fmla="*/ 3402419 w 5284381"/>
                <a:gd name="connsiteY61" fmla="*/ 340242 h 1559442"/>
                <a:gd name="connsiteX62" fmla="*/ 3423684 w 5284381"/>
                <a:gd name="connsiteY62" fmla="*/ 382772 h 1559442"/>
                <a:gd name="connsiteX63" fmla="*/ 3455581 w 5284381"/>
                <a:gd name="connsiteY63" fmla="*/ 414670 h 1559442"/>
                <a:gd name="connsiteX64" fmla="*/ 3487479 w 5284381"/>
                <a:gd name="connsiteY64" fmla="*/ 531628 h 1559442"/>
                <a:gd name="connsiteX65" fmla="*/ 3530009 w 5284381"/>
                <a:gd name="connsiteY65" fmla="*/ 606056 h 1559442"/>
                <a:gd name="connsiteX66" fmla="*/ 3572540 w 5284381"/>
                <a:gd name="connsiteY66" fmla="*/ 616688 h 1559442"/>
                <a:gd name="connsiteX67" fmla="*/ 3604437 w 5284381"/>
                <a:gd name="connsiteY67" fmla="*/ 637954 h 1559442"/>
                <a:gd name="connsiteX68" fmla="*/ 3636335 w 5284381"/>
                <a:gd name="connsiteY68" fmla="*/ 648586 h 1559442"/>
                <a:gd name="connsiteX69" fmla="*/ 3646968 w 5284381"/>
                <a:gd name="connsiteY69" fmla="*/ 680484 h 1559442"/>
                <a:gd name="connsiteX70" fmla="*/ 3668233 w 5284381"/>
                <a:gd name="connsiteY70" fmla="*/ 712381 h 1559442"/>
                <a:gd name="connsiteX71" fmla="*/ 3678865 w 5284381"/>
                <a:gd name="connsiteY71" fmla="*/ 882502 h 1559442"/>
                <a:gd name="connsiteX72" fmla="*/ 3700130 w 5284381"/>
                <a:gd name="connsiteY72" fmla="*/ 914400 h 1559442"/>
                <a:gd name="connsiteX73" fmla="*/ 3763926 w 5284381"/>
                <a:gd name="connsiteY73" fmla="*/ 978195 h 1559442"/>
                <a:gd name="connsiteX74" fmla="*/ 3827721 w 5284381"/>
                <a:gd name="connsiteY74" fmla="*/ 1052623 h 1559442"/>
                <a:gd name="connsiteX75" fmla="*/ 3848986 w 5284381"/>
                <a:gd name="connsiteY75" fmla="*/ 1137684 h 1559442"/>
                <a:gd name="connsiteX76" fmla="*/ 3859619 w 5284381"/>
                <a:gd name="connsiteY76" fmla="*/ 1180214 h 1559442"/>
                <a:gd name="connsiteX77" fmla="*/ 3923414 w 5284381"/>
                <a:gd name="connsiteY77" fmla="*/ 1233377 h 1559442"/>
                <a:gd name="connsiteX78" fmla="*/ 3955312 w 5284381"/>
                <a:gd name="connsiteY78" fmla="*/ 1244009 h 1559442"/>
                <a:gd name="connsiteX79" fmla="*/ 3997842 w 5284381"/>
                <a:gd name="connsiteY79" fmla="*/ 1265275 h 1559442"/>
                <a:gd name="connsiteX80" fmla="*/ 4082902 w 5284381"/>
                <a:gd name="connsiteY80" fmla="*/ 1307805 h 1559442"/>
                <a:gd name="connsiteX81" fmla="*/ 4125433 w 5284381"/>
                <a:gd name="connsiteY81" fmla="*/ 1360968 h 1559442"/>
                <a:gd name="connsiteX82" fmla="*/ 4136065 w 5284381"/>
                <a:gd name="connsiteY82" fmla="*/ 1392865 h 1559442"/>
                <a:gd name="connsiteX83" fmla="*/ 4199861 w 5284381"/>
                <a:gd name="connsiteY83" fmla="*/ 1414130 h 1559442"/>
                <a:gd name="connsiteX84" fmla="*/ 4231758 w 5284381"/>
                <a:gd name="connsiteY84" fmla="*/ 1435395 h 1559442"/>
                <a:gd name="connsiteX85" fmla="*/ 4295554 w 5284381"/>
                <a:gd name="connsiteY85" fmla="*/ 1382233 h 1559442"/>
                <a:gd name="connsiteX86" fmla="*/ 4316819 w 5284381"/>
                <a:gd name="connsiteY86" fmla="*/ 1339702 h 1559442"/>
                <a:gd name="connsiteX87" fmla="*/ 4380614 w 5284381"/>
                <a:gd name="connsiteY87" fmla="*/ 1297172 h 1559442"/>
                <a:gd name="connsiteX88" fmla="*/ 4444409 w 5284381"/>
                <a:gd name="connsiteY88" fmla="*/ 1265275 h 1559442"/>
                <a:gd name="connsiteX89" fmla="*/ 4465674 w 5284381"/>
                <a:gd name="connsiteY89" fmla="*/ 1244009 h 1559442"/>
                <a:gd name="connsiteX90" fmla="*/ 4529470 w 5284381"/>
                <a:gd name="connsiteY90" fmla="*/ 1201479 h 1559442"/>
                <a:gd name="connsiteX91" fmla="*/ 4572000 w 5284381"/>
                <a:gd name="connsiteY91" fmla="*/ 1137684 h 1559442"/>
                <a:gd name="connsiteX92" fmla="*/ 4603898 w 5284381"/>
                <a:gd name="connsiteY92" fmla="*/ 1095154 h 1559442"/>
                <a:gd name="connsiteX93" fmla="*/ 4667693 w 5284381"/>
                <a:gd name="connsiteY93" fmla="*/ 1073888 h 1559442"/>
                <a:gd name="connsiteX94" fmla="*/ 4752754 w 5284381"/>
                <a:gd name="connsiteY94" fmla="*/ 1116419 h 1559442"/>
                <a:gd name="connsiteX95" fmla="*/ 4805916 w 5284381"/>
                <a:gd name="connsiteY95" fmla="*/ 1222744 h 1559442"/>
                <a:gd name="connsiteX96" fmla="*/ 4848447 w 5284381"/>
                <a:gd name="connsiteY96" fmla="*/ 1233377 h 1559442"/>
                <a:gd name="connsiteX97" fmla="*/ 4912242 w 5284381"/>
                <a:gd name="connsiteY97" fmla="*/ 1254642 h 1559442"/>
                <a:gd name="connsiteX98" fmla="*/ 4922874 w 5284381"/>
                <a:gd name="connsiteY98" fmla="*/ 1286540 h 1559442"/>
                <a:gd name="connsiteX99" fmla="*/ 4922874 w 5284381"/>
                <a:gd name="connsiteY99" fmla="*/ 1360968 h 1559442"/>
                <a:gd name="connsiteX100" fmla="*/ 4944140 w 5284381"/>
                <a:gd name="connsiteY100" fmla="*/ 1382233 h 1559442"/>
                <a:gd name="connsiteX101" fmla="*/ 5167423 w 5284381"/>
                <a:gd name="connsiteY101" fmla="*/ 1403498 h 1559442"/>
                <a:gd name="connsiteX102" fmla="*/ 5220586 w 5284381"/>
                <a:gd name="connsiteY102" fmla="*/ 1414130 h 1559442"/>
                <a:gd name="connsiteX103" fmla="*/ 5284381 w 5284381"/>
                <a:gd name="connsiteY103" fmla="*/ 1435395 h 1559442"/>
                <a:gd name="connsiteX0" fmla="*/ 0 w 5178301"/>
                <a:gd name="connsiteY0" fmla="*/ 1191897 h 1559442"/>
                <a:gd name="connsiteX1" fmla="*/ 32143 w 5178301"/>
                <a:gd name="connsiteY1" fmla="*/ 1233377 h 1559442"/>
                <a:gd name="connsiteX2" fmla="*/ 180999 w 5178301"/>
                <a:gd name="connsiteY2" fmla="*/ 1350335 h 1559442"/>
                <a:gd name="connsiteX3" fmla="*/ 266060 w 5178301"/>
                <a:gd name="connsiteY3" fmla="*/ 1520456 h 1559442"/>
                <a:gd name="connsiteX4" fmla="*/ 510608 w 5178301"/>
                <a:gd name="connsiteY4" fmla="*/ 1541721 h 1559442"/>
                <a:gd name="connsiteX5" fmla="*/ 595669 w 5178301"/>
                <a:gd name="connsiteY5" fmla="*/ 1414130 h 1559442"/>
                <a:gd name="connsiteX6" fmla="*/ 606301 w 5178301"/>
                <a:gd name="connsiteY6" fmla="*/ 1382233 h 1559442"/>
                <a:gd name="connsiteX7" fmla="*/ 670097 w 5178301"/>
                <a:gd name="connsiteY7" fmla="*/ 1339702 h 1559442"/>
                <a:gd name="connsiteX8" fmla="*/ 691362 w 5178301"/>
                <a:gd name="connsiteY8" fmla="*/ 1307805 h 1559442"/>
                <a:gd name="connsiteX9" fmla="*/ 701994 w 5178301"/>
                <a:gd name="connsiteY9" fmla="*/ 1275907 h 1559442"/>
                <a:gd name="connsiteX10" fmla="*/ 723260 w 5178301"/>
                <a:gd name="connsiteY10" fmla="*/ 1254642 h 1559442"/>
                <a:gd name="connsiteX11" fmla="*/ 765790 w 5178301"/>
                <a:gd name="connsiteY11" fmla="*/ 1297172 h 1559442"/>
                <a:gd name="connsiteX12" fmla="*/ 882748 w 5178301"/>
                <a:gd name="connsiteY12" fmla="*/ 1350335 h 1559442"/>
                <a:gd name="connsiteX13" fmla="*/ 946543 w 5178301"/>
                <a:gd name="connsiteY13" fmla="*/ 1392865 h 1559442"/>
                <a:gd name="connsiteX14" fmla="*/ 978441 w 5178301"/>
                <a:gd name="connsiteY14" fmla="*/ 1414130 h 1559442"/>
                <a:gd name="connsiteX15" fmla="*/ 989074 w 5178301"/>
                <a:gd name="connsiteY15" fmla="*/ 1446028 h 1559442"/>
                <a:gd name="connsiteX16" fmla="*/ 1031604 w 5178301"/>
                <a:gd name="connsiteY16" fmla="*/ 1435395 h 1559442"/>
                <a:gd name="connsiteX17" fmla="*/ 1148562 w 5178301"/>
                <a:gd name="connsiteY17" fmla="*/ 1360968 h 1559442"/>
                <a:gd name="connsiteX18" fmla="*/ 1180460 w 5178301"/>
                <a:gd name="connsiteY18" fmla="*/ 1329070 h 1559442"/>
                <a:gd name="connsiteX19" fmla="*/ 1233622 w 5178301"/>
                <a:gd name="connsiteY19" fmla="*/ 1318437 h 1559442"/>
                <a:gd name="connsiteX20" fmla="*/ 1265520 w 5178301"/>
                <a:gd name="connsiteY20" fmla="*/ 1307805 h 1559442"/>
                <a:gd name="connsiteX21" fmla="*/ 1297418 w 5178301"/>
                <a:gd name="connsiteY21" fmla="*/ 1286540 h 1559442"/>
                <a:gd name="connsiteX22" fmla="*/ 1339948 w 5178301"/>
                <a:gd name="connsiteY22" fmla="*/ 1190847 h 1559442"/>
                <a:gd name="connsiteX23" fmla="*/ 1382478 w 5178301"/>
                <a:gd name="connsiteY23" fmla="*/ 1180214 h 1559442"/>
                <a:gd name="connsiteX24" fmla="*/ 1414376 w 5178301"/>
                <a:gd name="connsiteY24" fmla="*/ 1169581 h 1559442"/>
                <a:gd name="connsiteX25" fmla="*/ 1510069 w 5178301"/>
                <a:gd name="connsiteY25" fmla="*/ 1180214 h 1559442"/>
                <a:gd name="connsiteX26" fmla="*/ 1552599 w 5178301"/>
                <a:gd name="connsiteY26" fmla="*/ 1297172 h 1559442"/>
                <a:gd name="connsiteX27" fmla="*/ 1690822 w 5178301"/>
                <a:gd name="connsiteY27" fmla="*/ 1371600 h 1559442"/>
                <a:gd name="connsiteX28" fmla="*/ 1712088 w 5178301"/>
                <a:gd name="connsiteY28" fmla="*/ 1392865 h 1559442"/>
                <a:gd name="connsiteX29" fmla="*/ 1775883 w 5178301"/>
                <a:gd name="connsiteY29" fmla="*/ 1414130 h 1559442"/>
                <a:gd name="connsiteX30" fmla="*/ 1839678 w 5178301"/>
                <a:gd name="connsiteY30" fmla="*/ 1403498 h 1559442"/>
                <a:gd name="connsiteX31" fmla="*/ 1924739 w 5178301"/>
                <a:gd name="connsiteY31" fmla="*/ 1307805 h 1559442"/>
                <a:gd name="connsiteX32" fmla="*/ 1967269 w 5178301"/>
                <a:gd name="connsiteY32" fmla="*/ 1275907 h 1559442"/>
                <a:gd name="connsiteX33" fmla="*/ 2031064 w 5178301"/>
                <a:gd name="connsiteY33" fmla="*/ 1212112 h 1559442"/>
                <a:gd name="connsiteX34" fmla="*/ 2084227 w 5178301"/>
                <a:gd name="connsiteY34" fmla="*/ 1127051 h 1559442"/>
                <a:gd name="connsiteX35" fmla="*/ 2105492 w 5178301"/>
                <a:gd name="connsiteY35" fmla="*/ 1095154 h 1559442"/>
                <a:gd name="connsiteX36" fmla="*/ 2137390 w 5178301"/>
                <a:gd name="connsiteY36" fmla="*/ 1063256 h 1559442"/>
                <a:gd name="connsiteX37" fmla="*/ 2179920 w 5178301"/>
                <a:gd name="connsiteY37" fmla="*/ 1010093 h 1559442"/>
                <a:gd name="connsiteX38" fmla="*/ 2222450 w 5178301"/>
                <a:gd name="connsiteY38" fmla="*/ 978195 h 1559442"/>
                <a:gd name="connsiteX39" fmla="*/ 2360674 w 5178301"/>
                <a:gd name="connsiteY39" fmla="*/ 765544 h 1559442"/>
                <a:gd name="connsiteX40" fmla="*/ 2424469 w 5178301"/>
                <a:gd name="connsiteY40" fmla="*/ 659219 h 1559442"/>
                <a:gd name="connsiteX41" fmla="*/ 2488264 w 5178301"/>
                <a:gd name="connsiteY41" fmla="*/ 510363 h 1559442"/>
                <a:gd name="connsiteX42" fmla="*/ 2509529 w 5178301"/>
                <a:gd name="connsiteY42" fmla="*/ 414670 h 1559442"/>
                <a:gd name="connsiteX43" fmla="*/ 2594590 w 5178301"/>
                <a:gd name="connsiteY43" fmla="*/ 350875 h 1559442"/>
                <a:gd name="connsiteX44" fmla="*/ 2679650 w 5178301"/>
                <a:gd name="connsiteY44" fmla="*/ 276447 h 1559442"/>
                <a:gd name="connsiteX45" fmla="*/ 2711548 w 5178301"/>
                <a:gd name="connsiteY45" fmla="*/ 265814 h 1559442"/>
                <a:gd name="connsiteX46" fmla="*/ 2796608 w 5178301"/>
                <a:gd name="connsiteY46" fmla="*/ 223284 h 1559442"/>
                <a:gd name="connsiteX47" fmla="*/ 2871036 w 5178301"/>
                <a:gd name="connsiteY47" fmla="*/ 148856 h 1559442"/>
                <a:gd name="connsiteX48" fmla="*/ 2902934 w 5178301"/>
                <a:gd name="connsiteY48" fmla="*/ 127591 h 1559442"/>
                <a:gd name="connsiteX49" fmla="*/ 2966729 w 5178301"/>
                <a:gd name="connsiteY49" fmla="*/ 85061 h 1559442"/>
                <a:gd name="connsiteX50" fmla="*/ 3051790 w 5178301"/>
                <a:gd name="connsiteY50" fmla="*/ 10633 h 1559442"/>
                <a:gd name="connsiteX51" fmla="*/ 3083688 w 5178301"/>
                <a:gd name="connsiteY51" fmla="*/ 0 h 1559442"/>
                <a:gd name="connsiteX52" fmla="*/ 3126218 w 5178301"/>
                <a:gd name="connsiteY52" fmla="*/ 10633 h 1559442"/>
                <a:gd name="connsiteX53" fmla="*/ 3158115 w 5178301"/>
                <a:gd name="connsiteY53" fmla="*/ 74428 h 1559442"/>
                <a:gd name="connsiteX54" fmla="*/ 3115585 w 5178301"/>
                <a:gd name="connsiteY54" fmla="*/ 138223 h 1559442"/>
                <a:gd name="connsiteX55" fmla="*/ 3126218 w 5178301"/>
                <a:gd name="connsiteY55" fmla="*/ 170121 h 1559442"/>
                <a:gd name="connsiteX56" fmla="*/ 3136850 w 5178301"/>
                <a:gd name="connsiteY56" fmla="*/ 223284 h 1559442"/>
                <a:gd name="connsiteX57" fmla="*/ 3200646 w 5178301"/>
                <a:gd name="connsiteY57" fmla="*/ 287079 h 1559442"/>
                <a:gd name="connsiteX58" fmla="*/ 3232543 w 5178301"/>
                <a:gd name="connsiteY58" fmla="*/ 297712 h 1559442"/>
                <a:gd name="connsiteX59" fmla="*/ 3264441 w 5178301"/>
                <a:gd name="connsiteY59" fmla="*/ 329609 h 1559442"/>
                <a:gd name="connsiteX60" fmla="*/ 3296339 w 5178301"/>
                <a:gd name="connsiteY60" fmla="*/ 340242 h 1559442"/>
                <a:gd name="connsiteX61" fmla="*/ 3317604 w 5178301"/>
                <a:gd name="connsiteY61" fmla="*/ 382772 h 1559442"/>
                <a:gd name="connsiteX62" fmla="*/ 3349501 w 5178301"/>
                <a:gd name="connsiteY62" fmla="*/ 414670 h 1559442"/>
                <a:gd name="connsiteX63" fmla="*/ 3381399 w 5178301"/>
                <a:gd name="connsiteY63" fmla="*/ 531628 h 1559442"/>
                <a:gd name="connsiteX64" fmla="*/ 3423929 w 5178301"/>
                <a:gd name="connsiteY64" fmla="*/ 606056 h 1559442"/>
                <a:gd name="connsiteX65" fmla="*/ 3466460 w 5178301"/>
                <a:gd name="connsiteY65" fmla="*/ 616688 h 1559442"/>
                <a:gd name="connsiteX66" fmla="*/ 3498357 w 5178301"/>
                <a:gd name="connsiteY66" fmla="*/ 637954 h 1559442"/>
                <a:gd name="connsiteX67" fmla="*/ 3530255 w 5178301"/>
                <a:gd name="connsiteY67" fmla="*/ 648586 h 1559442"/>
                <a:gd name="connsiteX68" fmla="*/ 3540888 w 5178301"/>
                <a:gd name="connsiteY68" fmla="*/ 680484 h 1559442"/>
                <a:gd name="connsiteX69" fmla="*/ 3562153 w 5178301"/>
                <a:gd name="connsiteY69" fmla="*/ 712381 h 1559442"/>
                <a:gd name="connsiteX70" fmla="*/ 3572785 w 5178301"/>
                <a:gd name="connsiteY70" fmla="*/ 882502 h 1559442"/>
                <a:gd name="connsiteX71" fmla="*/ 3594050 w 5178301"/>
                <a:gd name="connsiteY71" fmla="*/ 914400 h 1559442"/>
                <a:gd name="connsiteX72" fmla="*/ 3657846 w 5178301"/>
                <a:gd name="connsiteY72" fmla="*/ 978195 h 1559442"/>
                <a:gd name="connsiteX73" fmla="*/ 3721641 w 5178301"/>
                <a:gd name="connsiteY73" fmla="*/ 1052623 h 1559442"/>
                <a:gd name="connsiteX74" fmla="*/ 3742906 w 5178301"/>
                <a:gd name="connsiteY74" fmla="*/ 1137684 h 1559442"/>
                <a:gd name="connsiteX75" fmla="*/ 3753539 w 5178301"/>
                <a:gd name="connsiteY75" fmla="*/ 1180214 h 1559442"/>
                <a:gd name="connsiteX76" fmla="*/ 3817334 w 5178301"/>
                <a:gd name="connsiteY76" fmla="*/ 1233377 h 1559442"/>
                <a:gd name="connsiteX77" fmla="*/ 3849232 w 5178301"/>
                <a:gd name="connsiteY77" fmla="*/ 1244009 h 1559442"/>
                <a:gd name="connsiteX78" fmla="*/ 3891762 w 5178301"/>
                <a:gd name="connsiteY78" fmla="*/ 1265275 h 1559442"/>
                <a:gd name="connsiteX79" fmla="*/ 3976822 w 5178301"/>
                <a:gd name="connsiteY79" fmla="*/ 1307805 h 1559442"/>
                <a:gd name="connsiteX80" fmla="*/ 4019353 w 5178301"/>
                <a:gd name="connsiteY80" fmla="*/ 1360968 h 1559442"/>
                <a:gd name="connsiteX81" fmla="*/ 4029985 w 5178301"/>
                <a:gd name="connsiteY81" fmla="*/ 1392865 h 1559442"/>
                <a:gd name="connsiteX82" fmla="*/ 4093781 w 5178301"/>
                <a:gd name="connsiteY82" fmla="*/ 1414130 h 1559442"/>
                <a:gd name="connsiteX83" fmla="*/ 4125678 w 5178301"/>
                <a:gd name="connsiteY83" fmla="*/ 1435395 h 1559442"/>
                <a:gd name="connsiteX84" fmla="*/ 4189474 w 5178301"/>
                <a:gd name="connsiteY84" fmla="*/ 1382233 h 1559442"/>
                <a:gd name="connsiteX85" fmla="*/ 4210739 w 5178301"/>
                <a:gd name="connsiteY85" fmla="*/ 1339702 h 1559442"/>
                <a:gd name="connsiteX86" fmla="*/ 4274534 w 5178301"/>
                <a:gd name="connsiteY86" fmla="*/ 1297172 h 1559442"/>
                <a:gd name="connsiteX87" fmla="*/ 4338329 w 5178301"/>
                <a:gd name="connsiteY87" fmla="*/ 1265275 h 1559442"/>
                <a:gd name="connsiteX88" fmla="*/ 4359594 w 5178301"/>
                <a:gd name="connsiteY88" fmla="*/ 1244009 h 1559442"/>
                <a:gd name="connsiteX89" fmla="*/ 4423390 w 5178301"/>
                <a:gd name="connsiteY89" fmla="*/ 1201479 h 1559442"/>
                <a:gd name="connsiteX90" fmla="*/ 4465920 w 5178301"/>
                <a:gd name="connsiteY90" fmla="*/ 1137684 h 1559442"/>
                <a:gd name="connsiteX91" fmla="*/ 4497818 w 5178301"/>
                <a:gd name="connsiteY91" fmla="*/ 1095154 h 1559442"/>
                <a:gd name="connsiteX92" fmla="*/ 4561613 w 5178301"/>
                <a:gd name="connsiteY92" fmla="*/ 1073888 h 1559442"/>
                <a:gd name="connsiteX93" fmla="*/ 4646674 w 5178301"/>
                <a:gd name="connsiteY93" fmla="*/ 1116419 h 1559442"/>
                <a:gd name="connsiteX94" fmla="*/ 4699836 w 5178301"/>
                <a:gd name="connsiteY94" fmla="*/ 1222744 h 1559442"/>
                <a:gd name="connsiteX95" fmla="*/ 4742367 w 5178301"/>
                <a:gd name="connsiteY95" fmla="*/ 1233377 h 1559442"/>
                <a:gd name="connsiteX96" fmla="*/ 4806162 w 5178301"/>
                <a:gd name="connsiteY96" fmla="*/ 1254642 h 1559442"/>
                <a:gd name="connsiteX97" fmla="*/ 4816794 w 5178301"/>
                <a:gd name="connsiteY97" fmla="*/ 1286540 h 1559442"/>
                <a:gd name="connsiteX98" fmla="*/ 4816794 w 5178301"/>
                <a:gd name="connsiteY98" fmla="*/ 1360968 h 1559442"/>
                <a:gd name="connsiteX99" fmla="*/ 4838060 w 5178301"/>
                <a:gd name="connsiteY99" fmla="*/ 1382233 h 1559442"/>
                <a:gd name="connsiteX100" fmla="*/ 5061343 w 5178301"/>
                <a:gd name="connsiteY100" fmla="*/ 1403498 h 1559442"/>
                <a:gd name="connsiteX101" fmla="*/ 5114506 w 5178301"/>
                <a:gd name="connsiteY101" fmla="*/ 1414130 h 1559442"/>
                <a:gd name="connsiteX102" fmla="*/ 5178301 w 5178301"/>
                <a:gd name="connsiteY102" fmla="*/ 1435395 h 1559442"/>
                <a:gd name="connsiteX0" fmla="*/ 0 w 5178301"/>
                <a:gd name="connsiteY0" fmla="*/ 1191897 h 1559442"/>
                <a:gd name="connsiteX1" fmla="*/ 180999 w 5178301"/>
                <a:gd name="connsiteY1" fmla="*/ 1350335 h 1559442"/>
                <a:gd name="connsiteX2" fmla="*/ 266060 w 5178301"/>
                <a:gd name="connsiteY2" fmla="*/ 1520456 h 1559442"/>
                <a:gd name="connsiteX3" fmla="*/ 510608 w 5178301"/>
                <a:gd name="connsiteY3" fmla="*/ 1541721 h 1559442"/>
                <a:gd name="connsiteX4" fmla="*/ 595669 w 5178301"/>
                <a:gd name="connsiteY4" fmla="*/ 1414130 h 1559442"/>
                <a:gd name="connsiteX5" fmla="*/ 606301 w 5178301"/>
                <a:gd name="connsiteY5" fmla="*/ 1382233 h 1559442"/>
                <a:gd name="connsiteX6" fmla="*/ 670097 w 5178301"/>
                <a:gd name="connsiteY6" fmla="*/ 1339702 h 1559442"/>
                <a:gd name="connsiteX7" fmla="*/ 691362 w 5178301"/>
                <a:gd name="connsiteY7" fmla="*/ 1307805 h 1559442"/>
                <a:gd name="connsiteX8" fmla="*/ 701994 w 5178301"/>
                <a:gd name="connsiteY8" fmla="*/ 1275907 h 1559442"/>
                <a:gd name="connsiteX9" fmla="*/ 723260 w 5178301"/>
                <a:gd name="connsiteY9" fmla="*/ 1254642 h 1559442"/>
                <a:gd name="connsiteX10" fmla="*/ 765790 w 5178301"/>
                <a:gd name="connsiteY10" fmla="*/ 1297172 h 1559442"/>
                <a:gd name="connsiteX11" fmla="*/ 882748 w 5178301"/>
                <a:gd name="connsiteY11" fmla="*/ 1350335 h 1559442"/>
                <a:gd name="connsiteX12" fmla="*/ 946543 w 5178301"/>
                <a:gd name="connsiteY12" fmla="*/ 1392865 h 1559442"/>
                <a:gd name="connsiteX13" fmla="*/ 978441 w 5178301"/>
                <a:gd name="connsiteY13" fmla="*/ 1414130 h 1559442"/>
                <a:gd name="connsiteX14" fmla="*/ 989074 w 5178301"/>
                <a:gd name="connsiteY14" fmla="*/ 1446028 h 1559442"/>
                <a:gd name="connsiteX15" fmla="*/ 1031604 w 5178301"/>
                <a:gd name="connsiteY15" fmla="*/ 1435395 h 1559442"/>
                <a:gd name="connsiteX16" fmla="*/ 1148562 w 5178301"/>
                <a:gd name="connsiteY16" fmla="*/ 1360968 h 1559442"/>
                <a:gd name="connsiteX17" fmla="*/ 1180460 w 5178301"/>
                <a:gd name="connsiteY17" fmla="*/ 1329070 h 1559442"/>
                <a:gd name="connsiteX18" fmla="*/ 1233622 w 5178301"/>
                <a:gd name="connsiteY18" fmla="*/ 1318437 h 1559442"/>
                <a:gd name="connsiteX19" fmla="*/ 1265520 w 5178301"/>
                <a:gd name="connsiteY19" fmla="*/ 1307805 h 1559442"/>
                <a:gd name="connsiteX20" fmla="*/ 1297418 w 5178301"/>
                <a:gd name="connsiteY20" fmla="*/ 1286540 h 1559442"/>
                <a:gd name="connsiteX21" fmla="*/ 1339948 w 5178301"/>
                <a:gd name="connsiteY21" fmla="*/ 1190847 h 1559442"/>
                <a:gd name="connsiteX22" fmla="*/ 1382478 w 5178301"/>
                <a:gd name="connsiteY22" fmla="*/ 1180214 h 1559442"/>
                <a:gd name="connsiteX23" fmla="*/ 1414376 w 5178301"/>
                <a:gd name="connsiteY23" fmla="*/ 1169581 h 1559442"/>
                <a:gd name="connsiteX24" fmla="*/ 1510069 w 5178301"/>
                <a:gd name="connsiteY24" fmla="*/ 1180214 h 1559442"/>
                <a:gd name="connsiteX25" fmla="*/ 1552599 w 5178301"/>
                <a:gd name="connsiteY25" fmla="*/ 1297172 h 1559442"/>
                <a:gd name="connsiteX26" fmla="*/ 1690822 w 5178301"/>
                <a:gd name="connsiteY26" fmla="*/ 1371600 h 1559442"/>
                <a:gd name="connsiteX27" fmla="*/ 1712088 w 5178301"/>
                <a:gd name="connsiteY27" fmla="*/ 1392865 h 1559442"/>
                <a:gd name="connsiteX28" fmla="*/ 1775883 w 5178301"/>
                <a:gd name="connsiteY28" fmla="*/ 1414130 h 1559442"/>
                <a:gd name="connsiteX29" fmla="*/ 1839678 w 5178301"/>
                <a:gd name="connsiteY29" fmla="*/ 1403498 h 1559442"/>
                <a:gd name="connsiteX30" fmla="*/ 1924739 w 5178301"/>
                <a:gd name="connsiteY30" fmla="*/ 1307805 h 1559442"/>
                <a:gd name="connsiteX31" fmla="*/ 1967269 w 5178301"/>
                <a:gd name="connsiteY31" fmla="*/ 1275907 h 1559442"/>
                <a:gd name="connsiteX32" fmla="*/ 2031064 w 5178301"/>
                <a:gd name="connsiteY32" fmla="*/ 1212112 h 1559442"/>
                <a:gd name="connsiteX33" fmla="*/ 2084227 w 5178301"/>
                <a:gd name="connsiteY33" fmla="*/ 1127051 h 1559442"/>
                <a:gd name="connsiteX34" fmla="*/ 2105492 w 5178301"/>
                <a:gd name="connsiteY34" fmla="*/ 1095154 h 1559442"/>
                <a:gd name="connsiteX35" fmla="*/ 2137390 w 5178301"/>
                <a:gd name="connsiteY35" fmla="*/ 1063256 h 1559442"/>
                <a:gd name="connsiteX36" fmla="*/ 2179920 w 5178301"/>
                <a:gd name="connsiteY36" fmla="*/ 1010093 h 1559442"/>
                <a:gd name="connsiteX37" fmla="*/ 2222450 w 5178301"/>
                <a:gd name="connsiteY37" fmla="*/ 978195 h 1559442"/>
                <a:gd name="connsiteX38" fmla="*/ 2360674 w 5178301"/>
                <a:gd name="connsiteY38" fmla="*/ 765544 h 1559442"/>
                <a:gd name="connsiteX39" fmla="*/ 2424469 w 5178301"/>
                <a:gd name="connsiteY39" fmla="*/ 659219 h 1559442"/>
                <a:gd name="connsiteX40" fmla="*/ 2488264 w 5178301"/>
                <a:gd name="connsiteY40" fmla="*/ 510363 h 1559442"/>
                <a:gd name="connsiteX41" fmla="*/ 2509529 w 5178301"/>
                <a:gd name="connsiteY41" fmla="*/ 414670 h 1559442"/>
                <a:gd name="connsiteX42" fmla="*/ 2594590 w 5178301"/>
                <a:gd name="connsiteY42" fmla="*/ 350875 h 1559442"/>
                <a:gd name="connsiteX43" fmla="*/ 2679650 w 5178301"/>
                <a:gd name="connsiteY43" fmla="*/ 276447 h 1559442"/>
                <a:gd name="connsiteX44" fmla="*/ 2711548 w 5178301"/>
                <a:gd name="connsiteY44" fmla="*/ 265814 h 1559442"/>
                <a:gd name="connsiteX45" fmla="*/ 2796608 w 5178301"/>
                <a:gd name="connsiteY45" fmla="*/ 223284 h 1559442"/>
                <a:gd name="connsiteX46" fmla="*/ 2871036 w 5178301"/>
                <a:gd name="connsiteY46" fmla="*/ 148856 h 1559442"/>
                <a:gd name="connsiteX47" fmla="*/ 2902934 w 5178301"/>
                <a:gd name="connsiteY47" fmla="*/ 127591 h 1559442"/>
                <a:gd name="connsiteX48" fmla="*/ 2966729 w 5178301"/>
                <a:gd name="connsiteY48" fmla="*/ 85061 h 1559442"/>
                <a:gd name="connsiteX49" fmla="*/ 3051790 w 5178301"/>
                <a:gd name="connsiteY49" fmla="*/ 10633 h 1559442"/>
                <a:gd name="connsiteX50" fmla="*/ 3083688 w 5178301"/>
                <a:gd name="connsiteY50" fmla="*/ 0 h 1559442"/>
                <a:gd name="connsiteX51" fmla="*/ 3126218 w 5178301"/>
                <a:gd name="connsiteY51" fmla="*/ 10633 h 1559442"/>
                <a:gd name="connsiteX52" fmla="*/ 3158115 w 5178301"/>
                <a:gd name="connsiteY52" fmla="*/ 74428 h 1559442"/>
                <a:gd name="connsiteX53" fmla="*/ 3115585 w 5178301"/>
                <a:gd name="connsiteY53" fmla="*/ 138223 h 1559442"/>
                <a:gd name="connsiteX54" fmla="*/ 3126218 w 5178301"/>
                <a:gd name="connsiteY54" fmla="*/ 170121 h 1559442"/>
                <a:gd name="connsiteX55" fmla="*/ 3136850 w 5178301"/>
                <a:gd name="connsiteY55" fmla="*/ 223284 h 1559442"/>
                <a:gd name="connsiteX56" fmla="*/ 3200646 w 5178301"/>
                <a:gd name="connsiteY56" fmla="*/ 287079 h 1559442"/>
                <a:gd name="connsiteX57" fmla="*/ 3232543 w 5178301"/>
                <a:gd name="connsiteY57" fmla="*/ 297712 h 1559442"/>
                <a:gd name="connsiteX58" fmla="*/ 3264441 w 5178301"/>
                <a:gd name="connsiteY58" fmla="*/ 329609 h 1559442"/>
                <a:gd name="connsiteX59" fmla="*/ 3296339 w 5178301"/>
                <a:gd name="connsiteY59" fmla="*/ 340242 h 1559442"/>
                <a:gd name="connsiteX60" fmla="*/ 3317604 w 5178301"/>
                <a:gd name="connsiteY60" fmla="*/ 382772 h 1559442"/>
                <a:gd name="connsiteX61" fmla="*/ 3349501 w 5178301"/>
                <a:gd name="connsiteY61" fmla="*/ 414670 h 1559442"/>
                <a:gd name="connsiteX62" fmla="*/ 3381399 w 5178301"/>
                <a:gd name="connsiteY62" fmla="*/ 531628 h 1559442"/>
                <a:gd name="connsiteX63" fmla="*/ 3423929 w 5178301"/>
                <a:gd name="connsiteY63" fmla="*/ 606056 h 1559442"/>
                <a:gd name="connsiteX64" fmla="*/ 3466460 w 5178301"/>
                <a:gd name="connsiteY64" fmla="*/ 616688 h 1559442"/>
                <a:gd name="connsiteX65" fmla="*/ 3498357 w 5178301"/>
                <a:gd name="connsiteY65" fmla="*/ 637954 h 1559442"/>
                <a:gd name="connsiteX66" fmla="*/ 3530255 w 5178301"/>
                <a:gd name="connsiteY66" fmla="*/ 648586 h 1559442"/>
                <a:gd name="connsiteX67" fmla="*/ 3540888 w 5178301"/>
                <a:gd name="connsiteY67" fmla="*/ 680484 h 1559442"/>
                <a:gd name="connsiteX68" fmla="*/ 3562153 w 5178301"/>
                <a:gd name="connsiteY68" fmla="*/ 712381 h 1559442"/>
                <a:gd name="connsiteX69" fmla="*/ 3572785 w 5178301"/>
                <a:gd name="connsiteY69" fmla="*/ 882502 h 1559442"/>
                <a:gd name="connsiteX70" fmla="*/ 3594050 w 5178301"/>
                <a:gd name="connsiteY70" fmla="*/ 914400 h 1559442"/>
                <a:gd name="connsiteX71" fmla="*/ 3657846 w 5178301"/>
                <a:gd name="connsiteY71" fmla="*/ 978195 h 1559442"/>
                <a:gd name="connsiteX72" fmla="*/ 3721641 w 5178301"/>
                <a:gd name="connsiteY72" fmla="*/ 1052623 h 1559442"/>
                <a:gd name="connsiteX73" fmla="*/ 3742906 w 5178301"/>
                <a:gd name="connsiteY73" fmla="*/ 1137684 h 1559442"/>
                <a:gd name="connsiteX74" fmla="*/ 3753539 w 5178301"/>
                <a:gd name="connsiteY74" fmla="*/ 1180214 h 1559442"/>
                <a:gd name="connsiteX75" fmla="*/ 3817334 w 5178301"/>
                <a:gd name="connsiteY75" fmla="*/ 1233377 h 1559442"/>
                <a:gd name="connsiteX76" fmla="*/ 3849232 w 5178301"/>
                <a:gd name="connsiteY76" fmla="*/ 1244009 h 1559442"/>
                <a:gd name="connsiteX77" fmla="*/ 3891762 w 5178301"/>
                <a:gd name="connsiteY77" fmla="*/ 1265275 h 1559442"/>
                <a:gd name="connsiteX78" fmla="*/ 3976822 w 5178301"/>
                <a:gd name="connsiteY78" fmla="*/ 1307805 h 1559442"/>
                <a:gd name="connsiteX79" fmla="*/ 4019353 w 5178301"/>
                <a:gd name="connsiteY79" fmla="*/ 1360968 h 1559442"/>
                <a:gd name="connsiteX80" fmla="*/ 4029985 w 5178301"/>
                <a:gd name="connsiteY80" fmla="*/ 1392865 h 1559442"/>
                <a:gd name="connsiteX81" fmla="*/ 4093781 w 5178301"/>
                <a:gd name="connsiteY81" fmla="*/ 1414130 h 1559442"/>
                <a:gd name="connsiteX82" fmla="*/ 4125678 w 5178301"/>
                <a:gd name="connsiteY82" fmla="*/ 1435395 h 1559442"/>
                <a:gd name="connsiteX83" fmla="*/ 4189474 w 5178301"/>
                <a:gd name="connsiteY83" fmla="*/ 1382233 h 1559442"/>
                <a:gd name="connsiteX84" fmla="*/ 4210739 w 5178301"/>
                <a:gd name="connsiteY84" fmla="*/ 1339702 h 1559442"/>
                <a:gd name="connsiteX85" fmla="*/ 4274534 w 5178301"/>
                <a:gd name="connsiteY85" fmla="*/ 1297172 h 1559442"/>
                <a:gd name="connsiteX86" fmla="*/ 4338329 w 5178301"/>
                <a:gd name="connsiteY86" fmla="*/ 1265275 h 1559442"/>
                <a:gd name="connsiteX87" fmla="*/ 4359594 w 5178301"/>
                <a:gd name="connsiteY87" fmla="*/ 1244009 h 1559442"/>
                <a:gd name="connsiteX88" fmla="*/ 4423390 w 5178301"/>
                <a:gd name="connsiteY88" fmla="*/ 1201479 h 1559442"/>
                <a:gd name="connsiteX89" fmla="*/ 4465920 w 5178301"/>
                <a:gd name="connsiteY89" fmla="*/ 1137684 h 1559442"/>
                <a:gd name="connsiteX90" fmla="*/ 4497818 w 5178301"/>
                <a:gd name="connsiteY90" fmla="*/ 1095154 h 1559442"/>
                <a:gd name="connsiteX91" fmla="*/ 4561613 w 5178301"/>
                <a:gd name="connsiteY91" fmla="*/ 1073888 h 1559442"/>
                <a:gd name="connsiteX92" fmla="*/ 4646674 w 5178301"/>
                <a:gd name="connsiteY92" fmla="*/ 1116419 h 1559442"/>
                <a:gd name="connsiteX93" fmla="*/ 4699836 w 5178301"/>
                <a:gd name="connsiteY93" fmla="*/ 1222744 h 1559442"/>
                <a:gd name="connsiteX94" fmla="*/ 4742367 w 5178301"/>
                <a:gd name="connsiteY94" fmla="*/ 1233377 h 1559442"/>
                <a:gd name="connsiteX95" fmla="*/ 4806162 w 5178301"/>
                <a:gd name="connsiteY95" fmla="*/ 1254642 h 1559442"/>
                <a:gd name="connsiteX96" fmla="*/ 4816794 w 5178301"/>
                <a:gd name="connsiteY96" fmla="*/ 1286540 h 1559442"/>
                <a:gd name="connsiteX97" fmla="*/ 4816794 w 5178301"/>
                <a:gd name="connsiteY97" fmla="*/ 1360968 h 1559442"/>
                <a:gd name="connsiteX98" fmla="*/ 4838060 w 5178301"/>
                <a:gd name="connsiteY98" fmla="*/ 1382233 h 1559442"/>
                <a:gd name="connsiteX99" fmla="*/ 5061343 w 5178301"/>
                <a:gd name="connsiteY99" fmla="*/ 1403498 h 1559442"/>
                <a:gd name="connsiteX100" fmla="*/ 5114506 w 5178301"/>
                <a:gd name="connsiteY100" fmla="*/ 1414130 h 1559442"/>
                <a:gd name="connsiteX101" fmla="*/ 5178301 w 5178301"/>
                <a:gd name="connsiteY101" fmla="*/ 1435395 h 1559442"/>
                <a:gd name="connsiteX0" fmla="*/ 0 w 4997302"/>
                <a:gd name="connsiteY0" fmla="*/ 1350335 h 1559442"/>
                <a:gd name="connsiteX1" fmla="*/ 85061 w 4997302"/>
                <a:gd name="connsiteY1" fmla="*/ 1520456 h 1559442"/>
                <a:gd name="connsiteX2" fmla="*/ 329609 w 4997302"/>
                <a:gd name="connsiteY2" fmla="*/ 1541721 h 1559442"/>
                <a:gd name="connsiteX3" fmla="*/ 414670 w 4997302"/>
                <a:gd name="connsiteY3" fmla="*/ 1414130 h 1559442"/>
                <a:gd name="connsiteX4" fmla="*/ 425302 w 4997302"/>
                <a:gd name="connsiteY4" fmla="*/ 1382233 h 1559442"/>
                <a:gd name="connsiteX5" fmla="*/ 489098 w 4997302"/>
                <a:gd name="connsiteY5" fmla="*/ 1339702 h 1559442"/>
                <a:gd name="connsiteX6" fmla="*/ 510363 w 4997302"/>
                <a:gd name="connsiteY6" fmla="*/ 1307805 h 1559442"/>
                <a:gd name="connsiteX7" fmla="*/ 520995 w 4997302"/>
                <a:gd name="connsiteY7" fmla="*/ 1275907 h 1559442"/>
                <a:gd name="connsiteX8" fmla="*/ 542261 w 4997302"/>
                <a:gd name="connsiteY8" fmla="*/ 1254642 h 1559442"/>
                <a:gd name="connsiteX9" fmla="*/ 584791 w 4997302"/>
                <a:gd name="connsiteY9" fmla="*/ 1297172 h 1559442"/>
                <a:gd name="connsiteX10" fmla="*/ 701749 w 4997302"/>
                <a:gd name="connsiteY10" fmla="*/ 1350335 h 1559442"/>
                <a:gd name="connsiteX11" fmla="*/ 765544 w 4997302"/>
                <a:gd name="connsiteY11" fmla="*/ 1392865 h 1559442"/>
                <a:gd name="connsiteX12" fmla="*/ 797442 w 4997302"/>
                <a:gd name="connsiteY12" fmla="*/ 1414130 h 1559442"/>
                <a:gd name="connsiteX13" fmla="*/ 808075 w 4997302"/>
                <a:gd name="connsiteY13" fmla="*/ 1446028 h 1559442"/>
                <a:gd name="connsiteX14" fmla="*/ 850605 w 4997302"/>
                <a:gd name="connsiteY14" fmla="*/ 1435395 h 1559442"/>
                <a:gd name="connsiteX15" fmla="*/ 967563 w 4997302"/>
                <a:gd name="connsiteY15" fmla="*/ 1360968 h 1559442"/>
                <a:gd name="connsiteX16" fmla="*/ 999461 w 4997302"/>
                <a:gd name="connsiteY16" fmla="*/ 1329070 h 1559442"/>
                <a:gd name="connsiteX17" fmla="*/ 1052623 w 4997302"/>
                <a:gd name="connsiteY17" fmla="*/ 1318437 h 1559442"/>
                <a:gd name="connsiteX18" fmla="*/ 1084521 w 4997302"/>
                <a:gd name="connsiteY18" fmla="*/ 1307805 h 1559442"/>
                <a:gd name="connsiteX19" fmla="*/ 1116419 w 4997302"/>
                <a:gd name="connsiteY19" fmla="*/ 1286540 h 1559442"/>
                <a:gd name="connsiteX20" fmla="*/ 1158949 w 4997302"/>
                <a:gd name="connsiteY20" fmla="*/ 1190847 h 1559442"/>
                <a:gd name="connsiteX21" fmla="*/ 1201479 w 4997302"/>
                <a:gd name="connsiteY21" fmla="*/ 1180214 h 1559442"/>
                <a:gd name="connsiteX22" fmla="*/ 1233377 w 4997302"/>
                <a:gd name="connsiteY22" fmla="*/ 1169581 h 1559442"/>
                <a:gd name="connsiteX23" fmla="*/ 1329070 w 4997302"/>
                <a:gd name="connsiteY23" fmla="*/ 1180214 h 1559442"/>
                <a:gd name="connsiteX24" fmla="*/ 1371600 w 4997302"/>
                <a:gd name="connsiteY24" fmla="*/ 1297172 h 1559442"/>
                <a:gd name="connsiteX25" fmla="*/ 1509823 w 4997302"/>
                <a:gd name="connsiteY25" fmla="*/ 1371600 h 1559442"/>
                <a:gd name="connsiteX26" fmla="*/ 1531089 w 4997302"/>
                <a:gd name="connsiteY26" fmla="*/ 1392865 h 1559442"/>
                <a:gd name="connsiteX27" fmla="*/ 1594884 w 4997302"/>
                <a:gd name="connsiteY27" fmla="*/ 1414130 h 1559442"/>
                <a:gd name="connsiteX28" fmla="*/ 1658679 w 4997302"/>
                <a:gd name="connsiteY28" fmla="*/ 1403498 h 1559442"/>
                <a:gd name="connsiteX29" fmla="*/ 1743740 w 4997302"/>
                <a:gd name="connsiteY29" fmla="*/ 1307805 h 1559442"/>
                <a:gd name="connsiteX30" fmla="*/ 1786270 w 4997302"/>
                <a:gd name="connsiteY30" fmla="*/ 1275907 h 1559442"/>
                <a:gd name="connsiteX31" fmla="*/ 1850065 w 4997302"/>
                <a:gd name="connsiteY31" fmla="*/ 1212112 h 1559442"/>
                <a:gd name="connsiteX32" fmla="*/ 1903228 w 4997302"/>
                <a:gd name="connsiteY32" fmla="*/ 1127051 h 1559442"/>
                <a:gd name="connsiteX33" fmla="*/ 1924493 w 4997302"/>
                <a:gd name="connsiteY33" fmla="*/ 1095154 h 1559442"/>
                <a:gd name="connsiteX34" fmla="*/ 1956391 w 4997302"/>
                <a:gd name="connsiteY34" fmla="*/ 1063256 h 1559442"/>
                <a:gd name="connsiteX35" fmla="*/ 1998921 w 4997302"/>
                <a:gd name="connsiteY35" fmla="*/ 1010093 h 1559442"/>
                <a:gd name="connsiteX36" fmla="*/ 2041451 w 4997302"/>
                <a:gd name="connsiteY36" fmla="*/ 978195 h 1559442"/>
                <a:gd name="connsiteX37" fmla="*/ 2179675 w 4997302"/>
                <a:gd name="connsiteY37" fmla="*/ 765544 h 1559442"/>
                <a:gd name="connsiteX38" fmla="*/ 2243470 w 4997302"/>
                <a:gd name="connsiteY38" fmla="*/ 659219 h 1559442"/>
                <a:gd name="connsiteX39" fmla="*/ 2307265 w 4997302"/>
                <a:gd name="connsiteY39" fmla="*/ 510363 h 1559442"/>
                <a:gd name="connsiteX40" fmla="*/ 2328530 w 4997302"/>
                <a:gd name="connsiteY40" fmla="*/ 414670 h 1559442"/>
                <a:gd name="connsiteX41" fmla="*/ 2413591 w 4997302"/>
                <a:gd name="connsiteY41" fmla="*/ 350875 h 1559442"/>
                <a:gd name="connsiteX42" fmla="*/ 2498651 w 4997302"/>
                <a:gd name="connsiteY42" fmla="*/ 276447 h 1559442"/>
                <a:gd name="connsiteX43" fmla="*/ 2530549 w 4997302"/>
                <a:gd name="connsiteY43" fmla="*/ 265814 h 1559442"/>
                <a:gd name="connsiteX44" fmla="*/ 2615609 w 4997302"/>
                <a:gd name="connsiteY44" fmla="*/ 223284 h 1559442"/>
                <a:gd name="connsiteX45" fmla="*/ 2690037 w 4997302"/>
                <a:gd name="connsiteY45" fmla="*/ 148856 h 1559442"/>
                <a:gd name="connsiteX46" fmla="*/ 2721935 w 4997302"/>
                <a:gd name="connsiteY46" fmla="*/ 127591 h 1559442"/>
                <a:gd name="connsiteX47" fmla="*/ 2785730 w 4997302"/>
                <a:gd name="connsiteY47" fmla="*/ 85061 h 1559442"/>
                <a:gd name="connsiteX48" fmla="*/ 2870791 w 4997302"/>
                <a:gd name="connsiteY48" fmla="*/ 10633 h 1559442"/>
                <a:gd name="connsiteX49" fmla="*/ 2902689 w 4997302"/>
                <a:gd name="connsiteY49" fmla="*/ 0 h 1559442"/>
                <a:gd name="connsiteX50" fmla="*/ 2945219 w 4997302"/>
                <a:gd name="connsiteY50" fmla="*/ 10633 h 1559442"/>
                <a:gd name="connsiteX51" fmla="*/ 2977116 w 4997302"/>
                <a:gd name="connsiteY51" fmla="*/ 74428 h 1559442"/>
                <a:gd name="connsiteX52" fmla="*/ 2934586 w 4997302"/>
                <a:gd name="connsiteY52" fmla="*/ 138223 h 1559442"/>
                <a:gd name="connsiteX53" fmla="*/ 2945219 w 4997302"/>
                <a:gd name="connsiteY53" fmla="*/ 170121 h 1559442"/>
                <a:gd name="connsiteX54" fmla="*/ 2955851 w 4997302"/>
                <a:gd name="connsiteY54" fmla="*/ 223284 h 1559442"/>
                <a:gd name="connsiteX55" fmla="*/ 3019647 w 4997302"/>
                <a:gd name="connsiteY55" fmla="*/ 287079 h 1559442"/>
                <a:gd name="connsiteX56" fmla="*/ 3051544 w 4997302"/>
                <a:gd name="connsiteY56" fmla="*/ 297712 h 1559442"/>
                <a:gd name="connsiteX57" fmla="*/ 3083442 w 4997302"/>
                <a:gd name="connsiteY57" fmla="*/ 329609 h 1559442"/>
                <a:gd name="connsiteX58" fmla="*/ 3115340 w 4997302"/>
                <a:gd name="connsiteY58" fmla="*/ 340242 h 1559442"/>
                <a:gd name="connsiteX59" fmla="*/ 3136605 w 4997302"/>
                <a:gd name="connsiteY59" fmla="*/ 382772 h 1559442"/>
                <a:gd name="connsiteX60" fmla="*/ 3168502 w 4997302"/>
                <a:gd name="connsiteY60" fmla="*/ 414670 h 1559442"/>
                <a:gd name="connsiteX61" fmla="*/ 3200400 w 4997302"/>
                <a:gd name="connsiteY61" fmla="*/ 531628 h 1559442"/>
                <a:gd name="connsiteX62" fmla="*/ 3242930 w 4997302"/>
                <a:gd name="connsiteY62" fmla="*/ 606056 h 1559442"/>
                <a:gd name="connsiteX63" fmla="*/ 3285461 w 4997302"/>
                <a:gd name="connsiteY63" fmla="*/ 616688 h 1559442"/>
                <a:gd name="connsiteX64" fmla="*/ 3317358 w 4997302"/>
                <a:gd name="connsiteY64" fmla="*/ 637954 h 1559442"/>
                <a:gd name="connsiteX65" fmla="*/ 3349256 w 4997302"/>
                <a:gd name="connsiteY65" fmla="*/ 648586 h 1559442"/>
                <a:gd name="connsiteX66" fmla="*/ 3359889 w 4997302"/>
                <a:gd name="connsiteY66" fmla="*/ 680484 h 1559442"/>
                <a:gd name="connsiteX67" fmla="*/ 3381154 w 4997302"/>
                <a:gd name="connsiteY67" fmla="*/ 712381 h 1559442"/>
                <a:gd name="connsiteX68" fmla="*/ 3391786 w 4997302"/>
                <a:gd name="connsiteY68" fmla="*/ 882502 h 1559442"/>
                <a:gd name="connsiteX69" fmla="*/ 3413051 w 4997302"/>
                <a:gd name="connsiteY69" fmla="*/ 914400 h 1559442"/>
                <a:gd name="connsiteX70" fmla="*/ 3476847 w 4997302"/>
                <a:gd name="connsiteY70" fmla="*/ 978195 h 1559442"/>
                <a:gd name="connsiteX71" fmla="*/ 3540642 w 4997302"/>
                <a:gd name="connsiteY71" fmla="*/ 1052623 h 1559442"/>
                <a:gd name="connsiteX72" fmla="*/ 3561907 w 4997302"/>
                <a:gd name="connsiteY72" fmla="*/ 1137684 h 1559442"/>
                <a:gd name="connsiteX73" fmla="*/ 3572540 w 4997302"/>
                <a:gd name="connsiteY73" fmla="*/ 1180214 h 1559442"/>
                <a:gd name="connsiteX74" fmla="*/ 3636335 w 4997302"/>
                <a:gd name="connsiteY74" fmla="*/ 1233377 h 1559442"/>
                <a:gd name="connsiteX75" fmla="*/ 3668233 w 4997302"/>
                <a:gd name="connsiteY75" fmla="*/ 1244009 h 1559442"/>
                <a:gd name="connsiteX76" fmla="*/ 3710763 w 4997302"/>
                <a:gd name="connsiteY76" fmla="*/ 1265275 h 1559442"/>
                <a:gd name="connsiteX77" fmla="*/ 3795823 w 4997302"/>
                <a:gd name="connsiteY77" fmla="*/ 1307805 h 1559442"/>
                <a:gd name="connsiteX78" fmla="*/ 3838354 w 4997302"/>
                <a:gd name="connsiteY78" fmla="*/ 1360968 h 1559442"/>
                <a:gd name="connsiteX79" fmla="*/ 3848986 w 4997302"/>
                <a:gd name="connsiteY79" fmla="*/ 1392865 h 1559442"/>
                <a:gd name="connsiteX80" fmla="*/ 3912782 w 4997302"/>
                <a:gd name="connsiteY80" fmla="*/ 1414130 h 1559442"/>
                <a:gd name="connsiteX81" fmla="*/ 3944679 w 4997302"/>
                <a:gd name="connsiteY81" fmla="*/ 1435395 h 1559442"/>
                <a:gd name="connsiteX82" fmla="*/ 4008475 w 4997302"/>
                <a:gd name="connsiteY82" fmla="*/ 1382233 h 1559442"/>
                <a:gd name="connsiteX83" fmla="*/ 4029740 w 4997302"/>
                <a:gd name="connsiteY83" fmla="*/ 1339702 h 1559442"/>
                <a:gd name="connsiteX84" fmla="*/ 4093535 w 4997302"/>
                <a:gd name="connsiteY84" fmla="*/ 1297172 h 1559442"/>
                <a:gd name="connsiteX85" fmla="*/ 4157330 w 4997302"/>
                <a:gd name="connsiteY85" fmla="*/ 1265275 h 1559442"/>
                <a:gd name="connsiteX86" fmla="*/ 4178595 w 4997302"/>
                <a:gd name="connsiteY86" fmla="*/ 1244009 h 1559442"/>
                <a:gd name="connsiteX87" fmla="*/ 4242391 w 4997302"/>
                <a:gd name="connsiteY87" fmla="*/ 1201479 h 1559442"/>
                <a:gd name="connsiteX88" fmla="*/ 4284921 w 4997302"/>
                <a:gd name="connsiteY88" fmla="*/ 1137684 h 1559442"/>
                <a:gd name="connsiteX89" fmla="*/ 4316819 w 4997302"/>
                <a:gd name="connsiteY89" fmla="*/ 1095154 h 1559442"/>
                <a:gd name="connsiteX90" fmla="*/ 4380614 w 4997302"/>
                <a:gd name="connsiteY90" fmla="*/ 1073888 h 1559442"/>
                <a:gd name="connsiteX91" fmla="*/ 4465675 w 4997302"/>
                <a:gd name="connsiteY91" fmla="*/ 1116419 h 1559442"/>
                <a:gd name="connsiteX92" fmla="*/ 4518837 w 4997302"/>
                <a:gd name="connsiteY92" fmla="*/ 1222744 h 1559442"/>
                <a:gd name="connsiteX93" fmla="*/ 4561368 w 4997302"/>
                <a:gd name="connsiteY93" fmla="*/ 1233377 h 1559442"/>
                <a:gd name="connsiteX94" fmla="*/ 4625163 w 4997302"/>
                <a:gd name="connsiteY94" fmla="*/ 1254642 h 1559442"/>
                <a:gd name="connsiteX95" fmla="*/ 4635795 w 4997302"/>
                <a:gd name="connsiteY95" fmla="*/ 1286540 h 1559442"/>
                <a:gd name="connsiteX96" fmla="*/ 4635795 w 4997302"/>
                <a:gd name="connsiteY96" fmla="*/ 1360968 h 1559442"/>
                <a:gd name="connsiteX97" fmla="*/ 4657061 w 4997302"/>
                <a:gd name="connsiteY97" fmla="*/ 1382233 h 1559442"/>
                <a:gd name="connsiteX98" fmla="*/ 4880344 w 4997302"/>
                <a:gd name="connsiteY98" fmla="*/ 1403498 h 1559442"/>
                <a:gd name="connsiteX99" fmla="*/ 4933507 w 4997302"/>
                <a:gd name="connsiteY99" fmla="*/ 1414130 h 1559442"/>
                <a:gd name="connsiteX100" fmla="*/ 4997302 w 4997302"/>
                <a:gd name="connsiteY100" fmla="*/ 1435395 h 1559442"/>
                <a:gd name="connsiteX0" fmla="*/ 0 w 4912241"/>
                <a:gd name="connsiteY0" fmla="*/ 1520456 h 1559442"/>
                <a:gd name="connsiteX1" fmla="*/ 244548 w 4912241"/>
                <a:gd name="connsiteY1" fmla="*/ 1541721 h 1559442"/>
                <a:gd name="connsiteX2" fmla="*/ 329609 w 4912241"/>
                <a:gd name="connsiteY2" fmla="*/ 1414130 h 1559442"/>
                <a:gd name="connsiteX3" fmla="*/ 340241 w 4912241"/>
                <a:gd name="connsiteY3" fmla="*/ 1382233 h 1559442"/>
                <a:gd name="connsiteX4" fmla="*/ 404037 w 4912241"/>
                <a:gd name="connsiteY4" fmla="*/ 1339702 h 1559442"/>
                <a:gd name="connsiteX5" fmla="*/ 425302 w 4912241"/>
                <a:gd name="connsiteY5" fmla="*/ 1307805 h 1559442"/>
                <a:gd name="connsiteX6" fmla="*/ 435934 w 4912241"/>
                <a:gd name="connsiteY6" fmla="*/ 1275907 h 1559442"/>
                <a:gd name="connsiteX7" fmla="*/ 457200 w 4912241"/>
                <a:gd name="connsiteY7" fmla="*/ 1254642 h 1559442"/>
                <a:gd name="connsiteX8" fmla="*/ 499730 w 4912241"/>
                <a:gd name="connsiteY8" fmla="*/ 1297172 h 1559442"/>
                <a:gd name="connsiteX9" fmla="*/ 616688 w 4912241"/>
                <a:gd name="connsiteY9" fmla="*/ 1350335 h 1559442"/>
                <a:gd name="connsiteX10" fmla="*/ 680483 w 4912241"/>
                <a:gd name="connsiteY10" fmla="*/ 1392865 h 1559442"/>
                <a:gd name="connsiteX11" fmla="*/ 712381 w 4912241"/>
                <a:gd name="connsiteY11" fmla="*/ 1414130 h 1559442"/>
                <a:gd name="connsiteX12" fmla="*/ 723014 w 4912241"/>
                <a:gd name="connsiteY12" fmla="*/ 1446028 h 1559442"/>
                <a:gd name="connsiteX13" fmla="*/ 765544 w 4912241"/>
                <a:gd name="connsiteY13" fmla="*/ 1435395 h 1559442"/>
                <a:gd name="connsiteX14" fmla="*/ 882502 w 4912241"/>
                <a:gd name="connsiteY14" fmla="*/ 1360968 h 1559442"/>
                <a:gd name="connsiteX15" fmla="*/ 914400 w 4912241"/>
                <a:gd name="connsiteY15" fmla="*/ 1329070 h 1559442"/>
                <a:gd name="connsiteX16" fmla="*/ 967562 w 4912241"/>
                <a:gd name="connsiteY16" fmla="*/ 1318437 h 1559442"/>
                <a:gd name="connsiteX17" fmla="*/ 999460 w 4912241"/>
                <a:gd name="connsiteY17" fmla="*/ 1307805 h 1559442"/>
                <a:gd name="connsiteX18" fmla="*/ 1031358 w 4912241"/>
                <a:gd name="connsiteY18" fmla="*/ 1286540 h 1559442"/>
                <a:gd name="connsiteX19" fmla="*/ 1073888 w 4912241"/>
                <a:gd name="connsiteY19" fmla="*/ 1190847 h 1559442"/>
                <a:gd name="connsiteX20" fmla="*/ 1116418 w 4912241"/>
                <a:gd name="connsiteY20" fmla="*/ 1180214 h 1559442"/>
                <a:gd name="connsiteX21" fmla="*/ 1148316 w 4912241"/>
                <a:gd name="connsiteY21" fmla="*/ 1169581 h 1559442"/>
                <a:gd name="connsiteX22" fmla="*/ 1244009 w 4912241"/>
                <a:gd name="connsiteY22" fmla="*/ 1180214 h 1559442"/>
                <a:gd name="connsiteX23" fmla="*/ 1286539 w 4912241"/>
                <a:gd name="connsiteY23" fmla="*/ 1297172 h 1559442"/>
                <a:gd name="connsiteX24" fmla="*/ 1424762 w 4912241"/>
                <a:gd name="connsiteY24" fmla="*/ 1371600 h 1559442"/>
                <a:gd name="connsiteX25" fmla="*/ 1446028 w 4912241"/>
                <a:gd name="connsiteY25" fmla="*/ 1392865 h 1559442"/>
                <a:gd name="connsiteX26" fmla="*/ 1509823 w 4912241"/>
                <a:gd name="connsiteY26" fmla="*/ 1414130 h 1559442"/>
                <a:gd name="connsiteX27" fmla="*/ 1573618 w 4912241"/>
                <a:gd name="connsiteY27" fmla="*/ 1403498 h 1559442"/>
                <a:gd name="connsiteX28" fmla="*/ 1658679 w 4912241"/>
                <a:gd name="connsiteY28" fmla="*/ 1307805 h 1559442"/>
                <a:gd name="connsiteX29" fmla="*/ 1701209 w 4912241"/>
                <a:gd name="connsiteY29" fmla="*/ 1275907 h 1559442"/>
                <a:gd name="connsiteX30" fmla="*/ 1765004 w 4912241"/>
                <a:gd name="connsiteY30" fmla="*/ 1212112 h 1559442"/>
                <a:gd name="connsiteX31" fmla="*/ 1818167 w 4912241"/>
                <a:gd name="connsiteY31" fmla="*/ 1127051 h 1559442"/>
                <a:gd name="connsiteX32" fmla="*/ 1839432 w 4912241"/>
                <a:gd name="connsiteY32" fmla="*/ 1095154 h 1559442"/>
                <a:gd name="connsiteX33" fmla="*/ 1871330 w 4912241"/>
                <a:gd name="connsiteY33" fmla="*/ 1063256 h 1559442"/>
                <a:gd name="connsiteX34" fmla="*/ 1913860 w 4912241"/>
                <a:gd name="connsiteY34" fmla="*/ 1010093 h 1559442"/>
                <a:gd name="connsiteX35" fmla="*/ 1956390 w 4912241"/>
                <a:gd name="connsiteY35" fmla="*/ 978195 h 1559442"/>
                <a:gd name="connsiteX36" fmla="*/ 2094614 w 4912241"/>
                <a:gd name="connsiteY36" fmla="*/ 765544 h 1559442"/>
                <a:gd name="connsiteX37" fmla="*/ 2158409 w 4912241"/>
                <a:gd name="connsiteY37" fmla="*/ 659219 h 1559442"/>
                <a:gd name="connsiteX38" fmla="*/ 2222204 w 4912241"/>
                <a:gd name="connsiteY38" fmla="*/ 510363 h 1559442"/>
                <a:gd name="connsiteX39" fmla="*/ 2243469 w 4912241"/>
                <a:gd name="connsiteY39" fmla="*/ 414670 h 1559442"/>
                <a:gd name="connsiteX40" fmla="*/ 2328530 w 4912241"/>
                <a:gd name="connsiteY40" fmla="*/ 350875 h 1559442"/>
                <a:gd name="connsiteX41" fmla="*/ 2413590 w 4912241"/>
                <a:gd name="connsiteY41" fmla="*/ 276447 h 1559442"/>
                <a:gd name="connsiteX42" fmla="*/ 2445488 w 4912241"/>
                <a:gd name="connsiteY42" fmla="*/ 265814 h 1559442"/>
                <a:gd name="connsiteX43" fmla="*/ 2530548 w 4912241"/>
                <a:gd name="connsiteY43" fmla="*/ 223284 h 1559442"/>
                <a:gd name="connsiteX44" fmla="*/ 2604976 w 4912241"/>
                <a:gd name="connsiteY44" fmla="*/ 148856 h 1559442"/>
                <a:gd name="connsiteX45" fmla="*/ 2636874 w 4912241"/>
                <a:gd name="connsiteY45" fmla="*/ 127591 h 1559442"/>
                <a:gd name="connsiteX46" fmla="*/ 2700669 w 4912241"/>
                <a:gd name="connsiteY46" fmla="*/ 85061 h 1559442"/>
                <a:gd name="connsiteX47" fmla="*/ 2785730 w 4912241"/>
                <a:gd name="connsiteY47" fmla="*/ 10633 h 1559442"/>
                <a:gd name="connsiteX48" fmla="*/ 2817628 w 4912241"/>
                <a:gd name="connsiteY48" fmla="*/ 0 h 1559442"/>
                <a:gd name="connsiteX49" fmla="*/ 2860158 w 4912241"/>
                <a:gd name="connsiteY49" fmla="*/ 10633 h 1559442"/>
                <a:gd name="connsiteX50" fmla="*/ 2892055 w 4912241"/>
                <a:gd name="connsiteY50" fmla="*/ 74428 h 1559442"/>
                <a:gd name="connsiteX51" fmla="*/ 2849525 w 4912241"/>
                <a:gd name="connsiteY51" fmla="*/ 138223 h 1559442"/>
                <a:gd name="connsiteX52" fmla="*/ 2860158 w 4912241"/>
                <a:gd name="connsiteY52" fmla="*/ 170121 h 1559442"/>
                <a:gd name="connsiteX53" fmla="*/ 2870790 w 4912241"/>
                <a:gd name="connsiteY53" fmla="*/ 223284 h 1559442"/>
                <a:gd name="connsiteX54" fmla="*/ 2934586 w 4912241"/>
                <a:gd name="connsiteY54" fmla="*/ 287079 h 1559442"/>
                <a:gd name="connsiteX55" fmla="*/ 2966483 w 4912241"/>
                <a:gd name="connsiteY55" fmla="*/ 297712 h 1559442"/>
                <a:gd name="connsiteX56" fmla="*/ 2998381 w 4912241"/>
                <a:gd name="connsiteY56" fmla="*/ 329609 h 1559442"/>
                <a:gd name="connsiteX57" fmla="*/ 3030279 w 4912241"/>
                <a:gd name="connsiteY57" fmla="*/ 340242 h 1559442"/>
                <a:gd name="connsiteX58" fmla="*/ 3051544 w 4912241"/>
                <a:gd name="connsiteY58" fmla="*/ 382772 h 1559442"/>
                <a:gd name="connsiteX59" fmla="*/ 3083441 w 4912241"/>
                <a:gd name="connsiteY59" fmla="*/ 414670 h 1559442"/>
                <a:gd name="connsiteX60" fmla="*/ 3115339 w 4912241"/>
                <a:gd name="connsiteY60" fmla="*/ 531628 h 1559442"/>
                <a:gd name="connsiteX61" fmla="*/ 3157869 w 4912241"/>
                <a:gd name="connsiteY61" fmla="*/ 606056 h 1559442"/>
                <a:gd name="connsiteX62" fmla="*/ 3200400 w 4912241"/>
                <a:gd name="connsiteY62" fmla="*/ 616688 h 1559442"/>
                <a:gd name="connsiteX63" fmla="*/ 3232297 w 4912241"/>
                <a:gd name="connsiteY63" fmla="*/ 637954 h 1559442"/>
                <a:gd name="connsiteX64" fmla="*/ 3264195 w 4912241"/>
                <a:gd name="connsiteY64" fmla="*/ 648586 h 1559442"/>
                <a:gd name="connsiteX65" fmla="*/ 3274828 w 4912241"/>
                <a:gd name="connsiteY65" fmla="*/ 680484 h 1559442"/>
                <a:gd name="connsiteX66" fmla="*/ 3296093 w 4912241"/>
                <a:gd name="connsiteY66" fmla="*/ 712381 h 1559442"/>
                <a:gd name="connsiteX67" fmla="*/ 3306725 w 4912241"/>
                <a:gd name="connsiteY67" fmla="*/ 882502 h 1559442"/>
                <a:gd name="connsiteX68" fmla="*/ 3327990 w 4912241"/>
                <a:gd name="connsiteY68" fmla="*/ 914400 h 1559442"/>
                <a:gd name="connsiteX69" fmla="*/ 3391786 w 4912241"/>
                <a:gd name="connsiteY69" fmla="*/ 978195 h 1559442"/>
                <a:gd name="connsiteX70" fmla="*/ 3455581 w 4912241"/>
                <a:gd name="connsiteY70" fmla="*/ 1052623 h 1559442"/>
                <a:gd name="connsiteX71" fmla="*/ 3476846 w 4912241"/>
                <a:gd name="connsiteY71" fmla="*/ 1137684 h 1559442"/>
                <a:gd name="connsiteX72" fmla="*/ 3487479 w 4912241"/>
                <a:gd name="connsiteY72" fmla="*/ 1180214 h 1559442"/>
                <a:gd name="connsiteX73" fmla="*/ 3551274 w 4912241"/>
                <a:gd name="connsiteY73" fmla="*/ 1233377 h 1559442"/>
                <a:gd name="connsiteX74" fmla="*/ 3583172 w 4912241"/>
                <a:gd name="connsiteY74" fmla="*/ 1244009 h 1559442"/>
                <a:gd name="connsiteX75" fmla="*/ 3625702 w 4912241"/>
                <a:gd name="connsiteY75" fmla="*/ 1265275 h 1559442"/>
                <a:gd name="connsiteX76" fmla="*/ 3710762 w 4912241"/>
                <a:gd name="connsiteY76" fmla="*/ 1307805 h 1559442"/>
                <a:gd name="connsiteX77" fmla="*/ 3753293 w 4912241"/>
                <a:gd name="connsiteY77" fmla="*/ 1360968 h 1559442"/>
                <a:gd name="connsiteX78" fmla="*/ 3763925 w 4912241"/>
                <a:gd name="connsiteY78" fmla="*/ 1392865 h 1559442"/>
                <a:gd name="connsiteX79" fmla="*/ 3827721 w 4912241"/>
                <a:gd name="connsiteY79" fmla="*/ 1414130 h 1559442"/>
                <a:gd name="connsiteX80" fmla="*/ 3859618 w 4912241"/>
                <a:gd name="connsiteY80" fmla="*/ 1435395 h 1559442"/>
                <a:gd name="connsiteX81" fmla="*/ 3923414 w 4912241"/>
                <a:gd name="connsiteY81" fmla="*/ 1382233 h 1559442"/>
                <a:gd name="connsiteX82" fmla="*/ 3944679 w 4912241"/>
                <a:gd name="connsiteY82" fmla="*/ 1339702 h 1559442"/>
                <a:gd name="connsiteX83" fmla="*/ 4008474 w 4912241"/>
                <a:gd name="connsiteY83" fmla="*/ 1297172 h 1559442"/>
                <a:gd name="connsiteX84" fmla="*/ 4072269 w 4912241"/>
                <a:gd name="connsiteY84" fmla="*/ 1265275 h 1559442"/>
                <a:gd name="connsiteX85" fmla="*/ 4093534 w 4912241"/>
                <a:gd name="connsiteY85" fmla="*/ 1244009 h 1559442"/>
                <a:gd name="connsiteX86" fmla="*/ 4157330 w 4912241"/>
                <a:gd name="connsiteY86" fmla="*/ 1201479 h 1559442"/>
                <a:gd name="connsiteX87" fmla="*/ 4199860 w 4912241"/>
                <a:gd name="connsiteY87" fmla="*/ 1137684 h 1559442"/>
                <a:gd name="connsiteX88" fmla="*/ 4231758 w 4912241"/>
                <a:gd name="connsiteY88" fmla="*/ 1095154 h 1559442"/>
                <a:gd name="connsiteX89" fmla="*/ 4295553 w 4912241"/>
                <a:gd name="connsiteY89" fmla="*/ 1073888 h 1559442"/>
                <a:gd name="connsiteX90" fmla="*/ 4380614 w 4912241"/>
                <a:gd name="connsiteY90" fmla="*/ 1116419 h 1559442"/>
                <a:gd name="connsiteX91" fmla="*/ 4433776 w 4912241"/>
                <a:gd name="connsiteY91" fmla="*/ 1222744 h 1559442"/>
                <a:gd name="connsiteX92" fmla="*/ 4476307 w 4912241"/>
                <a:gd name="connsiteY92" fmla="*/ 1233377 h 1559442"/>
                <a:gd name="connsiteX93" fmla="*/ 4540102 w 4912241"/>
                <a:gd name="connsiteY93" fmla="*/ 1254642 h 1559442"/>
                <a:gd name="connsiteX94" fmla="*/ 4550734 w 4912241"/>
                <a:gd name="connsiteY94" fmla="*/ 1286540 h 1559442"/>
                <a:gd name="connsiteX95" fmla="*/ 4550734 w 4912241"/>
                <a:gd name="connsiteY95" fmla="*/ 1360968 h 1559442"/>
                <a:gd name="connsiteX96" fmla="*/ 4572000 w 4912241"/>
                <a:gd name="connsiteY96" fmla="*/ 1382233 h 1559442"/>
                <a:gd name="connsiteX97" fmla="*/ 4795283 w 4912241"/>
                <a:gd name="connsiteY97" fmla="*/ 1403498 h 1559442"/>
                <a:gd name="connsiteX98" fmla="*/ 4848446 w 4912241"/>
                <a:gd name="connsiteY98" fmla="*/ 1414130 h 1559442"/>
                <a:gd name="connsiteX99" fmla="*/ 4912241 w 4912241"/>
                <a:gd name="connsiteY99" fmla="*/ 1435395 h 1559442"/>
                <a:gd name="connsiteX0" fmla="*/ 0 w 4912241"/>
                <a:gd name="connsiteY0" fmla="*/ 1520456 h 1520456"/>
                <a:gd name="connsiteX1" fmla="*/ 329609 w 4912241"/>
                <a:gd name="connsiteY1" fmla="*/ 1414130 h 1520456"/>
                <a:gd name="connsiteX2" fmla="*/ 340241 w 4912241"/>
                <a:gd name="connsiteY2" fmla="*/ 1382233 h 1520456"/>
                <a:gd name="connsiteX3" fmla="*/ 404037 w 4912241"/>
                <a:gd name="connsiteY3" fmla="*/ 1339702 h 1520456"/>
                <a:gd name="connsiteX4" fmla="*/ 425302 w 4912241"/>
                <a:gd name="connsiteY4" fmla="*/ 1307805 h 1520456"/>
                <a:gd name="connsiteX5" fmla="*/ 435934 w 4912241"/>
                <a:gd name="connsiteY5" fmla="*/ 1275907 h 1520456"/>
                <a:gd name="connsiteX6" fmla="*/ 457200 w 4912241"/>
                <a:gd name="connsiteY6" fmla="*/ 1254642 h 1520456"/>
                <a:gd name="connsiteX7" fmla="*/ 499730 w 4912241"/>
                <a:gd name="connsiteY7" fmla="*/ 1297172 h 1520456"/>
                <a:gd name="connsiteX8" fmla="*/ 616688 w 4912241"/>
                <a:gd name="connsiteY8" fmla="*/ 1350335 h 1520456"/>
                <a:gd name="connsiteX9" fmla="*/ 680483 w 4912241"/>
                <a:gd name="connsiteY9" fmla="*/ 1392865 h 1520456"/>
                <a:gd name="connsiteX10" fmla="*/ 712381 w 4912241"/>
                <a:gd name="connsiteY10" fmla="*/ 1414130 h 1520456"/>
                <a:gd name="connsiteX11" fmla="*/ 723014 w 4912241"/>
                <a:gd name="connsiteY11" fmla="*/ 1446028 h 1520456"/>
                <a:gd name="connsiteX12" fmla="*/ 765544 w 4912241"/>
                <a:gd name="connsiteY12" fmla="*/ 1435395 h 1520456"/>
                <a:gd name="connsiteX13" fmla="*/ 882502 w 4912241"/>
                <a:gd name="connsiteY13" fmla="*/ 1360968 h 1520456"/>
                <a:gd name="connsiteX14" fmla="*/ 914400 w 4912241"/>
                <a:gd name="connsiteY14" fmla="*/ 1329070 h 1520456"/>
                <a:gd name="connsiteX15" fmla="*/ 967562 w 4912241"/>
                <a:gd name="connsiteY15" fmla="*/ 1318437 h 1520456"/>
                <a:gd name="connsiteX16" fmla="*/ 999460 w 4912241"/>
                <a:gd name="connsiteY16" fmla="*/ 1307805 h 1520456"/>
                <a:gd name="connsiteX17" fmla="*/ 1031358 w 4912241"/>
                <a:gd name="connsiteY17" fmla="*/ 1286540 h 1520456"/>
                <a:gd name="connsiteX18" fmla="*/ 1073888 w 4912241"/>
                <a:gd name="connsiteY18" fmla="*/ 1190847 h 1520456"/>
                <a:gd name="connsiteX19" fmla="*/ 1116418 w 4912241"/>
                <a:gd name="connsiteY19" fmla="*/ 1180214 h 1520456"/>
                <a:gd name="connsiteX20" fmla="*/ 1148316 w 4912241"/>
                <a:gd name="connsiteY20" fmla="*/ 1169581 h 1520456"/>
                <a:gd name="connsiteX21" fmla="*/ 1244009 w 4912241"/>
                <a:gd name="connsiteY21" fmla="*/ 1180214 h 1520456"/>
                <a:gd name="connsiteX22" fmla="*/ 1286539 w 4912241"/>
                <a:gd name="connsiteY22" fmla="*/ 1297172 h 1520456"/>
                <a:gd name="connsiteX23" fmla="*/ 1424762 w 4912241"/>
                <a:gd name="connsiteY23" fmla="*/ 1371600 h 1520456"/>
                <a:gd name="connsiteX24" fmla="*/ 1446028 w 4912241"/>
                <a:gd name="connsiteY24" fmla="*/ 1392865 h 1520456"/>
                <a:gd name="connsiteX25" fmla="*/ 1509823 w 4912241"/>
                <a:gd name="connsiteY25" fmla="*/ 1414130 h 1520456"/>
                <a:gd name="connsiteX26" fmla="*/ 1573618 w 4912241"/>
                <a:gd name="connsiteY26" fmla="*/ 1403498 h 1520456"/>
                <a:gd name="connsiteX27" fmla="*/ 1658679 w 4912241"/>
                <a:gd name="connsiteY27" fmla="*/ 1307805 h 1520456"/>
                <a:gd name="connsiteX28" fmla="*/ 1701209 w 4912241"/>
                <a:gd name="connsiteY28" fmla="*/ 1275907 h 1520456"/>
                <a:gd name="connsiteX29" fmla="*/ 1765004 w 4912241"/>
                <a:gd name="connsiteY29" fmla="*/ 1212112 h 1520456"/>
                <a:gd name="connsiteX30" fmla="*/ 1818167 w 4912241"/>
                <a:gd name="connsiteY30" fmla="*/ 1127051 h 1520456"/>
                <a:gd name="connsiteX31" fmla="*/ 1839432 w 4912241"/>
                <a:gd name="connsiteY31" fmla="*/ 1095154 h 1520456"/>
                <a:gd name="connsiteX32" fmla="*/ 1871330 w 4912241"/>
                <a:gd name="connsiteY32" fmla="*/ 1063256 h 1520456"/>
                <a:gd name="connsiteX33" fmla="*/ 1913860 w 4912241"/>
                <a:gd name="connsiteY33" fmla="*/ 1010093 h 1520456"/>
                <a:gd name="connsiteX34" fmla="*/ 1956390 w 4912241"/>
                <a:gd name="connsiteY34" fmla="*/ 978195 h 1520456"/>
                <a:gd name="connsiteX35" fmla="*/ 2094614 w 4912241"/>
                <a:gd name="connsiteY35" fmla="*/ 765544 h 1520456"/>
                <a:gd name="connsiteX36" fmla="*/ 2158409 w 4912241"/>
                <a:gd name="connsiteY36" fmla="*/ 659219 h 1520456"/>
                <a:gd name="connsiteX37" fmla="*/ 2222204 w 4912241"/>
                <a:gd name="connsiteY37" fmla="*/ 510363 h 1520456"/>
                <a:gd name="connsiteX38" fmla="*/ 2243469 w 4912241"/>
                <a:gd name="connsiteY38" fmla="*/ 414670 h 1520456"/>
                <a:gd name="connsiteX39" fmla="*/ 2328530 w 4912241"/>
                <a:gd name="connsiteY39" fmla="*/ 350875 h 1520456"/>
                <a:gd name="connsiteX40" fmla="*/ 2413590 w 4912241"/>
                <a:gd name="connsiteY40" fmla="*/ 276447 h 1520456"/>
                <a:gd name="connsiteX41" fmla="*/ 2445488 w 4912241"/>
                <a:gd name="connsiteY41" fmla="*/ 265814 h 1520456"/>
                <a:gd name="connsiteX42" fmla="*/ 2530548 w 4912241"/>
                <a:gd name="connsiteY42" fmla="*/ 223284 h 1520456"/>
                <a:gd name="connsiteX43" fmla="*/ 2604976 w 4912241"/>
                <a:gd name="connsiteY43" fmla="*/ 148856 h 1520456"/>
                <a:gd name="connsiteX44" fmla="*/ 2636874 w 4912241"/>
                <a:gd name="connsiteY44" fmla="*/ 127591 h 1520456"/>
                <a:gd name="connsiteX45" fmla="*/ 2700669 w 4912241"/>
                <a:gd name="connsiteY45" fmla="*/ 85061 h 1520456"/>
                <a:gd name="connsiteX46" fmla="*/ 2785730 w 4912241"/>
                <a:gd name="connsiteY46" fmla="*/ 10633 h 1520456"/>
                <a:gd name="connsiteX47" fmla="*/ 2817628 w 4912241"/>
                <a:gd name="connsiteY47" fmla="*/ 0 h 1520456"/>
                <a:gd name="connsiteX48" fmla="*/ 2860158 w 4912241"/>
                <a:gd name="connsiteY48" fmla="*/ 10633 h 1520456"/>
                <a:gd name="connsiteX49" fmla="*/ 2892055 w 4912241"/>
                <a:gd name="connsiteY49" fmla="*/ 74428 h 1520456"/>
                <a:gd name="connsiteX50" fmla="*/ 2849525 w 4912241"/>
                <a:gd name="connsiteY50" fmla="*/ 138223 h 1520456"/>
                <a:gd name="connsiteX51" fmla="*/ 2860158 w 4912241"/>
                <a:gd name="connsiteY51" fmla="*/ 170121 h 1520456"/>
                <a:gd name="connsiteX52" fmla="*/ 2870790 w 4912241"/>
                <a:gd name="connsiteY52" fmla="*/ 223284 h 1520456"/>
                <a:gd name="connsiteX53" fmla="*/ 2934586 w 4912241"/>
                <a:gd name="connsiteY53" fmla="*/ 287079 h 1520456"/>
                <a:gd name="connsiteX54" fmla="*/ 2966483 w 4912241"/>
                <a:gd name="connsiteY54" fmla="*/ 297712 h 1520456"/>
                <a:gd name="connsiteX55" fmla="*/ 2998381 w 4912241"/>
                <a:gd name="connsiteY55" fmla="*/ 329609 h 1520456"/>
                <a:gd name="connsiteX56" fmla="*/ 3030279 w 4912241"/>
                <a:gd name="connsiteY56" fmla="*/ 340242 h 1520456"/>
                <a:gd name="connsiteX57" fmla="*/ 3051544 w 4912241"/>
                <a:gd name="connsiteY57" fmla="*/ 382772 h 1520456"/>
                <a:gd name="connsiteX58" fmla="*/ 3083441 w 4912241"/>
                <a:gd name="connsiteY58" fmla="*/ 414670 h 1520456"/>
                <a:gd name="connsiteX59" fmla="*/ 3115339 w 4912241"/>
                <a:gd name="connsiteY59" fmla="*/ 531628 h 1520456"/>
                <a:gd name="connsiteX60" fmla="*/ 3157869 w 4912241"/>
                <a:gd name="connsiteY60" fmla="*/ 606056 h 1520456"/>
                <a:gd name="connsiteX61" fmla="*/ 3200400 w 4912241"/>
                <a:gd name="connsiteY61" fmla="*/ 616688 h 1520456"/>
                <a:gd name="connsiteX62" fmla="*/ 3232297 w 4912241"/>
                <a:gd name="connsiteY62" fmla="*/ 637954 h 1520456"/>
                <a:gd name="connsiteX63" fmla="*/ 3264195 w 4912241"/>
                <a:gd name="connsiteY63" fmla="*/ 648586 h 1520456"/>
                <a:gd name="connsiteX64" fmla="*/ 3274828 w 4912241"/>
                <a:gd name="connsiteY64" fmla="*/ 680484 h 1520456"/>
                <a:gd name="connsiteX65" fmla="*/ 3296093 w 4912241"/>
                <a:gd name="connsiteY65" fmla="*/ 712381 h 1520456"/>
                <a:gd name="connsiteX66" fmla="*/ 3306725 w 4912241"/>
                <a:gd name="connsiteY66" fmla="*/ 882502 h 1520456"/>
                <a:gd name="connsiteX67" fmla="*/ 3327990 w 4912241"/>
                <a:gd name="connsiteY67" fmla="*/ 914400 h 1520456"/>
                <a:gd name="connsiteX68" fmla="*/ 3391786 w 4912241"/>
                <a:gd name="connsiteY68" fmla="*/ 978195 h 1520456"/>
                <a:gd name="connsiteX69" fmla="*/ 3455581 w 4912241"/>
                <a:gd name="connsiteY69" fmla="*/ 1052623 h 1520456"/>
                <a:gd name="connsiteX70" fmla="*/ 3476846 w 4912241"/>
                <a:gd name="connsiteY70" fmla="*/ 1137684 h 1520456"/>
                <a:gd name="connsiteX71" fmla="*/ 3487479 w 4912241"/>
                <a:gd name="connsiteY71" fmla="*/ 1180214 h 1520456"/>
                <a:gd name="connsiteX72" fmla="*/ 3551274 w 4912241"/>
                <a:gd name="connsiteY72" fmla="*/ 1233377 h 1520456"/>
                <a:gd name="connsiteX73" fmla="*/ 3583172 w 4912241"/>
                <a:gd name="connsiteY73" fmla="*/ 1244009 h 1520456"/>
                <a:gd name="connsiteX74" fmla="*/ 3625702 w 4912241"/>
                <a:gd name="connsiteY74" fmla="*/ 1265275 h 1520456"/>
                <a:gd name="connsiteX75" fmla="*/ 3710762 w 4912241"/>
                <a:gd name="connsiteY75" fmla="*/ 1307805 h 1520456"/>
                <a:gd name="connsiteX76" fmla="*/ 3753293 w 4912241"/>
                <a:gd name="connsiteY76" fmla="*/ 1360968 h 1520456"/>
                <a:gd name="connsiteX77" fmla="*/ 3763925 w 4912241"/>
                <a:gd name="connsiteY77" fmla="*/ 1392865 h 1520456"/>
                <a:gd name="connsiteX78" fmla="*/ 3827721 w 4912241"/>
                <a:gd name="connsiteY78" fmla="*/ 1414130 h 1520456"/>
                <a:gd name="connsiteX79" fmla="*/ 3859618 w 4912241"/>
                <a:gd name="connsiteY79" fmla="*/ 1435395 h 1520456"/>
                <a:gd name="connsiteX80" fmla="*/ 3923414 w 4912241"/>
                <a:gd name="connsiteY80" fmla="*/ 1382233 h 1520456"/>
                <a:gd name="connsiteX81" fmla="*/ 3944679 w 4912241"/>
                <a:gd name="connsiteY81" fmla="*/ 1339702 h 1520456"/>
                <a:gd name="connsiteX82" fmla="*/ 4008474 w 4912241"/>
                <a:gd name="connsiteY82" fmla="*/ 1297172 h 1520456"/>
                <a:gd name="connsiteX83" fmla="*/ 4072269 w 4912241"/>
                <a:gd name="connsiteY83" fmla="*/ 1265275 h 1520456"/>
                <a:gd name="connsiteX84" fmla="*/ 4093534 w 4912241"/>
                <a:gd name="connsiteY84" fmla="*/ 1244009 h 1520456"/>
                <a:gd name="connsiteX85" fmla="*/ 4157330 w 4912241"/>
                <a:gd name="connsiteY85" fmla="*/ 1201479 h 1520456"/>
                <a:gd name="connsiteX86" fmla="*/ 4199860 w 4912241"/>
                <a:gd name="connsiteY86" fmla="*/ 1137684 h 1520456"/>
                <a:gd name="connsiteX87" fmla="*/ 4231758 w 4912241"/>
                <a:gd name="connsiteY87" fmla="*/ 1095154 h 1520456"/>
                <a:gd name="connsiteX88" fmla="*/ 4295553 w 4912241"/>
                <a:gd name="connsiteY88" fmla="*/ 1073888 h 1520456"/>
                <a:gd name="connsiteX89" fmla="*/ 4380614 w 4912241"/>
                <a:gd name="connsiteY89" fmla="*/ 1116419 h 1520456"/>
                <a:gd name="connsiteX90" fmla="*/ 4433776 w 4912241"/>
                <a:gd name="connsiteY90" fmla="*/ 1222744 h 1520456"/>
                <a:gd name="connsiteX91" fmla="*/ 4476307 w 4912241"/>
                <a:gd name="connsiteY91" fmla="*/ 1233377 h 1520456"/>
                <a:gd name="connsiteX92" fmla="*/ 4540102 w 4912241"/>
                <a:gd name="connsiteY92" fmla="*/ 1254642 h 1520456"/>
                <a:gd name="connsiteX93" fmla="*/ 4550734 w 4912241"/>
                <a:gd name="connsiteY93" fmla="*/ 1286540 h 1520456"/>
                <a:gd name="connsiteX94" fmla="*/ 4550734 w 4912241"/>
                <a:gd name="connsiteY94" fmla="*/ 1360968 h 1520456"/>
                <a:gd name="connsiteX95" fmla="*/ 4572000 w 4912241"/>
                <a:gd name="connsiteY95" fmla="*/ 1382233 h 1520456"/>
                <a:gd name="connsiteX96" fmla="*/ 4795283 w 4912241"/>
                <a:gd name="connsiteY96" fmla="*/ 1403498 h 1520456"/>
                <a:gd name="connsiteX97" fmla="*/ 4848446 w 4912241"/>
                <a:gd name="connsiteY97" fmla="*/ 1414130 h 1520456"/>
                <a:gd name="connsiteX98" fmla="*/ 4912241 w 4912241"/>
                <a:gd name="connsiteY98" fmla="*/ 1435395 h 1520456"/>
                <a:gd name="connsiteX0" fmla="*/ 0 w 4912241"/>
                <a:gd name="connsiteY0" fmla="*/ 1520456 h 1520456"/>
                <a:gd name="connsiteX1" fmla="*/ 329609 w 4912241"/>
                <a:gd name="connsiteY1" fmla="*/ 1414130 h 1520456"/>
                <a:gd name="connsiteX2" fmla="*/ 404037 w 4912241"/>
                <a:gd name="connsiteY2" fmla="*/ 1339702 h 1520456"/>
                <a:gd name="connsiteX3" fmla="*/ 425302 w 4912241"/>
                <a:gd name="connsiteY3" fmla="*/ 1307805 h 1520456"/>
                <a:gd name="connsiteX4" fmla="*/ 435934 w 4912241"/>
                <a:gd name="connsiteY4" fmla="*/ 1275907 h 1520456"/>
                <a:gd name="connsiteX5" fmla="*/ 457200 w 4912241"/>
                <a:gd name="connsiteY5" fmla="*/ 1254642 h 1520456"/>
                <a:gd name="connsiteX6" fmla="*/ 499730 w 4912241"/>
                <a:gd name="connsiteY6" fmla="*/ 1297172 h 1520456"/>
                <a:gd name="connsiteX7" fmla="*/ 616688 w 4912241"/>
                <a:gd name="connsiteY7" fmla="*/ 1350335 h 1520456"/>
                <a:gd name="connsiteX8" fmla="*/ 680483 w 4912241"/>
                <a:gd name="connsiteY8" fmla="*/ 1392865 h 1520456"/>
                <a:gd name="connsiteX9" fmla="*/ 712381 w 4912241"/>
                <a:gd name="connsiteY9" fmla="*/ 1414130 h 1520456"/>
                <a:gd name="connsiteX10" fmla="*/ 723014 w 4912241"/>
                <a:gd name="connsiteY10" fmla="*/ 1446028 h 1520456"/>
                <a:gd name="connsiteX11" fmla="*/ 765544 w 4912241"/>
                <a:gd name="connsiteY11" fmla="*/ 1435395 h 1520456"/>
                <a:gd name="connsiteX12" fmla="*/ 882502 w 4912241"/>
                <a:gd name="connsiteY12" fmla="*/ 1360968 h 1520456"/>
                <a:gd name="connsiteX13" fmla="*/ 914400 w 4912241"/>
                <a:gd name="connsiteY13" fmla="*/ 1329070 h 1520456"/>
                <a:gd name="connsiteX14" fmla="*/ 967562 w 4912241"/>
                <a:gd name="connsiteY14" fmla="*/ 1318437 h 1520456"/>
                <a:gd name="connsiteX15" fmla="*/ 999460 w 4912241"/>
                <a:gd name="connsiteY15" fmla="*/ 1307805 h 1520456"/>
                <a:gd name="connsiteX16" fmla="*/ 1031358 w 4912241"/>
                <a:gd name="connsiteY16" fmla="*/ 1286540 h 1520456"/>
                <a:gd name="connsiteX17" fmla="*/ 1073888 w 4912241"/>
                <a:gd name="connsiteY17" fmla="*/ 1190847 h 1520456"/>
                <a:gd name="connsiteX18" fmla="*/ 1116418 w 4912241"/>
                <a:gd name="connsiteY18" fmla="*/ 1180214 h 1520456"/>
                <a:gd name="connsiteX19" fmla="*/ 1148316 w 4912241"/>
                <a:gd name="connsiteY19" fmla="*/ 1169581 h 1520456"/>
                <a:gd name="connsiteX20" fmla="*/ 1244009 w 4912241"/>
                <a:gd name="connsiteY20" fmla="*/ 1180214 h 1520456"/>
                <a:gd name="connsiteX21" fmla="*/ 1286539 w 4912241"/>
                <a:gd name="connsiteY21" fmla="*/ 1297172 h 1520456"/>
                <a:gd name="connsiteX22" fmla="*/ 1424762 w 4912241"/>
                <a:gd name="connsiteY22" fmla="*/ 1371600 h 1520456"/>
                <a:gd name="connsiteX23" fmla="*/ 1446028 w 4912241"/>
                <a:gd name="connsiteY23" fmla="*/ 1392865 h 1520456"/>
                <a:gd name="connsiteX24" fmla="*/ 1509823 w 4912241"/>
                <a:gd name="connsiteY24" fmla="*/ 1414130 h 1520456"/>
                <a:gd name="connsiteX25" fmla="*/ 1573618 w 4912241"/>
                <a:gd name="connsiteY25" fmla="*/ 1403498 h 1520456"/>
                <a:gd name="connsiteX26" fmla="*/ 1658679 w 4912241"/>
                <a:gd name="connsiteY26" fmla="*/ 1307805 h 1520456"/>
                <a:gd name="connsiteX27" fmla="*/ 1701209 w 4912241"/>
                <a:gd name="connsiteY27" fmla="*/ 1275907 h 1520456"/>
                <a:gd name="connsiteX28" fmla="*/ 1765004 w 4912241"/>
                <a:gd name="connsiteY28" fmla="*/ 1212112 h 1520456"/>
                <a:gd name="connsiteX29" fmla="*/ 1818167 w 4912241"/>
                <a:gd name="connsiteY29" fmla="*/ 1127051 h 1520456"/>
                <a:gd name="connsiteX30" fmla="*/ 1839432 w 4912241"/>
                <a:gd name="connsiteY30" fmla="*/ 1095154 h 1520456"/>
                <a:gd name="connsiteX31" fmla="*/ 1871330 w 4912241"/>
                <a:gd name="connsiteY31" fmla="*/ 1063256 h 1520456"/>
                <a:gd name="connsiteX32" fmla="*/ 1913860 w 4912241"/>
                <a:gd name="connsiteY32" fmla="*/ 1010093 h 1520456"/>
                <a:gd name="connsiteX33" fmla="*/ 1956390 w 4912241"/>
                <a:gd name="connsiteY33" fmla="*/ 978195 h 1520456"/>
                <a:gd name="connsiteX34" fmla="*/ 2094614 w 4912241"/>
                <a:gd name="connsiteY34" fmla="*/ 765544 h 1520456"/>
                <a:gd name="connsiteX35" fmla="*/ 2158409 w 4912241"/>
                <a:gd name="connsiteY35" fmla="*/ 659219 h 1520456"/>
                <a:gd name="connsiteX36" fmla="*/ 2222204 w 4912241"/>
                <a:gd name="connsiteY36" fmla="*/ 510363 h 1520456"/>
                <a:gd name="connsiteX37" fmla="*/ 2243469 w 4912241"/>
                <a:gd name="connsiteY37" fmla="*/ 414670 h 1520456"/>
                <a:gd name="connsiteX38" fmla="*/ 2328530 w 4912241"/>
                <a:gd name="connsiteY38" fmla="*/ 350875 h 1520456"/>
                <a:gd name="connsiteX39" fmla="*/ 2413590 w 4912241"/>
                <a:gd name="connsiteY39" fmla="*/ 276447 h 1520456"/>
                <a:gd name="connsiteX40" fmla="*/ 2445488 w 4912241"/>
                <a:gd name="connsiteY40" fmla="*/ 265814 h 1520456"/>
                <a:gd name="connsiteX41" fmla="*/ 2530548 w 4912241"/>
                <a:gd name="connsiteY41" fmla="*/ 223284 h 1520456"/>
                <a:gd name="connsiteX42" fmla="*/ 2604976 w 4912241"/>
                <a:gd name="connsiteY42" fmla="*/ 148856 h 1520456"/>
                <a:gd name="connsiteX43" fmla="*/ 2636874 w 4912241"/>
                <a:gd name="connsiteY43" fmla="*/ 127591 h 1520456"/>
                <a:gd name="connsiteX44" fmla="*/ 2700669 w 4912241"/>
                <a:gd name="connsiteY44" fmla="*/ 85061 h 1520456"/>
                <a:gd name="connsiteX45" fmla="*/ 2785730 w 4912241"/>
                <a:gd name="connsiteY45" fmla="*/ 10633 h 1520456"/>
                <a:gd name="connsiteX46" fmla="*/ 2817628 w 4912241"/>
                <a:gd name="connsiteY46" fmla="*/ 0 h 1520456"/>
                <a:gd name="connsiteX47" fmla="*/ 2860158 w 4912241"/>
                <a:gd name="connsiteY47" fmla="*/ 10633 h 1520456"/>
                <a:gd name="connsiteX48" fmla="*/ 2892055 w 4912241"/>
                <a:gd name="connsiteY48" fmla="*/ 74428 h 1520456"/>
                <a:gd name="connsiteX49" fmla="*/ 2849525 w 4912241"/>
                <a:gd name="connsiteY49" fmla="*/ 138223 h 1520456"/>
                <a:gd name="connsiteX50" fmla="*/ 2860158 w 4912241"/>
                <a:gd name="connsiteY50" fmla="*/ 170121 h 1520456"/>
                <a:gd name="connsiteX51" fmla="*/ 2870790 w 4912241"/>
                <a:gd name="connsiteY51" fmla="*/ 223284 h 1520456"/>
                <a:gd name="connsiteX52" fmla="*/ 2934586 w 4912241"/>
                <a:gd name="connsiteY52" fmla="*/ 287079 h 1520456"/>
                <a:gd name="connsiteX53" fmla="*/ 2966483 w 4912241"/>
                <a:gd name="connsiteY53" fmla="*/ 297712 h 1520456"/>
                <a:gd name="connsiteX54" fmla="*/ 2998381 w 4912241"/>
                <a:gd name="connsiteY54" fmla="*/ 329609 h 1520456"/>
                <a:gd name="connsiteX55" fmla="*/ 3030279 w 4912241"/>
                <a:gd name="connsiteY55" fmla="*/ 340242 h 1520456"/>
                <a:gd name="connsiteX56" fmla="*/ 3051544 w 4912241"/>
                <a:gd name="connsiteY56" fmla="*/ 382772 h 1520456"/>
                <a:gd name="connsiteX57" fmla="*/ 3083441 w 4912241"/>
                <a:gd name="connsiteY57" fmla="*/ 414670 h 1520456"/>
                <a:gd name="connsiteX58" fmla="*/ 3115339 w 4912241"/>
                <a:gd name="connsiteY58" fmla="*/ 531628 h 1520456"/>
                <a:gd name="connsiteX59" fmla="*/ 3157869 w 4912241"/>
                <a:gd name="connsiteY59" fmla="*/ 606056 h 1520456"/>
                <a:gd name="connsiteX60" fmla="*/ 3200400 w 4912241"/>
                <a:gd name="connsiteY60" fmla="*/ 616688 h 1520456"/>
                <a:gd name="connsiteX61" fmla="*/ 3232297 w 4912241"/>
                <a:gd name="connsiteY61" fmla="*/ 637954 h 1520456"/>
                <a:gd name="connsiteX62" fmla="*/ 3264195 w 4912241"/>
                <a:gd name="connsiteY62" fmla="*/ 648586 h 1520456"/>
                <a:gd name="connsiteX63" fmla="*/ 3274828 w 4912241"/>
                <a:gd name="connsiteY63" fmla="*/ 680484 h 1520456"/>
                <a:gd name="connsiteX64" fmla="*/ 3296093 w 4912241"/>
                <a:gd name="connsiteY64" fmla="*/ 712381 h 1520456"/>
                <a:gd name="connsiteX65" fmla="*/ 3306725 w 4912241"/>
                <a:gd name="connsiteY65" fmla="*/ 882502 h 1520456"/>
                <a:gd name="connsiteX66" fmla="*/ 3327990 w 4912241"/>
                <a:gd name="connsiteY66" fmla="*/ 914400 h 1520456"/>
                <a:gd name="connsiteX67" fmla="*/ 3391786 w 4912241"/>
                <a:gd name="connsiteY67" fmla="*/ 978195 h 1520456"/>
                <a:gd name="connsiteX68" fmla="*/ 3455581 w 4912241"/>
                <a:gd name="connsiteY68" fmla="*/ 1052623 h 1520456"/>
                <a:gd name="connsiteX69" fmla="*/ 3476846 w 4912241"/>
                <a:gd name="connsiteY69" fmla="*/ 1137684 h 1520456"/>
                <a:gd name="connsiteX70" fmla="*/ 3487479 w 4912241"/>
                <a:gd name="connsiteY70" fmla="*/ 1180214 h 1520456"/>
                <a:gd name="connsiteX71" fmla="*/ 3551274 w 4912241"/>
                <a:gd name="connsiteY71" fmla="*/ 1233377 h 1520456"/>
                <a:gd name="connsiteX72" fmla="*/ 3583172 w 4912241"/>
                <a:gd name="connsiteY72" fmla="*/ 1244009 h 1520456"/>
                <a:gd name="connsiteX73" fmla="*/ 3625702 w 4912241"/>
                <a:gd name="connsiteY73" fmla="*/ 1265275 h 1520456"/>
                <a:gd name="connsiteX74" fmla="*/ 3710762 w 4912241"/>
                <a:gd name="connsiteY74" fmla="*/ 1307805 h 1520456"/>
                <a:gd name="connsiteX75" fmla="*/ 3753293 w 4912241"/>
                <a:gd name="connsiteY75" fmla="*/ 1360968 h 1520456"/>
                <a:gd name="connsiteX76" fmla="*/ 3763925 w 4912241"/>
                <a:gd name="connsiteY76" fmla="*/ 1392865 h 1520456"/>
                <a:gd name="connsiteX77" fmla="*/ 3827721 w 4912241"/>
                <a:gd name="connsiteY77" fmla="*/ 1414130 h 1520456"/>
                <a:gd name="connsiteX78" fmla="*/ 3859618 w 4912241"/>
                <a:gd name="connsiteY78" fmla="*/ 1435395 h 1520456"/>
                <a:gd name="connsiteX79" fmla="*/ 3923414 w 4912241"/>
                <a:gd name="connsiteY79" fmla="*/ 1382233 h 1520456"/>
                <a:gd name="connsiteX80" fmla="*/ 3944679 w 4912241"/>
                <a:gd name="connsiteY80" fmla="*/ 1339702 h 1520456"/>
                <a:gd name="connsiteX81" fmla="*/ 4008474 w 4912241"/>
                <a:gd name="connsiteY81" fmla="*/ 1297172 h 1520456"/>
                <a:gd name="connsiteX82" fmla="*/ 4072269 w 4912241"/>
                <a:gd name="connsiteY82" fmla="*/ 1265275 h 1520456"/>
                <a:gd name="connsiteX83" fmla="*/ 4093534 w 4912241"/>
                <a:gd name="connsiteY83" fmla="*/ 1244009 h 1520456"/>
                <a:gd name="connsiteX84" fmla="*/ 4157330 w 4912241"/>
                <a:gd name="connsiteY84" fmla="*/ 1201479 h 1520456"/>
                <a:gd name="connsiteX85" fmla="*/ 4199860 w 4912241"/>
                <a:gd name="connsiteY85" fmla="*/ 1137684 h 1520456"/>
                <a:gd name="connsiteX86" fmla="*/ 4231758 w 4912241"/>
                <a:gd name="connsiteY86" fmla="*/ 1095154 h 1520456"/>
                <a:gd name="connsiteX87" fmla="*/ 4295553 w 4912241"/>
                <a:gd name="connsiteY87" fmla="*/ 1073888 h 1520456"/>
                <a:gd name="connsiteX88" fmla="*/ 4380614 w 4912241"/>
                <a:gd name="connsiteY88" fmla="*/ 1116419 h 1520456"/>
                <a:gd name="connsiteX89" fmla="*/ 4433776 w 4912241"/>
                <a:gd name="connsiteY89" fmla="*/ 1222744 h 1520456"/>
                <a:gd name="connsiteX90" fmla="*/ 4476307 w 4912241"/>
                <a:gd name="connsiteY90" fmla="*/ 1233377 h 1520456"/>
                <a:gd name="connsiteX91" fmla="*/ 4540102 w 4912241"/>
                <a:gd name="connsiteY91" fmla="*/ 1254642 h 1520456"/>
                <a:gd name="connsiteX92" fmla="*/ 4550734 w 4912241"/>
                <a:gd name="connsiteY92" fmla="*/ 1286540 h 1520456"/>
                <a:gd name="connsiteX93" fmla="*/ 4550734 w 4912241"/>
                <a:gd name="connsiteY93" fmla="*/ 1360968 h 1520456"/>
                <a:gd name="connsiteX94" fmla="*/ 4572000 w 4912241"/>
                <a:gd name="connsiteY94" fmla="*/ 1382233 h 1520456"/>
                <a:gd name="connsiteX95" fmla="*/ 4795283 w 4912241"/>
                <a:gd name="connsiteY95" fmla="*/ 1403498 h 1520456"/>
                <a:gd name="connsiteX96" fmla="*/ 4848446 w 4912241"/>
                <a:gd name="connsiteY96" fmla="*/ 1414130 h 1520456"/>
                <a:gd name="connsiteX97" fmla="*/ 4912241 w 4912241"/>
                <a:gd name="connsiteY97" fmla="*/ 1435395 h 1520456"/>
                <a:gd name="connsiteX0" fmla="*/ 0 w 4912241"/>
                <a:gd name="connsiteY0" fmla="*/ 1520456 h 1520456"/>
                <a:gd name="connsiteX1" fmla="*/ 329609 w 4912241"/>
                <a:gd name="connsiteY1" fmla="*/ 1414130 h 1520456"/>
                <a:gd name="connsiteX2" fmla="*/ 404037 w 4912241"/>
                <a:gd name="connsiteY2" fmla="*/ 1339702 h 1520456"/>
                <a:gd name="connsiteX3" fmla="*/ 425302 w 4912241"/>
                <a:gd name="connsiteY3" fmla="*/ 1307805 h 1520456"/>
                <a:gd name="connsiteX4" fmla="*/ 457200 w 4912241"/>
                <a:gd name="connsiteY4" fmla="*/ 1254642 h 1520456"/>
                <a:gd name="connsiteX5" fmla="*/ 499730 w 4912241"/>
                <a:gd name="connsiteY5" fmla="*/ 1297172 h 1520456"/>
                <a:gd name="connsiteX6" fmla="*/ 616688 w 4912241"/>
                <a:gd name="connsiteY6" fmla="*/ 1350335 h 1520456"/>
                <a:gd name="connsiteX7" fmla="*/ 680483 w 4912241"/>
                <a:gd name="connsiteY7" fmla="*/ 1392865 h 1520456"/>
                <a:gd name="connsiteX8" fmla="*/ 712381 w 4912241"/>
                <a:gd name="connsiteY8" fmla="*/ 1414130 h 1520456"/>
                <a:gd name="connsiteX9" fmla="*/ 723014 w 4912241"/>
                <a:gd name="connsiteY9" fmla="*/ 1446028 h 1520456"/>
                <a:gd name="connsiteX10" fmla="*/ 765544 w 4912241"/>
                <a:gd name="connsiteY10" fmla="*/ 1435395 h 1520456"/>
                <a:gd name="connsiteX11" fmla="*/ 882502 w 4912241"/>
                <a:gd name="connsiteY11" fmla="*/ 1360968 h 1520456"/>
                <a:gd name="connsiteX12" fmla="*/ 914400 w 4912241"/>
                <a:gd name="connsiteY12" fmla="*/ 1329070 h 1520456"/>
                <a:gd name="connsiteX13" fmla="*/ 967562 w 4912241"/>
                <a:gd name="connsiteY13" fmla="*/ 1318437 h 1520456"/>
                <a:gd name="connsiteX14" fmla="*/ 999460 w 4912241"/>
                <a:gd name="connsiteY14" fmla="*/ 1307805 h 1520456"/>
                <a:gd name="connsiteX15" fmla="*/ 1031358 w 4912241"/>
                <a:gd name="connsiteY15" fmla="*/ 1286540 h 1520456"/>
                <a:gd name="connsiteX16" fmla="*/ 1073888 w 4912241"/>
                <a:gd name="connsiteY16" fmla="*/ 1190847 h 1520456"/>
                <a:gd name="connsiteX17" fmla="*/ 1116418 w 4912241"/>
                <a:gd name="connsiteY17" fmla="*/ 1180214 h 1520456"/>
                <a:gd name="connsiteX18" fmla="*/ 1148316 w 4912241"/>
                <a:gd name="connsiteY18" fmla="*/ 1169581 h 1520456"/>
                <a:gd name="connsiteX19" fmla="*/ 1244009 w 4912241"/>
                <a:gd name="connsiteY19" fmla="*/ 1180214 h 1520456"/>
                <a:gd name="connsiteX20" fmla="*/ 1286539 w 4912241"/>
                <a:gd name="connsiteY20" fmla="*/ 1297172 h 1520456"/>
                <a:gd name="connsiteX21" fmla="*/ 1424762 w 4912241"/>
                <a:gd name="connsiteY21" fmla="*/ 1371600 h 1520456"/>
                <a:gd name="connsiteX22" fmla="*/ 1446028 w 4912241"/>
                <a:gd name="connsiteY22" fmla="*/ 1392865 h 1520456"/>
                <a:gd name="connsiteX23" fmla="*/ 1509823 w 4912241"/>
                <a:gd name="connsiteY23" fmla="*/ 1414130 h 1520456"/>
                <a:gd name="connsiteX24" fmla="*/ 1573618 w 4912241"/>
                <a:gd name="connsiteY24" fmla="*/ 1403498 h 1520456"/>
                <a:gd name="connsiteX25" fmla="*/ 1658679 w 4912241"/>
                <a:gd name="connsiteY25" fmla="*/ 1307805 h 1520456"/>
                <a:gd name="connsiteX26" fmla="*/ 1701209 w 4912241"/>
                <a:gd name="connsiteY26" fmla="*/ 1275907 h 1520456"/>
                <a:gd name="connsiteX27" fmla="*/ 1765004 w 4912241"/>
                <a:gd name="connsiteY27" fmla="*/ 1212112 h 1520456"/>
                <a:gd name="connsiteX28" fmla="*/ 1818167 w 4912241"/>
                <a:gd name="connsiteY28" fmla="*/ 1127051 h 1520456"/>
                <a:gd name="connsiteX29" fmla="*/ 1839432 w 4912241"/>
                <a:gd name="connsiteY29" fmla="*/ 1095154 h 1520456"/>
                <a:gd name="connsiteX30" fmla="*/ 1871330 w 4912241"/>
                <a:gd name="connsiteY30" fmla="*/ 1063256 h 1520456"/>
                <a:gd name="connsiteX31" fmla="*/ 1913860 w 4912241"/>
                <a:gd name="connsiteY31" fmla="*/ 1010093 h 1520456"/>
                <a:gd name="connsiteX32" fmla="*/ 1956390 w 4912241"/>
                <a:gd name="connsiteY32" fmla="*/ 978195 h 1520456"/>
                <a:gd name="connsiteX33" fmla="*/ 2094614 w 4912241"/>
                <a:gd name="connsiteY33" fmla="*/ 765544 h 1520456"/>
                <a:gd name="connsiteX34" fmla="*/ 2158409 w 4912241"/>
                <a:gd name="connsiteY34" fmla="*/ 659219 h 1520456"/>
                <a:gd name="connsiteX35" fmla="*/ 2222204 w 4912241"/>
                <a:gd name="connsiteY35" fmla="*/ 510363 h 1520456"/>
                <a:gd name="connsiteX36" fmla="*/ 2243469 w 4912241"/>
                <a:gd name="connsiteY36" fmla="*/ 414670 h 1520456"/>
                <a:gd name="connsiteX37" fmla="*/ 2328530 w 4912241"/>
                <a:gd name="connsiteY37" fmla="*/ 350875 h 1520456"/>
                <a:gd name="connsiteX38" fmla="*/ 2413590 w 4912241"/>
                <a:gd name="connsiteY38" fmla="*/ 276447 h 1520456"/>
                <a:gd name="connsiteX39" fmla="*/ 2445488 w 4912241"/>
                <a:gd name="connsiteY39" fmla="*/ 265814 h 1520456"/>
                <a:gd name="connsiteX40" fmla="*/ 2530548 w 4912241"/>
                <a:gd name="connsiteY40" fmla="*/ 223284 h 1520456"/>
                <a:gd name="connsiteX41" fmla="*/ 2604976 w 4912241"/>
                <a:gd name="connsiteY41" fmla="*/ 148856 h 1520456"/>
                <a:gd name="connsiteX42" fmla="*/ 2636874 w 4912241"/>
                <a:gd name="connsiteY42" fmla="*/ 127591 h 1520456"/>
                <a:gd name="connsiteX43" fmla="*/ 2700669 w 4912241"/>
                <a:gd name="connsiteY43" fmla="*/ 85061 h 1520456"/>
                <a:gd name="connsiteX44" fmla="*/ 2785730 w 4912241"/>
                <a:gd name="connsiteY44" fmla="*/ 10633 h 1520456"/>
                <a:gd name="connsiteX45" fmla="*/ 2817628 w 4912241"/>
                <a:gd name="connsiteY45" fmla="*/ 0 h 1520456"/>
                <a:gd name="connsiteX46" fmla="*/ 2860158 w 4912241"/>
                <a:gd name="connsiteY46" fmla="*/ 10633 h 1520456"/>
                <a:gd name="connsiteX47" fmla="*/ 2892055 w 4912241"/>
                <a:gd name="connsiteY47" fmla="*/ 74428 h 1520456"/>
                <a:gd name="connsiteX48" fmla="*/ 2849525 w 4912241"/>
                <a:gd name="connsiteY48" fmla="*/ 138223 h 1520456"/>
                <a:gd name="connsiteX49" fmla="*/ 2860158 w 4912241"/>
                <a:gd name="connsiteY49" fmla="*/ 170121 h 1520456"/>
                <a:gd name="connsiteX50" fmla="*/ 2870790 w 4912241"/>
                <a:gd name="connsiteY50" fmla="*/ 223284 h 1520456"/>
                <a:gd name="connsiteX51" fmla="*/ 2934586 w 4912241"/>
                <a:gd name="connsiteY51" fmla="*/ 287079 h 1520456"/>
                <a:gd name="connsiteX52" fmla="*/ 2966483 w 4912241"/>
                <a:gd name="connsiteY52" fmla="*/ 297712 h 1520456"/>
                <a:gd name="connsiteX53" fmla="*/ 2998381 w 4912241"/>
                <a:gd name="connsiteY53" fmla="*/ 329609 h 1520456"/>
                <a:gd name="connsiteX54" fmla="*/ 3030279 w 4912241"/>
                <a:gd name="connsiteY54" fmla="*/ 340242 h 1520456"/>
                <a:gd name="connsiteX55" fmla="*/ 3051544 w 4912241"/>
                <a:gd name="connsiteY55" fmla="*/ 382772 h 1520456"/>
                <a:gd name="connsiteX56" fmla="*/ 3083441 w 4912241"/>
                <a:gd name="connsiteY56" fmla="*/ 414670 h 1520456"/>
                <a:gd name="connsiteX57" fmla="*/ 3115339 w 4912241"/>
                <a:gd name="connsiteY57" fmla="*/ 531628 h 1520456"/>
                <a:gd name="connsiteX58" fmla="*/ 3157869 w 4912241"/>
                <a:gd name="connsiteY58" fmla="*/ 606056 h 1520456"/>
                <a:gd name="connsiteX59" fmla="*/ 3200400 w 4912241"/>
                <a:gd name="connsiteY59" fmla="*/ 616688 h 1520456"/>
                <a:gd name="connsiteX60" fmla="*/ 3232297 w 4912241"/>
                <a:gd name="connsiteY60" fmla="*/ 637954 h 1520456"/>
                <a:gd name="connsiteX61" fmla="*/ 3264195 w 4912241"/>
                <a:gd name="connsiteY61" fmla="*/ 648586 h 1520456"/>
                <a:gd name="connsiteX62" fmla="*/ 3274828 w 4912241"/>
                <a:gd name="connsiteY62" fmla="*/ 680484 h 1520456"/>
                <a:gd name="connsiteX63" fmla="*/ 3296093 w 4912241"/>
                <a:gd name="connsiteY63" fmla="*/ 712381 h 1520456"/>
                <a:gd name="connsiteX64" fmla="*/ 3306725 w 4912241"/>
                <a:gd name="connsiteY64" fmla="*/ 882502 h 1520456"/>
                <a:gd name="connsiteX65" fmla="*/ 3327990 w 4912241"/>
                <a:gd name="connsiteY65" fmla="*/ 914400 h 1520456"/>
                <a:gd name="connsiteX66" fmla="*/ 3391786 w 4912241"/>
                <a:gd name="connsiteY66" fmla="*/ 978195 h 1520456"/>
                <a:gd name="connsiteX67" fmla="*/ 3455581 w 4912241"/>
                <a:gd name="connsiteY67" fmla="*/ 1052623 h 1520456"/>
                <a:gd name="connsiteX68" fmla="*/ 3476846 w 4912241"/>
                <a:gd name="connsiteY68" fmla="*/ 1137684 h 1520456"/>
                <a:gd name="connsiteX69" fmla="*/ 3487479 w 4912241"/>
                <a:gd name="connsiteY69" fmla="*/ 1180214 h 1520456"/>
                <a:gd name="connsiteX70" fmla="*/ 3551274 w 4912241"/>
                <a:gd name="connsiteY70" fmla="*/ 1233377 h 1520456"/>
                <a:gd name="connsiteX71" fmla="*/ 3583172 w 4912241"/>
                <a:gd name="connsiteY71" fmla="*/ 1244009 h 1520456"/>
                <a:gd name="connsiteX72" fmla="*/ 3625702 w 4912241"/>
                <a:gd name="connsiteY72" fmla="*/ 1265275 h 1520456"/>
                <a:gd name="connsiteX73" fmla="*/ 3710762 w 4912241"/>
                <a:gd name="connsiteY73" fmla="*/ 1307805 h 1520456"/>
                <a:gd name="connsiteX74" fmla="*/ 3753293 w 4912241"/>
                <a:gd name="connsiteY74" fmla="*/ 1360968 h 1520456"/>
                <a:gd name="connsiteX75" fmla="*/ 3763925 w 4912241"/>
                <a:gd name="connsiteY75" fmla="*/ 1392865 h 1520456"/>
                <a:gd name="connsiteX76" fmla="*/ 3827721 w 4912241"/>
                <a:gd name="connsiteY76" fmla="*/ 1414130 h 1520456"/>
                <a:gd name="connsiteX77" fmla="*/ 3859618 w 4912241"/>
                <a:gd name="connsiteY77" fmla="*/ 1435395 h 1520456"/>
                <a:gd name="connsiteX78" fmla="*/ 3923414 w 4912241"/>
                <a:gd name="connsiteY78" fmla="*/ 1382233 h 1520456"/>
                <a:gd name="connsiteX79" fmla="*/ 3944679 w 4912241"/>
                <a:gd name="connsiteY79" fmla="*/ 1339702 h 1520456"/>
                <a:gd name="connsiteX80" fmla="*/ 4008474 w 4912241"/>
                <a:gd name="connsiteY80" fmla="*/ 1297172 h 1520456"/>
                <a:gd name="connsiteX81" fmla="*/ 4072269 w 4912241"/>
                <a:gd name="connsiteY81" fmla="*/ 1265275 h 1520456"/>
                <a:gd name="connsiteX82" fmla="*/ 4093534 w 4912241"/>
                <a:gd name="connsiteY82" fmla="*/ 1244009 h 1520456"/>
                <a:gd name="connsiteX83" fmla="*/ 4157330 w 4912241"/>
                <a:gd name="connsiteY83" fmla="*/ 1201479 h 1520456"/>
                <a:gd name="connsiteX84" fmla="*/ 4199860 w 4912241"/>
                <a:gd name="connsiteY84" fmla="*/ 1137684 h 1520456"/>
                <a:gd name="connsiteX85" fmla="*/ 4231758 w 4912241"/>
                <a:gd name="connsiteY85" fmla="*/ 1095154 h 1520456"/>
                <a:gd name="connsiteX86" fmla="*/ 4295553 w 4912241"/>
                <a:gd name="connsiteY86" fmla="*/ 1073888 h 1520456"/>
                <a:gd name="connsiteX87" fmla="*/ 4380614 w 4912241"/>
                <a:gd name="connsiteY87" fmla="*/ 1116419 h 1520456"/>
                <a:gd name="connsiteX88" fmla="*/ 4433776 w 4912241"/>
                <a:gd name="connsiteY88" fmla="*/ 1222744 h 1520456"/>
                <a:gd name="connsiteX89" fmla="*/ 4476307 w 4912241"/>
                <a:gd name="connsiteY89" fmla="*/ 1233377 h 1520456"/>
                <a:gd name="connsiteX90" fmla="*/ 4540102 w 4912241"/>
                <a:gd name="connsiteY90" fmla="*/ 1254642 h 1520456"/>
                <a:gd name="connsiteX91" fmla="*/ 4550734 w 4912241"/>
                <a:gd name="connsiteY91" fmla="*/ 1286540 h 1520456"/>
                <a:gd name="connsiteX92" fmla="*/ 4550734 w 4912241"/>
                <a:gd name="connsiteY92" fmla="*/ 1360968 h 1520456"/>
                <a:gd name="connsiteX93" fmla="*/ 4572000 w 4912241"/>
                <a:gd name="connsiteY93" fmla="*/ 1382233 h 1520456"/>
                <a:gd name="connsiteX94" fmla="*/ 4795283 w 4912241"/>
                <a:gd name="connsiteY94" fmla="*/ 1403498 h 1520456"/>
                <a:gd name="connsiteX95" fmla="*/ 4848446 w 4912241"/>
                <a:gd name="connsiteY95" fmla="*/ 1414130 h 1520456"/>
                <a:gd name="connsiteX96" fmla="*/ 4912241 w 4912241"/>
                <a:gd name="connsiteY96" fmla="*/ 1435395 h 1520456"/>
                <a:gd name="connsiteX0" fmla="*/ 0 w 4912241"/>
                <a:gd name="connsiteY0" fmla="*/ 1520456 h 1520456"/>
                <a:gd name="connsiteX1" fmla="*/ 329609 w 4912241"/>
                <a:gd name="connsiteY1" fmla="*/ 1414130 h 1520456"/>
                <a:gd name="connsiteX2" fmla="*/ 404037 w 4912241"/>
                <a:gd name="connsiteY2" fmla="*/ 1339702 h 1520456"/>
                <a:gd name="connsiteX3" fmla="*/ 425302 w 4912241"/>
                <a:gd name="connsiteY3" fmla="*/ 1307805 h 1520456"/>
                <a:gd name="connsiteX4" fmla="*/ 499730 w 4912241"/>
                <a:gd name="connsiteY4" fmla="*/ 1297172 h 1520456"/>
                <a:gd name="connsiteX5" fmla="*/ 616688 w 4912241"/>
                <a:gd name="connsiteY5" fmla="*/ 1350335 h 1520456"/>
                <a:gd name="connsiteX6" fmla="*/ 680483 w 4912241"/>
                <a:gd name="connsiteY6" fmla="*/ 1392865 h 1520456"/>
                <a:gd name="connsiteX7" fmla="*/ 712381 w 4912241"/>
                <a:gd name="connsiteY7" fmla="*/ 1414130 h 1520456"/>
                <a:gd name="connsiteX8" fmla="*/ 723014 w 4912241"/>
                <a:gd name="connsiteY8" fmla="*/ 1446028 h 1520456"/>
                <a:gd name="connsiteX9" fmla="*/ 765544 w 4912241"/>
                <a:gd name="connsiteY9" fmla="*/ 1435395 h 1520456"/>
                <a:gd name="connsiteX10" fmla="*/ 882502 w 4912241"/>
                <a:gd name="connsiteY10" fmla="*/ 1360968 h 1520456"/>
                <a:gd name="connsiteX11" fmla="*/ 914400 w 4912241"/>
                <a:gd name="connsiteY11" fmla="*/ 1329070 h 1520456"/>
                <a:gd name="connsiteX12" fmla="*/ 967562 w 4912241"/>
                <a:gd name="connsiteY12" fmla="*/ 1318437 h 1520456"/>
                <a:gd name="connsiteX13" fmla="*/ 999460 w 4912241"/>
                <a:gd name="connsiteY13" fmla="*/ 1307805 h 1520456"/>
                <a:gd name="connsiteX14" fmla="*/ 1031358 w 4912241"/>
                <a:gd name="connsiteY14" fmla="*/ 1286540 h 1520456"/>
                <a:gd name="connsiteX15" fmla="*/ 1073888 w 4912241"/>
                <a:gd name="connsiteY15" fmla="*/ 1190847 h 1520456"/>
                <a:gd name="connsiteX16" fmla="*/ 1116418 w 4912241"/>
                <a:gd name="connsiteY16" fmla="*/ 1180214 h 1520456"/>
                <a:gd name="connsiteX17" fmla="*/ 1148316 w 4912241"/>
                <a:gd name="connsiteY17" fmla="*/ 1169581 h 1520456"/>
                <a:gd name="connsiteX18" fmla="*/ 1244009 w 4912241"/>
                <a:gd name="connsiteY18" fmla="*/ 1180214 h 1520456"/>
                <a:gd name="connsiteX19" fmla="*/ 1286539 w 4912241"/>
                <a:gd name="connsiteY19" fmla="*/ 1297172 h 1520456"/>
                <a:gd name="connsiteX20" fmla="*/ 1424762 w 4912241"/>
                <a:gd name="connsiteY20" fmla="*/ 1371600 h 1520456"/>
                <a:gd name="connsiteX21" fmla="*/ 1446028 w 4912241"/>
                <a:gd name="connsiteY21" fmla="*/ 1392865 h 1520456"/>
                <a:gd name="connsiteX22" fmla="*/ 1509823 w 4912241"/>
                <a:gd name="connsiteY22" fmla="*/ 1414130 h 1520456"/>
                <a:gd name="connsiteX23" fmla="*/ 1573618 w 4912241"/>
                <a:gd name="connsiteY23" fmla="*/ 1403498 h 1520456"/>
                <a:gd name="connsiteX24" fmla="*/ 1658679 w 4912241"/>
                <a:gd name="connsiteY24" fmla="*/ 1307805 h 1520456"/>
                <a:gd name="connsiteX25" fmla="*/ 1701209 w 4912241"/>
                <a:gd name="connsiteY25" fmla="*/ 1275907 h 1520456"/>
                <a:gd name="connsiteX26" fmla="*/ 1765004 w 4912241"/>
                <a:gd name="connsiteY26" fmla="*/ 1212112 h 1520456"/>
                <a:gd name="connsiteX27" fmla="*/ 1818167 w 4912241"/>
                <a:gd name="connsiteY27" fmla="*/ 1127051 h 1520456"/>
                <a:gd name="connsiteX28" fmla="*/ 1839432 w 4912241"/>
                <a:gd name="connsiteY28" fmla="*/ 1095154 h 1520456"/>
                <a:gd name="connsiteX29" fmla="*/ 1871330 w 4912241"/>
                <a:gd name="connsiteY29" fmla="*/ 1063256 h 1520456"/>
                <a:gd name="connsiteX30" fmla="*/ 1913860 w 4912241"/>
                <a:gd name="connsiteY30" fmla="*/ 1010093 h 1520456"/>
                <a:gd name="connsiteX31" fmla="*/ 1956390 w 4912241"/>
                <a:gd name="connsiteY31" fmla="*/ 978195 h 1520456"/>
                <a:gd name="connsiteX32" fmla="*/ 2094614 w 4912241"/>
                <a:gd name="connsiteY32" fmla="*/ 765544 h 1520456"/>
                <a:gd name="connsiteX33" fmla="*/ 2158409 w 4912241"/>
                <a:gd name="connsiteY33" fmla="*/ 659219 h 1520456"/>
                <a:gd name="connsiteX34" fmla="*/ 2222204 w 4912241"/>
                <a:gd name="connsiteY34" fmla="*/ 510363 h 1520456"/>
                <a:gd name="connsiteX35" fmla="*/ 2243469 w 4912241"/>
                <a:gd name="connsiteY35" fmla="*/ 414670 h 1520456"/>
                <a:gd name="connsiteX36" fmla="*/ 2328530 w 4912241"/>
                <a:gd name="connsiteY36" fmla="*/ 350875 h 1520456"/>
                <a:gd name="connsiteX37" fmla="*/ 2413590 w 4912241"/>
                <a:gd name="connsiteY37" fmla="*/ 276447 h 1520456"/>
                <a:gd name="connsiteX38" fmla="*/ 2445488 w 4912241"/>
                <a:gd name="connsiteY38" fmla="*/ 265814 h 1520456"/>
                <a:gd name="connsiteX39" fmla="*/ 2530548 w 4912241"/>
                <a:gd name="connsiteY39" fmla="*/ 223284 h 1520456"/>
                <a:gd name="connsiteX40" fmla="*/ 2604976 w 4912241"/>
                <a:gd name="connsiteY40" fmla="*/ 148856 h 1520456"/>
                <a:gd name="connsiteX41" fmla="*/ 2636874 w 4912241"/>
                <a:gd name="connsiteY41" fmla="*/ 127591 h 1520456"/>
                <a:gd name="connsiteX42" fmla="*/ 2700669 w 4912241"/>
                <a:gd name="connsiteY42" fmla="*/ 85061 h 1520456"/>
                <a:gd name="connsiteX43" fmla="*/ 2785730 w 4912241"/>
                <a:gd name="connsiteY43" fmla="*/ 10633 h 1520456"/>
                <a:gd name="connsiteX44" fmla="*/ 2817628 w 4912241"/>
                <a:gd name="connsiteY44" fmla="*/ 0 h 1520456"/>
                <a:gd name="connsiteX45" fmla="*/ 2860158 w 4912241"/>
                <a:gd name="connsiteY45" fmla="*/ 10633 h 1520456"/>
                <a:gd name="connsiteX46" fmla="*/ 2892055 w 4912241"/>
                <a:gd name="connsiteY46" fmla="*/ 74428 h 1520456"/>
                <a:gd name="connsiteX47" fmla="*/ 2849525 w 4912241"/>
                <a:gd name="connsiteY47" fmla="*/ 138223 h 1520456"/>
                <a:gd name="connsiteX48" fmla="*/ 2860158 w 4912241"/>
                <a:gd name="connsiteY48" fmla="*/ 170121 h 1520456"/>
                <a:gd name="connsiteX49" fmla="*/ 2870790 w 4912241"/>
                <a:gd name="connsiteY49" fmla="*/ 223284 h 1520456"/>
                <a:gd name="connsiteX50" fmla="*/ 2934586 w 4912241"/>
                <a:gd name="connsiteY50" fmla="*/ 287079 h 1520456"/>
                <a:gd name="connsiteX51" fmla="*/ 2966483 w 4912241"/>
                <a:gd name="connsiteY51" fmla="*/ 297712 h 1520456"/>
                <a:gd name="connsiteX52" fmla="*/ 2998381 w 4912241"/>
                <a:gd name="connsiteY52" fmla="*/ 329609 h 1520456"/>
                <a:gd name="connsiteX53" fmla="*/ 3030279 w 4912241"/>
                <a:gd name="connsiteY53" fmla="*/ 340242 h 1520456"/>
                <a:gd name="connsiteX54" fmla="*/ 3051544 w 4912241"/>
                <a:gd name="connsiteY54" fmla="*/ 382772 h 1520456"/>
                <a:gd name="connsiteX55" fmla="*/ 3083441 w 4912241"/>
                <a:gd name="connsiteY55" fmla="*/ 414670 h 1520456"/>
                <a:gd name="connsiteX56" fmla="*/ 3115339 w 4912241"/>
                <a:gd name="connsiteY56" fmla="*/ 531628 h 1520456"/>
                <a:gd name="connsiteX57" fmla="*/ 3157869 w 4912241"/>
                <a:gd name="connsiteY57" fmla="*/ 606056 h 1520456"/>
                <a:gd name="connsiteX58" fmla="*/ 3200400 w 4912241"/>
                <a:gd name="connsiteY58" fmla="*/ 616688 h 1520456"/>
                <a:gd name="connsiteX59" fmla="*/ 3232297 w 4912241"/>
                <a:gd name="connsiteY59" fmla="*/ 637954 h 1520456"/>
                <a:gd name="connsiteX60" fmla="*/ 3264195 w 4912241"/>
                <a:gd name="connsiteY60" fmla="*/ 648586 h 1520456"/>
                <a:gd name="connsiteX61" fmla="*/ 3274828 w 4912241"/>
                <a:gd name="connsiteY61" fmla="*/ 680484 h 1520456"/>
                <a:gd name="connsiteX62" fmla="*/ 3296093 w 4912241"/>
                <a:gd name="connsiteY62" fmla="*/ 712381 h 1520456"/>
                <a:gd name="connsiteX63" fmla="*/ 3306725 w 4912241"/>
                <a:gd name="connsiteY63" fmla="*/ 882502 h 1520456"/>
                <a:gd name="connsiteX64" fmla="*/ 3327990 w 4912241"/>
                <a:gd name="connsiteY64" fmla="*/ 914400 h 1520456"/>
                <a:gd name="connsiteX65" fmla="*/ 3391786 w 4912241"/>
                <a:gd name="connsiteY65" fmla="*/ 978195 h 1520456"/>
                <a:gd name="connsiteX66" fmla="*/ 3455581 w 4912241"/>
                <a:gd name="connsiteY66" fmla="*/ 1052623 h 1520456"/>
                <a:gd name="connsiteX67" fmla="*/ 3476846 w 4912241"/>
                <a:gd name="connsiteY67" fmla="*/ 1137684 h 1520456"/>
                <a:gd name="connsiteX68" fmla="*/ 3487479 w 4912241"/>
                <a:gd name="connsiteY68" fmla="*/ 1180214 h 1520456"/>
                <a:gd name="connsiteX69" fmla="*/ 3551274 w 4912241"/>
                <a:gd name="connsiteY69" fmla="*/ 1233377 h 1520456"/>
                <a:gd name="connsiteX70" fmla="*/ 3583172 w 4912241"/>
                <a:gd name="connsiteY70" fmla="*/ 1244009 h 1520456"/>
                <a:gd name="connsiteX71" fmla="*/ 3625702 w 4912241"/>
                <a:gd name="connsiteY71" fmla="*/ 1265275 h 1520456"/>
                <a:gd name="connsiteX72" fmla="*/ 3710762 w 4912241"/>
                <a:gd name="connsiteY72" fmla="*/ 1307805 h 1520456"/>
                <a:gd name="connsiteX73" fmla="*/ 3753293 w 4912241"/>
                <a:gd name="connsiteY73" fmla="*/ 1360968 h 1520456"/>
                <a:gd name="connsiteX74" fmla="*/ 3763925 w 4912241"/>
                <a:gd name="connsiteY74" fmla="*/ 1392865 h 1520456"/>
                <a:gd name="connsiteX75" fmla="*/ 3827721 w 4912241"/>
                <a:gd name="connsiteY75" fmla="*/ 1414130 h 1520456"/>
                <a:gd name="connsiteX76" fmla="*/ 3859618 w 4912241"/>
                <a:gd name="connsiteY76" fmla="*/ 1435395 h 1520456"/>
                <a:gd name="connsiteX77" fmla="*/ 3923414 w 4912241"/>
                <a:gd name="connsiteY77" fmla="*/ 1382233 h 1520456"/>
                <a:gd name="connsiteX78" fmla="*/ 3944679 w 4912241"/>
                <a:gd name="connsiteY78" fmla="*/ 1339702 h 1520456"/>
                <a:gd name="connsiteX79" fmla="*/ 4008474 w 4912241"/>
                <a:gd name="connsiteY79" fmla="*/ 1297172 h 1520456"/>
                <a:gd name="connsiteX80" fmla="*/ 4072269 w 4912241"/>
                <a:gd name="connsiteY80" fmla="*/ 1265275 h 1520456"/>
                <a:gd name="connsiteX81" fmla="*/ 4093534 w 4912241"/>
                <a:gd name="connsiteY81" fmla="*/ 1244009 h 1520456"/>
                <a:gd name="connsiteX82" fmla="*/ 4157330 w 4912241"/>
                <a:gd name="connsiteY82" fmla="*/ 1201479 h 1520456"/>
                <a:gd name="connsiteX83" fmla="*/ 4199860 w 4912241"/>
                <a:gd name="connsiteY83" fmla="*/ 1137684 h 1520456"/>
                <a:gd name="connsiteX84" fmla="*/ 4231758 w 4912241"/>
                <a:gd name="connsiteY84" fmla="*/ 1095154 h 1520456"/>
                <a:gd name="connsiteX85" fmla="*/ 4295553 w 4912241"/>
                <a:gd name="connsiteY85" fmla="*/ 1073888 h 1520456"/>
                <a:gd name="connsiteX86" fmla="*/ 4380614 w 4912241"/>
                <a:gd name="connsiteY86" fmla="*/ 1116419 h 1520456"/>
                <a:gd name="connsiteX87" fmla="*/ 4433776 w 4912241"/>
                <a:gd name="connsiteY87" fmla="*/ 1222744 h 1520456"/>
                <a:gd name="connsiteX88" fmla="*/ 4476307 w 4912241"/>
                <a:gd name="connsiteY88" fmla="*/ 1233377 h 1520456"/>
                <a:gd name="connsiteX89" fmla="*/ 4540102 w 4912241"/>
                <a:gd name="connsiteY89" fmla="*/ 1254642 h 1520456"/>
                <a:gd name="connsiteX90" fmla="*/ 4550734 w 4912241"/>
                <a:gd name="connsiteY90" fmla="*/ 1286540 h 1520456"/>
                <a:gd name="connsiteX91" fmla="*/ 4550734 w 4912241"/>
                <a:gd name="connsiteY91" fmla="*/ 1360968 h 1520456"/>
                <a:gd name="connsiteX92" fmla="*/ 4572000 w 4912241"/>
                <a:gd name="connsiteY92" fmla="*/ 1382233 h 1520456"/>
                <a:gd name="connsiteX93" fmla="*/ 4795283 w 4912241"/>
                <a:gd name="connsiteY93" fmla="*/ 1403498 h 1520456"/>
                <a:gd name="connsiteX94" fmla="*/ 4848446 w 4912241"/>
                <a:gd name="connsiteY94" fmla="*/ 1414130 h 1520456"/>
                <a:gd name="connsiteX95" fmla="*/ 4912241 w 4912241"/>
                <a:gd name="connsiteY95" fmla="*/ 1435395 h 1520456"/>
                <a:gd name="connsiteX0" fmla="*/ 0 w 4912241"/>
                <a:gd name="connsiteY0" fmla="*/ 1520456 h 1520456"/>
                <a:gd name="connsiteX1" fmla="*/ 329609 w 4912241"/>
                <a:gd name="connsiteY1" fmla="*/ 1414130 h 1520456"/>
                <a:gd name="connsiteX2" fmla="*/ 404037 w 4912241"/>
                <a:gd name="connsiteY2" fmla="*/ 1339702 h 1520456"/>
                <a:gd name="connsiteX3" fmla="*/ 425302 w 4912241"/>
                <a:gd name="connsiteY3" fmla="*/ 1307805 h 1520456"/>
                <a:gd name="connsiteX4" fmla="*/ 616688 w 4912241"/>
                <a:gd name="connsiteY4" fmla="*/ 1350335 h 1520456"/>
                <a:gd name="connsiteX5" fmla="*/ 680483 w 4912241"/>
                <a:gd name="connsiteY5" fmla="*/ 1392865 h 1520456"/>
                <a:gd name="connsiteX6" fmla="*/ 712381 w 4912241"/>
                <a:gd name="connsiteY6" fmla="*/ 1414130 h 1520456"/>
                <a:gd name="connsiteX7" fmla="*/ 723014 w 4912241"/>
                <a:gd name="connsiteY7" fmla="*/ 1446028 h 1520456"/>
                <a:gd name="connsiteX8" fmla="*/ 765544 w 4912241"/>
                <a:gd name="connsiteY8" fmla="*/ 1435395 h 1520456"/>
                <a:gd name="connsiteX9" fmla="*/ 882502 w 4912241"/>
                <a:gd name="connsiteY9" fmla="*/ 1360968 h 1520456"/>
                <a:gd name="connsiteX10" fmla="*/ 914400 w 4912241"/>
                <a:gd name="connsiteY10" fmla="*/ 1329070 h 1520456"/>
                <a:gd name="connsiteX11" fmla="*/ 967562 w 4912241"/>
                <a:gd name="connsiteY11" fmla="*/ 1318437 h 1520456"/>
                <a:gd name="connsiteX12" fmla="*/ 999460 w 4912241"/>
                <a:gd name="connsiteY12" fmla="*/ 1307805 h 1520456"/>
                <a:gd name="connsiteX13" fmla="*/ 1031358 w 4912241"/>
                <a:gd name="connsiteY13" fmla="*/ 1286540 h 1520456"/>
                <a:gd name="connsiteX14" fmla="*/ 1073888 w 4912241"/>
                <a:gd name="connsiteY14" fmla="*/ 1190847 h 1520456"/>
                <a:gd name="connsiteX15" fmla="*/ 1116418 w 4912241"/>
                <a:gd name="connsiteY15" fmla="*/ 1180214 h 1520456"/>
                <a:gd name="connsiteX16" fmla="*/ 1148316 w 4912241"/>
                <a:gd name="connsiteY16" fmla="*/ 1169581 h 1520456"/>
                <a:gd name="connsiteX17" fmla="*/ 1244009 w 4912241"/>
                <a:gd name="connsiteY17" fmla="*/ 1180214 h 1520456"/>
                <a:gd name="connsiteX18" fmla="*/ 1286539 w 4912241"/>
                <a:gd name="connsiteY18" fmla="*/ 1297172 h 1520456"/>
                <a:gd name="connsiteX19" fmla="*/ 1424762 w 4912241"/>
                <a:gd name="connsiteY19" fmla="*/ 1371600 h 1520456"/>
                <a:gd name="connsiteX20" fmla="*/ 1446028 w 4912241"/>
                <a:gd name="connsiteY20" fmla="*/ 1392865 h 1520456"/>
                <a:gd name="connsiteX21" fmla="*/ 1509823 w 4912241"/>
                <a:gd name="connsiteY21" fmla="*/ 1414130 h 1520456"/>
                <a:gd name="connsiteX22" fmla="*/ 1573618 w 4912241"/>
                <a:gd name="connsiteY22" fmla="*/ 1403498 h 1520456"/>
                <a:gd name="connsiteX23" fmla="*/ 1658679 w 4912241"/>
                <a:gd name="connsiteY23" fmla="*/ 1307805 h 1520456"/>
                <a:gd name="connsiteX24" fmla="*/ 1701209 w 4912241"/>
                <a:gd name="connsiteY24" fmla="*/ 1275907 h 1520456"/>
                <a:gd name="connsiteX25" fmla="*/ 1765004 w 4912241"/>
                <a:gd name="connsiteY25" fmla="*/ 1212112 h 1520456"/>
                <a:gd name="connsiteX26" fmla="*/ 1818167 w 4912241"/>
                <a:gd name="connsiteY26" fmla="*/ 1127051 h 1520456"/>
                <a:gd name="connsiteX27" fmla="*/ 1839432 w 4912241"/>
                <a:gd name="connsiteY27" fmla="*/ 1095154 h 1520456"/>
                <a:gd name="connsiteX28" fmla="*/ 1871330 w 4912241"/>
                <a:gd name="connsiteY28" fmla="*/ 1063256 h 1520456"/>
                <a:gd name="connsiteX29" fmla="*/ 1913860 w 4912241"/>
                <a:gd name="connsiteY29" fmla="*/ 1010093 h 1520456"/>
                <a:gd name="connsiteX30" fmla="*/ 1956390 w 4912241"/>
                <a:gd name="connsiteY30" fmla="*/ 978195 h 1520456"/>
                <a:gd name="connsiteX31" fmla="*/ 2094614 w 4912241"/>
                <a:gd name="connsiteY31" fmla="*/ 765544 h 1520456"/>
                <a:gd name="connsiteX32" fmla="*/ 2158409 w 4912241"/>
                <a:gd name="connsiteY32" fmla="*/ 659219 h 1520456"/>
                <a:gd name="connsiteX33" fmla="*/ 2222204 w 4912241"/>
                <a:gd name="connsiteY33" fmla="*/ 510363 h 1520456"/>
                <a:gd name="connsiteX34" fmla="*/ 2243469 w 4912241"/>
                <a:gd name="connsiteY34" fmla="*/ 414670 h 1520456"/>
                <a:gd name="connsiteX35" fmla="*/ 2328530 w 4912241"/>
                <a:gd name="connsiteY35" fmla="*/ 350875 h 1520456"/>
                <a:gd name="connsiteX36" fmla="*/ 2413590 w 4912241"/>
                <a:gd name="connsiteY36" fmla="*/ 276447 h 1520456"/>
                <a:gd name="connsiteX37" fmla="*/ 2445488 w 4912241"/>
                <a:gd name="connsiteY37" fmla="*/ 265814 h 1520456"/>
                <a:gd name="connsiteX38" fmla="*/ 2530548 w 4912241"/>
                <a:gd name="connsiteY38" fmla="*/ 223284 h 1520456"/>
                <a:gd name="connsiteX39" fmla="*/ 2604976 w 4912241"/>
                <a:gd name="connsiteY39" fmla="*/ 148856 h 1520456"/>
                <a:gd name="connsiteX40" fmla="*/ 2636874 w 4912241"/>
                <a:gd name="connsiteY40" fmla="*/ 127591 h 1520456"/>
                <a:gd name="connsiteX41" fmla="*/ 2700669 w 4912241"/>
                <a:gd name="connsiteY41" fmla="*/ 85061 h 1520456"/>
                <a:gd name="connsiteX42" fmla="*/ 2785730 w 4912241"/>
                <a:gd name="connsiteY42" fmla="*/ 10633 h 1520456"/>
                <a:gd name="connsiteX43" fmla="*/ 2817628 w 4912241"/>
                <a:gd name="connsiteY43" fmla="*/ 0 h 1520456"/>
                <a:gd name="connsiteX44" fmla="*/ 2860158 w 4912241"/>
                <a:gd name="connsiteY44" fmla="*/ 10633 h 1520456"/>
                <a:gd name="connsiteX45" fmla="*/ 2892055 w 4912241"/>
                <a:gd name="connsiteY45" fmla="*/ 74428 h 1520456"/>
                <a:gd name="connsiteX46" fmla="*/ 2849525 w 4912241"/>
                <a:gd name="connsiteY46" fmla="*/ 138223 h 1520456"/>
                <a:gd name="connsiteX47" fmla="*/ 2860158 w 4912241"/>
                <a:gd name="connsiteY47" fmla="*/ 170121 h 1520456"/>
                <a:gd name="connsiteX48" fmla="*/ 2870790 w 4912241"/>
                <a:gd name="connsiteY48" fmla="*/ 223284 h 1520456"/>
                <a:gd name="connsiteX49" fmla="*/ 2934586 w 4912241"/>
                <a:gd name="connsiteY49" fmla="*/ 287079 h 1520456"/>
                <a:gd name="connsiteX50" fmla="*/ 2966483 w 4912241"/>
                <a:gd name="connsiteY50" fmla="*/ 297712 h 1520456"/>
                <a:gd name="connsiteX51" fmla="*/ 2998381 w 4912241"/>
                <a:gd name="connsiteY51" fmla="*/ 329609 h 1520456"/>
                <a:gd name="connsiteX52" fmla="*/ 3030279 w 4912241"/>
                <a:gd name="connsiteY52" fmla="*/ 340242 h 1520456"/>
                <a:gd name="connsiteX53" fmla="*/ 3051544 w 4912241"/>
                <a:gd name="connsiteY53" fmla="*/ 382772 h 1520456"/>
                <a:gd name="connsiteX54" fmla="*/ 3083441 w 4912241"/>
                <a:gd name="connsiteY54" fmla="*/ 414670 h 1520456"/>
                <a:gd name="connsiteX55" fmla="*/ 3115339 w 4912241"/>
                <a:gd name="connsiteY55" fmla="*/ 531628 h 1520456"/>
                <a:gd name="connsiteX56" fmla="*/ 3157869 w 4912241"/>
                <a:gd name="connsiteY56" fmla="*/ 606056 h 1520456"/>
                <a:gd name="connsiteX57" fmla="*/ 3200400 w 4912241"/>
                <a:gd name="connsiteY57" fmla="*/ 616688 h 1520456"/>
                <a:gd name="connsiteX58" fmla="*/ 3232297 w 4912241"/>
                <a:gd name="connsiteY58" fmla="*/ 637954 h 1520456"/>
                <a:gd name="connsiteX59" fmla="*/ 3264195 w 4912241"/>
                <a:gd name="connsiteY59" fmla="*/ 648586 h 1520456"/>
                <a:gd name="connsiteX60" fmla="*/ 3274828 w 4912241"/>
                <a:gd name="connsiteY60" fmla="*/ 680484 h 1520456"/>
                <a:gd name="connsiteX61" fmla="*/ 3296093 w 4912241"/>
                <a:gd name="connsiteY61" fmla="*/ 712381 h 1520456"/>
                <a:gd name="connsiteX62" fmla="*/ 3306725 w 4912241"/>
                <a:gd name="connsiteY62" fmla="*/ 882502 h 1520456"/>
                <a:gd name="connsiteX63" fmla="*/ 3327990 w 4912241"/>
                <a:gd name="connsiteY63" fmla="*/ 914400 h 1520456"/>
                <a:gd name="connsiteX64" fmla="*/ 3391786 w 4912241"/>
                <a:gd name="connsiteY64" fmla="*/ 978195 h 1520456"/>
                <a:gd name="connsiteX65" fmla="*/ 3455581 w 4912241"/>
                <a:gd name="connsiteY65" fmla="*/ 1052623 h 1520456"/>
                <a:gd name="connsiteX66" fmla="*/ 3476846 w 4912241"/>
                <a:gd name="connsiteY66" fmla="*/ 1137684 h 1520456"/>
                <a:gd name="connsiteX67" fmla="*/ 3487479 w 4912241"/>
                <a:gd name="connsiteY67" fmla="*/ 1180214 h 1520456"/>
                <a:gd name="connsiteX68" fmla="*/ 3551274 w 4912241"/>
                <a:gd name="connsiteY68" fmla="*/ 1233377 h 1520456"/>
                <a:gd name="connsiteX69" fmla="*/ 3583172 w 4912241"/>
                <a:gd name="connsiteY69" fmla="*/ 1244009 h 1520456"/>
                <a:gd name="connsiteX70" fmla="*/ 3625702 w 4912241"/>
                <a:gd name="connsiteY70" fmla="*/ 1265275 h 1520456"/>
                <a:gd name="connsiteX71" fmla="*/ 3710762 w 4912241"/>
                <a:gd name="connsiteY71" fmla="*/ 1307805 h 1520456"/>
                <a:gd name="connsiteX72" fmla="*/ 3753293 w 4912241"/>
                <a:gd name="connsiteY72" fmla="*/ 1360968 h 1520456"/>
                <a:gd name="connsiteX73" fmla="*/ 3763925 w 4912241"/>
                <a:gd name="connsiteY73" fmla="*/ 1392865 h 1520456"/>
                <a:gd name="connsiteX74" fmla="*/ 3827721 w 4912241"/>
                <a:gd name="connsiteY74" fmla="*/ 1414130 h 1520456"/>
                <a:gd name="connsiteX75" fmla="*/ 3859618 w 4912241"/>
                <a:gd name="connsiteY75" fmla="*/ 1435395 h 1520456"/>
                <a:gd name="connsiteX76" fmla="*/ 3923414 w 4912241"/>
                <a:gd name="connsiteY76" fmla="*/ 1382233 h 1520456"/>
                <a:gd name="connsiteX77" fmla="*/ 3944679 w 4912241"/>
                <a:gd name="connsiteY77" fmla="*/ 1339702 h 1520456"/>
                <a:gd name="connsiteX78" fmla="*/ 4008474 w 4912241"/>
                <a:gd name="connsiteY78" fmla="*/ 1297172 h 1520456"/>
                <a:gd name="connsiteX79" fmla="*/ 4072269 w 4912241"/>
                <a:gd name="connsiteY79" fmla="*/ 1265275 h 1520456"/>
                <a:gd name="connsiteX80" fmla="*/ 4093534 w 4912241"/>
                <a:gd name="connsiteY80" fmla="*/ 1244009 h 1520456"/>
                <a:gd name="connsiteX81" fmla="*/ 4157330 w 4912241"/>
                <a:gd name="connsiteY81" fmla="*/ 1201479 h 1520456"/>
                <a:gd name="connsiteX82" fmla="*/ 4199860 w 4912241"/>
                <a:gd name="connsiteY82" fmla="*/ 1137684 h 1520456"/>
                <a:gd name="connsiteX83" fmla="*/ 4231758 w 4912241"/>
                <a:gd name="connsiteY83" fmla="*/ 1095154 h 1520456"/>
                <a:gd name="connsiteX84" fmla="*/ 4295553 w 4912241"/>
                <a:gd name="connsiteY84" fmla="*/ 1073888 h 1520456"/>
                <a:gd name="connsiteX85" fmla="*/ 4380614 w 4912241"/>
                <a:gd name="connsiteY85" fmla="*/ 1116419 h 1520456"/>
                <a:gd name="connsiteX86" fmla="*/ 4433776 w 4912241"/>
                <a:gd name="connsiteY86" fmla="*/ 1222744 h 1520456"/>
                <a:gd name="connsiteX87" fmla="*/ 4476307 w 4912241"/>
                <a:gd name="connsiteY87" fmla="*/ 1233377 h 1520456"/>
                <a:gd name="connsiteX88" fmla="*/ 4540102 w 4912241"/>
                <a:gd name="connsiteY88" fmla="*/ 1254642 h 1520456"/>
                <a:gd name="connsiteX89" fmla="*/ 4550734 w 4912241"/>
                <a:gd name="connsiteY89" fmla="*/ 1286540 h 1520456"/>
                <a:gd name="connsiteX90" fmla="*/ 4550734 w 4912241"/>
                <a:gd name="connsiteY90" fmla="*/ 1360968 h 1520456"/>
                <a:gd name="connsiteX91" fmla="*/ 4572000 w 4912241"/>
                <a:gd name="connsiteY91" fmla="*/ 1382233 h 1520456"/>
                <a:gd name="connsiteX92" fmla="*/ 4795283 w 4912241"/>
                <a:gd name="connsiteY92" fmla="*/ 1403498 h 1520456"/>
                <a:gd name="connsiteX93" fmla="*/ 4848446 w 4912241"/>
                <a:gd name="connsiteY93" fmla="*/ 1414130 h 1520456"/>
                <a:gd name="connsiteX94" fmla="*/ 4912241 w 4912241"/>
                <a:gd name="connsiteY94" fmla="*/ 1435395 h 1520456"/>
                <a:gd name="connsiteX0" fmla="*/ 0 w 4912241"/>
                <a:gd name="connsiteY0" fmla="*/ 1520456 h 1520456"/>
                <a:gd name="connsiteX1" fmla="*/ 329609 w 4912241"/>
                <a:gd name="connsiteY1" fmla="*/ 1414130 h 1520456"/>
                <a:gd name="connsiteX2" fmla="*/ 404037 w 4912241"/>
                <a:gd name="connsiteY2" fmla="*/ 1339702 h 1520456"/>
                <a:gd name="connsiteX3" fmla="*/ 616688 w 4912241"/>
                <a:gd name="connsiteY3" fmla="*/ 1350335 h 1520456"/>
                <a:gd name="connsiteX4" fmla="*/ 680483 w 4912241"/>
                <a:gd name="connsiteY4" fmla="*/ 1392865 h 1520456"/>
                <a:gd name="connsiteX5" fmla="*/ 712381 w 4912241"/>
                <a:gd name="connsiteY5" fmla="*/ 1414130 h 1520456"/>
                <a:gd name="connsiteX6" fmla="*/ 723014 w 4912241"/>
                <a:gd name="connsiteY6" fmla="*/ 1446028 h 1520456"/>
                <a:gd name="connsiteX7" fmla="*/ 765544 w 4912241"/>
                <a:gd name="connsiteY7" fmla="*/ 1435395 h 1520456"/>
                <a:gd name="connsiteX8" fmla="*/ 882502 w 4912241"/>
                <a:gd name="connsiteY8" fmla="*/ 1360968 h 1520456"/>
                <a:gd name="connsiteX9" fmla="*/ 914400 w 4912241"/>
                <a:gd name="connsiteY9" fmla="*/ 1329070 h 1520456"/>
                <a:gd name="connsiteX10" fmla="*/ 967562 w 4912241"/>
                <a:gd name="connsiteY10" fmla="*/ 1318437 h 1520456"/>
                <a:gd name="connsiteX11" fmla="*/ 999460 w 4912241"/>
                <a:gd name="connsiteY11" fmla="*/ 1307805 h 1520456"/>
                <a:gd name="connsiteX12" fmla="*/ 1031358 w 4912241"/>
                <a:gd name="connsiteY12" fmla="*/ 1286540 h 1520456"/>
                <a:gd name="connsiteX13" fmla="*/ 1073888 w 4912241"/>
                <a:gd name="connsiteY13" fmla="*/ 1190847 h 1520456"/>
                <a:gd name="connsiteX14" fmla="*/ 1116418 w 4912241"/>
                <a:gd name="connsiteY14" fmla="*/ 1180214 h 1520456"/>
                <a:gd name="connsiteX15" fmla="*/ 1148316 w 4912241"/>
                <a:gd name="connsiteY15" fmla="*/ 1169581 h 1520456"/>
                <a:gd name="connsiteX16" fmla="*/ 1244009 w 4912241"/>
                <a:gd name="connsiteY16" fmla="*/ 1180214 h 1520456"/>
                <a:gd name="connsiteX17" fmla="*/ 1286539 w 4912241"/>
                <a:gd name="connsiteY17" fmla="*/ 1297172 h 1520456"/>
                <a:gd name="connsiteX18" fmla="*/ 1424762 w 4912241"/>
                <a:gd name="connsiteY18" fmla="*/ 1371600 h 1520456"/>
                <a:gd name="connsiteX19" fmla="*/ 1446028 w 4912241"/>
                <a:gd name="connsiteY19" fmla="*/ 1392865 h 1520456"/>
                <a:gd name="connsiteX20" fmla="*/ 1509823 w 4912241"/>
                <a:gd name="connsiteY20" fmla="*/ 1414130 h 1520456"/>
                <a:gd name="connsiteX21" fmla="*/ 1573618 w 4912241"/>
                <a:gd name="connsiteY21" fmla="*/ 1403498 h 1520456"/>
                <a:gd name="connsiteX22" fmla="*/ 1658679 w 4912241"/>
                <a:gd name="connsiteY22" fmla="*/ 1307805 h 1520456"/>
                <a:gd name="connsiteX23" fmla="*/ 1701209 w 4912241"/>
                <a:gd name="connsiteY23" fmla="*/ 1275907 h 1520456"/>
                <a:gd name="connsiteX24" fmla="*/ 1765004 w 4912241"/>
                <a:gd name="connsiteY24" fmla="*/ 1212112 h 1520456"/>
                <a:gd name="connsiteX25" fmla="*/ 1818167 w 4912241"/>
                <a:gd name="connsiteY25" fmla="*/ 1127051 h 1520456"/>
                <a:gd name="connsiteX26" fmla="*/ 1839432 w 4912241"/>
                <a:gd name="connsiteY26" fmla="*/ 1095154 h 1520456"/>
                <a:gd name="connsiteX27" fmla="*/ 1871330 w 4912241"/>
                <a:gd name="connsiteY27" fmla="*/ 1063256 h 1520456"/>
                <a:gd name="connsiteX28" fmla="*/ 1913860 w 4912241"/>
                <a:gd name="connsiteY28" fmla="*/ 1010093 h 1520456"/>
                <a:gd name="connsiteX29" fmla="*/ 1956390 w 4912241"/>
                <a:gd name="connsiteY29" fmla="*/ 978195 h 1520456"/>
                <a:gd name="connsiteX30" fmla="*/ 2094614 w 4912241"/>
                <a:gd name="connsiteY30" fmla="*/ 765544 h 1520456"/>
                <a:gd name="connsiteX31" fmla="*/ 2158409 w 4912241"/>
                <a:gd name="connsiteY31" fmla="*/ 659219 h 1520456"/>
                <a:gd name="connsiteX32" fmla="*/ 2222204 w 4912241"/>
                <a:gd name="connsiteY32" fmla="*/ 510363 h 1520456"/>
                <a:gd name="connsiteX33" fmla="*/ 2243469 w 4912241"/>
                <a:gd name="connsiteY33" fmla="*/ 414670 h 1520456"/>
                <a:gd name="connsiteX34" fmla="*/ 2328530 w 4912241"/>
                <a:gd name="connsiteY34" fmla="*/ 350875 h 1520456"/>
                <a:gd name="connsiteX35" fmla="*/ 2413590 w 4912241"/>
                <a:gd name="connsiteY35" fmla="*/ 276447 h 1520456"/>
                <a:gd name="connsiteX36" fmla="*/ 2445488 w 4912241"/>
                <a:gd name="connsiteY36" fmla="*/ 265814 h 1520456"/>
                <a:gd name="connsiteX37" fmla="*/ 2530548 w 4912241"/>
                <a:gd name="connsiteY37" fmla="*/ 223284 h 1520456"/>
                <a:gd name="connsiteX38" fmla="*/ 2604976 w 4912241"/>
                <a:gd name="connsiteY38" fmla="*/ 148856 h 1520456"/>
                <a:gd name="connsiteX39" fmla="*/ 2636874 w 4912241"/>
                <a:gd name="connsiteY39" fmla="*/ 127591 h 1520456"/>
                <a:gd name="connsiteX40" fmla="*/ 2700669 w 4912241"/>
                <a:gd name="connsiteY40" fmla="*/ 85061 h 1520456"/>
                <a:gd name="connsiteX41" fmla="*/ 2785730 w 4912241"/>
                <a:gd name="connsiteY41" fmla="*/ 10633 h 1520456"/>
                <a:gd name="connsiteX42" fmla="*/ 2817628 w 4912241"/>
                <a:gd name="connsiteY42" fmla="*/ 0 h 1520456"/>
                <a:gd name="connsiteX43" fmla="*/ 2860158 w 4912241"/>
                <a:gd name="connsiteY43" fmla="*/ 10633 h 1520456"/>
                <a:gd name="connsiteX44" fmla="*/ 2892055 w 4912241"/>
                <a:gd name="connsiteY44" fmla="*/ 74428 h 1520456"/>
                <a:gd name="connsiteX45" fmla="*/ 2849525 w 4912241"/>
                <a:gd name="connsiteY45" fmla="*/ 138223 h 1520456"/>
                <a:gd name="connsiteX46" fmla="*/ 2860158 w 4912241"/>
                <a:gd name="connsiteY46" fmla="*/ 170121 h 1520456"/>
                <a:gd name="connsiteX47" fmla="*/ 2870790 w 4912241"/>
                <a:gd name="connsiteY47" fmla="*/ 223284 h 1520456"/>
                <a:gd name="connsiteX48" fmla="*/ 2934586 w 4912241"/>
                <a:gd name="connsiteY48" fmla="*/ 287079 h 1520456"/>
                <a:gd name="connsiteX49" fmla="*/ 2966483 w 4912241"/>
                <a:gd name="connsiteY49" fmla="*/ 297712 h 1520456"/>
                <a:gd name="connsiteX50" fmla="*/ 2998381 w 4912241"/>
                <a:gd name="connsiteY50" fmla="*/ 329609 h 1520456"/>
                <a:gd name="connsiteX51" fmla="*/ 3030279 w 4912241"/>
                <a:gd name="connsiteY51" fmla="*/ 340242 h 1520456"/>
                <a:gd name="connsiteX52" fmla="*/ 3051544 w 4912241"/>
                <a:gd name="connsiteY52" fmla="*/ 382772 h 1520456"/>
                <a:gd name="connsiteX53" fmla="*/ 3083441 w 4912241"/>
                <a:gd name="connsiteY53" fmla="*/ 414670 h 1520456"/>
                <a:gd name="connsiteX54" fmla="*/ 3115339 w 4912241"/>
                <a:gd name="connsiteY54" fmla="*/ 531628 h 1520456"/>
                <a:gd name="connsiteX55" fmla="*/ 3157869 w 4912241"/>
                <a:gd name="connsiteY55" fmla="*/ 606056 h 1520456"/>
                <a:gd name="connsiteX56" fmla="*/ 3200400 w 4912241"/>
                <a:gd name="connsiteY56" fmla="*/ 616688 h 1520456"/>
                <a:gd name="connsiteX57" fmla="*/ 3232297 w 4912241"/>
                <a:gd name="connsiteY57" fmla="*/ 637954 h 1520456"/>
                <a:gd name="connsiteX58" fmla="*/ 3264195 w 4912241"/>
                <a:gd name="connsiteY58" fmla="*/ 648586 h 1520456"/>
                <a:gd name="connsiteX59" fmla="*/ 3274828 w 4912241"/>
                <a:gd name="connsiteY59" fmla="*/ 680484 h 1520456"/>
                <a:gd name="connsiteX60" fmla="*/ 3296093 w 4912241"/>
                <a:gd name="connsiteY60" fmla="*/ 712381 h 1520456"/>
                <a:gd name="connsiteX61" fmla="*/ 3306725 w 4912241"/>
                <a:gd name="connsiteY61" fmla="*/ 882502 h 1520456"/>
                <a:gd name="connsiteX62" fmla="*/ 3327990 w 4912241"/>
                <a:gd name="connsiteY62" fmla="*/ 914400 h 1520456"/>
                <a:gd name="connsiteX63" fmla="*/ 3391786 w 4912241"/>
                <a:gd name="connsiteY63" fmla="*/ 978195 h 1520456"/>
                <a:gd name="connsiteX64" fmla="*/ 3455581 w 4912241"/>
                <a:gd name="connsiteY64" fmla="*/ 1052623 h 1520456"/>
                <a:gd name="connsiteX65" fmla="*/ 3476846 w 4912241"/>
                <a:gd name="connsiteY65" fmla="*/ 1137684 h 1520456"/>
                <a:gd name="connsiteX66" fmla="*/ 3487479 w 4912241"/>
                <a:gd name="connsiteY66" fmla="*/ 1180214 h 1520456"/>
                <a:gd name="connsiteX67" fmla="*/ 3551274 w 4912241"/>
                <a:gd name="connsiteY67" fmla="*/ 1233377 h 1520456"/>
                <a:gd name="connsiteX68" fmla="*/ 3583172 w 4912241"/>
                <a:gd name="connsiteY68" fmla="*/ 1244009 h 1520456"/>
                <a:gd name="connsiteX69" fmla="*/ 3625702 w 4912241"/>
                <a:gd name="connsiteY69" fmla="*/ 1265275 h 1520456"/>
                <a:gd name="connsiteX70" fmla="*/ 3710762 w 4912241"/>
                <a:gd name="connsiteY70" fmla="*/ 1307805 h 1520456"/>
                <a:gd name="connsiteX71" fmla="*/ 3753293 w 4912241"/>
                <a:gd name="connsiteY71" fmla="*/ 1360968 h 1520456"/>
                <a:gd name="connsiteX72" fmla="*/ 3763925 w 4912241"/>
                <a:gd name="connsiteY72" fmla="*/ 1392865 h 1520456"/>
                <a:gd name="connsiteX73" fmla="*/ 3827721 w 4912241"/>
                <a:gd name="connsiteY73" fmla="*/ 1414130 h 1520456"/>
                <a:gd name="connsiteX74" fmla="*/ 3859618 w 4912241"/>
                <a:gd name="connsiteY74" fmla="*/ 1435395 h 1520456"/>
                <a:gd name="connsiteX75" fmla="*/ 3923414 w 4912241"/>
                <a:gd name="connsiteY75" fmla="*/ 1382233 h 1520456"/>
                <a:gd name="connsiteX76" fmla="*/ 3944679 w 4912241"/>
                <a:gd name="connsiteY76" fmla="*/ 1339702 h 1520456"/>
                <a:gd name="connsiteX77" fmla="*/ 4008474 w 4912241"/>
                <a:gd name="connsiteY77" fmla="*/ 1297172 h 1520456"/>
                <a:gd name="connsiteX78" fmla="*/ 4072269 w 4912241"/>
                <a:gd name="connsiteY78" fmla="*/ 1265275 h 1520456"/>
                <a:gd name="connsiteX79" fmla="*/ 4093534 w 4912241"/>
                <a:gd name="connsiteY79" fmla="*/ 1244009 h 1520456"/>
                <a:gd name="connsiteX80" fmla="*/ 4157330 w 4912241"/>
                <a:gd name="connsiteY80" fmla="*/ 1201479 h 1520456"/>
                <a:gd name="connsiteX81" fmla="*/ 4199860 w 4912241"/>
                <a:gd name="connsiteY81" fmla="*/ 1137684 h 1520456"/>
                <a:gd name="connsiteX82" fmla="*/ 4231758 w 4912241"/>
                <a:gd name="connsiteY82" fmla="*/ 1095154 h 1520456"/>
                <a:gd name="connsiteX83" fmla="*/ 4295553 w 4912241"/>
                <a:gd name="connsiteY83" fmla="*/ 1073888 h 1520456"/>
                <a:gd name="connsiteX84" fmla="*/ 4380614 w 4912241"/>
                <a:gd name="connsiteY84" fmla="*/ 1116419 h 1520456"/>
                <a:gd name="connsiteX85" fmla="*/ 4433776 w 4912241"/>
                <a:gd name="connsiteY85" fmla="*/ 1222744 h 1520456"/>
                <a:gd name="connsiteX86" fmla="*/ 4476307 w 4912241"/>
                <a:gd name="connsiteY86" fmla="*/ 1233377 h 1520456"/>
                <a:gd name="connsiteX87" fmla="*/ 4540102 w 4912241"/>
                <a:gd name="connsiteY87" fmla="*/ 1254642 h 1520456"/>
                <a:gd name="connsiteX88" fmla="*/ 4550734 w 4912241"/>
                <a:gd name="connsiteY88" fmla="*/ 1286540 h 1520456"/>
                <a:gd name="connsiteX89" fmla="*/ 4550734 w 4912241"/>
                <a:gd name="connsiteY89" fmla="*/ 1360968 h 1520456"/>
                <a:gd name="connsiteX90" fmla="*/ 4572000 w 4912241"/>
                <a:gd name="connsiteY90" fmla="*/ 1382233 h 1520456"/>
                <a:gd name="connsiteX91" fmla="*/ 4795283 w 4912241"/>
                <a:gd name="connsiteY91" fmla="*/ 1403498 h 1520456"/>
                <a:gd name="connsiteX92" fmla="*/ 4848446 w 4912241"/>
                <a:gd name="connsiteY92" fmla="*/ 1414130 h 1520456"/>
                <a:gd name="connsiteX93" fmla="*/ 4912241 w 4912241"/>
                <a:gd name="connsiteY93" fmla="*/ 1435395 h 1520456"/>
                <a:gd name="connsiteX0" fmla="*/ 0 w 4912241"/>
                <a:gd name="connsiteY0" fmla="*/ 1520456 h 1520456"/>
                <a:gd name="connsiteX1" fmla="*/ 329609 w 4912241"/>
                <a:gd name="connsiteY1" fmla="*/ 1414130 h 1520456"/>
                <a:gd name="connsiteX2" fmla="*/ 616688 w 4912241"/>
                <a:gd name="connsiteY2" fmla="*/ 1350335 h 1520456"/>
                <a:gd name="connsiteX3" fmla="*/ 680483 w 4912241"/>
                <a:gd name="connsiteY3" fmla="*/ 1392865 h 1520456"/>
                <a:gd name="connsiteX4" fmla="*/ 712381 w 4912241"/>
                <a:gd name="connsiteY4" fmla="*/ 1414130 h 1520456"/>
                <a:gd name="connsiteX5" fmla="*/ 723014 w 4912241"/>
                <a:gd name="connsiteY5" fmla="*/ 1446028 h 1520456"/>
                <a:gd name="connsiteX6" fmla="*/ 765544 w 4912241"/>
                <a:gd name="connsiteY6" fmla="*/ 1435395 h 1520456"/>
                <a:gd name="connsiteX7" fmla="*/ 882502 w 4912241"/>
                <a:gd name="connsiteY7" fmla="*/ 1360968 h 1520456"/>
                <a:gd name="connsiteX8" fmla="*/ 914400 w 4912241"/>
                <a:gd name="connsiteY8" fmla="*/ 1329070 h 1520456"/>
                <a:gd name="connsiteX9" fmla="*/ 967562 w 4912241"/>
                <a:gd name="connsiteY9" fmla="*/ 1318437 h 1520456"/>
                <a:gd name="connsiteX10" fmla="*/ 999460 w 4912241"/>
                <a:gd name="connsiteY10" fmla="*/ 1307805 h 1520456"/>
                <a:gd name="connsiteX11" fmla="*/ 1031358 w 4912241"/>
                <a:gd name="connsiteY11" fmla="*/ 1286540 h 1520456"/>
                <a:gd name="connsiteX12" fmla="*/ 1073888 w 4912241"/>
                <a:gd name="connsiteY12" fmla="*/ 1190847 h 1520456"/>
                <a:gd name="connsiteX13" fmla="*/ 1116418 w 4912241"/>
                <a:gd name="connsiteY13" fmla="*/ 1180214 h 1520456"/>
                <a:gd name="connsiteX14" fmla="*/ 1148316 w 4912241"/>
                <a:gd name="connsiteY14" fmla="*/ 1169581 h 1520456"/>
                <a:gd name="connsiteX15" fmla="*/ 1244009 w 4912241"/>
                <a:gd name="connsiteY15" fmla="*/ 1180214 h 1520456"/>
                <a:gd name="connsiteX16" fmla="*/ 1286539 w 4912241"/>
                <a:gd name="connsiteY16" fmla="*/ 1297172 h 1520456"/>
                <a:gd name="connsiteX17" fmla="*/ 1424762 w 4912241"/>
                <a:gd name="connsiteY17" fmla="*/ 1371600 h 1520456"/>
                <a:gd name="connsiteX18" fmla="*/ 1446028 w 4912241"/>
                <a:gd name="connsiteY18" fmla="*/ 1392865 h 1520456"/>
                <a:gd name="connsiteX19" fmla="*/ 1509823 w 4912241"/>
                <a:gd name="connsiteY19" fmla="*/ 1414130 h 1520456"/>
                <a:gd name="connsiteX20" fmla="*/ 1573618 w 4912241"/>
                <a:gd name="connsiteY20" fmla="*/ 1403498 h 1520456"/>
                <a:gd name="connsiteX21" fmla="*/ 1658679 w 4912241"/>
                <a:gd name="connsiteY21" fmla="*/ 1307805 h 1520456"/>
                <a:gd name="connsiteX22" fmla="*/ 1701209 w 4912241"/>
                <a:gd name="connsiteY22" fmla="*/ 1275907 h 1520456"/>
                <a:gd name="connsiteX23" fmla="*/ 1765004 w 4912241"/>
                <a:gd name="connsiteY23" fmla="*/ 1212112 h 1520456"/>
                <a:gd name="connsiteX24" fmla="*/ 1818167 w 4912241"/>
                <a:gd name="connsiteY24" fmla="*/ 1127051 h 1520456"/>
                <a:gd name="connsiteX25" fmla="*/ 1839432 w 4912241"/>
                <a:gd name="connsiteY25" fmla="*/ 1095154 h 1520456"/>
                <a:gd name="connsiteX26" fmla="*/ 1871330 w 4912241"/>
                <a:gd name="connsiteY26" fmla="*/ 1063256 h 1520456"/>
                <a:gd name="connsiteX27" fmla="*/ 1913860 w 4912241"/>
                <a:gd name="connsiteY27" fmla="*/ 1010093 h 1520456"/>
                <a:gd name="connsiteX28" fmla="*/ 1956390 w 4912241"/>
                <a:gd name="connsiteY28" fmla="*/ 978195 h 1520456"/>
                <a:gd name="connsiteX29" fmla="*/ 2094614 w 4912241"/>
                <a:gd name="connsiteY29" fmla="*/ 765544 h 1520456"/>
                <a:gd name="connsiteX30" fmla="*/ 2158409 w 4912241"/>
                <a:gd name="connsiteY30" fmla="*/ 659219 h 1520456"/>
                <a:gd name="connsiteX31" fmla="*/ 2222204 w 4912241"/>
                <a:gd name="connsiteY31" fmla="*/ 510363 h 1520456"/>
                <a:gd name="connsiteX32" fmla="*/ 2243469 w 4912241"/>
                <a:gd name="connsiteY32" fmla="*/ 414670 h 1520456"/>
                <a:gd name="connsiteX33" fmla="*/ 2328530 w 4912241"/>
                <a:gd name="connsiteY33" fmla="*/ 350875 h 1520456"/>
                <a:gd name="connsiteX34" fmla="*/ 2413590 w 4912241"/>
                <a:gd name="connsiteY34" fmla="*/ 276447 h 1520456"/>
                <a:gd name="connsiteX35" fmla="*/ 2445488 w 4912241"/>
                <a:gd name="connsiteY35" fmla="*/ 265814 h 1520456"/>
                <a:gd name="connsiteX36" fmla="*/ 2530548 w 4912241"/>
                <a:gd name="connsiteY36" fmla="*/ 223284 h 1520456"/>
                <a:gd name="connsiteX37" fmla="*/ 2604976 w 4912241"/>
                <a:gd name="connsiteY37" fmla="*/ 148856 h 1520456"/>
                <a:gd name="connsiteX38" fmla="*/ 2636874 w 4912241"/>
                <a:gd name="connsiteY38" fmla="*/ 127591 h 1520456"/>
                <a:gd name="connsiteX39" fmla="*/ 2700669 w 4912241"/>
                <a:gd name="connsiteY39" fmla="*/ 85061 h 1520456"/>
                <a:gd name="connsiteX40" fmla="*/ 2785730 w 4912241"/>
                <a:gd name="connsiteY40" fmla="*/ 10633 h 1520456"/>
                <a:gd name="connsiteX41" fmla="*/ 2817628 w 4912241"/>
                <a:gd name="connsiteY41" fmla="*/ 0 h 1520456"/>
                <a:gd name="connsiteX42" fmla="*/ 2860158 w 4912241"/>
                <a:gd name="connsiteY42" fmla="*/ 10633 h 1520456"/>
                <a:gd name="connsiteX43" fmla="*/ 2892055 w 4912241"/>
                <a:gd name="connsiteY43" fmla="*/ 74428 h 1520456"/>
                <a:gd name="connsiteX44" fmla="*/ 2849525 w 4912241"/>
                <a:gd name="connsiteY44" fmla="*/ 138223 h 1520456"/>
                <a:gd name="connsiteX45" fmla="*/ 2860158 w 4912241"/>
                <a:gd name="connsiteY45" fmla="*/ 170121 h 1520456"/>
                <a:gd name="connsiteX46" fmla="*/ 2870790 w 4912241"/>
                <a:gd name="connsiteY46" fmla="*/ 223284 h 1520456"/>
                <a:gd name="connsiteX47" fmla="*/ 2934586 w 4912241"/>
                <a:gd name="connsiteY47" fmla="*/ 287079 h 1520456"/>
                <a:gd name="connsiteX48" fmla="*/ 2966483 w 4912241"/>
                <a:gd name="connsiteY48" fmla="*/ 297712 h 1520456"/>
                <a:gd name="connsiteX49" fmla="*/ 2998381 w 4912241"/>
                <a:gd name="connsiteY49" fmla="*/ 329609 h 1520456"/>
                <a:gd name="connsiteX50" fmla="*/ 3030279 w 4912241"/>
                <a:gd name="connsiteY50" fmla="*/ 340242 h 1520456"/>
                <a:gd name="connsiteX51" fmla="*/ 3051544 w 4912241"/>
                <a:gd name="connsiteY51" fmla="*/ 382772 h 1520456"/>
                <a:gd name="connsiteX52" fmla="*/ 3083441 w 4912241"/>
                <a:gd name="connsiteY52" fmla="*/ 414670 h 1520456"/>
                <a:gd name="connsiteX53" fmla="*/ 3115339 w 4912241"/>
                <a:gd name="connsiteY53" fmla="*/ 531628 h 1520456"/>
                <a:gd name="connsiteX54" fmla="*/ 3157869 w 4912241"/>
                <a:gd name="connsiteY54" fmla="*/ 606056 h 1520456"/>
                <a:gd name="connsiteX55" fmla="*/ 3200400 w 4912241"/>
                <a:gd name="connsiteY55" fmla="*/ 616688 h 1520456"/>
                <a:gd name="connsiteX56" fmla="*/ 3232297 w 4912241"/>
                <a:gd name="connsiteY56" fmla="*/ 637954 h 1520456"/>
                <a:gd name="connsiteX57" fmla="*/ 3264195 w 4912241"/>
                <a:gd name="connsiteY57" fmla="*/ 648586 h 1520456"/>
                <a:gd name="connsiteX58" fmla="*/ 3274828 w 4912241"/>
                <a:gd name="connsiteY58" fmla="*/ 680484 h 1520456"/>
                <a:gd name="connsiteX59" fmla="*/ 3296093 w 4912241"/>
                <a:gd name="connsiteY59" fmla="*/ 712381 h 1520456"/>
                <a:gd name="connsiteX60" fmla="*/ 3306725 w 4912241"/>
                <a:gd name="connsiteY60" fmla="*/ 882502 h 1520456"/>
                <a:gd name="connsiteX61" fmla="*/ 3327990 w 4912241"/>
                <a:gd name="connsiteY61" fmla="*/ 914400 h 1520456"/>
                <a:gd name="connsiteX62" fmla="*/ 3391786 w 4912241"/>
                <a:gd name="connsiteY62" fmla="*/ 978195 h 1520456"/>
                <a:gd name="connsiteX63" fmla="*/ 3455581 w 4912241"/>
                <a:gd name="connsiteY63" fmla="*/ 1052623 h 1520456"/>
                <a:gd name="connsiteX64" fmla="*/ 3476846 w 4912241"/>
                <a:gd name="connsiteY64" fmla="*/ 1137684 h 1520456"/>
                <a:gd name="connsiteX65" fmla="*/ 3487479 w 4912241"/>
                <a:gd name="connsiteY65" fmla="*/ 1180214 h 1520456"/>
                <a:gd name="connsiteX66" fmla="*/ 3551274 w 4912241"/>
                <a:gd name="connsiteY66" fmla="*/ 1233377 h 1520456"/>
                <a:gd name="connsiteX67" fmla="*/ 3583172 w 4912241"/>
                <a:gd name="connsiteY67" fmla="*/ 1244009 h 1520456"/>
                <a:gd name="connsiteX68" fmla="*/ 3625702 w 4912241"/>
                <a:gd name="connsiteY68" fmla="*/ 1265275 h 1520456"/>
                <a:gd name="connsiteX69" fmla="*/ 3710762 w 4912241"/>
                <a:gd name="connsiteY69" fmla="*/ 1307805 h 1520456"/>
                <a:gd name="connsiteX70" fmla="*/ 3753293 w 4912241"/>
                <a:gd name="connsiteY70" fmla="*/ 1360968 h 1520456"/>
                <a:gd name="connsiteX71" fmla="*/ 3763925 w 4912241"/>
                <a:gd name="connsiteY71" fmla="*/ 1392865 h 1520456"/>
                <a:gd name="connsiteX72" fmla="*/ 3827721 w 4912241"/>
                <a:gd name="connsiteY72" fmla="*/ 1414130 h 1520456"/>
                <a:gd name="connsiteX73" fmla="*/ 3859618 w 4912241"/>
                <a:gd name="connsiteY73" fmla="*/ 1435395 h 1520456"/>
                <a:gd name="connsiteX74" fmla="*/ 3923414 w 4912241"/>
                <a:gd name="connsiteY74" fmla="*/ 1382233 h 1520456"/>
                <a:gd name="connsiteX75" fmla="*/ 3944679 w 4912241"/>
                <a:gd name="connsiteY75" fmla="*/ 1339702 h 1520456"/>
                <a:gd name="connsiteX76" fmla="*/ 4008474 w 4912241"/>
                <a:gd name="connsiteY76" fmla="*/ 1297172 h 1520456"/>
                <a:gd name="connsiteX77" fmla="*/ 4072269 w 4912241"/>
                <a:gd name="connsiteY77" fmla="*/ 1265275 h 1520456"/>
                <a:gd name="connsiteX78" fmla="*/ 4093534 w 4912241"/>
                <a:gd name="connsiteY78" fmla="*/ 1244009 h 1520456"/>
                <a:gd name="connsiteX79" fmla="*/ 4157330 w 4912241"/>
                <a:gd name="connsiteY79" fmla="*/ 1201479 h 1520456"/>
                <a:gd name="connsiteX80" fmla="*/ 4199860 w 4912241"/>
                <a:gd name="connsiteY80" fmla="*/ 1137684 h 1520456"/>
                <a:gd name="connsiteX81" fmla="*/ 4231758 w 4912241"/>
                <a:gd name="connsiteY81" fmla="*/ 1095154 h 1520456"/>
                <a:gd name="connsiteX82" fmla="*/ 4295553 w 4912241"/>
                <a:gd name="connsiteY82" fmla="*/ 1073888 h 1520456"/>
                <a:gd name="connsiteX83" fmla="*/ 4380614 w 4912241"/>
                <a:gd name="connsiteY83" fmla="*/ 1116419 h 1520456"/>
                <a:gd name="connsiteX84" fmla="*/ 4433776 w 4912241"/>
                <a:gd name="connsiteY84" fmla="*/ 1222744 h 1520456"/>
                <a:gd name="connsiteX85" fmla="*/ 4476307 w 4912241"/>
                <a:gd name="connsiteY85" fmla="*/ 1233377 h 1520456"/>
                <a:gd name="connsiteX86" fmla="*/ 4540102 w 4912241"/>
                <a:gd name="connsiteY86" fmla="*/ 1254642 h 1520456"/>
                <a:gd name="connsiteX87" fmla="*/ 4550734 w 4912241"/>
                <a:gd name="connsiteY87" fmla="*/ 1286540 h 1520456"/>
                <a:gd name="connsiteX88" fmla="*/ 4550734 w 4912241"/>
                <a:gd name="connsiteY88" fmla="*/ 1360968 h 1520456"/>
                <a:gd name="connsiteX89" fmla="*/ 4572000 w 4912241"/>
                <a:gd name="connsiteY89" fmla="*/ 1382233 h 1520456"/>
                <a:gd name="connsiteX90" fmla="*/ 4795283 w 4912241"/>
                <a:gd name="connsiteY90" fmla="*/ 1403498 h 1520456"/>
                <a:gd name="connsiteX91" fmla="*/ 4848446 w 4912241"/>
                <a:gd name="connsiteY91" fmla="*/ 1414130 h 1520456"/>
                <a:gd name="connsiteX92" fmla="*/ 4912241 w 4912241"/>
                <a:gd name="connsiteY92" fmla="*/ 1435395 h 1520456"/>
                <a:gd name="connsiteX0" fmla="*/ 0 w 4912241"/>
                <a:gd name="connsiteY0" fmla="*/ 1520456 h 1520456"/>
                <a:gd name="connsiteX1" fmla="*/ 329609 w 4912241"/>
                <a:gd name="connsiteY1" fmla="*/ 1414130 h 1520456"/>
                <a:gd name="connsiteX2" fmla="*/ 680483 w 4912241"/>
                <a:gd name="connsiteY2" fmla="*/ 1392865 h 1520456"/>
                <a:gd name="connsiteX3" fmla="*/ 712381 w 4912241"/>
                <a:gd name="connsiteY3" fmla="*/ 1414130 h 1520456"/>
                <a:gd name="connsiteX4" fmla="*/ 723014 w 4912241"/>
                <a:gd name="connsiteY4" fmla="*/ 1446028 h 1520456"/>
                <a:gd name="connsiteX5" fmla="*/ 765544 w 4912241"/>
                <a:gd name="connsiteY5" fmla="*/ 1435395 h 1520456"/>
                <a:gd name="connsiteX6" fmla="*/ 882502 w 4912241"/>
                <a:gd name="connsiteY6" fmla="*/ 1360968 h 1520456"/>
                <a:gd name="connsiteX7" fmla="*/ 914400 w 4912241"/>
                <a:gd name="connsiteY7" fmla="*/ 1329070 h 1520456"/>
                <a:gd name="connsiteX8" fmla="*/ 967562 w 4912241"/>
                <a:gd name="connsiteY8" fmla="*/ 1318437 h 1520456"/>
                <a:gd name="connsiteX9" fmla="*/ 999460 w 4912241"/>
                <a:gd name="connsiteY9" fmla="*/ 1307805 h 1520456"/>
                <a:gd name="connsiteX10" fmla="*/ 1031358 w 4912241"/>
                <a:gd name="connsiteY10" fmla="*/ 1286540 h 1520456"/>
                <a:gd name="connsiteX11" fmla="*/ 1073888 w 4912241"/>
                <a:gd name="connsiteY11" fmla="*/ 1190847 h 1520456"/>
                <a:gd name="connsiteX12" fmla="*/ 1116418 w 4912241"/>
                <a:gd name="connsiteY12" fmla="*/ 1180214 h 1520456"/>
                <a:gd name="connsiteX13" fmla="*/ 1148316 w 4912241"/>
                <a:gd name="connsiteY13" fmla="*/ 1169581 h 1520456"/>
                <a:gd name="connsiteX14" fmla="*/ 1244009 w 4912241"/>
                <a:gd name="connsiteY14" fmla="*/ 1180214 h 1520456"/>
                <a:gd name="connsiteX15" fmla="*/ 1286539 w 4912241"/>
                <a:gd name="connsiteY15" fmla="*/ 1297172 h 1520456"/>
                <a:gd name="connsiteX16" fmla="*/ 1424762 w 4912241"/>
                <a:gd name="connsiteY16" fmla="*/ 1371600 h 1520456"/>
                <a:gd name="connsiteX17" fmla="*/ 1446028 w 4912241"/>
                <a:gd name="connsiteY17" fmla="*/ 1392865 h 1520456"/>
                <a:gd name="connsiteX18" fmla="*/ 1509823 w 4912241"/>
                <a:gd name="connsiteY18" fmla="*/ 1414130 h 1520456"/>
                <a:gd name="connsiteX19" fmla="*/ 1573618 w 4912241"/>
                <a:gd name="connsiteY19" fmla="*/ 1403498 h 1520456"/>
                <a:gd name="connsiteX20" fmla="*/ 1658679 w 4912241"/>
                <a:gd name="connsiteY20" fmla="*/ 1307805 h 1520456"/>
                <a:gd name="connsiteX21" fmla="*/ 1701209 w 4912241"/>
                <a:gd name="connsiteY21" fmla="*/ 1275907 h 1520456"/>
                <a:gd name="connsiteX22" fmla="*/ 1765004 w 4912241"/>
                <a:gd name="connsiteY22" fmla="*/ 1212112 h 1520456"/>
                <a:gd name="connsiteX23" fmla="*/ 1818167 w 4912241"/>
                <a:gd name="connsiteY23" fmla="*/ 1127051 h 1520456"/>
                <a:gd name="connsiteX24" fmla="*/ 1839432 w 4912241"/>
                <a:gd name="connsiteY24" fmla="*/ 1095154 h 1520456"/>
                <a:gd name="connsiteX25" fmla="*/ 1871330 w 4912241"/>
                <a:gd name="connsiteY25" fmla="*/ 1063256 h 1520456"/>
                <a:gd name="connsiteX26" fmla="*/ 1913860 w 4912241"/>
                <a:gd name="connsiteY26" fmla="*/ 1010093 h 1520456"/>
                <a:gd name="connsiteX27" fmla="*/ 1956390 w 4912241"/>
                <a:gd name="connsiteY27" fmla="*/ 978195 h 1520456"/>
                <a:gd name="connsiteX28" fmla="*/ 2094614 w 4912241"/>
                <a:gd name="connsiteY28" fmla="*/ 765544 h 1520456"/>
                <a:gd name="connsiteX29" fmla="*/ 2158409 w 4912241"/>
                <a:gd name="connsiteY29" fmla="*/ 659219 h 1520456"/>
                <a:gd name="connsiteX30" fmla="*/ 2222204 w 4912241"/>
                <a:gd name="connsiteY30" fmla="*/ 510363 h 1520456"/>
                <a:gd name="connsiteX31" fmla="*/ 2243469 w 4912241"/>
                <a:gd name="connsiteY31" fmla="*/ 414670 h 1520456"/>
                <a:gd name="connsiteX32" fmla="*/ 2328530 w 4912241"/>
                <a:gd name="connsiteY32" fmla="*/ 350875 h 1520456"/>
                <a:gd name="connsiteX33" fmla="*/ 2413590 w 4912241"/>
                <a:gd name="connsiteY33" fmla="*/ 276447 h 1520456"/>
                <a:gd name="connsiteX34" fmla="*/ 2445488 w 4912241"/>
                <a:gd name="connsiteY34" fmla="*/ 265814 h 1520456"/>
                <a:gd name="connsiteX35" fmla="*/ 2530548 w 4912241"/>
                <a:gd name="connsiteY35" fmla="*/ 223284 h 1520456"/>
                <a:gd name="connsiteX36" fmla="*/ 2604976 w 4912241"/>
                <a:gd name="connsiteY36" fmla="*/ 148856 h 1520456"/>
                <a:gd name="connsiteX37" fmla="*/ 2636874 w 4912241"/>
                <a:gd name="connsiteY37" fmla="*/ 127591 h 1520456"/>
                <a:gd name="connsiteX38" fmla="*/ 2700669 w 4912241"/>
                <a:gd name="connsiteY38" fmla="*/ 85061 h 1520456"/>
                <a:gd name="connsiteX39" fmla="*/ 2785730 w 4912241"/>
                <a:gd name="connsiteY39" fmla="*/ 10633 h 1520456"/>
                <a:gd name="connsiteX40" fmla="*/ 2817628 w 4912241"/>
                <a:gd name="connsiteY40" fmla="*/ 0 h 1520456"/>
                <a:gd name="connsiteX41" fmla="*/ 2860158 w 4912241"/>
                <a:gd name="connsiteY41" fmla="*/ 10633 h 1520456"/>
                <a:gd name="connsiteX42" fmla="*/ 2892055 w 4912241"/>
                <a:gd name="connsiteY42" fmla="*/ 74428 h 1520456"/>
                <a:gd name="connsiteX43" fmla="*/ 2849525 w 4912241"/>
                <a:gd name="connsiteY43" fmla="*/ 138223 h 1520456"/>
                <a:gd name="connsiteX44" fmla="*/ 2860158 w 4912241"/>
                <a:gd name="connsiteY44" fmla="*/ 170121 h 1520456"/>
                <a:gd name="connsiteX45" fmla="*/ 2870790 w 4912241"/>
                <a:gd name="connsiteY45" fmla="*/ 223284 h 1520456"/>
                <a:gd name="connsiteX46" fmla="*/ 2934586 w 4912241"/>
                <a:gd name="connsiteY46" fmla="*/ 287079 h 1520456"/>
                <a:gd name="connsiteX47" fmla="*/ 2966483 w 4912241"/>
                <a:gd name="connsiteY47" fmla="*/ 297712 h 1520456"/>
                <a:gd name="connsiteX48" fmla="*/ 2998381 w 4912241"/>
                <a:gd name="connsiteY48" fmla="*/ 329609 h 1520456"/>
                <a:gd name="connsiteX49" fmla="*/ 3030279 w 4912241"/>
                <a:gd name="connsiteY49" fmla="*/ 340242 h 1520456"/>
                <a:gd name="connsiteX50" fmla="*/ 3051544 w 4912241"/>
                <a:gd name="connsiteY50" fmla="*/ 382772 h 1520456"/>
                <a:gd name="connsiteX51" fmla="*/ 3083441 w 4912241"/>
                <a:gd name="connsiteY51" fmla="*/ 414670 h 1520456"/>
                <a:gd name="connsiteX52" fmla="*/ 3115339 w 4912241"/>
                <a:gd name="connsiteY52" fmla="*/ 531628 h 1520456"/>
                <a:gd name="connsiteX53" fmla="*/ 3157869 w 4912241"/>
                <a:gd name="connsiteY53" fmla="*/ 606056 h 1520456"/>
                <a:gd name="connsiteX54" fmla="*/ 3200400 w 4912241"/>
                <a:gd name="connsiteY54" fmla="*/ 616688 h 1520456"/>
                <a:gd name="connsiteX55" fmla="*/ 3232297 w 4912241"/>
                <a:gd name="connsiteY55" fmla="*/ 637954 h 1520456"/>
                <a:gd name="connsiteX56" fmla="*/ 3264195 w 4912241"/>
                <a:gd name="connsiteY56" fmla="*/ 648586 h 1520456"/>
                <a:gd name="connsiteX57" fmla="*/ 3274828 w 4912241"/>
                <a:gd name="connsiteY57" fmla="*/ 680484 h 1520456"/>
                <a:gd name="connsiteX58" fmla="*/ 3296093 w 4912241"/>
                <a:gd name="connsiteY58" fmla="*/ 712381 h 1520456"/>
                <a:gd name="connsiteX59" fmla="*/ 3306725 w 4912241"/>
                <a:gd name="connsiteY59" fmla="*/ 882502 h 1520456"/>
                <a:gd name="connsiteX60" fmla="*/ 3327990 w 4912241"/>
                <a:gd name="connsiteY60" fmla="*/ 914400 h 1520456"/>
                <a:gd name="connsiteX61" fmla="*/ 3391786 w 4912241"/>
                <a:gd name="connsiteY61" fmla="*/ 978195 h 1520456"/>
                <a:gd name="connsiteX62" fmla="*/ 3455581 w 4912241"/>
                <a:gd name="connsiteY62" fmla="*/ 1052623 h 1520456"/>
                <a:gd name="connsiteX63" fmla="*/ 3476846 w 4912241"/>
                <a:gd name="connsiteY63" fmla="*/ 1137684 h 1520456"/>
                <a:gd name="connsiteX64" fmla="*/ 3487479 w 4912241"/>
                <a:gd name="connsiteY64" fmla="*/ 1180214 h 1520456"/>
                <a:gd name="connsiteX65" fmla="*/ 3551274 w 4912241"/>
                <a:gd name="connsiteY65" fmla="*/ 1233377 h 1520456"/>
                <a:gd name="connsiteX66" fmla="*/ 3583172 w 4912241"/>
                <a:gd name="connsiteY66" fmla="*/ 1244009 h 1520456"/>
                <a:gd name="connsiteX67" fmla="*/ 3625702 w 4912241"/>
                <a:gd name="connsiteY67" fmla="*/ 1265275 h 1520456"/>
                <a:gd name="connsiteX68" fmla="*/ 3710762 w 4912241"/>
                <a:gd name="connsiteY68" fmla="*/ 1307805 h 1520456"/>
                <a:gd name="connsiteX69" fmla="*/ 3753293 w 4912241"/>
                <a:gd name="connsiteY69" fmla="*/ 1360968 h 1520456"/>
                <a:gd name="connsiteX70" fmla="*/ 3763925 w 4912241"/>
                <a:gd name="connsiteY70" fmla="*/ 1392865 h 1520456"/>
                <a:gd name="connsiteX71" fmla="*/ 3827721 w 4912241"/>
                <a:gd name="connsiteY71" fmla="*/ 1414130 h 1520456"/>
                <a:gd name="connsiteX72" fmla="*/ 3859618 w 4912241"/>
                <a:gd name="connsiteY72" fmla="*/ 1435395 h 1520456"/>
                <a:gd name="connsiteX73" fmla="*/ 3923414 w 4912241"/>
                <a:gd name="connsiteY73" fmla="*/ 1382233 h 1520456"/>
                <a:gd name="connsiteX74" fmla="*/ 3944679 w 4912241"/>
                <a:gd name="connsiteY74" fmla="*/ 1339702 h 1520456"/>
                <a:gd name="connsiteX75" fmla="*/ 4008474 w 4912241"/>
                <a:gd name="connsiteY75" fmla="*/ 1297172 h 1520456"/>
                <a:gd name="connsiteX76" fmla="*/ 4072269 w 4912241"/>
                <a:gd name="connsiteY76" fmla="*/ 1265275 h 1520456"/>
                <a:gd name="connsiteX77" fmla="*/ 4093534 w 4912241"/>
                <a:gd name="connsiteY77" fmla="*/ 1244009 h 1520456"/>
                <a:gd name="connsiteX78" fmla="*/ 4157330 w 4912241"/>
                <a:gd name="connsiteY78" fmla="*/ 1201479 h 1520456"/>
                <a:gd name="connsiteX79" fmla="*/ 4199860 w 4912241"/>
                <a:gd name="connsiteY79" fmla="*/ 1137684 h 1520456"/>
                <a:gd name="connsiteX80" fmla="*/ 4231758 w 4912241"/>
                <a:gd name="connsiteY80" fmla="*/ 1095154 h 1520456"/>
                <a:gd name="connsiteX81" fmla="*/ 4295553 w 4912241"/>
                <a:gd name="connsiteY81" fmla="*/ 1073888 h 1520456"/>
                <a:gd name="connsiteX82" fmla="*/ 4380614 w 4912241"/>
                <a:gd name="connsiteY82" fmla="*/ 1116419 h 1520456"/>
                <a:gd name="connsiteX83" fmla="*/ 4433776 w 4912241"/>
                <a:gd name="connsiteY83" fmla="*/ 1222744 h 1520456"/>
                <a:gd name="connsiteX84" fmla="*/ 4476307 w 4912241"/>
                <a:gd name="connsiteY84" fmla="*/ 1233377 h 1520456"/>
                <a:gd name="connsiteX85" fmla="*/ 4540102 w 4912241"/>
                <a:gd name="connsiteY85" fmla="*/ 1254642 h 1520456"/>
                <a:gd name="connsiteX86" fmla="*/ 4550734 w 4912241"/>
                <a:gd name="connsiteY86" fmla="*/ 1286540 h 1520456"/>
                <a:gd name="connsiteX87" fmla="*/ 4550734 w 4912241"/>
                <a:gd name="connsiteY87" fmla="*/ 1360968 h 1520456"/>
                <a:gd name="connsiteX88" fmla="*/ 4572000 w 4912241"/>
                <a:gd name="connsiteY88" fmla="*/ 1382233 h 1520456"/>
                <a:gd name="connsiteX89" fmla="*/ 4795283 w 4912241"/>
                <a:gd name="connsiteY89" fmla="*/ 1403498 h 1520456"/>
                <a:gd name="connsiteX90" fmla="*/ 4848446 w 4912241"/>
                <a:gd name="connsiteY90" fmla="*/ 1414130 h 1520456"/>
                <a:gd name="connsiteX91" fmla="*/ 4912241 w 4912241"/>
                <a:gd name="connsiteY91" fmla="*/ 1435395 h 1520456"/>
                <a:gd name="connsiteX0" fmla="*/ 0 w 4912241"/>
                <a:gd name="connsiteY0" fmla="*/ 1520456 h 1520456"/>
                <a:gd name="connsiteX1" fmla="*/ 329609 w 4912241"/>
                <a:gd name="connsiteY1" fmla="*/ 1414130 h 1520456"/>
                <a:gd name="connsiteX2" fmla="*/ 680483 w 4912241"/>
                <a:gd name="connsiteY2" fmla="*/ 1392865 h 1520456"/>
                <a:gd name="connsiteX3" fmla="*/ 712381 w 4912241"/>
                <a:gd name="connsiteY3" fmla="*/ 1414130 h 1520456"/>
                <a:gd name="connsiteX4" fmla="*/ 723014 w 4912241"/>
                <a:gd name="connsiteY4" fmla="*/ 1446028 h 1520456"/>
                <a:gd name="connsiteX5" fmla="*/ 882502 w 4912241"/>
                <a:gd name="connsiteY5" fmla="*/ 1360968 h 1520456"/>
                <a:gd name="connsiteX6" fmla="*/ 914400 w 4912241"/>
                <a:gd name="connsiteY6" fmla="*/ 1329070 h 1520456"/>
                <a:gd name="connsiteX7" fmla="*/ 967562 w 4912241"/>
                <a:gd name="connsiteY7" fmla="*/ 1318437 h 1520456"/>
                <a:gd name="connsiteX8" fmla="*/ 999460 w 4912241"/>
                <a:gd name="connsiteY8" fmla="*/ 1307805 h 1520456"/>
                <a:gd name="connsiteX9" fmla="*/ 1031358 w 4912241"/>
                <a:gd name="connsiteY9" fmla="*/ 1286540 h 1520456"/>
                <a:gd name="connsiteX10" fmla="*/ 1073888 w 4912241"/>
                <a:gd name="connsiteY10" fmla="*/ 1190847 h 1520456"/>
                <a:gd name="connsiteX11" fmla="*/ 1116418 w 4912241"/>
                <a:gd name="connsiteY11" fmla="*/ 1180214 h 1520456"/>
                <a:gd name="connsiteX12" fmla="*/ 1148316 w 4912241"/>
                <a:gd name="connsiteY12" fmla="*/ 1169581 h 1520456"/>
                <a:gd name="connsiteX13" fmla="*/ 1244009 w 4912241"/>
                <a:gd name="connsiteY13" fmla="*/ 1180214 h 1520456"/>
                <a:gd name="connsiteX14" fmla="*/ 1286539 w 4912241"/>
                <a:gd name="connsiteY14" fmla="*/ 1297172 h 1520456"/>
                <a:gd name="connsiteX15" fmla="*/ 1424762 w 4912241"/>
                <a:gd name="connsiteY15" fmla="*/ 1371600 h 1520456"/>
                <a:gd name="connsiteX16" fmla="*/ 1446028 w 4912241"/>
                <a:gd name="connsiteY16" fmla="*/ 1392865 h 1520456"/>
                <a:gd name="connsiteX17" fmla="*/ 1509823 w 4912241"/>
                <a:gd name="connsiteY17" fmla="*/ 1414130 h 1520456"/>
                <a:gd name="connsiteX18" fmla="*/ 1573618 w 4912241"/>
                <a:gd name="connsiteY18" fmla="*/ 1403498 h 1520456"/>
                <a:gd name="connsiteX19" fmla="*/ 1658679 w 4912241"/>
                <a:gd name="connsiteY19" fmla="*/ 1307805 h 1520456"/>
                <a:gd name="connsiteX20" fmla="*/ 1701209 w 4912241"/>
                <a:gd name="connsiteY20" fmla="*/ 1275907 h 1520456"/>
                <a:gd name="connsiteX21" fmla="*/ 1765004 w 4912241"/>
                <a:gd name="connsiteY21" fmla="*/ 1212112 h 1520456"/>
                <a:gd name="connsiteX22" fmla="*/ 1818167 w 4912241"/>
                <a:gd name="connsiteY22" fmla="*/ 1127051 h 1520456"/>
                <a:gd name="connsiteX23" fmla="*/ 1839432 w 4912241"/>
                <a:gd name="connsiteY23" fmla="*/ 1095154 h 1520456"/>
                <a:gd name="connsiteX24" fmla="*/ 1871330 w 4912241"/>
                <a:gd name="connsiteY24" fmla="*/ 1063256 h 1520456"/>
                <a:gd name="connsiteX25" fmla="*/ 1913860 w 4912241"/>
                <a:gd name="connsiteY25" fmla="*/ 1010093 h 1520456"/>
                <a:gd name="connsiteX26" fmla="*/ 1956390 w 4912241"/>
                <a:gd name="connsiteY26" fmla="*/ 978195 h 1520456"/>
                <a:gd name="connsiteX27" fmla="*/ 2094614 w 4912241"/>
                <a:gd name="connsiteY27" fmla="*/ 765544 h 1520456"/>
                <a:gd name="connsiteX28" fmla="*/ 2158409 w 4912241"/>
                <a:gd name="connsiteY28" fmla="*/ 659219 h 1520456"/>
                <a:gd name="connsiteX29" fmla="*/ 2222204 w 4912241"/>
                <a:gd name="connsiteY29" fmla="*/ 510363 h 1520456"/>
                <a:gd name="connsiteX30" fmla="*/ 2243469 w 4912241"/>
                <a:gd name="connsiteY30" fmla="*/ 414670 h 1520456"/>
                <a:gd name="connsiteX31" fmla="*/ 2328530 w 4912241"/>
                <a:gd name="connsiteY31" fmla="*/ 350875 h 1520456"/>
                <a:gd name="connsiteX32" fmla="*/ 2413590 w 4912241"/>
                <a:gd name="connsiteY32" fmla="*/ 276447 h 1520456"/>
                <a:gd name="connsiteX33" fmla="*/ 2445488 w 4912241"/>
                <a:gd name="connsiteY33" fmla="*/ 265814 h 1520456"/>
                <a:gd name="connsiteX34" fmla="*/ 2530548 w 4912241"/>
                <a:gd name="connsiteY34" fmla="*/ 223284 h 1520456"/>
                <a:gd name="connsiteX35" fmla="*/ 2604976 w 4912241"/>
                <a:gd name="connsiteY35" fmla="*/ 148856 h 1520456"/>
                <a:gd name="connsiteX36" fmla="*/ 2636874 w 4912241"/>
                <a:gd name="connsiteY36" fmla="*/ 127591 h 1520456"/>
                <a:gd name="connsiteX37" fmla="*/ 2700669 w 4912241"/>
                <a:gd name="connsiteY37" fmla="*/ 85061 h 1520456"/>
                <a:gd name="connsiteX38" fmla="*/ 2785730 w 4912241"/>
                <a:gd name="connsiteY38" fmla="*/ 10633 h 1520456"/>
                <a:gd name="connsiteX39" fmla="*/ 2817628 w 4912241"/>
                <a:gd name="connsiteY39" fmla="*/ 0 h 1520456"/>
                <a:gd name="connsiteX40" fmla="*/ 2860158 w 4912241"/>
                <a:gd name="connsiteY40" fmla="*/ 10633 h 1520456"/>
                <a:gd name="connsiteX41" fmla="*/ 2892055 w 4912241"/>
                <a:gd name="connsiteY41" fmla="*/ 74428 h 1520456"/>
                <a:gd name="connsiteX42" fmla="*/ 2849525 w 4912241"/>
                <a:gd name="connsiteY42" fmla="*/ 138223 h 1520456"/>
                <a:gd name="connsiteX43" fmla="*/ 2860158 w 4912241"/>
                <a:gd name="connsiteY43" fmla="*/ 170121 h 1520456"/>
                <a:gd name="connsiteX44" fmla="*/ 2870790 w 4912241"/>
                <a:gd name="connsiteY44" fmla="*/ 223284 h 1520456"/>
                <a:gd name="connsiteX45" fmla="*/ 2934586 w 4912241"/>
                <a:gd name="connsiteY45" fmla="*/ 287079 h 1520456"/>
                <a:gd name="connsiteX46" fmla="*/ 2966483 w 4912241"/>
                <a:gd name="connsiteY46" fmla="*/ 297712 h 1520456"/>
                <a:gd name="connsiteX47" fmla="*/ 2998381 w 4912241"/>
                <a:gd name="connsiteY47" fmla="*/ 329609 h 1520456"/>
                <a:gd name="connsiteX48" fmla="*/ 3030279 w 4912241"/>
                <a:gd name="connsiteY48" fmla="*/ 340242 h 1520456"/>
                <a:gd name="connsiteX49" fmla="*/ 3051544 w 4912241"/>
                <a:gd name="connsiteY49" fmla="*/ 382772 h 1520456"/>
                <a:gd name="connsiteX50" fmla="*/ 3083441 w 4912241"/>
                <a:gd name="connsiteY50" fmla="*/ 414670 h 1520456"/>
                <a:gd name="connsiteX51" fmla="*/ 3115339 w 4912241"/>
                <a:gd name="connsiteY51" fmla="*/ 531628 h 1520456"/>
                <a:gd name="connsiteX52" fmla="*/ 3157869 w 4912241"/>
                <a:gd name="connsiteY52" fmla="*/ 606056 h 1520456"/>
                <a:gd name="connsiteX53" fmla="*/ 3200400 w 4912241"/>
                <a:gd name="connsiteY53" fmla="*/ 616688 h 1520456"/>
                <a:gd name="connsiteX54" fmla="*/ 3232297 w 4912241"/>
                <a:gd name="connsiteY54" fmla="*/ 637954 h 1520456"/>
                <a:gd name="connsiteX55" fmla="*/ 3264195 w 4912241"/>
                <a:gd name="connsiteY55" fmla="*/ 648586 h 1520456"/>
                <a:gd name="connsiteX56" fmla="*/ 3274828 w 4912241"/>
                <a:gd name="connsiteY56" fmla="*/ 680484 h 1520456"/>
                <a:gd name="connsiteX57" fmla="*/ 3296093 w 4912241"/>
                <a:gd name="connsiteY57" fmla="*/ 712381 h 1520456"/>
                <a:gd name="connsiteX58" fmla="*/ 3306725 w 4912241"/>
                <a:gd name="connsiteY58" fmla="*/ 882502 h 1520456"/>
                <a:gd name="connsiteX59" fmla="*/ 3327990 w 4912241"/>
                <a:gd name="connsiteY59" fmla="*/ 914400 h 1520456"/>
                <a:gd name="connsiteX60" fmla="*/ 3391786 w 4912241"/>
                <a:gd name="connsiteY60" fmla="*/ 978195 h 1520456"/>
                <a:gd name="connsiteX61" fmla="*/ 3455581 w 4912241"/>
                <a:gd name="connsiteY61" fmla="*/ 1052623 h 1520456"/>
                <a:gd name="connsiteX62" fmla="*/ 3476846 w 4912241"/>
                <a:gd name="connsiteY62" fmla="*/ 1137684 h 1520456"/>
                <a:gd name="connsiteX63" fmla="*/ 3487479 w 4912241"/>
                <a:gd name="connsiteY63" fmla="*/ 1180214 h 1520456"/>
                <a:gd name="connsiteX64" fmla="*/ 3551274 w 4912241"/>
                <a:gd name="connsiteY64" fmla="*/ 1233377 h 1520456"/>
                <a:gd name="connsiteX65" fmla="*/ 3583172 w 4912241"/>
                <a:gd name="connsiteY65" fmla="*/ 1244009 h 1520456"/>
                <a:gd name="connsiteX66" fmla="*/ 3625702 w 4912241"/>
                <a:gd name="connsiteY66" fmla="*/ 1265275 h 1520456"/>
                <a:gd name="connsiteX67" fmla="*/ 3710762 w 4912241"/>
                <a:gd name="connsiteY67" fmla="*/ 1307805 h 1520456"/>
                <a:gd name="connsiteX68" fmla="*/ 3753293 w 4912241"/>
                <a:gd name="connsiteY68" fmla="*/ 1360968 h 1520456"/>
                <a:gd name="connsiteX69" fmla="*/ 3763925 w 4912241"/>
                <a:gd name="connsiteY69" fmla="*/ 1392865 h 1520456"/>
                <a:gd name="connsiteX70" fmla="*/ 3827721 w 4912241"/>
                <a:gd name="connsiteY70" fmla="*/ 1414130 h 1520456"/>
                <a:gd name="connsiteX71" fmla="*/ 3859618 w 4912241"/>
                <a:gd name="connsiteY71" fmla="*/ 1435395 h 1520456"/>
                <a:gd name="connsiteX72" fmla="*/ 3923414 w 4912241"/>
                <a:gd name="connsiteY72" fmla="*/ 1382233 h 1520456"/>
                <a:gd name="connsiteX73" fmla="*/ 3944679 w 4912241"/>
                <a:gd name="connsiteY73" fmla="*/ 1339702 h 1520456"/>
                <a:gd name="connsiteX74" fmla="*/ 4008474 w 4912241"/>
                <a:gd name="connsiteY74" fmla="*/ 1297172 h 1520456"/>
                <a:gd name="connsiteX75" fmla="*/ 4072269 w 4912241"/>
                <a:gd name="connsiteY75" fmla="*/ 1265275 h 1520456"/>
                <a:gd name="connsiteX76" fmla="*/ 4093534 w 4912241"/>
                <a:gd name="connsiteY76" fmla="*/ 1244009 h 1520456"/>
                <a:gd name="connsiteX77" fmla="*/ 4157330 w 4912241"/>
                <a:gd name="connsiteY77" fmla="*/ 1201479 h 1520456"/>
                <a:gd name="connsiteX78" fmla="*/ 4199860 w 4912241"/>
                <a:gd name="connsiteY78" fmla="*/ 1137684 h 1520456"/>
                <a:gd name="connsiteX79" fmla="*/ 4231758 w 4912241"/>
                <a:gd name="connsiteY79" fmla="*/ 1095154 h 1520456"/>
                <a:gd name="connsiteX80" fmla="*/ 4295553 w 4912241"/>
                <a:gd name="connsiteY80" fmla="*/ 1073888 h 1520456"/>
                <a:gd name="connsiteX81" fmla="*/ 4380614 w 4912241"/>
                <a:gd name="connsiteY81" fmla="*/ 1116419 h 1520456"/>
                <a:gd name="connsiteX82" fmla="*/ 4433776 w 4912241"/>
                <a:gd name="connsiteY82" fmla="*/ 1222744 h 1520456"/>
                <a:gd name="connsiteX83" fmla="*/ 4476307 w 4912241"/>
                <a:gd name="connsiteY83" fmla="*/ 1233377 h 1520456"/>
                <a:gd name="connsiteX84" fmla="*/ 4540102 w 4912241"/>
                <a:gd name="connsiteY84" fmla="*/ 1254642 h 1520456"/>
                <a:gd name="connsiteX85" fmla="*/ 4550734 w 4912241"/>
                <a:gd name="connsiteY85" fmla="*/ 1286540 h 1520456"/>
                <a:gd name="connsiteX86" fmla="*/ 4550734 w 4912241"/>
                <a:gd name="connsiteY86" fmla="*/ 1360968 h 1520456"/>
                <a:gd name="connsiteX87" fmla="*/ 4572000 w 4912241"/>
                <a:gd name="connsiteY87" fmla="*/ 1382233 h 1520456"/>
                <a:gd name="connsiteX88" fmla="*/ 4795283 w 4912241"/>
                <a:gd name="connsiteY88" fmla="*/ 1403498 h 1520456"/>
                <a:gd name="connsiteX89" fmla="*/ 4848446 w 4912241"/>
                <a:gd name="connsiteY89" fmla="*/ 1414130 h 1520456"/>
                <a:gd name="connsiteX90" fmla="*/ 4912241 w 4912241"/>
                <a:gd name="connsiteY90" fmla="*/ 1435395 h 1520456"/>
                <a:gd name="connsiteX0" fmla="*/ 0 w 4912241"/>
                <a:gd name="connsiteY0" fmla="*/ 1520456 h 1520456"/>
                <a:gd name="connsiteX1" fmla="*/ 329609 w 4912241"/>
                <a:gd name="connsiteY1" fmla="*/ 1414130 h 1520456"/>
                <a:gd name="connsiteX2" fmla="*/ 680483 w 4912241"/>
                <a:gd name="connsiteY2" fmla="*/ 1392865 h 1520456"/>
                <a:gd name="connsiteX3" fmla="*/ 712381 w 4912241"/>
                <a:gd name="connsiteY3" fmla="*/ 1414130 h 1520456"/>
                <a:gd name="connsiteX4" fmla="*/ 723014 w 4912241"/>
                <a:gd name="connsiteY4" fmla="*/ 1446028 h 1520456"/>
                <a:gd name="connsiteX5" fmla="*/ 882502 w 4912241"/>
                <a:gd name="connsiteY5" fmla="*/ 1360968 h 1520456"/>
                <a:gd name="connsiteX6" fmla="*/ 967562 w 4912241"/>
                <a:gd name="connsiteY6" fmla="*/ 1318437 h 1520456"/>
                <a:gd name="connsiteX7" fmla="*/ 999460 w 4912241"/>
                <a:gd name="connsiteY7" fmla="*/ 1307805 h 1520456"/>
                <a:gd name="connsiteX8" fmla="*/ 1031358 w 4912241"/>
                <a:gd name="connsiteY8" fmla="*/ 1286540 h 1520456"/>
                <a:gd name="connsiteX9" fmla="*/ 1073888 w 4912241"/>
                <a:gd name="connsiteY9" fmla="*/ 1190847 h 1520456"/>
                <a:gd name="connsiteX10" fmla="*/ 1116418 w 4912241"/>
                <a:gd name="connsiteY10" fmla="*/ 1180214 h 1520456"/>
                <a:gd name="connsiteX11" fmla="*/ 1148316 w 4912241"/>
                <a:gd name="connsiteY11" fmla="*/ 1169581 h 1520456"/>
                <a:gd name="connsiteX12" fmla="*/ 1244009 w 4912241"/>
                <a:gd name="connsiteY12" fmla="*/ 1180214 h 1520456"/>
                <a:gd name="connsiteX13" fmla="*/ 1286539 w 4912241"/>
                <a:gd name="connsiteY13" fmla="*/ 1297172 h 1520456"/>
                <a:gd name="connsiteX14" fmla="*/ 1424762 w 4912241"/>
                <a:gd name="connsiteY14" fmla="*/ 1371600 h 1520456"/>
                <a:gd name="connsiteX15" fmla="*/ 1446028 w 4912241"/>
                <a:gd name="connsiteY15" fmla="*/ 1392865 h 1520456"/>
                <a:gd name="connsiteX16" fmla="*/ 1509823 w 4912241"/>
                <a:gd name="connsiteY16" fmla="*/ 1414130 h 1520456"/>
                <a:gd name="connsiteX17" fmla="*/ 1573618 w 4912241"/>
                <a:gd name="connsiteY17" fmla="*/ 1403498 h 1520456"/>
                <a:gd name="connsiteX18" fmla="*/ 1658679 w 4912241"/>
                <a:gd name="connsiteY18" fmla="*/ 1307805 h 1520456"/>
                <a:gd name="connsiteX19" fmla="*/ 1701209 w 4912241"/>
                <a:gd name="connsiteY19" fmla="*/ 1275907 h 1520456"/>
                <a:gd name="connsiteX20" fmla="*/ 1765004 w 4912241"/>
                <a:gd name="connsiteY20" fmla="*/ 1212112 h 1520456"/>
                <a:gd name="connsiteX21" fmla="*/ 1818167 w 4912241"/>
                <a:gd name="connsiteY21" fmla="*/ 1127051 h 1520456"/>
                <a:gd name="connsiteX22" fmla="*/ 1839432 w 4912241"/>
                <a:gd name="connsiteY22" fmla="*/ 1095154 h 1520456"/>
                <a:gd name="connsiteX23" fmla="*/ 1871330 w 4912241"/>
                <a:gd name="connsiteY23" fmla="*/ 1063256 h 1520456"/>
                <a:gd name="connsiteX24" fmla="*/ 1913860 w 4912241"/>
                <a:gd name="connsiteY24" fmla="*/ 1010093 h 1520456"/>
                <a:gd name="connsiteX25" fmla="*/ 1956390 w 4912241"/>
                <a:gd name="connsiteY25" fmla="*/ 978195 h 1520456"/>
                <a:gd name="connsiteX26" fmla="*/ 2094614 w 4912241"/>
                <a:gd name="connsiteY26" fmla="*/ 765544 h 1520456"/>
                <a:gd name="connsiteX27" fmla="*/ 2158409 w 4912241"/>
                <a:gd name="connsiteY27" fmla="*/ 659219 h 1520456"/>
                <a:gd name="connsiteX28" fmla="*/ 2222204 w 4912241"/>
                <a:gd name="connsiteY28" fmla="*/ 510363 h 1520456"/>
                <a:gd name="connsiteX29" fmla="*/ 2243469 w 4912241"/>
                <a:gd name="connsiteY29" fmla="*/ 414670 h 1520456"/>
                <a:gd name="connsiteX30" fmla="*/ 2328530 w 4912241"/>
                <a:gd name="connsiteY30" fmla="*/ 350875 h 1520456"/>
                <a:gd name="connsiteX31" fmla="*/ 2413590 w 4912241"/>
                <a:gd name="connsiteY31" fmla="*/ 276447 h 1520456"/>
                <a:gd name="connsiteX32" fmla="*/ 2445488 w 4912241"/>
                <a:gd name="connsiteY32" fmla="*/ 265814 h 1520456"/>
                <a:gd name="connsiteX33" fmla="*/ 2530548 w 4912241"/>
                <a:gd name="connsiteY33" fmla="*/ 223284 h 1520456"/>
                <a:gd name="connsiteX34" fmla="*/ 2604976 w 4912241"/>
                <a:gd name="connsiteY34" fmla="*/ 148856 h 1520456"/>
                <a:gd name="connsiteX35" fmla="*/ 2636874 w 4912241"/>
                <a:gd name="connsiteY35" fmla="*/ 127591 h 1520456"/>
                <a:gd name="connsiteX36" fmla="*/ 2700669 w 4912241"/>
                <a:gd name="connsiteY36" fmla="*/ 85061 h 1520456"/>
                <a:gd name="connsiteX37" fmla="*/ 2785730 w 4912241"/>
                <a:gd name="connsiteY37" fmla="*/ 10633 h 1520456"/>
                <a:gd name="connsiteX38" fmla="*/ 2817628 w 4912241"/>
                <a:gd name="connsiteY38" fmla="*/ 0 h 1520456"/>
                <a:gd name="connsiteX39" fmla="*/ 2860158 w 4912241"/>
                <a:gd name="connsiteY39" fmla="*/ 10633 h 1520456"/>
                <a:gd name="connsiteX40" fmla="*/ 2892055 w 4912241"/>
                <a:gd name="connsiteY40" fmla="*/ 74428 h 1520456"/>
                <a:gd name="connsiteX41" fmla="*/ 2849525 w 4912241"/>
                <a:gd name="connsiteY41" fmla="*/ 138223 h 1520456"/>
                <a:gd name="connsiteX42" fmla="*/ 2860158 w 4912241"/>
                <a:gd name="connsiteY42" fmla="*/ 170121 h 1520456"/>
                <a:gd name="connsiteX43" fmla="*/ 2870790 w 4912241"/>
                <a:gd name="connsiteY43" fmla="*/ 223284 h 1520456"/>
                <a:gd name="connsiteX44" fmla="*/ 2934586 w 4912241"/>
                <a:gd name="connsiteY44" fmla="*/ 287079 h 1520456"/>
                <a:gd name="connsiteX45" fmla="*/ 2966483 w 4912241"/>
                <a:gd name="connsiteY45" fmla="*/ 297712 h 1520456"/>
                <a:gd name="connsiteX46" fmla="*/ 2998381 w 4912241"/>
                <a:gd name="connsiteY46" fmla="*/ 329609 h 1520456"/>
                <a:gd name="connsiteX47" fmla="*/ 3030279 w 4912241"/>
                <a:gd name="connsiteY47" fmla="*/ 340242 h 1520456"/>
                <a:gd name="connsiteX48" fmla="*/ 3051544 w 4912241"/>
                <a:gd name="connsiteY48" fmla="*/ 382772 h 1520456"/>
                <a:gd name="connsiteX49" fmla="*/ 3083441 w 4912241"/>
                <a:gd name="connsiteY49" fmla="*/ 414670 h 1520456"/>
                <a:gd name="connsiteX50" fmla="*/ 3115339 w 4912241"/>
                <a:gd name="connsiteY50" fmla="*/ 531628 h 1520456"/>
                <a:gd name="connsiteX51" fmla="*/ 3157869 w 4912241"/>
                <a:gd name="connsiteY51" fmla="*/ 606056 h 1520456"/>
                <a:gd name="connsiteX52" fmla="*/ 3200400 w 4912241"/>
                <a:gd name="connsiteY52" fmla="*/ 616688 h 1520456"/>
                <a:gd name="connsiteX53" fmla="*/ 3232297 w 4912241"/>
                <a:gd name="connsiteY53" fmla="*/ 637954 h 1520456"/>
                <a:gd name="connsiteX54" fmla="*/ 3264195 w 4912241"/>
                <a:gd name="connsiteY54" fmla="*/ 648586 h 1520456"/>
                <a:gd name="connsiteX55" fmla="*/ 3274828 w 4912241"/>
                <a:gd name="connsiteY55" fmla="*/ 680484 h 1520456"/>
                <a:gd name="connsiteX56" fmla="*/ 3296093 w 4912241"/>
                <a:gd name="connsiteY56" fmla="*/ 712381 h 1520456"/>
                <a:gd name="connsiteX57" fmla="*/ 3306725 w 4912241"/>
                <a:gd name="connsiteY57" fmla="*/ 882502 h 1520456"/>
                <a:gd name="connsiteX58" fmla="*/ 3327990 w 4912241"/>
                <a:gd name="connsiteY58" fmla="*/ 914400 h 1520456"/>
                <a:gd name="connsiteX59" fmla="*/ 3391786 w 4912241"/>
                <a:gd name="connsiteY59" fmla="*/ 978195 h 1520456"/>
                <a:gd name="connsiteX60" fmla="*/ 3455581 w 4912241"/>
                <a:gd name="connsiteY60" fmla="*/ 1052623 h 1520456"/>
                <a:gd name="connsiteX61" fmla="*/ 3476846 w 4912241"/>
                <a:gd name="connsiteY61" fmla="*/ 1137684 h 1520456"/>
                <a:gd name="connsiteX62" fmla="*/ 3487479 w 4912241"/>
                <a:gd name="connsiteY62" fmla="*/ 1180214 h 1520456"/>
                <a:gd name="connsiteX63" fmla="*/ 3551274 w 4912241"/>
                <a:gd name="connsiteY63" fmla="*/ 1233377 h 1520456"/>
                <a:gd name="connsiteX64" fmla="*/ 3583172 w 4912241"/>
                <a:gd name="connsiteY64" fmla="*/ 1244009 h 1520456"/>
                <a:gd name="connsiteX65" fmla="*/ 3625702 w 4912241"/>
                <a:gd name="connsiteY65" fmla="*/ 1265275 h 1520456"/>
                <a:gd name="connsiteX66" fmla="*/ 3710762 w 4912241"/>
                <a:gd name="connsiteY66" fmla="*/ 1307805 h 1520456"/>
                <a:gd name="connsiteX67" fmla="*/ 3753293 w 4912241"/>
                <a:gd name="connsiteY67" fmla="*/ 1360968 h 1520456"/>
                <a:gd name="connsiteX68" fmla="*/ 3763925 w 4912241"/>
                <a:gd name="connsiteY68" fmla="*/ 1392865 h 1520456"/>
                <a:gd name="connsiteX69" fmla="*/ 3827721 w 4912241"/>
                <a:gd name="connsiteY69" fmla="*/ 1414130 h 1520456"/>
                <a:gd name="connsiteX70" fmla="*/ 3859618 w 4912241"/>
                <a:gd name="connsiteY70" fmla="*/ 1435395 h 1520456"/>
                <a:gd name="connsiteX71" fmla="*/ 3923414 w 4912241"/>
                <a:gd name="connsiteY71" fmla="*/ 1382233 h 1520456"/>
                <a:gd name="connsiteX72" fmla="*/ 3944679 w 4912241"/>
                <a:gd name="connsiteY72" fmla="*/ 1339702 h 1520456"/>
                <a:gd name="connsiteX73" fmla="*/ 4008474 w 4912241"/>
                <a:gd name="connsiteY73" fmla="*/ 1297172 h 1520456"/>
                <a:gd name="connsiteX74" fmla="*/ 4072269 w 4912241"/>
                <a:gd name="connsiteY74" fmla="*/ 1265275 h 1520456"/>
                <a:gd name="connsiteX75" fmla="*/ 4093534 w 4912241"/>
                <a:gd name="connsiteY75" fmla="*/ 1244009 h 1520456"/>
                <a:gd name="connsiteX76" fmla="*/ 4157330 w 4912241"/>
                <a:gd name="connsiteY76" fmla="*/ 1201479 h 1520456"/>
                <a:gd name="connsiteX77" fmla="*/ 4199860 w 4912241"/>
                <a:gd name="connsiteY77" fmla="*/ 1137684 h 1520456"/>
                <a:gd name="connsiteX78" fmla="*/ 4231758 w 4912241"/>
                <a:gd name="connsiteY78" fmla="*/ 1095154 h 1520456"/>
                <a:gd name="connsiteX79" fmla="*/ 4295553 w 4912241"/>
                <a:gd name="connsiteY79" fmla="*/ 1073888 h 1520456"/>
                <a:gd name="connsiteX80" fmla="*/ 4380614 w 4912241"/>
                <a:gd name="connsiteY80" fmla="*/ 1116419 h 1520456"/>
                <a:gd name="connsiteX81" fmla="*/ 4433776 w 4912241"/>
                <a:gd name="connsiteY81" fmla="*/ 1222744 h 1520456"/>
                <a:gd name="connsiteX82" fmla="*/ 4476307 w 4912241"/>
                <a:gd name="connsiteY82" fmla="*/ 1233377 h 1520456"/>
                <a:gd name="connsiteX83" fmla="*/ 4540102 w 4912241"/>
                <a:gd name="connsiteY83" fmla="*/ 1254642 h 1520456"/>
                <a:gd name="connsiteX84" fmla="*/ 4550734 w 4912241"/>
                <a:gd name="connsiteY84" fmla="*/ 1286540 h 1520456"/>
                <a:gd name="connsiteX85" fmla="*/ 4550734 w 4912241"/>
                <a:gd name="connsiteY85" fmla="*/ 1360968 h 1520456"/>
                <a:gd name="connsiteX86" fmla="*/ 4572000 w 4912241"/>
                <a:gd name="connsiteY86" fmla="*/ 1382233 h 1520456"/>
                <a:gd name="connsiteX87" fmla="*/ 4795283 w 4912241"/>
                <a:gd name="connsiteY87" fmla="*/ 1403498 h 1520456"/>
                <a:gd name="connsiteX88" fmla="*/ 4848446 w 4912241"/>
                <a:gd name="connsiteY88" fmla="*/ 1414130 h 1520456"/>
                <a:gd name="connsiteX89" fmla="*/ 4912241 w 4912241"/>
                <a:gd name="connsiteY89" fmla="*/ 1435395 h 1520456"/>
                <a:gd name="connsiteX0" fmla="*/ 0 w 4912241"/>
                <a:gd name="connsiteY0" fmla="*/ 1520456 h 1520456"/>
                <a:gd name="connsiteX1" fmla="*/ 329609 w 4912241"/>
                <a:gd name="connsiteY1" fmla="*/ 1414130 h 1520456"/>
                <a:gd name="connsiteX2" fmla="*/ 680483 w 4912241"/>
                <a:gd name="connsiteY2" fmla="*/ 1392865 h 1520456"/>
                <a:gd name="connsiteX3" fmla="*/ 712381 w 4912241"/>
                <a:gd name="connsiteY3" fmla="*/ 1414130 h 1520456"/>
                <a:gd name="connsiteX4" fmla="*/ 723014 w 4912241"/>
                <a:gd name="connsiteY4" fmla="*/ 1446028 h 1520456"/>
                <a:gd name="connsiteX5" fmla="*/ 882502 w 4912241"/>
                <a:gd name="connsiteY5" fmla="*/ 1360968 h 1520456"/>
                <a:gd name="connsiteX6" fmla="*/ 999460 w 4912241"/>
                <a:gd name="connsiteY6" fmla="*/ 1307805 h 1520456"/>
                <a:gd name="connsiteX7" fmla="*/ 1031358 w 4912241"/>
                <a:gd name="connsiteY7" fmla="*/ 1286540 h 1520456"/>
                <a:gd name="connsiteX8" fmla="*/ 1073888 w 4912241"/>
                <a:gd name="connsiteY8" fmla="*/ 1190847 h 1520456"/>
                <a:gd name="connsiteX9" fmla="*/ 1116418 w 4912241"/>
                <a:gd name="connsiteY9" fmla="*/ 1180214 h 1520456"/>
                <a:gd name="connsiteX10" fmla="*/ 1148316 w 4912241"/>
                <a:gd name="connsiteY10" fmla="*/ 1169581 h 1520456"/>
                <a:gd name="connsiteX11" fmla="*/ 1244009 w 4912241"/>
                <a:gd name="connsiteY11" fmla="*/ 1180214 h 1520456"/>
                <a:gd name="connsiteX12" fmla="*/ 1286539 w 4912241"/>
                <a:gd name="connsiteY12" fmla="*/ 1297172 h 1520456"/>
                <a:gd name="connsiteX13" fmla="*/ 1424762 w 4912241"/>
                <a:gd name="connsiteY13" fmla="*/ 1371600 h 1520456"/>
                <a:gd name="connsiteX14" fmla="*/ 1446028 w 4912241"/>
                <a:gd name="connsiteY14" fmla="*/ 1392865 h 1520456"/>
                <a:gd name="connsiteX15" fmla="*/ 1509823 w 4912241"/>
                <a:gd name="connsiteY15" fmla="*/ 1414130 h 1520456"/>
                <a:gd name="connsiteX16" fmla="*/ 1573618 w 4912241"/>
                <a:gd name="connsiteY16" fmla="*/ 1403498 h 1520456"/>
                <a:gd name="connsiteX17" fmla="*/ 1658679 w 4912241"/>
                <a:gd name="connsiteY17" fmla="*/ 1307805 h 1520456"/>
                <a:gd name="connsiteX18" fmla="*/ 1701209 w 4912241"/>
                <a:gd name="connsiteY18" fmla="*/ 1275907 h 1520456"/>
                <a:gd name="connsiteX19" fmla="*/ 1765004 w 4912241"/>
                <a:gd name="connsiteY19" fmla="*/ 1212112 h 1520456"/>
                <a:gd name="connsiteX20" fmla="*/ 1818167 w 4912241"/>
                <a:gd name="connsiteY20" fmla="*/ 1127051 h 1520456"/>
                <a:gd name="connsiteX21" fmla="*/ 1839432 w 4912241"/>
                <a:gd name="connsiteY21" fmla="*/ 1095154 h 1520456"/>
                <a:gd name="connsiteX22" fmla="*/ 1871330 w 4912241"/>
                <a:gd name="connsiteY22" fmla="*/ 1063256 h 1520456"/>
                <a:gd name="connsiteX23" fmla="*/ 1913860 w 4912241"/>
                <a:gd name="connsiteY23" fmla="*/ 1010093 h 1520456"/>
                <a:gd name="connsiteX24" fmla="*/ 1956390 w 4912241"/>
                <a:gd name="connsiteY24" fmla="*/ 978195 h 1520456"/>
                <a:gd name="connsiteX25" fmla="*/ 2094614 w 4912241"/>
                <a:gd name="connsiteY25" fmla="*/ 765544 h 1520456"/>
                <a:gd name="connsiteX26" fmla="*/ 2158409 w 4912241"/>
                <a:gd name="connsiteY26" fmla="*/ 659219 h 1520456"/>
                <a:gd name="connsiteX27" fmla="*/ 2222204 w 4912241"/>
                <a:gd name="connsiteY27" fmla="*/ 510363 h 1520456"/>
                <a:gd name="connsiteX28" fmla="*/ 2243469 w 4912241"/>
                <a:gd name="connsiteY28" fmla="*/ 414670 h 1520456"/>
                <a:gd name="connsiteX29" fmla="*/ 2328530 w 4912241"/>
                <a:gd name="connsiteY29" fmla="*/ 350875 h 1520456"/>
                <a:gd name="connsiteX30" fmla="*/ 2413590 w 4912241"/>
                <a:gd name="connsiteY30" fmla="*/ 276447 h 1520456"/>
                <a:gd name="connsiteX31" fmla="*/ 2445488 w 4912241"/>
                <a:gd name="connsiteY31" fmla="*/ 265814 h 1520456"/>
                <a:gd name="connsiteX32" fmla="*/ 2530548 w 4912241"/>
                <a:gd name="connsiteY32" fmla="*/ 223284 h 1520456"/>
                <a:gd name="connsiteX33" fmla="*/ 2604976 w 4912241"/>
                <a:gd name="connsiteY33" fmla="*/ 148856 h 1520456"/>
                <a:gd name="connsiteX34" fmla="*/ 2636874 w 4912241"/>
                <a:gd name="connsiteY34" fmla="*/ 127591 h 1520456"/>
                <a:gd name="connsiteX35" fmla="*/ 2700669 w 4912241"/>
                <a:gd name="connsiteY35" fmla="*/ 85061 h 1520456"/>
                <a:gd name="connsiteX36" fmla="*/ 2785730 w 4912241"/>
                <a:gd name="connsiteY36" fmla="*/ 10633 h 1520456"/>
                <a:gd name="connsiteX37" fmla="*/ 2817628 w 4912241"/>
                <a:gd name="connsiteY37" fmla="*/ 0 h 1520456"/>
                <a:gd name="connsiteX38" fmla="*/ 2860158 w 4912241"/>
                <a:gd name="connsiteY38" fmla="*/ 10633 h 1520456"/>
                <a:gd name="connsiteX39" fmla="*/ 2892055 w 4912241"/>
                <a:gd name="connsiteY39" fmla="*/ 74428 h 1520456"/>
                <a:gd name="connsiteX40" fmla="*/ 2849525 w 4912241"/>
                <a:gd name="connsiteY40" fmla="*/ 138223 h 1520456"/>
                <a:gd name="connsiteX41" fmla="*/ 2860158 w 4912241"/>
                <a:gd name="connsiteY41" fmla="*/ 170121 h 1520456"/>
                <a:gd name="connsiteX42" fmla="*/ 2870790 w 4912241"/>
                <a:gd name="connsiteY42" fmla="*/ 223284 h 1520456"/>
                <a:gd name="connsiteX43" fmla="*/ 2934586 w 4912241"/>
                <a:gd name="connsiteY43" fmla="*/ 287079 h 1520456"/>
                <a:gd name="connsiteX44" fmla="*/ 2966483 w 4912241"/>
                <a:gd name="connsiteY44" fmla="*/ 297712 h 1520456"/>
                <a:gd name="connsiteX45" fmla="*/ 2998381 w 4912241"/>
                <a:gd name="connsiteY45" fmla="*/ 329609 h 1520456"/>
                <a:gd name="connsiteX46" fmla="*/ 3030279 w 4912241"/>
                <a:gd name="connsiteY46" fmla="*/ 340242 h 1520456"/>
                <a:gd name="connsiteX47" fmla="*/ 3051544 w 4912241"/>
                <a:gd name="connsiteY47" fmla="*/ 382772 h 1520456"/>
                <a:gd name="connsiteX48" fmla="*/ 3083441 w 4912241"/>
                <a:gd name="connsiteY48" fmla="*/ 414670 h 1520456"/>
                <a:gd name="connsiteX49" fmla="*/ 3115339 w 4912241"/>
                <a:gd name="connsiteY49" fmla="*/ 531628 h 1520456"/>
                <a:gd name="connsiteX50" fmla="*/ 3157869 w 4912241"/>
                <a:gd name="connsiteY50" fmla="*/ 606056 h 1520456"/>
                <a:gd name="connsiteX51" fmla="*/ 3200400 w 4912241"/>
                <a:gd name="connsiteY51" fmla="*/ 616688 h 1520456"/>
                <a:gd name="connsiteX52" fmla="*/ 3232297 w 4912241"/>
                <a:gd name="connsiteY52" fmla="*/ 637954 h 1520456"/>
                <a:gd name="connsiteX53" fmla="*/ 3264195 w 4912241"/>
                <a:gd name="connsiteY53" fmla="*/ 648586 h 1520456"/>
                <a:gd name="connsiteX54" fmla="*/ 3274828 w 4912241"/>
                <a:gd name="connsiteY54" fmla="*/ 680484 h 1520456"/>
                <a:gd name="connsiteX55" fmla="*/ 3296093 w 4912241"/>
                <a:gd name="connsiteY55" fmla="*/ 712381 h 1520456"/>
                <a:gd name="connsiteX56" fmla="*/ 3306725 w 4912241"/>
                <a:gd name="connsiteY56" fmla="*/ 882502 h 1520456"/>
                <a:gd name="connsiteX57" fmla="*/ 3327990 w 4912241"/>
                <a:gd name="connsiteY57" fmla="*/ 914400 h 1520456"/>
                <a:gd name="connsiteX58" fmla="*/ 3391786 w 4912241"/>
                <a:gd name="connsiteY58" fmla="*/ 978195 h 1520456"/>
                <a:gd name="connsiteX59" fmla="*/ 3455581 w 4912241"/>
                <a:gd name="connsiteY59" fmla="*/ 1052623 h 1520456"/>
                <a:gd name="connsiteX60" fmla="*/ 3476846 w 4912241"/>
                <a:gd name="connsiteY60" fmla="*/ 1137684 h 1520456"/>
                <a:gd name="connsiteX61" fmla="*/ 3487479 w 4912241"/>
                <a:gd name="connsiteY61" fmla="*/ 1180214 h 1520456"/>
                <a:gd name="connsiteX62" fmla="*/ 3551274 w 4912241"/>
                <a:gd name="connsiteY62" fmla="*/ 1233377 h 1520456"/>
                <a:gd name="connsiteX63" fmla="*/ 3583172 w 4912241"/>
                <a:gd name="connsiteY63" fmla="*/ 1244009 h 1520456"/>
                <a:gd name="connsiteX64" fmla="*/ 3625702 w 4912241"/>
                <a:gd name="connsiteY64" fmla="*/ 1265275 h 1520456"/>
                <a:gd name="connsiteX65" fmla="*/ 3710762 w 4912241"/>
                <a:gd name="connsiteY65" fmla="*/ 1307805 h 1520456"/>
                <a:gd name="connsiteX66" fmla="*/ 3753293 w 4912241"/>
                <a:gd name="connsiteY66" fmla="*/ 1360968 h 1520456"/>
                <a:gd name="connsiteX67" fmla="*/ 3763925 w 4912241"/>
                <a:gd name="connsiteY67" fmla="*/ 1392865 h 1520456"/>
                <a:gd name="connsiteX68" fmla="*/ 3827721 w 4912241"/>
                <a:gd name="connsiteY68" fmla="*/ 1414130 h 1520456"/>
                <a:gd name="connsiteX69" fmla="*/ 3859618 w 4912241"/>
                <a:gd name="connsiteY69" fmla="*/ 1435395 h 1520456"/>
                <a:gd name="connsiteX70" fmla="*/ 3923414 w 4912241"/>
                <a:gd name="connsiteY70" fmla="*/ 1382233 h 1520456"/>
                <a:gd name="connsiteX71" fmla="*/ 3944679 w 4912241"/>
                <a:gd name="connsiteY71" fmla="*/ 1339702 h 1520456"/>
                <a:gd name="connsiteX72" fmla="*/ 4008474 w 4912241"/>
                <a:gd name="connsiteY72" fmla="*/ 1297172 h 1520456"/>
                <a:gd name="connsiteX73" fmla="*/ 4072269 w 4912241"/>
                <a:gd name="connsiteY73" fmla="*/ 1265275 h 1520456"/>
                <a:gd name="connsiteX74" fmla="*/ 4093534 w 4912241"/>
                <a:gd name="connsiteY74" fmla="*/ 1244009 h 1520456"/>
                <a:gd name="connsiteX75" fmla="*/ 4157330 w 4912241"/>
                <a:gd name="connsiteY75" fmla="*/ 1201479 h 1520456"/>
                <a:gd name="connsiteX76" fmla="*/ 4199860 w 4912241"/>
                <a:gd name="connsiteY76" fmla="*/ 1137684 h 1520456"/>
                <a:gd name="connsiteX77" fmla="*/ 4231758 w 4912241"/>
                <a:gd name="connsiteY77" fmla="*/ 1095154 h 1520456"/>
                <a:gd name="connsiteX78" fmla="*/ 4295553 w 4912241"/>
                <a:gd name="connsiteY78" fmla="*/ 1073888 h 1520456"/>
                <a:gd name="connsiteX79" fmla="*/ 4380614 w 4912241"/>
                <a:gd name="connsiteY79" fmla="*/ 1116419 h 1520456"/>
                <a:gd name="connsiteX80" fmla="*/ 4433776 w 4912241"/>
                <a:gd name="connsiteY80" fmla="*/ 1222744 h 1520456"/>
                <a:gd name="connsiteX81" fmla="*/ 4476307 w 4912241"/>
                <a:gd name="connsiteY81" fmla="*/ 1233377 h 1520456"/>
                <a:gd name="connsiteX82" fmla="*/ 4540102 w 4912241"/>
                <a:gd name="connsiteY82" fmla="*/ 1254642 h 1520456"/>
                <a:gd name="connsiteX83" fmla="*/ 4550734 w 4912241"/>
                <a:gd name="connsiteY83" fmla="*/ 1286540 h 1520456"/>
                <a:gd name="connsiteX84" fmla="*/ 4550734 w 4912241"/>
                <a:gd name="connsiteY84" fmla="*/ 1360968 h 1520456"/>
                <a:gd name="connsiteX85" fmla="*/ 4572000 w 4912241"/>
                <a:gd name="connsiteY85" fmla="*/ 1382233 h 1520456"/>
                <a:gd name="connsiteX86" fmla="*/ 4795283 w 4912241"/>
                <a:gd name="connsiteY86" fmla="*/ 1403498 h 1520456"/>
                <a:gd name="connsiteX87" fmla="*/ 4848446 w 4912241"/>
                <a:gd name="connsiteY87" fmla="*/ 1414130 h 1520456"/>
                <a:gd name="connsiteX88" fmla="*/ 4912241 w 4912241"/>
                <a:gd name="connsiteY88" fmla="*/ 1435395 h 1520456"/>
                <a:gd name="connsiteX0" fmla="*/ 0 w 4912241"/>
                <a:gd name="connsiteY0" fmla="*/ 1520456 h 1520456"/>
                <a:gd name="connsiteX1" fmla="*/ 329609 w 4912241"/>
                <a:gd name="connsiteY1" fmla="*/ 1414130 h 1520456"/>
                <a:gd name="connsiteX2" fmla="*/ 680483 w 4912241"/>
                <a:gd name="connsiteY2" fmla="*/ 1392865 h 1520456"/>
                <a:gd name="connsiteX3" fmla="*/ 712381 w 4912241"/>
                <a:gd name="connsiteY3" fmla="*/ 1414130 h 1520456"/>
                <a:gd name="connsiteX4" fmla="*/ 723014 w 4912241"/>
                <a:gd name="connsiteY4" fmla="*/ 1446028 h 1520456"/>
                <a:gd name="connsiteX5" fmla="*/ 999460 w 4912241"/>
                <a:gd name="connsiteY5" fmla="*/ 1307805 h 1520456"/>
                <a:gd name="connsiteX6" fmla="*/ 1031358 w 4912241"/>
                <a:gd name="connsiteY6" fmla="*/ 1286540 h 1520456"/>
                <a:gd name="connsiteX7" fmla="*/ 1073888 w 4912241"/>
                <a:gd name="connsiteY7" fmla="*/ 1190847 h 1520456"/>
                <a:gd name="connsiteX8" fmla="*/ 1116418 w 4912241"/>
                <a:gd name="connsiteY8" fmla="*/ 1180214 h 1520456"/>
                <a:gd name="connsiteX9" fmla="*/ 1148316 w 4912241"/>
                <a:gd name="connsiteY9" fmla="*/ 1169581 h 1520456"/>
                <a:gd name="connsiteX10" fmla="*/ 1244009 w 4912241"/>
                <a:gd name="connsiteY10" fmla="*/ 1180214 h 1520456"/>
                <a:gd name="connsiteX11" fmla="*/ 1286539 w 4912241"/>
                <a:gd name="connsiteY11" fmla="*/ 1297172 h 1520456"/>
                <a:gd name="connsiteX12" fmla="*/ 1424762 w 4912241"/>
                <a:gd name="connsiteY12" fmla="*/ 1371600 h 1520456"/>
                <a:gd name="connsiteX13" fmla="*/ 1446028 w 4912241"/>
                <a:gd name="connsiteY13" fmla="*/ 1392865 h 1520456"/>
                <a:gd name="connsiteX14" fmla="*/ 1509823 w 4912241"/>
                <a:gd name="connsiteY14" fmla="*/ 1414130 h 1520456"/>
                <a:gd name="connsiteX15" fmla="*/ 1573618 w 4912241"/>
                <a:gd name="connsiteY15" fmla="*/ 1403498 h 1520456"/>
                <a:gd name="connsiteX16" fmla="*/ 1658679 w 4912241"/>
                <a:gd name="connsiteY16" fmla="*/ 1307805 h 1520456"/>
                <a:gd name="connsiteX17" fmla="*/ 1701209 w 4912241"/>
                <a:gd name="connsiteY17" fmla="*/ 1275907 h 1520456"/>
                <a:gd name="connsiteX18" fmla="*/ 1765004 w 4912241"/>
                <a:gd name="connsiteY18" fmla="*/ 1212112 h 1520456"/>
                <a:gd name="connsiteX19" fmla="*/ 1818167 w 4912241"/>
                <a:gd name="connsiteY19" fmla="*/ 1127051 h 1520456"/>
                <a:gd name="connsiteX20" fmla="*/ 1839432 w 4912241"/>
                <a:gd name="connsiteY20" fmla="*/ 1095154 h 1520456"/>
                <a:gd name="connsiteX21" fmla="*/ 1871330 w 4912241"/>
                <a:gd name="connsiteY21" fmla="*/ 1063256 h 1520456"/>
                <a:gd name="connsiteX22" fmla="*/ 1913860 w 4912241"/>
                <a:gd name="connsiteY22" fmla="*/ 1010093 h 1520456"/>
                <a:gd name="connsiteX23" fmla="*/ 1956390 w 4912241"/>
                <a:gd name="connsiteY23" fmla="*/ 978195 h 1520456"/>
                <a:gd name="connsiteX24" fmla="*/ 2094614 w 4912241"/>
                <a:gd name="connsiteY24" fmla="*/ 765544 h 1520456"/>
                <a:gd name="connsiteX25" fmla="*/ 2158409 w 4912241"/>
                <a:gd name="connsiteY25" fmla="*/ 659219 h 1520456"/>
                <a:gd name="connsiteX26" fmla="*/ 2222204 w 4912241"/>
                <a:gd name="connsiteY26" fmla="*/ 510363 h 1520456"/>
                <a:gd name="connsiteX27" fmla="*/ 2243469 w 4912241"/>
                <a:gd name="connsiteY27" fmla="*/ 414670 h 1520456"/>
                <a:gd name="connsiteX28" fmla="*/ 2328530 w 4912241"/>
                <a:gd name="connsiteY28" fmla="*/ 350875 h 1520456"/>
                <a:gd name="connsiteX29" fmla="*/ 2413590 w 4912241"/>
                <a:gd name="connsiteY29" fmla="*/ 276447 h 1520456"/>
                <a:gd name="connsiteX30" fmla="*/ 2445488 w 4912241"/>
                <a:gd name="connsiteY30" fmla="*/ 265814 h 1520456"/>
                <a:gd name="connsiteX31" fmla="*/ 2530548 w 4912241"/>
                <a:gd name="connsiteY31" fmla="*/ 223284 h 1520456"/>
                <a:gd name="connsiteX32" fmla="*/ 2604976 w 4912241"/>
                <a:gd name="connsiteY32" fmla="*/ 148856 h 1520456"/>
                <a:gd name="connsiteX33" fmla="*/ 2636874 w 4912241"/>
                <a:gd name="connsiteY33" fmla="*/ 127591 h 1520456"/>
                <a:gd name="connsiteX34" fmla="*/ 2700669 w 4912241"/>
                <a:gd name="connsiteY34" fmla="*/ 85061 h 1520456"/>
                <a:gd name="connsiteX35" fmla="*/ 2785730 w 4912241"/>
                <a:gd name="connsiteY35" fmla="*/ 10633 h 1520456"/>
                <a:gd name="connsiteX36" fmla="*/ 2817628 w 4912241"/>
                <a:gd name="connsiteY36" fmla="*/ 0 h 1520456"/>
                <a:gd name="connsiteX37" fmla="*/ 2860158 w 4912241"/>
                <a:gd name="connsiteY37" fmla="*/ 10633 h 1520456"/>
                <a:gd name="connsiteX38" fmla="*/ 2892055 w 4912241"/>
                <a:gd name="connsiteY38" fmla="*/ 74428 h 1520456"/>
                <a:gd name="connsiteX39" fmla="*/ 2849525 w 4912241"/>
                <a:gd name="connsiteY39" fmla="*/ 138223 h 1520456"/>
                <a:gd name="connsiteX40" fmla="*/ 2860158 w 4912241"/>
                <a:gd name="connsiteY40" fmla="*/ 170121 h 1520456"/>
                <a:gd name="connsiteX41" fmla="*/ 2870790 w 4912241"/>
                <a:gd name="connsiteY41" fmla="*/ 223284 h 1520456"/>
                <a:gd name="connsiteX42" fmla="*/ 2934586 w 4912241"/>
                <a:gd name="connsiteY42" fmla="*/ 287079 h 1520456"/>
                <a:gd name="connsiteX43" fmla="*/ 2966483 w 4912241"/>
                <a:gd name="connsiteY43" fmla="*/ 297712 h 1520456"/>
                <a:gd name="connsiteX44" fmla="*/ 2998381 w 4912241"/>
                <a:gd name="connsiteY44" fmla="*/ 329609 h 1520456"/>
                <a:gd name="connsiteX45" fmla="*/ 3030279 w 4912241"/>
                <a:gd name="connsiteY45" fmla="*/ 340242 h 1520456"/>
                <a:gd name="connsiteX46" fmla="*/ 3051544 w 4912241"/>
                <a:gd name="connsiteY46" fmla="*/ 382772 h 1520456"/>
                <a:gd name="connsiteX47" fmla="*/ 3083441 w 4912241"/>
                <a:gd name="connsiteY47" fmla="*/ 414670 h 1520456"/>
                <a:gd name="connsiteX48" fmla="*/ 3115339 w 4912241"/>
                <a:gd name="connsiteY48" fmla="*/ 531628 h 1520456"/>
                <a:gd name="connsiteX49" fmla="*/ 3157869 w 4912241"/>
                <a:gd name="connsiteY49" fmla="*/ 606056 h 1520456"/>
                <a:gd name="connsiteX50" fmla="*/ 3200400 w 4912241"/>
                <a:gd name="connsiteY50" fmla="*/ 616688 h 1520456"/>
                <a:gd name="connsiteX51" fmla="*/ 3232297 w 4912241"/>
                <a:gd name="connsiteY51" fmla="*/ 637954 h 1520456"/>
                <a:gd name="connsiteX52" fmla="*/ 3264195 w 4912241"/>
                <a:gd name="connsiteY52" fmla="*/ 648586 h 1520456"/>
                <a:gd name="connsiteX53" fmla="*/ 3274828 w 4912241"/>
                <a:gd name="connsiteY53" fmla="*/ 680484 h 1520456"/>
                <a:gd name="connsiteX54" fmla="*/ 3296093 w 4912241"/>
                <a:gd name="connsiteY54" fmla="*/ 712381 h 1520456"/>
                <a:gd name="connsiteX55" fmla="*/ 3306725 w 4912241"/>
                <a:gd name="connsiteY55" fmla="*/ 882502 h 1520456"/>
                <a:gd name="connsiteX56" fmla="*/ 3327990 w 4912241"/>
                <a:gd name="connsiteY56" fmla="*/ 914400 h 1520456"/>
                <a:gd name="connsiteX57" fmla="*/ 3391786 w 4912241"/>
                <a:gd name="connsiteY57" fmla="*/ 978195 h 1520456"/>
                <a:gd name="connsiteX58" fmla="*/ 3455581 w 4912241"/>
                <a:gd name="connsiteY58" fmla="*/ 1052623 h 1520456"/>
                <a:gd name="connsiteX59" fmla="*/ 3476846 w 4912241"/>
                <a:gd name="connsiteY59" fmla="*/ 1137684 h 1520456"/>
                <a:gd name="connsiteX60" fmla="*/ 3487479 w 4912241"/>
                <a:gd name="connsiteY60" fmla="*/ 1180214 h 1520456"/>
                <a:gd name="connsiteX61" fmla="*/ 3551274 w 4912241"/>
                <a:gd name="connsiteY61" fmla="*/ 1233377 h 1520456"/>
                <a:gd name="connsiteX62" fmla="*/ 3583172 w 4912241"/>
                <a:gd name="connsiteY62" fmla="*/ 1244009 h 1520456"/>
                <a:gd name="connsiteX63" fmla="*/ 3625702 w 4912241"/>
                <a:gd name="connsiteY63" fmla="*/ 1265275 h 1520456"/>
                <a:gd name="connsiteX64" fmla="*/ 3710762 w 4912241"/>
                <a:gd name="connsiteY64" fmla="*/ 1307805 h 1520456"/>
                <a:gd name="connsiteX65" fmla="*/ 3753293 w 4912241"/>
                <a:gd name="connsiteY65" fmla="*/ 1360968 h 1520456"/>
                <a:gd name="connsiteX66" fmla="*/ 3763925 w 4912241"/>
                <a:gd name="connsiteY66" fmla="*/ 1392865 h 1520456"/>
                <a:gd name="connsiteX67" fmla="*/ 3827721 w 4912241"/>
                <a:gd name="connsiteY67" fmla="*/ 1414130 h 1520456"/>
                <a:gd name="connsiteX68" fmla="*/ 3859618 w 4912241"/>
                <a:gd name="connsiteY68" fmla="*/ 1435395 h 1520456"/>
                <a:gd name="connsiteX69" fmla="*/ 3923414 w 4912241"/>
                <a:gd name="connsiteY69" fmla="*/ 1382233 h 1520456"/>
                <a:gd name="connsiteX70" fmla="*/ 3944679 w 4912241"/>
                <a:gd name="connsiteY70" fmla="*/ 1339702 h 1520456"/>
                <a:gd name="connsiteX71" fmla="*/ 4008474 w 4912241"/>
                <a:gd name="connsiteY71" fmla="*/ 1297172 h 1520456"/>
                <a:gd name="connsiteX72" fmla="*/ 4072269 w 4912241"/>
                <a:gd name="connsiteY72" fmla="*/ 1265275 h 1520456"/>
                <a:gd name="connsiteX73" fmla="*/ 4093534 w 4912241"/>
                <a:gd name="connsiteY73" fmla="*/ 1244009 h 1520456"/>
                <a:gd name="connsiteX74" fmla="*/ 4157330 w 4912241"/>
                <a:gd name="connsiteY74" fmla="*/ 1201479 h 1520456"/>
                <a:gd name="connsiteX75" fmla="*/ 4199860 w 4912241"/>
                <a:gd name="connsiteY75" fmla="*/ 1137684 h 1520456"/>
                <a:gd name="connsiteX76" fmla="*/ 4231758 w 4912241"/>
                <a:gd name="connsiteY76" fmla="*/ 1095154 h 1520456"/>
                <a:gd name="connsiteX77" fmla="*/ 4295553 w 4912241"/>
                <a:gd name="connsiteY77" fmla="*/ 1073888 h 1520456"/>
                <a:gd name="connsiteX78" fmla="*/ 4380614 w 4912241"/>
                <a:gd name="connsiteY78" fmla="*/ 1116419 h 1520456"/>
                <a:gd name="connsiteX79" fmla="*/ 4433776 w 4912241"/>
                <a:gd name="connsiteY79" fmla="*/ 1222744 h 1520456"/>
                <a:gd name="connsiteX80" fmla="*/ 4476307 w 4912241"/>
                <a:gd name="connsiteY80" fmla="*/ 1233377 h 1520456"/>
                <a:gd name="connsiteX81" fmla="*/ 4540102 w 4912241"/>
                <a:gd name="connsiteY81" fmla="*/ 1254642 h 1520456"/>
                <a:gd name="connsiteX82" fmla="*/ 4550734 w 4912241"/>
                <a:gd name="connsiteY82" fmla="*/ 1286540 h 1520456"/>
                <a:gd name="connsiteX83" fmla="*/ 4550734 w 4912241"/>
                <a:gd name="connsiteY83" fmla="*/ 1360968 h 1520456"/>
                <a:gd name="connsiteX84" fmla="*/ 4572000 w 4912241"/>
                <a:gd name="connsiteY84" fmla="*/ 1382233 h 1520456"/>
                <a:gd name="connsiteX85" fmla="*/ 4795283 w 4912241"/>
                <a:gd name="connsiteY85" fmla="*/ 1403498 h 1520456"/>
                <a:gd name="connsiteX86" fmla="*/ 4848446 w 4912241"/>
                <a:gd name="connsiteY86" fmla="*/ 1414130 h 1520456"/>
                <a:gd name="connsiteX87" fmla="*/ 4912241 w 4912241"/>
                <a:gd name="connsiteY87" fmla="*/ 1435395 h 1520456"/>
                <a:gd name="connsiteX0" fmla="*/ 0 w 4912241"/>
                <a:gd name="connsiteY0" fmla="*/ 1520456 h 1520456"/>
                <a:gd name="connsiteX1" fmla="*/ 329609 w 4912241"/>
                <a:gd name="connsiteY1" fmla="*/ 1414130 h 1520456"/>
                <a:gd name="connsiteX2" fmla="*/ 680483 w 4912241"/>
                <a:gd name="connsiteY2" fmla="*/ 1392865 h 1520456"/>
                <a:gd name="connsiteX3" fmla="*/ 723014 w 4912241"/>
                <a:gd name="connsiteY3" fmla="*/ 1446028 h 1520456"/>
                <a:gd name="connsiteX4" fmla="*/ 999460 w 4912241"/>
                <a:gd name="connsiteY4" fmla="*/ 1307805 h 1520456"/>
                <a:gd name="connsiteX5" fmla="*/ 1031358 w 4912241"/>
                <a:gd name="connsiteY5" fmla="*/ 1286540 h 1520456"/>
                <a:gd name="connsiteX6" fmla="*/ 1073888 w 4912241"/>
                <a:gd name="connsiteY6" fmla="*/ 1190847 h 1520456"/>
                <a:gd name="connsiteX7" fmla="*/ 1116418 w 4912241"/>
                <a:gd name="connsiteY7" fmla="*/ 1180214 h 1520456"/>
                <a:gd name="connsiteX8" fmla="*/ 1148316 w 4912241"/>
                <a:gd name="connsiteY8" fmla="*/ 1169581 h 1520456"/>
                <a:gd name="connsiteX9" fmla="*/ 1244009 w 4912241"/>
                <a:gd name="connsiteY9" fmla="*/ 1180214 h 1520456"/>
                <a:gd name="connsiteX10" fmla="*/ 1286539 w 4912241"/>
                <a:gd name="connsiteY10" fmla="*/ 1297172 h 1520456"/>
                <a:gd name="connsiteX11" fmla="*/ 1424762 w 4912241"/>
                <a:gd name="connsiteY11" fmla="*/ 1371600 h 1520456"/>
                <a:gd name="connsiteX12" fmla="*/ 1446028 w 4912241"/>
                <a:gd name="connsiteY12" fmla="*/ 1392865 h 1520456"/>
                <a:gd name="connsiteX13" fmla="*/ 1509823 w 4912241"/>
                <a:gd name="connsiteY13" fmla="*/ 1414130 h 1520456"/>
                <a:gd name="connsiteX14" fmla="*/ 1573618 w 4912241"/>
                <a:gd name="connsiteY14" fmla="*/ 1403498 h 1520456"/>
                <a:gd name="connsiteX15" fmla="*/ 1658679 w 4912241"/>
                <a:gd name="connsiteY15" fmla="*/ 1307805 h 1520456"/>
                <a:gd name="connsiteX16" fmla="*/ 1701209 w 4912241"/>
                <a:gd name="connsiteY16" fmla="*/ 1275907 h 1520456"/>
                <a:gd name="connsiteX17" fmla="*/ 1765004 w 4912241"/>
                <a:gd name="connsiteY17" fmla="*/ 1212112 h 1520456"/>
                <a:gd name="connsiteX18" fmla="*/ 1818167 w 4912241"/>
                <a:gd name="connsiteY18" fmla="*/ 1127051 h 1520456"/>
                <a:gd name="connsiteX19" fmla="*/ 1839432 w 4912241"/>
                <a:gd name="connsiteY19" fmla="*/ 1095154 h 1520456"/>
                <a:gd name="connsiteX20" fmla="*/ 1871330 w 4912241"/>
                <a:gd name="connsiteY20" fmla="*/ 1063256 h 1520456"/>
                <a:gd name="connsiteX21" fmla="*/ 1913860 w 4912241"/>
                <a:gd name="connsiteY21" fmla="*/ 1010093 h 1520456"/>
                <a:gd name="connsiteX22" fmla="*/ 1956390 w 4912241"/>
                <a:gd name="connsiteY22" fmla="*/ 978195 h 1520456"/>
                <a:gd name="connsiteX23" fmla="*/ 2094614 w 4912241"/>
                <a:gd name="connsiteY23" fmla="*/ 765544 h 1520456"/>
                <a:gd name="connsiteX24" fmla="*/ 2158409 w 4912241"/>
                <a:gd name="connsiteY24" fmla="*/ 659219 h 1520456"/>
                <a:gd name="connsiteX25" fmla="*/ 2222204 w 4912241"/>
                <a:gd name="connsiteY25" fmla="*/ 510363 h 1520456"/>
                <a:gd name="connsiteX26" fmla="*/ 2243469 w 4912241"/>
                <a:gd name="connsiteY26" fmla="*/ 414670 h 1520456"/>
                <a:gd name="connsiteX27" fmla="*/ 2328530 w 4912241"/>
                <a:gd name="connsiteY27" fmla="*/ 350875 h 1520456"/>
                <a:gd name="connsiteX28" fmla="*/ 2413590 w 4912241"/>
                <a:gd name="connsiteY28" fmla="*/ 276447 h 1520456"/>
                <a:gd name="connsiteX29" fmla="*/ 2445488 w 4912241"/>
                <a:gd name="connsiteY29" fmla="*/ 265814 h 1520456"/>
                <a:gd name="connsiteX30" fmla="*/ 2530548 w 4912241"/>
                <a:gd name="connsiteY30" fmla="*/ 223284 h 1520456"/>
                <a:gd name="connsiteX31" fmla="*/ 2604976 w 4912241"/>
                <a:gd name="connsiteY31" fmla="*/ 148856 h 1520456"/>
                <a:gd name="connsiteX32" fmla="*/ 2636874 w 4912241"/>
                <a:gd name="connsiteY32" fmla="*/ 127591 h 1520456"/>
                <a:gd name="connsiteX33" fmla="*/ 2700669 w 4912241"/>
                <a:gd name="connsiteY33" fmla="*/ 85061 h 1520456"/>
                <a:gd name="connsiteX34" fmla="*/ 2785730 w 4912241"/>
                <a:gd name="connsiteY34" fmla="*/ 10633 h 1520456"/>
                <a:gd name="connsiteX35" fmla="*/ 2817628 w 4912241"/>
                <a:gd name="connsiteY35" fmla="*/ 0 h 1520456"/>
                <a:gd name="connsiteX36" fmla="*/ 2860158 w 4912241"/>
                <a:gd name="connsiteY36" fmla="*/ 10633 h 1520456"/>
                <a:gd name="connsiteX37" fmla="*/ 2892055 w 4912241"/>
                <a:gd name="connsiteY37" fmla="*/ 74428 h 1520456"/>
                <a:gd name="connsiteX38" fmla="*/ 2849525 w 4912241"/>
                <a:gd name="connsiteY38" fmla="*/ 138223 h 1520456"/>
                <a:gd name="connsiteX39" fmla="*/ 2860158 w 4912241"/>
                <a:gd name="connsiteY39" fmla="*/ 170121 h 1520456"/>
                <a:gd name="connsiteX40" fmla="*/ 2870790 w 4912241"/>
                <a:gd name="connsiteY40" fmla="*/ 223284 h 1520456"/>
                <a:gd name="connsiteX41" fmla="*/ 2934586 w 4912241"/>
                <a:gd name="connsiteY41" fmla="*/ 287079 h 1520456"/>
                <a:gd name="connsiteX42" fmla="*/ 2966483 w 4912241"/>
                <a:gd name="connsiteY42" fmla="*/ 297712 h 1520456"/>
                <a:gd name="connsiteX43" fmla="*/ 2998381 w 4912241"/>
                <a:gd name="connsiteY43" fmla="*/ 329609 h 1520456"/>
                <a:gd name="connsiteX44" fmla="*/ 3030279 w 4912241"/>
                <a:gd name="connsiteY44" fmla="*/ 340242 h 1520456"/>
                <a:gd name="connsiteX45" fmla="*/ 3051544 w 4912241"/>
                <a:gd name="connsiteY45" fmla="*/ 382772 h 1520456"/>
                <a:gd name="connsiteX46" fmla="*/ 3083441 w 4912241"/>
                <a:gd name="connsiteY46" fmla="*/ 414670 h 1520456"/>
                <a:gd name="connsiteX47" fmla="*/ 3115339 w 4912241"/>
                <a:gd name="connsiteY47" fmla="*/ 531628 h 1520456"/>
                <a:gd name="connsiteX48" fmla="*/ 3157869 w 4912241"/>
                <a:gd name="connsiteY48" fmla="*/ 606056 h 1520456"/>
                <a:gd name="connsiteX49" fmla="*/ 3200400 w 4912241"/>
                <a:gd name="connsiteY49" fmla="*/ 616688 h 1520456"/>
                <a:gd name="connsiteX50" fmla="*/ 3232297 w 4912241"/>
                <a:gd name="connsiteY50" fmla="*/ 637954 h 1520456"/>
                <a:gd name="connsiteX51" fmla="*/ 3264195 w 4912241"/>
                <a:gd name="connsiteY51" fmla="*/ 648586 h 1520456"/>
                <a:gd name="connsiteX52" fmla="*/ 3274828 w 4912241"/>
                <a:gd name="connsiteY52" fmla="*/ 680484 h 1520456"/>
                <a:gd name="connsiteX53" fmla="*/ 3296093 w 4912241"/>
                <a:gd name="connsiteY53" fmla="*/ 712381 h 1520456"/>
                <a:gd name="connsiteX54" fmla="*/ 3306725 w 4912241"/>
                <a:gd name="connsiteY54" fmla="*/ 882502 h 1520456"/>
                <a:gd name="connsiteX55" fmla="*/ 3327990 w 4912241"/>
                <a:gd name="connsiteY55" fmla="*/ 914400 h 1520456"/>
                <a:gd name="connsiteX56" fmla="*/ 3391786 w 4912241"/>
                <a:gd name="connsiteY56" fmla="*/ 978195 h 1520456"/>
                <a:gd name="connsiteX57" fmla="*/ 3455581 w 4912241"/>
                <a:gd name="connsiteY57" fmla="*/ 1052623 h 1520456"/>
                <a:gd name="connsiteX58" fmla="*/ 3476846 w 4912241"/>
                <a:gd name="connsiteY58" fmla="*/ 1137684 h 1520456"/>
                <a:gd name="connsiteX59" fmla="*/ 3487479 w 4912241"/>
                <a:gd name="connsiteY59" fmla="*/ 1180214 h 1520456"/>
                <a:gd name="connsiteX60" fmla="*/ 3551274 w 4912241"/>
                <a:gd name="connsiteY60" fmla="*/ 1233377 h 1520456"/>
                <a:gd name="connsiteX61" fmla="*/ 3583172 w 4912241"/>
                <a:gd name="connsiteY61" fmla="*/ 1244009 h 1520456"/>
                <a:gd name="connsiteX62" fmla="*/ 3625702 w 4912241"/>
                <a:gd name="connsiteY62" fmla="*/ 1265275 h 1520456"/>
                <a:gd name="connsiteX63" fmla="*/ 3710762 w 4912241"/>
                <a:gd name="connsiteY63" fmla="*/ 1307805 h 1520456"/>
                <a:gd name="connsiteX64" fmla="*/ 3753293 w 4912241"/>
                <a:gd name="connsiteY64" fmla="*/ 1360968 h 1520456"/>
                <a:gd name="connsiteX65" fmla="*/ 3763925 w 4912241"/>
                <a:gd name="connsiteY65" fmla="*/ 1392865 h 1520456"/>
                <a:gd name="connsiteX66" fmla="*/ 3827721 w 4912241"/>
                <a:gd name="connsiteY66" fmla="*/ 1414130 h 1520456"/>
                <a:gd name="connsiteX67" fmla="*/ 3859618 w 4912241"/>
                <a:gd name="connsiteY67" fmla="*/ 1435395 h 1520456"/>
                <a:gd name="connsiteX68" fmla="*/ 3923414 w 4912241"/>
                <a:gd name="connsiteY68" fmla="*/ 1382233 h 1520456"/>
                <a:gd name="connsiteX69" fmla="*/ 3944679 w 4912241"/>
                <a:gd name="connsiteY69" fmla="*/ 1339702 h 1520456"/>
                <a:gd name="connsiteX70" fmla="*/ 4008474 w 4912241"/>
                <a:gd name="connsiteY70" fmla="*/ 1297172 h 1520456"/>
                <a:gd name="connsiteX71" fmla="*/ 4072269 w 4912241"/>
                <a:gd name="connsiteY71" fmla="*/ 1265275 h 1520456"/>
                <a:gd name="connsiteX72" fmla="*/ 4093534 w 4912241"/>
                <a:gd name="connsiteY72" fmla="*/ 1244009 h 1520456"/>
                <a:gd name="connsiteX73" fmla="*/ 4157330 w 4912241"/>
                <a:gd name="connsiteY73" fmla="*/ 1201479 h 1520456"/>
                <a:gd name="connsiteX74" fmla="*/ 4199860 w 4912241"/>
                <a:gd name="connsiteY74" fmla="*/ 1137684 h 1520456"/>
                <a:gd name="connsiteX75" fmla="*/ 4231758 w 4912241"/>
                <a:gd name="connsiteY75" fmla="*/ 1095154 h 1520456"/>
                <a:gd name="connsiteX76" fmla="*/ 4295553 w 4912241"/>
                <a:gd name="connsiteY76" fmla="*/ 1073888 h 1520456"/>
                <a:gd name="connsiteX77" fmla="*/ 4380614 w 4912241"/>
                <a:gd name="connsiteY77" fmla="*/ 1116419 h 1520456"/>
                <a:gd name="connsiteX78" fmla="*/ 4433776 w 4912241"/>
                <a:gd name="connsiteY78" fmla="*/ 1222744 h 1520456"/>
                <a:gd name="connsiteX79" fmla="*/ 4476307 w 4912241"/>
                <a:gd name="connsiteY79" fmla="*/ 1233377 h 1520456"/>
                <a:gd name="connsiteX80" fmla="*/ 4540102 w 4912241"/>
                <a:gd name="connsiteY80" fmla="*/ 1254642 h 1520456"/>
                <a:gd name="connsiteX81" fmla="*/ 4550734 w 4912241"/>
                <a:gd name="connsiteY81" fmla="*/ 1286540 h 1520456"/>
                <a:gd name="connsiteX82" fmla="*/ 4550734 w 4912241"/>
                <a:gd name="connsiteY82" fmla="*/ 1360968 h 1520456"/>
                <a:gd name="connsiteX83" fmla="*/ 4572000 w 4912241"/>
                <a:gd name="connsiteY83" fmla="*/ 1382233 h 1520456"/>
                <a:gd name="connsiteX84" fmla="*/ 4795283 w 4912241"/>
                <a:gd name="connsiteY84" fmla="*/ 1403498 h 1520456"/>
                <a:gd name="connsiteX85" fmla="*/ 4848446 w 4912241"/>
                <a:gd name="connsiteY85" fmla="*/ 1414130 h 1520456"/>
                <a:gd name="connsiteX86" fmla="*/ 4912241 w 4912241"/>
                <a:gd name="connsiteY86" fmla="*/ 1435395 h 1520456"/>
                <a:gd name="connsiteX0" fmla="*/ 0 w 4912241"/>
                <a:gd name="connsiteY0" fmla="*/ 1520456 h 1520456"/>
                <a:gd name="connsiteX1" fmla="*/ 329609 w 4912241"/>
                <a:gd name="connsiteY1" fmla="*/ 1414130 h 1520456"/>
                <a:gd name="connsiteX2" fmla="*/ 723014 w 4912241"/>
                <a:gd name="connsiteY2" fmla="*/ 1446028 h 1520456"/>
                <a:gd name="connsiteX3" fmla="*/ 999460 w 4912241"/>
                <a:gd name="connsiteY3" fmla="*/ 1307805 h 1520456"/>
                <a:gd name="connsiteX4" fmla="*/ 1031358 w 4912241"/>
                <a:gd name="connsiteY4" fmla="*/ 1286540 h 1520456"/>
                <a:gd name="connsiteX5" fmla="*/ 1073888 w 4912241"/>
                <a:gd name="connsiteY5" fmla="*/ 1190847 h 1520456"/>
                <a:gd name="connsiteX6" fmla="*/ 1116418 w 4912241"/>
                <a:gd name="connsiteY6" fmla="*/ 1180214 h 1520456"/>
                <a:gd name="connsiteX7" fmla="*/ 1148316 w 4912241"/>
                <a:gd name="connsiteY7" fmla="*/ 1169581 h 1520456"/>
                <a:gd name="connsiteX8" fmla="*/ 1244009 w 4912241"/>
                <a:gd name="connsiteY8" fmla="*/ 1180214 h 1520456"/>
                <a:gd name="connsiteX9" fmla="*/ 1286539 w 4912241"/>
                <a:gd name="connsiteY9" fmla="*/ 1297172 h 1520456"/>
                <a:gd name="connsiteX10" fmla="*/ 1424762 w 4912241"/>
                <a:gd name="connsiteY10" fmla="*/ 1371600 h 1520456"/>
                <a:gd name="connsiteX11" fmla="*/ 1446028 w 4912241"/>
                <a:gd name="connsiteY11" fmla="*/ 1392865 h 1520456"/>
                <a:gd name="connsiteX12" fmla="*/ 1509823 w 4912241"/>
                <a:gd name="connsiteY12" fmla="*/ 1414130 h 1520456"/>
                <a:gd name="connsiteX13" fmla="*/ 1573618 w 4912241"/>
                <a:gd name="connsiteY13" fmla="*/ 1403498 h 1520456"/>
                <a:gd name="connsiteX14" fmla="*/ 1658679 w 4912241"/>
                <a:gd name="connsiteY14" fmla="*/ 1307805 h 1520456"/>
                <a:gd name="connsiteX15" fmla="*/ 1701209 w 4912241"/>
                <a:gd name="connsiteY15" fmla="*/ 1275907 h 1520456"/>
                <a:gd name="connsiteX16" fmla="*/ 1765004 w 4912241"/>
                <a:gd name="connsiteY16" fmla="*/ 1212112 h 1520456"/>
                <a:gd name="connsiteX17" fmla="*/ 1818167 w 4912241"/>
                <a:gd name="connsiteY17" fmla="*/ 1127051 h 1520456"/>
                <a:gd name="connsiteX18" fmla="*/ 1839432 w 4912241"/>
                <a:gd name="connsiteY18" fmla="*/ 1095154 h 1520456"/>
                <a:gd name="connsiteX19" fmla="*/ 1871330 w 4912241"/>
                <a:gd name="connsiteY19" fmla="*/ 1063256 h 1520456"/>
                <a:gd name="connsiteX20" fmla="*/ 1913860 w 4912241"/>
                <a:gd name="connsiteY20" fmla="*/ 1010093 h 1520456"/>
                <a:gd name="connsiteX21" fmla="*/ 1956390 w 4912241"/>
                <a:gd name="connsiteY21" fmla="*/ 978195 h 1520456"/>
                <a:gd name="connsiteX22" fmla="*/ 2094614 w 4912241"/>
                <a:gd name="connsiteY22" fmla="*/ 765544 h 1520456"/>
                <a:gd name="connsiteX23" fmla="*/ 2158409 w 4912241"/>
                <a:gd name="connsiteY23" fmla="*/ 659219 h 1520456"/>
                <a:gd name="connsiteX24" fmla="*/ 2222204 w 4912241"/>
                <a:gd name="connsiteY24" fmla="*/ 510363 h 1520456"/>
                <a:gd name="connsiteX25" fmla="*/ 2243469 w 4912241"/>
                <a:gd name="connsiteY25" fmla="*/ 414670 h 1520456"/>
                <a:gd name="connsiteX26" fmla="*/ 2328530 w 4912241"/>
                <a:gd name="connsiteY26" fmla="*/ 350875 h 1520456"/>
                <a:gd name="connsiteX27" fmla="*/ 2413590 w 4912241"/>
                <a:gd name="connsiteY27" fmla="*/ 276447 h 1520456"/>
                <a:gd name="connsiteX28" fmla="*/ 2445488 w 4912241"/>
                <a:gd name="connsiteY28" fmla="*/ 265814 h 1520456"/>
                <a:gd name="connsiteX29" fmla="*/ 2530548 w 4912241"/>
                <a:gd name="connsiteY29" fmla="*/ 223284 h 1520456"/>
                <a:gd name="connsiteX30" fmla="*/ 2604976 w 4912241"/>
                <a:gd name="connsiteY30" fmla="*/ 148856 h 1520456"/>
                <a:gd name="connsiteX31" fmla="*/ 2636874 w 4912241"/>
                <a:gd name="connsiteY31" fmla="*/ 127591 h 1520456"/>
                <a:gd name="connsiteX32" fmla="*/ 2700669 w 4912241"/>
                <a:gd name="connsiteY32" fmla="*/ 85061 h 1520456"/>
                <a:gd name="connsiteX33" fmla="*/ 2785730 w 4912241"/>
                <a:gd name="connsiteY33" fmla="*/ 10633 h 1520456"/>
                <a:gd name="connsiteX34" fmla="*/ 2817628 w 4912241"/>
                <a:gd name="connsiteY34" fmla="*/ 0 h 1520456"/>
                <a:gd name="connsiteX35" fmla="*/ 2860158 w 4912241"/>
                <a:gd name="connsiteY35" fmla="*/ 10633 h 1520456"/>
                <a:gd name="connsiteX36" fmla="*/ 2892055 w 4912241"/>
                <a:gd name="connsiteY36" fmla="*/ 74428 h 1520456"/>
                <a:gd name="connsiteX37" fmla="*/ 2849525 w 4912241"/>
                <a:gd name="connsiteY37" fmla="*/ 138223 h 1520456"/>
                <a:gd name="connsiteX38" fmla="*/ 2860158 w 4912241"/>
                <a:gd name="connsiteY38" fmla="*/ 170121 h 1520456"/>
                <a:gd name="connsiteX39" fmla="*/ 2870790 w 4912241"/>
                <a:gd name="connsiteY39" fmla="*/ 223284 h 1520456"/>
                <a:gd name="connsiteX40" fmla="*/ 2934586 w 4912241"/>
                <a:gd name="connsiteY40" fmla="*/ 287079 h 1520456"/>
                <a:gd name="connsiteX41" fmla="*/ 2966483 w 4912241"/>
                <a:gd name="connsiteY41" fmla="*/ 297712 h 1520456"/>
                <a:gd name="connsiteX42" fmla="*/ 2998381 w 4912241"/>
                <a:gd name="connsiteY42" fmla="*/ 329609 h 1520456"/>
                <a:gd name="connsiteX43" fmla="*/ 3030279 w 4912241"/>
                <a:gd name="connsiteY43" fmla="*/ 340242 h 1520456"/>
                <a:gd name="connsiteX44" fmla="*/ 3051544 w 4912241"/>
                <a:gd name="connsiteY44" fmla="*/ 382772 h 1520456"/>
                <a:gd name="connsiteX45" fmla="*/ 3083441 w 4912241"/>
                <a:gd name="connsiteY45" fmla="*/ 414670 h 1520456"/>
                <a:gd name="connsiteX46" fmla="*/ 3115339 w 4912241"/>
                <a:gd name="connsiteY46" fmla="*/ 531628 h 1520456"/>
                <a:gd name="connsiteX47" fmla="*/ 3157869 w 4912241"/>
                <a:gd name="connsiteY47" fmla="*/ 606056 h 1520456"/>
                <a:gd name="connsiteX48" fmla="*/ 3200400 w 4912241"/>
                <a:gd name="connsiteY48" fmla="*/ 616688 h 1520456"/>
                <a:gd name="connsiteX49" fmla="*/ 3232297 w 4912241"/>
                <a:gd name="connsiteY49" fmla="*/ 637954 h 1520456"/>
                <a:gd name="connsiteX50" fmla="*/ 3264195 w 4912241"/>
                <a:gd name="connsiteY50" fmla="*/ 648586 h 1520456"/>
                <a:gd name="connsiteX51" fmla="*/ 3274828 w 4912241"/>
                <a:gd name="connsiteY51" fmla="*/ 680484 h 1520456"/>
                <a:gd name="connsiteX52" fmla="*/ 3296093 w 4912241"/>
                <a:gd name="connsiteY52" fmla="*/ 712381 h 1520456"/>
                <a:gd name="connsiteX53" fmla="*/ 3306725 w 4912241"/>
                <a:gd name="connsiteY53" fmla="*/ 882502 h 1520456"/>
                <a:gd name="connsiteX54" fmla="*/ 3327990 w 4912241"/>
                <a:gd name="connsiteY54" fmla="*/ 914400 h 1520456"/>
                <a:gd name="connsiteX55" fmla="*/ 3391786 w 4912241"/>
                <a:gd name="connsiteY55" fmla="*/ 978195 h 1520456"/>
                <a:gd name="connsiteX56" fmla="*/ 3455581 w 4912241"/>
                <a:gd name="connsiteY56" fmla="*/ 1052623 h 1520456"/>
                <a:gd name="connsiteX57" fmla="*/ 3476846 w 4912241"/>
                <a:gd name="connsiteY57" fmla="*/ 1137684 h 1520456"/>
                <a:gd name="connsiteX58" fmla="*/ 3487479 w 4912241"/>
                <a:gd name="connsiteY58" fmla="*/ 1180214 h 1520456"/>
                <a:gd name="connsiteX59" fmla="*/ 3551274 w 4912241"/>
                <a:gd name="connsiteY59" fmla="*/ 1233377 h 1520456"/>
                <a:gd name="connsiteX60" fmla="*/ 3583172 w 4912241"/>
                <a:gd name="connsiteY60" fmla="*/ 1244009 h 1520456"/>
                <a:gd name="connsiteX61" fmla="*/ 3625702 w 4912241"/>
                <a:gd name="connsiteY61" fmla="*/ 1265275 h 1520456"/>
                <a:gd name="connsiteX62" fmla="*/ 3710762 w 4912241"/>
                <a:gd name="connsiteY62" fmla="*/ 1307805 h 1520456"/>
                <a:gd name="connsiteX63" fmla="*/ 3753293 w 4912241"/>
                <a:gd name="connsiteY63" fmla="*/ 1360968 h 1520456"/>
                <a:gd name="connsiteX64" fmla="*/ 3763925 w 4912241"/>
                <a:gd name="connsiteY64" fmla="*/ 1392865 h 1520456"/>
                <a:gd name="connsiteX65" fmla="*/ 3827721 w 4912241"/>
                <a:gd name="connsiteY65" fmla="*/ 1414130 h 1520456"/>
                <a:gd name="connsiteX66" fmla="*/ 3859618 w 4912241"/>
                <a:gd name="connsiteY66" fmla="*/ 1435395 h 1520456"/>
                <a:gd name="connsiteX67" fmla="*/ 3923414 w 4912241"/>
                <a:gd name="connsiteY67" fmla="*/ 1382233 h 1520456"/>
                <a:gd name="connsiteX68" fmla="*/ 3944679 w 4912241"/>
                <a:gd name="connsiteY68" fmla="*/ 1339702 h 1520456"/>
                <a:gd name="connsiteX69" fmla="*/ 4008474 w 4912241"/>
                <a:gd name="connsiteY69" fmla="*/ 1297172 h 1520456"/>
                <a:gd name="connsiteX70" fmla="*/ 4072269 w 4912241"/>
                <a:gd name="connsiteY70" fmla="*/ 1265275 h 1520456"/>
                <a:gd name="connsiteX71" fmla="*/ 4093534 w 4912241"/>
                <a:gd name="connsiteY71" fmla="*/ 1244009 h 1520456"/>
                <a:gd name="connsiteX72" fmla="*/ 4157330 w 4912241"/>
                <a:gd name="connsiteY72" fmla="*/ 1201479 h 1520456"/>
                <a:gd name="connsiteX73" fmla="*/ 4199860 w 4912241"/>
                <a:gd name="connsiteY73" fmla="*/ 1137684 h 1520456"/>
                <a:gd name="connsiteX74" fmla="*/ 4231758 w 4912241"/>
                <a:gd name="connsiteY74" fmla="*/ 1095154 h 1520456"/>
                <a:gd name="connsiteX75" fmla="*/ 4295553 w 4912241"/>
                <a:gd name="connsiteY75" fmla="*/ 1073888 h 1520456"/>
                <a:gd name="connsiteX76" fmla="*/ 4380614 w 4912241"/>
                <a:gd name="connsiteY76" fmla="*/ 1116419 h 1520456"/>
                <a:gd name="connsiteX77" fmla="*/ 4433776 w 4912241"/>
                <a:gd name="connsiteY77" fmla="*/ 1222744 h 1520456"/>
                <a:gd name="connsiteX78" fmla="*/ 4476307 w 4912241"/>
                <a:gd name="connsiteY78" fmla="*/ 1233377 h 1520456"/>
                <a:gd name="connsiteX79" fmla="*/ 4540102 w 4912241"/>
                <a:gd name="connsiteY79" fmla="*/ 1254642 h 1520456"/>
                <a:gd name="connsiteX80" fmla="*/ 4550734 w 4912241"/>
                <a:gd name="connsiteY80" fmla="*/ 1286540 h 1520456"/>
                <a:gd name="connsiteX81" fmla="*/ 4550734 w 4912241"/>
                <a:gd name="connsiteY81" fmla="*/ 1360968 h 1520456"/>
                <a:gd name="connsiteX82" fmla="*/ 4572000 w 4912241"/>
                <a:gd name="connsiteY82" fmla="*/ 1382233 h 1520456"/>
                <a:gd name="connsiteX83" fmla="*/ 4795283 w 4912241"/>
                <a:gd name="connsiteY83" fmla="*/ 1403498 h 1520456"/>
                <a:gd name="connsiteX84" fmla="*/ 4848446 w 4912241"/>
                <a:gd name="connsiteY84" fmla="*/ 1414130 h 1520456"/>
                <a:gd name="connsiteX85" fmla="*/ 4912241 w 4912241"/>
                <a:gd name="connsiteY85" fmla="*/ 1435395 h 1520456"/>
                <a:gd name="connsiteX0" fmla="*/ 0 w 4912241"/>
                <a:gd name="connsiteY0" fmla="*/ 1520456 h 1520456"/>
                <a:gd name="connsiteX1" fmla="*/ 723014 w 4912241"/>
                <a:gd name="connsiteY1" fmla="*/ 1446028 h 1520456"/>
                <a:gd name="connsiteX2" fmla="*/ 999460 w 4912241"/>
                <a:gd name="connsiteY2" fmla="*/ 1307805 h 1520456"/>
                <a:gd name="connsiteX3" fmla="*/ 1031358 w 4912241"/>
                <a:gd name="connsiteY3" fmla="*/ 1286540 h 1520456"/>
                <a:gd name="connsiteX4" fmla="*/ 1073888 w 4912241"/>
                <a:gd name="connsiteY4" fmla="*/ 1190847 h 1520456"/>
                <a:gd name="connsiteX5" fmla="*/ 1116418 w 4912241"/>
                <a:gd name="connsiteY5" fmla="*/ 1180214 h 1520456"/>
                <a:gd name="connsiteX6" fmla="*/ 1148316 w 4912241"/>
                <a:gd name="connsiteY6" fmla="*/ 1169581 h 1520456"/>
                <a:gd name="connsiteX7" fmla="*/ 1244009 w 4912241"/>
                <a:gd name="connsiteY7" fmla="*/ 1180214 h 1520456"/>
                <a:gd name="connsiteX8" fmla="*/ 1286539 w 4912241"/>
                <a:gd name="connsiteY8" fmla="*/ 1297172 h 1520456"/>
                <a:gd name="connsiteX9" fmla="*/ 1424762 w 4912241"/>
                <a:gd name="connsiteY9" fmla="*/ 1371600 h 1520456"/>
                <a:gd name="connsiteX10" fmla="*/ 1446028 w 4912241"/>
                <a:gd name="connsiteY10" fmla="*/ 1392865 h 1520456"/>
                <a:gd name="connsiteX11" fmla="*/ 1509823 w 4912241"/>
                <a:gd name="connsiteY11" fmla="*/ 1414130 h 1520456"/>
                <a:gd name="connsiteX12" fmla="*/ 1573618 w 4912241"/>
                <a:gd name="connsiteY12" fmla="*/ 1403498 h 1520456"/>
                <a:gd name="connsiteX13" fmla="*/ 1658679 w 4912241"/>
                <a:gd name="connsiteY13" fmla="*/ 1307805 h 1520456"/>
                <a:gd name="connsiteX14" fmla="*/ 1701209 w 4912241"/>
                <a:gd name="connsiteY14" fmla="*/ 1275907 h 1520456"/>
                <a:gd name="connsiteX15" fmla="*/ 1765004 w 4912241"/>
                <a:gd name="connsiteY15" fmla="*/ 1212112 h 1520456"/>
                <a:gd name="connsiteX16" fmla="*/ 1818167 w 4912241"/>
                <a:gd name="connsiteY16" fmla="*/ 1127051 h 1520456"/>
                <a:gd name="connsiteX17" fmla="*/ 1839432 w 4912241"/>
                <a:gd name="connsiteY17" fmla="*/ 1095154 h 1520456"/>
                <a:gd name="connsiteX18" fmla="*/ 1871330 w 4912241"/>
                <a:gd name="connsiteY18" fmla="*/ 1063256 h 1520456"/>
                <a:gd name="connsiteX19" fmla="*/ 1913860 w 4912241"/>
                <a:gd name="connsiteY19" fmla="*/ 1010093 h 1520456"/>
                <a:gd name="connsiteX20" fmla="*/ 1956390 w 4912241"/>
                <a:gd name="connsiteY20" fmla="*/ 978195 h 1520456"/>
                <a:gd name="connsiteX21" fmla="*/ 2094614 w 4912241"/>
                <a:gd name="connsiteY21" fmla="*/ 765544 h 1520456"/>
                <a:gd name="connsiteX22" fmla="*/ 2158409 w 4912241"/>
                <a:gd name="connsiteY22" fmla="*/ 659219 h 1520456"/>
                <a:gd name="connsiteX23" fmla="*/ 2222204 w 4912241"/>
                <a:gd name="connsiteY23" fmla="*/ 510363 h 1520456"/>
                <a:gd name="connsiteX24" fmla="*/ 2243469 w 4912241"/>
                <a:gd name="connsiteY24" fmla="*/ 414670 h 1520456"/>
                <a:gd name="connsiteX25" fmla="*/ 2328530 w 4912241"/>
                <a:gd name="connsiteY25" fmla="*/ 350875 h 1520456"/>
                <a:gd name="connsiteX26" fmla="*/ 2413590 w 4912241"/>
                <a:gd name="connsiteY26" fmla="*/ 276447 h 1520456"/>
                <a:gd name="connsiteX27" fmla="*/ 2445488 w 4912241"/>
                <a:gd name="connsiteY27" fmla="*/ 265814 h 1520456"/>
                <a:gd name="connsiteX28" fmla="*/ 2530548 w 4912241"/>
                <a:gd name="connsiteY28" fmla="*/ 223284 h 1520456"/>
                <a:gd name="connsiteX29" fmla="*/ 2604976 w 4912241"/>
                <a:gd name="connsiteY29" fmla="*/ 148856 h 1520456"/>
                <a:gd name="connsiteX30" fmla="*/ 2636874 w 4912241"/>
                <a:gd name="connsiteY30" fmla="*/ 127591 h 1520456"/>
                <a:gd name="connsiteX31" fmla="*/ 2700669 w 4912241"/>
                <a:gd name="connsiteY31" fmla="*/ 85061 h 1520456"/>
                <a:gd name="connsiteX32" fmla="*/ 2785730 w 4912241"/>
                <a:gd name="connsiteY32" fmla="*/ 10633 h 1520456"/>
                <a:gd name="connsiteX33" fmla="*/ 2817628 w 4912241"/>
                <a:gd name="connsiteY33" fmla="*/ 0 h 1520456"/>
                <a:gd name="connsiteX34" fmla="*/ 2860158 w 4912241"/>
                <a:gd name="connsiteY34" fmla="*/ 10633 h 1520456"/>
                <a:gd name="connsiteX35" fmla="*/ 2892055 w 4912241"/>
                <a:gd name="connsiteY35" fmla="*/ 74428 h 1520456"/>
                <a:gd name="connsiteX36" fmla="*/ 2849525 w 4912241"/>
                <a:gd name="connsiteY36" fmla="*/ 138223 h 1520456"/>
                <a:gd name="connsiteX37" fmla="*/ 2860158 w 4912241"/>
                <a:gd name="connsiteY37" fmla="*/ 170121 h 1520456"/>
                <a:gd name="connsiteX38" fmla="*/ 2870790 w 4912241"/>
                <a:gd name="connsiteY38" fmla="*/ 223284 h 1520456"/>
                <a:gd name="connsiteX39" fmla="*/ 2934586 w 4912241"/>
                <a:gd name="connsiteY39" fmla="*/ 287079 h 1520456"/>
                <a:gd name="connsiteX40" fmla="*/ 2966483 w 4912241"/>
                <a:gd name="connsiteY40" fmla="*/ 297712 h 1520456"/>
                <a:gd name="connsiteX41" fmla="*/ 2998381 w 4912241"/>
                <a:gd name="connsiteY41" fmla="*/ 329609 h 1520456"/>
                <a:gd name="connsiteX42" fmla="*/ 3030279 w 4912241"/>
                <a:gd name="connsiteY42" fmla="*/ 340242 h 1520456"/>
                <a:gd name="connsiteX43" fmla="*/ 3051544 w 4912241"/>
                <a:gd name="connsiteY43" fmla="*/ 382772 h 1520456"/>
                <a:gd name="connsiteX44" fmla="*/ 3083441 w 4912241"/>
                <a:gd name="connsiteY44" fmla="*/ 414670 h 1520456"/>
                <a:gd name="connsiteX45" fmla="*/ 3115339 w 4912241"/>
                <a:gd name="connsiteY45" fmla="*/ 531628 h 1520456"/>
                <a:gd name="connsiteX46" fmla="*/ 3157869 w 4912241"/>
                <a:gd name="connsiteY46" fmla="*/ 606056 h 1520456"/>
                <a:gd name="connsiteX47" fmla="*/ 3200400 w 4912241"/>
                <a:gd name="connsiteY47" fmla="*/ 616688 h 1520456"/>
                <a:gd name="connsiteX48" fmla="*/ 3232297 w 4912241"/>
                <a:gd name="connsiteY48" fmla="*/ 637954 h 1520456"/>
                <a:gd name="connsiteX49" fmla="*/ 3264195 w 4912241"/>
                <a:gd name="connsiteY49" fmla="*/ 648586 h 1520456"/>
                <a:gd name="connsiteX50" fmla="*/ 3274828 w 4912241"/>
                <a:gd name="connsiteY50" fmla="*/ 680484 h 1520456"/>
                <a:gd name="connsiteX51" fmla="*/ 3296093 w 4912241"/>
                <a:gd name="connsiteY51" fmla="*/ 712381 h 1520456"/>
                <a:gd name="connsiteX52" fmla="*/ 3306725 w 4912241"/>
                <a:gd name="connsiteY52" fmla="*/ 882502 h 1520456"/>
                <a:gd name="connsiteX53" fmla="*/ 3327990 w 4912241"/>
                <a:gd name="connsiteY53" fmla="*/ 914400 h 1520456"/>
                <a:gd name="connsiteX54" fmla="*/ 3391786 w 4912241"/>
                <a:gd name="connsiteY54" fmla="*/ 978195 h 1520456"/>
                <a:gd name="connsiteX55" fmla="*/ 3455581 w 4912241"/>
                <a:gd name="connsiteY55" fmla="*/ 1052623 h 1520456"/>
                <a:gd name="connsiteX56" fmla="*/ 3476846 w 4912241"/>
                <a:gd name="connsiteY56" fmla="*/ 1137684 h 1520456"/>
                <a:gd name="connsiteX57" fmla="*/ 3487479 w 4912241"/>
                <a:gd name="connsiteY57" fmla="*/ 1180214 h 1520456"/>
                <a:gd name="connsiteX58" fmla="*/ 3551274 w 4912241"/>
                <a:gd name="connsiteY58" fmla="*/ 1233377 h 1520456"/>
                <a:gd name="connsiteX59" fmla="*/ 3583172 w 4912241"/>
                <a:gd name="connsiteY59" fmla="*/ 1244009 h 1520456"/>
                <a:gd name="connsiteX60" fmla="*/ 3625702 w 4912241"/>
                <a:gd name="connsiteY60" fmla="*/ 1265275 h 1520456"/>
                <a:gd name="connsiteX61" fmla="*/ 3710762 w 4912241"/>
                <a:gd name="connsiteY61" fmla="*/ 1307805 h 1520456"/>
                <a:gd name="connsiteX62" fmla="*/ 3753293 w 4912241"/>
                <a:gd name="connsiteY62" fmla="*/ 1360968 h 1520456"/>
                <a:gd name="connsiteX63" fmla="*/ 3763925 w 4912241"/>
                <a:gd name="connsiteY63" fmla="*/ 1392865 h 1520456"/>
                <a:gd name="connsiteX64" fmla="*/ 3827721 w 4912241"/>
                <a:gd name="connsiteY64" fmla="*/ 1414130 h 1520456"/>
                <a:gd name="connsiteX65" fmla="*/ 3859618 w 4912241"/>
                <a:gd name="connsiteY65" fmla="*/ 1435395 h 1520456"/>
                <a:gd name="connsiteX66" fmla="*/ 3923414 w 4912241"/>
                <a:gd name="connsiteY66" fmla="*/ 1382233 h 1520456"/>
                <a:gd name="connsiteX67" fmla="*/ 3944679 w 4912241"/>
                <a:gd name="connsiteY67" fmla="*/ 1339702 h 1520456"/>
                <a:gd name="connsiteX68" fmla="*/ 4008474 w 4912241"/>
                <a:gd name="connsiteY68" fmla="*/ 1297172 h 1520456"/>
                <a:gd name="connsiteX69" fmla="*/ 4072269 w 4912241"/>
                <a:gd name="connsiteY69" fmla="*/ 1265275 h 1520456"/>
                <a:gd name="connsiteX70" fmla="*/ 4093534 w 4912241"/>
                <a:gd name="connsiteY70" fmla="*/ 1244009 h 1520456"/>
                <a:gd name="connsiteX71" fmla="*/ 4157330 w 4912241"/>
                <a:gd name="connsiteY71" fmla="*/ 1201479 h 1520456"/>
                <a:gd name="connsiteX72" fmla="*/ 4199860 w 4912241"/>
                <a:gd name="connsiteY72" fmla="*/ 1137684 h 1520456"/>
                <a:gd name="connsiteX73" fmla="*/ 4231758 w 4912241"/>
                <a:gd name="connsiteY73" fmla="*/ 1095154 h 1520456"/>
                <a:gd name="connsiteX74" fmla="*/ 4295553 w 4912241"/>
                <a:gd name="connsiteY74" fmla="*/ 1073888 h 1520456"/>
                <a:gd name="connsiteX75" fmla="*/ 4380614 w 4912241"/>
                <a:gd name="connsiteY75" fmla="*/ 1116419 h 1520456"/>
                <a:gd name="connsiteX76" fmla="*/ 4433776 w 4912241"/>
                <a:gd name="connsiteY76" fmla="*/ 1222744 h 1520456"/>
                <a:gd name="connsiteX77" fmla="*/ 4476307 w 4912241"/>
                <a:gd name="connsiteY77" fmla="*/ 1233377 h 1520456"/>
                <a:gd name="connsiteX78" fmla="*/ 4540102 w 4912241"/>
                <a:gd name="connsiteY78" fmla="*/ 1254642 h 1520456"/>
                <a:gd name="connsiteX79" fmla="*/ 4550734 w 4912241"/>
                <a:gd name="connsiteY79" fmla="*/ 1286540 h 1520456"/>
                <a:gd name="connsiteX80" fmla="*/ 4550734 w 4912241"/>
                <a:gd name="connsiteY80" fmla="*/ 1360968 h 1520456"/>
                <a:gd name="connsiteX81" fmla="*/ 4572000 w 4912241"/>
                <a:gd name="connsiteY81" fmla="*/ 1382233 h 1520456"/>
                <a:gd name="connsiteX82" fmla="*/ 4795283 w 4912241"/>
                <a:gd name="connsiteY82" fmla="*/ 1403498 h 1520456"/>
                <a:gd name="connsiteX83" fmla="*/ 4848446 w 4912241"/>
                <a:gd name="connsiteY83" fmla="*/ 1414130 h 1520456"/>
                <a:gd name="connsiteX84" fmla="*/ 4912241 w 4912241"/>
                <a:gd name="connsiteY84" fmla="*/ 1435395 h 1520456"/>
                <a:gd name="connsiteX0" fmla="*/ 0 w 4189227"/>
                <a:gd name="connsiteY0" fmla="*/ 1446028 h 1446028"/>
                <a:gd name="connsiteX1" fmla="*/ 276446 w 4189227"/>
                <a:gd name="connsiteY1" fmla="*/ 1307805 h 1446028"/>
                <a:gd name="connsiteX2" fmla="*/ 308344 w 4189227"/>
                <a:gd name="connsiteY2" fmla="*/ 1286540 h 1446028"/>
                <a:gd name="connsiteX3" fmla="*/ 350874 w 4189227"/>
                <a:gd name="connsiteY3" fmla="*/ 1190847 h 1446028"/>
                <a:gd name="connsiteX4" fmla="*/ 393404 w 4189227"/>
                <a:gd name="connsiteY4" fmla="*/ 1180214 h 1446028"/>
                <a:gd name="connsiteX5" fmla="*/ 425302 w 4189227"/>
                <a:gd name="connsiteY5" fmla="*/ 1169581 h 1446028"/>
                <a:gd name="connsiteX6" fmla="*/ 520995 w 4189227"/>
                <a:gd name="connsiteY6" fmla="*/ 1180214 h 1446028"/>
                <a:gd name="connsiteX7" fmla="*/ 563525 w 4189227"/>
                <a:gd name="connsiteY7" fmla="*/ 1297172 h 1446028"/>
                <a:gd name="connsiteX8" fmla="*/ 701748 w 4189227"/>
                <a:gd name="connsiteY8" fmla="*/ 1371600 h 1446028"/>
                <a:gd name="connsiteX9" fmla="*/ 723014 w 4189227"/>
                <a:gd name="connsiteY9" fmla="*/ 1392865 h 1446028"/>
                <a:gd name="connsiteX10" fmla="*/ 786809 w 4189227"/>
                <a:gd name="connsiteY10" fmla="*/ 1414130 h 1446028"/>
                <a:gd name="connsiteX11" fmla="*/ 850604 w 4189227"/>
                <a:gd name="connsiteY11" fmla="*/ 1403498 h 1446028"/>
                <a:gd name="connsiteX12" fmla="*/ 935665 w 4189227"/>
                <a:gd name="connsiteY12" fmla="*/ 1307805 h 1446028"/>
                <a:gd name="connsiteX13" fmla="*/ 978195 w 4189227"/>
                <a:gd name="connsiteY13" fmla="*/ 1275907 h 1446028"/>
                <a:gd name="connsiteX14" fmla="*/ 1041990 w 4189227"/>
                <a:gd name="connsiteY14" fmla="*/ 1212112 h 1446028"/>
                <a:gd name="connsiteX15" fmla="*/ 1095153 w 4189227"/>
                <a:gd name="connsiteY15" fmla="*/ 1127051 h 1446028"/>
                <a:gd name="connsiteX16" fmla="*/ 1116418 w 4189227"/>
                <a:gd name="connsiteY16" fmla="*/ 1095154 h 1446028"/>
                <a:gd name="connsiteX17" fmla="*/ 1148316 w 4189227"/>
                <a:gd name="connsiteY17" fmla="*/ 1063256 h 1446028"/>
                <a:gd name="connsiteX18" fmla="*/ 1190846 w 4189227"/>
                <a:gd name="connsiteY18" fmla="*/ 1010093 h 1446028"/>
                <a:gd name="connsiteX19" fmla="*/ 1233376 w 4189227"/>
                <a:gd name="connsiteY19" fmla="*/ 978195 h 1446028"/>
                <a:gd name="connsiteX20" fmla="*/ 1371600 w 4189227"/>
                <a:gd name="connsiteY20" fmla="*/ 765544 h 1446028"/>
                <a:gd name="connsiteX21" fmla="*/ 1435395 w 4189227"/>
                <a:gd name="connsiteY21" fmla="*/ 659219 h 1446028"/>
                <a:gd name="connsiteX22" fmla="*/ 1499190 w 4189227"/>
                <a:gd name="connsiteY22" fmla="*/ 510363 h 1446028"/>
                <a:gd name="connsiteX23" fmla="*/ 1520455 w 4189227"/>
                <a:gd name="connsiteY23" fmla="*/ 414670 h 1446028"/>
                <a:gd name="connsiteX24" fmla="*/ 1605516 w 4189227"/>
                <a:gd name="connsiteY24" fmla="*/ 350875 h 1446028"/>
                <a:gd name="connsiteX25" fmla="*/ 1690576 w 4189227"/>
                <a:gd name="connsiteY25" fmla="*/ 276447 h 1446028"/>
                <a:gd name="connsiteX26" fmla="*/ 1722474 w 4189227"/>
                <a:gd name="connsiteY26" fmla="*/ 265814 h 1446028"/>
                <a:gd name="connsiteX27" fmla="*/ 1807534 w 4189227"/>
                <a:gd name="connsiteY27" fmla="*/ 223284 h 1446028"/>
                <a:gd name="connsiteX28" fmla="*/ 1881962 w 4189227"/>
                <a:gd name="connsiteY28" fmla="*/ 148856 h 1446028"/>
                <a:gd name="connsiteX29" fmla="*/ 1913860 w 4189227"/>
                <a:gd name="connsiteY29" fmla="*/ 127591 h 1446028"/>
                <a:gd name="connsiteX30" fmla="*/ 1977655 w 4189227"/>
                <a:gd name="connsiteY30" fmla="*/ 85061 h 1446028"/>
                <a:gd name="connsiteX31" fmla="*/ 2062716 w 4189227"/>
                <a:gd name="connsiteY31" fmla="*/ 10633 h 1446028"/>
                <a:gd name="connsiteX32" fmla="*/ 2094614 w 4189227"/>
                <a:gd name="connsiteY32" fmla="*/ 0 h 1446028"/>
                <a:gd name="connsiteX33" fmla="*/ 2137144 w 4189227"/>
                <a:gd name="connsiteY33" fmla="*/ 10633 h 1446028"/>
                <a:gd name="connsiteX34" fmla="*/ 2169041 w 4189227"/>
                <a:gd name="connsiteY34" fmla="*/ 74428 h 1446028"/>
                <a:gd name="connsiteX35" fmla="*/ 2126511 w 4189227"/>
                <a:gd name="connsiteY35" fmla="*/ 138223 h 1446028"/>
                <a:gd name="connsiteX36" fmla="*/ 2137144 w 4189227"/>
                <a:gd name="connsiteY36" fmla="*/ 170121 h 1446028"/>
                <a:gd name="connsiteX37" fmla="*/ 2147776 w 4189227"/>
                <a:gd name="connsiteY37" fmla="*/ 223284 h 1446028"/>
                <a:gd name="connsiteX38" fmla="*/ 2211572 w 4189227"/>
                <a:gd name="connsiteY38" fmla="*/ 287079 h 1446028"/>
                <a:gd name="connsiteX39" fmla="*/ 2243469 w 4189227"/>
                <a:gd name="connsiteY39" fmla="*/ 297712 h 1446028"/>
                <a:gd name="connsiteX40" fmla="*/ 2275367 w 4189227"/>
                <a:gd name="connsiteY40" fmla="*/ 329609 h 1446028"/>
                <a:gd name="connsiteX41" fmla="*/ 2307265 w 4189227"/>
                <a:gd name="connsiteY41" fmla="*/ 340242 h 1446028"/>
                <a:gd name="connsiteX42" fmla="*/ 2328530 w 4189227"/>
                <a:gd name="connsiteY42" fmla="*/ 382772 h 1446028"/>
                <a:gd name="connsiteX43" fmla="*/ 2360427 w 4189227"/>
                <a:gd name="connsiteY43" fmla="*/ 414670 h 1446028"/>
                <a:gd name="connsiteX44" fmla="*/ 2392325 w 4189227"/>
                <a:gd name="connsiteY44" fmla="*/ 531628 h 1446028"/>
                <a:gd name="connsiteX45" fmla="*/ 2434855 w 4189227"/>
                <a:gd name="connsiteY45" fmla="*/ 606056 h 1446028"/>
                <a:gd name="connsiteX46" fmla="*/ 2477386 w 4189227"/>
                <a:gd name="connsiteY46" fmla="*/ 616688 h 1446028"/>
                <a:gd name="connsiteX47" fmla="*/ 2509283 w 4189227"/>
                <a:gd name="connsiteY47" fmla="*/ 637954 h 1446028"/>
                <a:gd name="connsiteX48" fmla="*/ 2541181 w 4189227"/>
                <a:gd name="connsiteY48" fmla="*/ 648586 h 1446028"/>
                <a:gd name="connsiteX49" fmla="*/ 2551814 w 4189227"/>
                <a:gd name="connsiteY49" fmla="*/ 680484 h 1446028"/>
                <a:gd name="connsiteX50" fmla="*/ 2573079 w 4189227"/>
                <a:gd name="connsiteY50" fmla="*/ 712381 h 1446028"/>
                <a:gd name="connsiteX51" fmla="*/ 2583711 w 4189227"/>
                <a:gd name="connsiteY51" fmla="*/ 882502 h 1446028"/>
                <a:gd name="connsiteX52" fmla="*/ 2604976 w 4189227"/>
                <a:gd name="connsiteY52" fmla="*/ 914400 h 1446028"/>
                <a:gd name="connsiteX53" fmla="*/ 2668772 w 4189227"/>
                <a:gd name="connsiteY53" fmla="*/ 978195 h 1446028"/>
                <a:gd name="connsiteX54" fmla="*/ 2732567 w 4189227"/>
                <a:gd name="connsiteY54" fmla="*/ 1052623 h 1446028"/>
                <a:gd name="connsiteX55" fmla="*/ 2753832 w 4189227"/>
                <a:gd name="connsiteY55" fmla="*/ 1137684 h 1446028"/>
                <a:gd name="connsiteX56" fmla="*/ 2764465 w 4189227"/>
                <a:gd name="connsiteY56" fmla="*/ 1180214 h 1446028"/>
                <a:gd name="connsiteX57" fmla="*/ 2828260 w 4189227"/>
                <a:gd name="connsiteY57" fmla="*/ 1233377 h 1446028"/>
                <a:gd name="connsiteX58" fmla="*/ 2860158 w 4189227"/>
                <a:gd name="connsiteY58" fmla="*/ 1244009 h 1446028"/>
                <a:gd name="connsiteX59" fmla="*/ 2902688 w 4189227"/>
                <a:gd name="connsiteY59" fmla="*/ 1265275 h 1446028"/>
                <a:gd name="connsiteX60" fmla="*/ 2987748 w 4189227"/>
                <a:gd name="connsiteY60" fmla="*/ 1307805 h 1446028"/>
                <a:gd name="connsiteX61" fmla="*/ 3030279 w 4189227"/>
                <a:gd name="connsiteY61" fmla="*/ 1360968 h 1446028"/>
                <a:gd name="connsiteX62" fmla="*/ 3040911 w 4189227"/>
                <a:gd name="connsiteY62" fmla="*/ 1392865 h 1446028"/>
                <a:gd name="connsiteX63" fmla="*/ 3104707 w 4189227"/>
                <a:gd name="connsiteY63" fmla="*/ 1414130 h 1446028"/>
                <a:gd name="connsiteX64" fmla="*/ 3136604 w 4189227"/>
                <a:gd name="connsiteY64" fmla="*/ 1435395 h 1446028"/>
                <a:gd name="connsiteX65" fmla="*/ 3200400 w 4189227"/>
                <a:gd name="connsiteY65" fmla="*/ 1382233 h 1446028"/>
                <a:gd name="connsiteX66" fmla="*/ 3221665 w 4189227"/>
                <a:gd name="connsiteY66" fmla="*/ 1339702 h 1446028"/>
                <a:gd name="connsiteX67" fmla="*/ 3285460 w 4189227"/>
                <a:gd name="connsiteY67" fmla="*/ 1297172 h 1446028"/>
                <a:gd name="connsiteX68" fmla="*/ 3349255 w 4189227"/>
                <a:gd name="connsiteY68" fmla="*/ 1265275 h 1446028"/>
                <a:gd name="connsiteX69" fmla="*/ 3370520 w 4189227"/>
                <a:gd name="connsiteY69" fmla="*/ 1244009 h 1446028"/>
                <a:gd name="connsiteX70" fmla="*/ 3434316 w 4189227"/>
                <a:gd name="connsiteY70" fmla="*/ 1201479 h 1446028"/>
                <a:gd name="connsiteX71" fmla="*/ 3476846 w 4189227"/>
                <a:gd name="connsiteY71" fmla="*/ 1137684 h 1446028"/>
                <a:gd name="connsiteX72" fmla="*/ 3508744 w 4189227"/>
                <a:gd name="connsiteY72" fmla="*/ 1095154 h 1446028"/>
                <a:gd name="connsiteX73" fmla="*/ 3572539 w 4189227"/>
                <a:gd name="connsiteY73" fmla="*/ 1073888 h 1446028"/>
                <a:gd name="connsiteX74" fmla="*/ 3657600 w 4189227"/>
                <a:gd name="connsiteY74" fmla="*/ 1116419 h 1446028"/>
                <a:gd name="connsiteX75" fmla="*/ 3710762 w 4189227"/>
                <a:gd name="connsiteY75" fmla="*/ 1222744 h 1446028"/>
                <a:gd name="connsiteX76" fmla="*/ 3753293 w 4189227"/>
                <a:gd name="connsiteY76" fmla="*/ 1233377 h 1446028"/>
                <a:gd name="connsiteX77" fmla="*/ 3817088 w 4189227"/>
                <a:gd name="connsiteY77" fmla="*/ 1254642 h 1446028"/>
                <a:gd name="connsiteX78" fmla="*/ 3827720 w 4189227"/>
                <a:gd name="connsiteY78" fmla="*/ 1286540 h 1446028"/>
                <a:gd name="connsiteX79" fmla="*/ 3827720 w 4189227"/>
                <a:gd name="connsiteY79" fmla="*/ 1360968 h 1446028"/>
                <a:gd name="connsiteX80" fmla="*/ 3848986 w 4189227"/>
                <a:gd name="connsiteY80" fmla="*/ 1382233 h 1446028"/>
                <a:gd name="connsiteX81" fmla="*/ 4072269 w 4189227"/>
                <a:gd name="connsiteY81" fmla="*/ 1403498 h 1446028"/>
                <a:gd name="connsiteX82" fmla="*/ 4125432 w 4189227"/>
                <a:gd name="connsiteY82" fmla="*/ 1414130 h 1446028"/>
                <a:gd name="connsiteX83" fmla="*/ 4189227 w 4189227"/>
                <a:gd name="connsiteY83" fmla="*/ 1435395 h 1446028"/>
                <a:gd name="connsiteX0" fmla="*/ 0 w 3912781"/>
                <a:gd name="connsiteY0" fmla="*/ 1307805 h 1437202"/>
                <a:gd name="connsiteX1" fmla="*/ 31898 w 3912781"/>
                <a:gd name="connsiteY1" fmla="*/ 1286540 h 1437202"/>
                <a:gd name="connsiteX2" fmla="*/ 74428 w 3912781"/>
                <a:gd name="connsiteY2" fmla="*/ 1190847 h 1437202"/>
                <a:gd name="connsiteX3" fmla="*/ 116958 w 3912781"/>
                <a:gd name="connsiteY3" fmla="*/ 1180214 h 1437202"/>
                <a:gd name="connsiteX4" fmla="*/ 148856 w 3912781"/>
                <a:gd name="connsiteY4" fmla="*/ 1169581 h 1437202"/>
                <a:gd name="connsiteX5" fmla="*/ 244549 w 3912781"/>
                <a:gd name="connsiteY5" fmla="*/ 1180214 h 1437202"/>
                <a:gd name="connsiteX6" fmla="*/ 287079 w 3912781"/>
                <a:gd name="connsiteY6" fmla="*/ 1297172 h 1437202"/>
                <a:gd name="connsiteX7" fmla="*/ 425302 w 3912781"/>
                <a:gd name="connsiteY7" fmla="*/ 1371600 h 1437202"/>
                <a:gd name="connsiteX8" fmla="*/ 446568 w 3912781"/>
                <a:gd name="connsiteY8" fmla="*/ 1392865 h 1437202"/>
                <a:gd name="connsiteX9" fmla="*/ 510363 w 3912781"/>
                <a:gd name="connsiteY9" fmla="*/ 1414130 h 1437202"/>
                <a:gd name="connsiteX10" fmla="*/ 574158 w 3912781"/>
                <a:gd name="connsiteY10" fmla="*/ 1403498 h 1437202"/>
                <a:gd name="connsiteX11" fmla="*/ 659219 w 3912781"/>
                <a:gd name="connsiteY11" fmla="*/ 1307805 h 1437202"/>
                <a:gd name="connsiteX12" fmla="*/ 701749 w 3912781"/>
                <a:gd name="connsiteY12" fmla="*/ 1275907 h 1437202"/>
                <a:gd name="connsiteX13" fmla="*/ 765544 w 3912781"/>
                <a:gd name="connsiteY13" fmla="*/ 1212112 h 1437202"/>
                <a:gd name="connsiteX14" fmla="*/ 818707 w 3912781"/>
                <a:gd name="connsiteY14" fmla="*/ 1127051 h 1437202"/>
                <a:gd name="connsiteX15" fmla="*/ 839972 w 3912781"/>
                <a:gd name="connsiteY15" fmla="*/ 1095154 h 1437202"/>
                <a:gd name="connsiteX16" fmla="*/ 871870 w 3912781"/>
                <a:gd name="connsiteY16" fmla="*/ 1063256 h 1437202"/>
                <a:gd name="connsiteX17" fmla="*/ 914400 w 3912781"/>
                <a:gd name="connsiteY17" fmla="*/ 1010093 h 1437202"/>
                <a:gd name="connsiteX18" fmla="*/ 956930 w 3912781"/>
                <a:gd name="connsiteY18" fmla="*/ 978195 h 1437202"/>
                <a:gd name="connsiteX19" fmla="*/ 1095154 w 3912781"/>
                <a:gd name="connsiteY19" fmla="*/ 765544 h 1437202"/>
                <a:gd name="connsiteX20" fmla="*/ 1158949 w 3912781"/>
                <a:gd name="connsiteY20" fmla="*/ 659219 h 1437202"/>
                <a:gd name="connsiteX21" fmla="*/ 1222744 w 3912781"/>
                <a:gd name="connsiteY21" fmla="*/ 510363 h 1437202"/>
                <a:gd name="connsiteX22" fmla="*/ 1244009 w 3912781"/>
                <a:gd name="connsiteY22" fmla="*/ 414670 h 1437202"/>
                <a:gd name="connsiteX23" fmla="*/ 1329070 w 3912781"/>
                <a:gd name="connsiteY23" fmla="*/ 350875 h 1437202"/>
                <a:gd name="connsiteX24" fmla="*/ 1414130 w 3912781"/>
                <a:gd name="connsiteY24" fmla="*/ 276447 h 1437202"/>
                <a:gd name="connsiteX25" fmla="*/ 1446028 w 3912781"/>
                <a:gd name="connsiteY25" fmla="*/ 265814 h 1437202"/>
                <a:gd name="connsiteX26" fmla="*/ 1531088 w 3912781"/>
                <a:gd name="connsiteY26" fmla="*/ 223284 h 1437202"/>
                <a:gd name="connsiteX27" fmla="*/ 1605516 w 3912781"/>
                <a:gd name="connsiteY27" fmla="*/ 148856 h 1437202"/>
                <a:gd name="connsiteX28" fmla="*/ 1637414 w 3912781"/>
                <a:gd name="connsiteY28" fmla="*/ 127591 h 1437202"/>
                <a:gd name="connsiteX29" fmla="*/ 1701209 w 3912781"/>
                <a:gd name="connsiteY29" fmla="*/ 85061 h 1437202"/>
                <a:gd name="connsiteX30" fmla="*/ 1786270 w 3912781"/>
                <a:gd name="connsiteY30" fmla="*/ 10633 h 1437202"/>
                <a:gd name="connsiteX31" fmla="*/ 1818168 w 3912781"/>
                <a:gd name="connsiteY31" fmla="*/ 0 h 1437202"/>
                <a:gd name="connsiteX32" fmla="*/ 1860698 w 3912781"/>
                <a:gd name="connsiteY32" fmla="*/ 10633 h 1437202"/>
                <a:gd name="connsiteX33" fmla="*/ 1892595 w 3912781"/>
                <a:gd name="connsiteY33" fmla="*/ 74428 h 1437202"/>
                <a:gd name="connsiteX34" fmla="*/ 1850065 w 3912781"/>
                <a:gd name="connsiteY34" fmla="*/ 138223 h 1437202"/>
                <a:gd name="connsiteX35" fmla="*/ 1860698 w 3912781"/>
                <a:gd name="connsiteY35" fmla="*/ 170121 h 1437202"/>
                <a:gd name="connsiteX36" fmla="*/ 1871330 w 3912781"/>
                <a:gd name="connsiteY36" fmla="*/ 223284 h 1437202"/>
                <a:gd name="connsiteX37" fmla="*/ 1935126 w 3912781"/>
                <a:gd name="connsiteY37" fmla="*/ 287079 h 1437202"/>
                <a:gd name="connsiteX38" fmla="*/ 1967023 w 3912781"/>
                <a:gd name="connsiteY38" fmla="*/ 297712 h 1437202"/>
                <a:gd name="connsiteX39" fmla="*/ 1998921 w 3912781"/>
                <a:gd name="connsiteY39" fmla="*/ 329609 h 1437202"/>
                <a:gd name="connsiteX40" fmla="*/ 2030819 w 3912781"/>
                <a:gd name="connsiteY40" fmla="*/ 340242 h 1437202"/>
                <a:gd name="connsiteX41" fmla="*/ 2052084 w 3912781"/>
                <a:gd name="connsiteY41" fmla="*/ 382772 h 1437202"/>
                <a:gd name="connsiteX42" fmla="*/ 2083981 w 3912781"/>
                <a:gd name="connsiteY42" fmla="*/ 414670 h 1437202"/>
                <a:gd name="connsiteX43" fmla="*/ 2115879 w 3912781"/>
                <a:gd name="connsiteY43" fmla="*/ 531628 h 1437202"/>
                <a:gd name="connsiteX44" fmla="*/ 2158409 w 3912781"/>
                <a:gd name="connsiteY44" fmla="*/ 606056 h 1437202"/>
                <a:gd name="connsiteX45" fmla="*/ 2200940 w 3912781"/>
                <a:gd name="connsiteY45" fmla="*/ 616688 h 1437202"/>
                <a:gd name="connsiteX46" fmla="*/ 2232837 w 3912781"/>
                <a:gd name="connsiteY46" fmla="*/ 637954 h 1437202"/>
                <a:gd name="connsiteX47" fmla="*/ 2264735 w 3912781"/>
                <a:gd name="connsiteY47" fmla="*/ 648586 h 1437202"/>
                <a:gd name="connsiteX48" fmla="*/ 2275368 w 3912781"/>
                <a:gd name="connsiteY48" fmla="*/ 680484 h 1437202"/>
                <a:gd name="connsiteX49" fmla="*/ 2296633 w 3912781"/>
                <a:gd name="connsiteY49" fmla="*/ 712381 h 1437202"/>
                <a:gd name="connsiteX50" fmla="*/ 2307265 w 3912781"/>
                <a:gd name="connsiteY50" fmla="*/ 882502 h 1437202"/>
                <a:gd name="connsiteX51" fmla="*/ 2328530 w 3912781"/>
                <a:gd name="connsiteY51" fmla="*/ 914400 h 1437202"/>
                <a:gd name="connsiteX52" fmla="*/ 2392326 w 3912781"/>
                <a:gd name="connsiteY52" fmla="*/ 978195 h 1437202"/>
                <a:gd name="connsiteX53" fmla="*/ 2456121 w 3912781"/>
                <a:gd name="connsiteY53" fmla="*/ 1052623 h 1437202"/>
                <a:gd name="connsiteX54" fmla="*/ 2477386 w 3912781"/>
                <a:gd name="connsiteY54" fmla="*/ 1137684 h 1437202"/>
                <a:gd name="connsiteX55" fmla="*/ 2488019 w 3912781"/>
                <a:gd name="connsiteY55" fmla="*/ 1180214 h 1437202"/>
                <a:gd name="connsiteX56" fmla="*/ 2551814 w 3912781"/>
                <a:gd name="connsiteY56" fmla="*/ 1233377 h 1437202"/>
                <a:gd name="connsiteX57" fmla="*/ 2583712 w 3912781"/>
                <a:gd name="connsiteY57" fmla="*/ 1244009 h 1437202"/>
                <a:gd name="connsiteX58" fmla="*/ 2626242 w 3912781"/>
                <a:gd name="connsiteY58" fmla="*/ 1265275 h 1437202"/>
                <a:gd name="connsiteX59" fmla="*/ 2711302 w 3912781"/>
                <a:gd name="connsiteY59" fmla="*/ 1307805 h 1437202"/>
                <a:gd name="connsiteX60" fmla="*/ 2753833 w 3912781"/>
                <a:gd name="connsiteY60" fmla="*/ 1360968 h 1437202"/>
                <a:gd name="connsiteX61" fmla="*/ 2764465 w 3912781"/>
                <a:gd name="connsiteY61" fmla="*/ 1392865 h 1437202"/>
                <a:gd name="connsiteX62" fmla="*/ 2828261 w 3912781"/>
                <a:gd name="connsiteY62" fmla="*/ 1414130 h 1437202"/>
                <a:gd name="connsiteX63" fmla="*/ 2860158 w 3912781"/>
                <a:gd name="connsiteY63" fmla="*/ 1435395 h 1437202"/>
                <a:gd name="connsiteX64" fmla="*/ 2923954 w 3912781"/>
                <a:gd name="connsiteY64" fmla="*/ 1382233 h 1437202"/>
                <a:gd name="connsiteX65" fmla="*/ 2945219 w 3912781"/>
                <a:gd name="connsiteY65" fmla="*/ 1339702 h 1437202"/>
                <a:gd name="connsiteX66" fmla="*/ 3009014 w 3912781"/>
                <a:gd name="connsiteY66" fmla="*/ 1297172 h 1437202"/>
                <a:gd name="connsiteX67" fmla="*/ 3072809 w 3912781"/>
                <a:gd name="connsiteY67" fmla="*/ 1265275 h 1437202"/>
                <a:gd name="connsiteX68" fmla="*/ 3094074 w 3912781"/>
                <a:gd name="connsiteY68" fmla="*/ 1244009 h 1437202"/>
                <a:gd name="connsiteX69" fmla="*/ 3157870 w 3912781"/>
                <a:gd name="connsiteY69" fmla="*/ 1201479 h 1437202"/>
                <a:gd name="connsiteX70" fmla="*/ 3200400 w 3912781"/>
                <a:gd name="connsiteY70" fmla="*/ 1137684 h 1437202"/>
                <a:gd name="connsiteX71" fmla="*/ 3232298 w 3912781"/>
                <a:gd name="connsiteY71" fmla="*/ 1095154 h 1437202"/>
                <a:gd name="connsiteX72" fmla="*/ 3296093 w 3912781"/>
                <a:gd name="connsiteY72" fmla="*/ 1073888 h 1437202"/>
                <a:gd name="connsiteX73" fmla="*/ 3381154 w 3912781"/>
                <a:gd name="connsiteY73" fmla="*/ 1116419 h 1437202"/>
                <a:gd name="connsiteX74" fmla="*/ 3434316 w 3912781"/>
                <a:gd name="connsiteY74" fmla="*/ 1222744 h 1437202"/>
                <a:gd name="connsiteX75" fmla="*/ 3476847 w 3912781"/>
                <a:gd name="connsiteY75" fmla="*/ 1233377 h 1437202"/>
                <a:gd name="connsiteX76" fmla="*/ 3540642 w 3912781"/>
                <a:gd name="connsiteY76" fmla="*/ 1254642 h 1437202"/>
                <a:gd name="connsiteX77" fmla="*/ 3551274 w 3912781"/>
                <a:gd name="connsiteY77" fmla="*/ 1286540 h 1437202"/>
                <a:gd name="connsiteX78" fmla="*/ 3551274 w 3912781"/>
                <a:gd name="connsiteY78" fmla="*/ 1360968 h 1437202"/>
                <a:gd name="connsiteX79" fmla="*/ 3572540 w 3912781"/>
                <a:gd name="connsiteY79" fmla="*/ 1382233 h 1437202"/>
                <a:gd name="connsiteX80" fmla="*/ 3795823 w 3912781"/>
                <a:gd name="connsiteY80" fmla="*/ 1403498 h 1437202"/>
                <a:gd name="connsiteX81" fmla="*/ 3848986 w 3912781"/>
                <a:gd name="connsiteY81" fmla="*/ 1414130 h 1437202"/>
                <a:gd name="connsiteX82" fmla="*/ 3912781 w 3912781"/>
                <a:gd name="connsiteY82" fmla="*/ 1435395 h 1437202"/>
                <a:gd name="connsiteX0" fmla="*/ 0 w 3912781"/>
                <a:gd name="connsiteY0" fmla="*/ 1307805 h 1437202"/>
                <a:gd name="connsiteX1" fmla="*/ 74428 w 3912781"/>
                <a:gd name="connsiteY1" fmla="*/ 1190847 h 1437202"/>
                <a:gd name="connsiteX2" fmla="*/ 116958 w 3912781"/>
                <a:gd name="connsiteY2" fmla="*/ 1180214 h 1437202"/>
                <a:gd name="connsiteX3" fmla="*/ 148856 w 3912781"/>
                <a:gd name="connsiteY3" fmla="*/ 1169581 h 1437202"/>
                <a:gd name="connsiteX4" fmla="*/ 244549 w 3912781"/>
                <a:gd name="connsiteY4" fmla="*/ 1180214 h 1437202"/>
                <a:gd name="connsiteX5" fmla="*/ 287079 w 3912781"/>
                <a:gd name="connsiteY5" fmla="*/ 1297172 h 1437202"/>
                <a:gd name="connsiteX6" fmla="*/ 425302 w 3912781"/>
                <a:gd name="connsiteY6" fmla="*/ 1371600 h 1437202"/>
                <a:gd name="connsiteX7" fmla="*/ 446568 w 3912781"/>
                <a:gd name="connsiteY7" fmla="*/ 1392865 h 1437202"/>
                <a:gd name="connsiteX8" fmla="*/ 510363 w 3912781"/>
                <a:gd name="connsiteY8" fmla="*/ 1414130 h 1437202"/>
                <a:gd name="connsiteX9" fmla="*/ 574158 w 3912781"/>
                <a:gd name="connsiteY9" fmla="*/ 1403498 h 1437202"/>
                <a:gd name="connsiteX10" fmla="*/ 659219 w 3912781"/>
                <a:gd name="connsiteY10" fmla="*/ 1307805 h 1437202"/>
                <a:gd name="connsiteX11" fmla="*/ 701749 w 3912781"/>
                <a:gd name="connsiteY11" fmla="*/ 1275907 h 1437202"/>
                <a:gd name="connsiteX12" fmla="*/ 765544 w 3912781"/>
                <a:gd name="connsiteY12" fmla="*/ 1212112 h 1437202"/>
                <a:gd name="connsiteX13" fmla="*/ 818707 w 3912781"/>
                <a:gd name="connsiteY13" fmla="*/ 1127051 h 1437202"/>
                <a:gd name="connsiteX14" fmla="*/ 839972 w 3912781"/>
                <a:gd name="connsiteY14" fmla="*/ 1095154 h 1437202"/>
                <a:gd name="connsiteX15" fmla="*/ 871870 w 3912781"/>
                <a:gd name="connsiteY15" fmla="*/ 1063256 h 1437202"/>
                <a:gd name="connsiteX16" fmla="*/ 914400 w 3912781"/>
                <a:gd name="connsiteY16" fmla="*/ 1010093 h 1437202"/>
                <a:gd name="connsiteX17" fmla="*/ 956930 w 3912781"/>
                <a:gd name="connsiteY17" fmla="*/ 978195 h 1437202"/>
                <a:gd name="connsiteX18" fmla="*/ 1095154 w 3912781"/>
                <a:gd name="connsiteY18" fmla="*/ 765544 h 1437202"/>
                <a:gd name="connsiteX19" fmla="*/ 1158949 w 3912781"/>
                <a:gd name="connsiteY19" fmla="*/ 659219 h 1437202"/>
                <a:gd name="connsiteX20" fmla="*/ 1222744 w 3912781"/>
                <a:gd name="connsiteY20" fmla="*/ 510363 h 1437202"/>
                <a:gd name="connsiteX21" fmla="*/ 1244009 w 3912781"/>
                <a:gd name="connsiteY21" fmla="*/ 414670 h 1437202"/>
                <a:gd name="connsiteX22" fmla="*/ 1329070 w 3912781"/>
                <a:gd name="connsiteY22" fmla="*/ 350875 h 1437202"/>
                <a:gd name="connsiteX23" fmla="*/ 1414130 w 3912781"/>
                <a:gd name="connsiteY23" fmla="*/ 276447 h 1437202"/>
                <a:gd name="connsiteX24" fmla="*/ 1446028 w 3912781"/>
                <a:gd name="connsiteY24" fmla="*/ 265814 h 1437202"/>
                <a:gd name="connsiteX25" fmla="*/ 1531088 w 3912781"/>
                <a:gd name="connsiteY25" fmla="*/ 223284 h 1437202"/>
                <a:gd name="connsiteX26" fmla="*/ 1605516 w 3912781"/>
                <a:gd name="connsiteY26" fmla="*/ 148856 h 1437202"/>
                <a:gd name="connsiteX27" fmla="*/ 1637414 w 3912781"/>
                <a:gd name="connsiteY27" fmla="*/ 127591 h 1437202"/>
                <a:gd name="connsiteX28" fmla="*/ 1701209 w 3912781"/>
                <a:gd name="connsiteY28" fmla="*/ 85061 h 1437202"/>
                <a:gd name="connsiteX29" fmla="*/ 1786270 w 3912781"/>
                <a:gd name="connsiteY29" fmla="*/ 10633 h 1437202"/>
                <a:gd name="connsiteX30" fmla="*/ 1818168 w 3912781"/>
                <a:gd name="connsiteY30" fmla="*/ 0 h 1437202"/>
                <a:gd name="connsiteX31" fmla="*/ 1860698 w 3912781"/>
                <a:gd name="connsiteY31" fmla="*/ 10633 h 1437202"/>
                <a:gd name="connsiteX32" fmla="*/ 1892595 w 3912781"/>
                <a:gd name="connsiteY32" fmla="*/ 74428 h 1437202"/>
                <a:gd name="connsiteX33" fmla="*/ 1850065 w 3912781"/>
                <a:gd name="connsiteY33" fmla="*/ 138223 h 1437202"/>
                <a:gd name="connsiteX34" fmla="*/ 1860698 w 3912781"/>
                <a:gd name="connsiteY34" fmla="*/ 170121 h 1437202"/>
                <a:gd name="connsiteX35" fmla="*/ 1871330 w 3912781"/>
                <a:gd name="connsiteY35" fmla="*/ 223284 h 1437202"/>
                <a:gd name="connsiteX36" fmla="*/ 1935126 w 3912781"/>
                <a:gd name="connsiteY36" fmla="*/ 287079 h 1437202"/>
                <a:gd name="connsiteX37" fmla="*/ 1967023 w 3912781"/>
                <a:gd name="connsiteY37" fmla="*/ 297712 h 1437202"/>
                <a:gd name="connsiteX38" fmla="*/ 1998921 w 3912781"/>
                <a:gd name="connsiteY38" fmla="*/ 329609 h 1437202"/>
                <a:gd name="connsiteX39" fmla="*/ 2030819 w 3912781"/>
                <a:gd name="connsiteY39" fmla="*/ 340242 h 1437202"/>
                <a:gd name="connsiteX40" fmla="*/ 2052084 w 3912781"/>
                <a:gd name="connsiteY40" fmla="*/ 382772 h 1437202"/>
                <a:gd name="connsiteX41" fmla="*/ 2083981 w 3912781"/>
                <a:gd name="connsiteY41" fmla="*/ 414670 h 1437202"/>
                <a:gd name="connsiteX42" fmla="*/ 2115879 w 3912781"/>
                <a:gd name="connsiteY42" fmla="*/ 531628 h 1437202"/>
                <a:gd name="connsiteX43" fmla="*/ 2158409 w 3912781"/>
                <a:gd name="connsiteY43" fmla="*/ 606056 h 1437202"/>
                <a:gd name="connsiteX44" fmla="*/ 2200940 w 3912781"/>
                <a:gd name="connsiteY44" fmla="*/ 616688 h 1437202"/>
                <a:gd name="connsiteX45" fmla="*/ 2232837 w 3912781"/>
                <a:gd name="connsiteY45" fmla="*/ 637954 h 1437202"/>
                <a:gd name="connsiteX46" fmla="*/ 2264735 w 3912781"/>
                <a:gd name="connsiteY46" fmla="*/ 648586 h 1437202"/>
                <a:gd name="connsiteX47" fmla="*/ 2275368 w 3912781"/>
                <a:gd name="connsiteY47" fmla="*/ 680484 h 1437202"/>
                <a:gd name="connsiteX48" fmla="*/ 2296633 w 3912781"/>
                <a:gd name="connsiteY48" fmla="*/ 712381 h 1437202"/>
                <a:gd name="connsiteX49" fmla="*/ 2307265 w 3912781"/>
                <a:gd name="connsiteY49" fmla="*/ 882502 h 1437202"/>
                <a:gd name="connsiteX50" fmla="*/ 2328530 w 3912781"/>
                <a:gd name="connsiteY50" fmla="*/ 914400 h 1437202"/>
                <a:gd name="connsiteX51" fmla="*/ 2392326 w 3912781"/>
                <a:gd name="connsiteY51" fmla="*/ 978195 h 1437202"/>
                <a:gd name="connsiteX52" fmla="*/ 2456121 w 3912781"/>
                <a:gd name="connsiteY52" fmla="*/ 1052623 h 1437202"/>
                <a:gd name="connsiteX53" fmla="*/ 2477386 w 3912781"/>
                <a:gd name="connsiteY53" fmla="*/ 1137684 h 1437202"/>
                <a:gd name="connsiteX54" fmla="*/ 2488019 w 3912781"/>
                <a:gd name="connsiteY54" fmla="*/ 1180214 h 1437202"/>
                <a:gd name="connsiteX55" fmla="*/ 2551814 w 3912781"/>
                <a:gd name="connsiteY55" fmla="*/ 1233377 h 1437202"/>
                <a:gd name="connsiteX56" fmla="*/ 2583712 w 3912781"/>
                <a:gd name="connsiteY56" fmla="*/ 1244009 h 1437202"/>
                <a:gd name="connsiteX57" fmla="*/ 2626242 w 3912781"/>
                <a:gd name="connsiteY57" fmla="*/ 1265275 h 1437202"/>
                <a:gd name="connsiteX58" fmla="*/ 2711302 w 3912781"/>
                <a:gd name="connsiteY58" fmla="*/ 1307805 h 1437202"/>
                <a:gd name="connsiteX59" fmla="*/ 2753833 w 3912781"/>
                <a:gd name="connsiteY59" fmla="*/ 1360968 h 1437202"/>
                <a:gd name="connsiteX60" fmla="*/ 2764465 w 3912781"/>
                <a:gd name="connsiteY60" fmla="*/ 1392865 h 1437202"/>
                <a:gd name="connsiteX61" fmla="*/ 2828261 w 3912781"/>
                <a:gd name="connsiteY61" fmla="*/ 1414130 h 1437202"/>
                <a:gd name="connsiteX62" fmla="*/ 2860158 w 3912781"/>
                <a:gd name="connsiteY62" fmla="*/ 1435395 h 1437202"/>
                <a:gd name="connsiteX63" fmla="*/ 2923954 w 3912781"/>
                <a:gd name="connsiteY63" fmla="*/ 1382233 h 1437202"/>
                <a:gd name="connsiteX64" fmla="*/ 2945219 w 3912781"/>
                <a:gd name="connsiteY64" fmla="*/ 1339702 h 1437202"/>
                <a:gd name="connsiteX65" fmla="*/ 3009014 w 3912781"/>
                <a:gd name="connsiteY65" fmla="*/ 1297172 h 1437202"/>
                <a:gd name="connsiteX66" fmla="*/ 3072809 w 3912781"/>
                <a:gd name="connsiteY66" fmla="*/ 1265275 h 1437202"/>
                <a:gd name="connsiteX67" fmla="*/ 3094074 w 3912781"/>
                <a:gd name="connsiteY67" fmla="*/ 1244009 h 1437202"/>
                <a:gd name="connsiteX68" fmla="*/ 3157870 w 3912781"/>
                <a:gd name="connsiteY68" fmla="*/ 1201479 h 1437202"/>
                <a:gd name="connsiteX69" fmla="*/ 3200400 w 3912781"/>
                <a:gd name="connsiteY69" fmla="*/ 1137684 h 1437202"/>
                <a:gd name="connsiteX70" fmla="*/ 3232298 w 3912781"/>
                <a:gd name="connsiteY70" fmla="*/ 1095154 h 1437202"/>
                <a:gd name="connsiteX71" fmla="*/ 3296093 w 3912781"/>
                <a:gd name="connsiteY71" fmla="*/ 1073888 h 1437202"/>
                <a:gd name="connsiteX72" fmla="*/ 3381154 w 3912781"/>
                <a:gd name="connsiteY72" fmla="*/ 1116419 h 1437202"/>
                <a:gd name="connsiteX73" fmla="*/ 3434316 w 3912781"/>
                <a:gd name="connsiteY73" fmla="*/ 1222744 h 1437202"/>
                <a:gd name="connsiteX74" fmla="*/ 3476847 w 3912781"/>
                <a:gd name="connsiteY74" fmla="*/ 1233377 h 1437202"/>
                <a:gd name="connsiteX75" fmla="*/ 3540642 w 3912781"/>
                <a:gd name="connsiteY75" fmla="*/ 1254642 h 1437202"/>
                <a:gd name="connsiteX76" fmla="*/ 3551274 w 3912781"/>
                <a:gd name="connsiteY76" fmla="*/ 1286540 h 1437202"/>
                <a:gd name="connsiteX77" fmla="*/ 3551274 w 3912781"/>
                <a:gd name="connsiteY77" fmla="*/ 1360968 h 1437202"/>
                <a:gd name="connsiteX78" fmla="*/ 3572540 w 3912781"/>
                <a:gd name="connsiteY78" fmla="*/ 1382233 h 1437202"/>
                <a:gd name="connsiteX79" fmla="*/ 3795823 w 3912781"/>
                <a:gd name="connsiteY79" fmla="*/ 1403498 h 1437202"/>
                <a:gd name="connsiteX80" fmla="*/ 3848986 w 3912781"/>
                <a:gd name="connsiteY80" fmla="*/ 1414130 h 1437202"/>
                <a:gd name="connsiteX81" fmla="*/ 3912781 w 3912781"/>
                <a:gd name="connsiteY81" fmla="*/ 1435395 h 1437202"/>
                <a:gd name="connsiteX0" fmla="*/ 0 w 3912781"/>
                <a:gd name="connsiteY0" fmla="*/ 1307805 h 1437202"/>
                <a:gd name="connsiteX1" fmla="*/ 74428 w 3912781"/>
                <a:gd name="connsiteY1" fmla="*/ 1190847 h 1437202"/>
                <a:gd name="connsiteX2" fmla="*/ 116958 w 3912781"/>
                <a:gd name="connsiteY2" fmla="*/ 1180214 h 1437202"/>
                <a:gd name="connsiteX3" fmla="*/ 244549 w 3912781"/>
                <a:gd name="connsiteY3" fmla="*/ 1180214 h 1437202"/>
                <a:gd name="connsiteX4" fmla="*/ 287079 w 3912781"/>
                <a:gd name="connsiteY4" fmla="*/ 1297172 h 1437202"/>
                <a:gd name="connsiteX5" fmla="*/ 425302 w 3912781"/>
                <a:gd name="connsiteY5" fmla="*/ 1371600 h 1437202"/>
                <a:gd name="connsiteX6" fmla="*/ 446568 w 3912781"/>
                <a:gd name="connsiteY6" fmla="*/ 1392865 h 1437202"/>
                <a:gd name="connsiteX7" fmla="*/ 510363 w 3912781"/>
                <a:gd name="connsiteY7" fmla="*/ 1414130 h 1437202"/>
                <a:gd name="connsiteX8" fmla="*/ 574158 w 3912781"/>
                <a:gd name="connsiteY8" fmla="*/ 1403498 h 1437202"/>
                <a:gd name="connsiteX9" fmla="*/ 659219 w 3912781"/>
                <a:gd name="connsiteY9" fmla="*/ 1307805 h 1437202"/>
                <a:gd name="connsiteX10" fmla="*/ 701749 w 3912781"/>
                <a:gd name="connsiteY10" fmla="*/ 1275907 h 1437202"/>
                <a:gd name="connsiteX11" fmla="*/ 765544 w 3912781"/>
                <a:gd name="connsiteY11" fmla="*/ 1212112 h 1437202"/>
                <a:gd name="connsiteX12" fmla="*/ 818707 w 3912781"/>
                <a:gd name="connsiteY12" fmla="*/ 1127051 h 1437202"/>
                <a:gd name="connsiteX13" fmla="*/ 839972 w 3912781"/>
                <a:gd name="connsiteY13" fmla="*/ 1095154 h 1437202"/>
                <a:gd name="connsiteX14" fmla="*/ 871870 w 3912781"/>
                <a:gd name="connsiteY14" fmla="*/ 1063256 h 1437202"/>
                <a:gd name="connsiteX15" fmla="*/ 914400 w 3912781"/>
                <a:gd name="connsiteY15" fmla="*/ 1010093 h 1437202"/>
                <a:gd name="connsiteX16" fmla="*/ 956930 w 3912781"/>
                <a:gd name="connsiteY16" fmla="*/ 978195 h 1437202"/>
                <a:gd name="connsiteX17" fmla="*/ 1095154 w 3912781"/>
                <a:gd name="connsiteY17" fmla="*/ 765544 h 1437202"/>
                <a:gd name="connsiteX18" fmla="*/ 1158949 w 3912781"/>
                <a:gd name="connsiteY18" fmla="*/ 659219 h 1437202"/>
                <a:gd name="connsiteX19" fmla="*/ 1222744 w 3912781"/>
                <a:gd name="connsiteY19" fmla="*/ 510363 h 1437202"/>
                <a:gd name="connsiteX20" fmla="*/ 1244009 w 3912781"/>
                <a:gd name="connsiteY20" fmla="*/ 414670 h 1437202"/>
                <a:gd name="connsiteX21" fmla="*/ 1329070 w 3912781"/>
                <a:gd name="connsiteY21" fmla="*/ 350875 h 1437202"/>
                <a:gd name="connsiteX22" fmla="*/ 1414130 w 3912781"/>
                <a:gd name="connsiteY22" fmla="*/ 276447 h 1437202"/>
                <a:gd name="connsiteX23" fmla="*/ 1446028 w 3912781"/>
                <a:gd name="connsiteY23" fmla="*/ 265814 h 1437202"/>
                <a:gd name="connsiteX24" fmla="*/ 1531088 w 3912781"/>
                <a:gd name="connsiteY24" fmla="*/ 223284 h 1437202"/>
                <a:gd name="connsiteX25" fmla="*/ 1605516 w 3912781"/>
                <a:gd name="connsiteY25" fmla="*/ 148856 h 1437202"/>
                <a:gd name="connsiteX26" fmla="*/ 1637414 w 3912781"/>
                <a:gd name="connsiteY26" fmla="*/ 127591 h 1437202"/>
                <a:gd name="connsiteX27" fmla="*/ 1701209 w 3912781"/>
                <a:gd name="connsiteY27" fmla="*/ 85061 h 1437202"/>
                <a:gd name="connsiteX28" fmla="*/ 1786270 w 3912781"/>
                <a:gd name="connsiteY28" fmla="*/ 10633 h 1437202"/>
                <a:gd name="connsiteX29" fmla="*/ 1818168 w 3912781"/>
                <a:gd name="connsiteY29" fmla="*/ 0 h 1437202"/>
                <a:gd name="connsiteX30" fmla="*/ 1860698 w 3912781"/>
                <a:gd name="connsiteY30" fmla="*/ 10633 h 1437202"/>
                <a:gd name="connsiteX31" fmla="*/ 1892595 w 3912781"/>
                <a:gd name="connsiteY31" fmla="*/ 74428 h 1437202"/>
                <a:gd name="connsiteX32" fmla="*/ 1850065 w 3912781"/>
                <a:gd name="connsiteY32" fmla="*/ 138223 h 1437202"/>
                <a:gd name="connsiteX33" fmla="*/ 1860698 w 3912781"/>
                <a:gd name="connsiteY33" fmla="*/ 170121 h 1437202"/>
                <a:gd name="connsiteX34" fmla="*/ 1871330 w 3912781"/>
                <a:gd name="connsiteY34" fmla="*/ 223284 h 1437202"/>
                <a:gd name="connsiteX35" fmla="*/ 1935126 w 3912781"/>
                <a:gd name="connsiteY35" fmla="*/ 287079 h 1437202"/>
                <a:gd name="connsiteX36" fmla="*/ 1967023 w 3912781"/>
                <a:gd name="connsiteY36" fmla="*/ 297712 h 1437202"/>
                <a:gd name="connsiteX37" fmla="*/ 1998921 w 3912781"/>
                <a:gd name="connsiteY37" fmla="*/ 329609 h 1437202"/>
                <a:gd name="connsiteX38" fmla="*/ 2030819 w 3912781"/>
                <a:gd name="connsiteY38" fmla="*/ 340242 h 1437202"/>
                <a:gd name="connsiteX39" fmla="*/ 2052084 w 3912781"/>
                <a:gd name="connsiteY39" fmla="*/ 382772 h 1437202"/>
                <a:gd name="connsiteX40" fmla="*/ 2083981 w 3912781"/>
                <a:gd name="connsiteY40" fmla="*/ 414670 h 1437202"/>
                <a:gd name="connsiteX41" fmla="*/ 2115879 w 3912781"/>
                <a:gd name="connsiteY41" fmla="*/ 531628 h 1437202"/>
                <a:gd name="connsiteX42" fmla="*/ 2158409 w 3912781"/>
                <a:gd name="connsiteY42" fmla="*/ 606056 h 1437202"/>
                <a:gd name="connsiteX43" fmla="*/ 2200940 w 3912781"/>
                <a:gd name="connsiteY43" fmla="*/ 616688 h 1437202"/>
                <a:gd name="connsiteX44" fmla="*/ 2232837 w 3912781"/>
                <a:gd name="connsiteY44" fmla="*/ 637954 h 1437202"/>
                <a:gd name="connsiteX45" fmla="*/ 2264735 w 3912781"/>
                <a:gd name="connsiteY45" fmla="*/ 648586 h 1437202"/>
                <a:gd name="connsiteX46" fmla="*/ 2275368 w 3912781"/>
                <a:gd name="connsiteY46" fmla="*/ 680484 h 1437202"/>
                <a:gd name="connsiteX47" fmla="*/ 2296633 w 3912781"/>
                <a:gd name="connsiteY47" fmla="*/ 712381 h 1437202"/>
                <a:gd name="connsiteX48" fmla="*/ 2307265 w 3912781"/>
                <a:gd name="connsiteY48" fmla="*/ 882502 h 1437202"/>
                <a:gd name="connsiteX49" fmla="*/ 2328530 w 3912781"/>
                <a:gd name="connsiteY49" fmla="*/ 914400 h 1437202"/>
                <a:gd name="connsiteX50" fmla="*/ 2392326 w 3912781"/>
                <a:gd name="connsiteY50" fmla="*/ 978195 h 1437202"/>
                <a:gd name="connsiteX51" fmla="*/ 2456121 w 3912781"/>
                <a:gd name="connsiteY51" fmla="*/ 1052623 h 1437202"/>
                <a:gd name="connsiteX52" fmla="*/ 2477386 w 3912781"/>
                <a:gd name="connsiteY52" fmla="*/ 1137684 h 1437202"/>
                <a:gd name="connsiteX53" fmla="*/ 2488019 w 3912781"/>
                <a:gd name="connsiteY53" fmla="*/ 1180214 h 1437202"/>
                <a:gd name="connsiteX54" fmla="*/ 2551814 w 3912781"/>
                <a:gd name="connsiteY54" fmla="*/ 1233377 h 1437202"/>
                <a:gd name="connsiteX55" fmla="*/ 2583712 w 3912781"/>
                <a:gd name="connsiteY55" fmla="*/ 1244009 h 1437202"/>
                <a:gd name="connsiteX56" fmla="*/ 2626242 w 3912781"/>
                <a:gd name="connsiteY56" fmla="*/ 1265275 h 1437202"/>
                <a:gd name="connsiteX57" fmla="*/ 2711302 w 3912781"/>
                <a:gd name="connsiteY57" fmla="*/ 1307805 h 1437202"/>
                <a:gd name="connsiteX58" fmla="*/ 2753833 w 3912781"/>
                <a:gd name="connsiteY58" fmla="*/ 1360968 h 1437202"/>
                <a:gd name="connsiteX59" fmla="*/ 2764465 w 3912781"/>
                <a:gd name="connsiteY59" fmla="*/ 1392865 h 1437202"/>
                <a:gd name="connsiteX60" fmla="*/ 2828261 w 3912781"/>
                <a:gd name="connsiteY60" fmla="*/ 1414130 h 1437202"/>
                <a:gd name="connsiteX61" fmla="*/ 2860158 w 3912781"/>
                <a:gd name="connsiteY61" fmla="*/ 1435395 h 1437202"/>
                <a:gd name="connsiteX62" fmla="*/ 2923954 w 3912781"/>
                <a:gd name="connsiteY62" fmla="*/ 1382233 h 1437202"/>
                <a:gd name="connsiteX63" fmla="*/ 2945219 w 3912781"/>
                <a:gd name="connsiteY63" fmla="*/ 1339702 h 1437202"/>
                <a:gd name="connsiteX64" fmla="*/ 3009014 w 3912781"/>
                <a:gd name="connsiteY64" fmla="*/ 1297172 h 1437202"/>
                <a:gd name="connsiteX65" fmla="*/ 3072809 w 3912781"/>
                <a:gd name="connsiteY65" fmla="*/ 1265275 h 1437202"/>
                <a:gd name="connsiteX66" fmla="*/ 3094074 w 3912781"/>
                <a:gd name="connsiteY66" fmla="*/ 1244009 h 1437202"/>
                <a:gd name="connsiteX67" fmla="*/ 3157870 w 3912781"/>
                <a:gd name="connsiteY67" fmla="*/ 1201479 h 1437202"/>
                <a:gd name="connsiteX68" fmla="*/ 3200400 w 3912781"/>
                <a:gd name="connsiteY68" fmla="*/ 1137684 h 1437202"/>
                <a:gd name="connsiteX69" fmla="*/ 3232298 w 3912781"/>
                <a:gd name="connsiteY69" fmla="*/ 1095154 h 1437202"/>
                <a:gd name="connsiteX70" fmla="*/ 3296093 w 3912781"/>
                <a:gd name="connsiteY70" fmla="*/ 1073888 h 1437202"/>
                <a:gd name="connsiteX71" fmla="*/ 3381154 w 3912781"/>
                <a:gd name="connsiteY71" fmla="*/ 1116419 h 1437202"/>
                <a:gd name="connsiteX72" fmla="*/ 3434316 w 3912781"/>
                <a:gd name="connsiteY72" fmla="*/ 1222744 h 1437202"/>
                <a:gd name="connsiteX73" fmla="*/ 3476847 w 3912781"/>
                <a:gd name="connsiteY73" fmla="*/ 1233377 h 1437202"/>
                <a:gd name="connsiteX74" fmla="*/ 3540642 w 3912781"/>
                <a:gd name="connsiteY74" fmla="*/ 1254642 h 1437202"/>
                <a:gd name="connsiteX75" fmla="*/ 3551274 w 3912781"/>
                <a:gd name="connsiteY75" fmla="*/ 1286540 h 1437202"/>
                <a:gd name="connsiteX76" fmla="*/ 3551274 w 3912781"/>
                <a:gd name="connsiteY76" fmla="*/ 1360968 h 1437202"/>
                <a:gd name="connsiteX77" fmla="*/ 3572540 w 3912781"/>
                <a:gd name="connsiteY77" fmla="*/ 1382233 h 1437202"/>
                <a:gd name="connsiteX78" fmla="*/ 3795823 w 3912781"/>
                <a:gd name="connsiteY78" fmla="*/ 1403498 h 1437202"/>
                <a:gd name="connsiteX79" fmla="*/ 3848986 w 3912781"/>
                <a:gd name="connsiteY79" fmla="*/ 1414130 h 1437202"/>
                <a:gd name="connsiteX80" fmla="*/ 3912781 w 3912781"/>
                <a:gd name="connsiteY80" fmla="*/ 1435395 h 1437202"/>
                <a:gd name="connsiteX0" fmla="*/ 0 w 3912781"/>
                <a:gd name="connsiteY0" fmla="*/ 1307805 h 1437202"/>
                <a:gd name="connsiteX1" fmla="*/ 74428 w 3912781"/>
                <a:gd name="connsiteY1" fmla="*/ 1190847 h 1437202"/>
                <a:gd name="connsiteX2" fmla="*/ 116958 w 3912781"/>
                <a:gd name="connsiteY2" fmla="*/ 1180214 h 1437202"/>
                <a:gd name="connsiteX3" fmla="*/ 287079 w 3912781"/>
                <a:gd name="connsiteY3" fmla="*/ 1297172 h 1437202"/>
                <a:gd name="connsiteX4" fmla="*/ 425302 w 3912781"/>
                <a:gd name="connsiteY4" fmla="*/ 1371600 h 1437202"/>
                <a:gd name="connsiteX5" fmla="*/ 446568 w 3912781"/>
                <a:gd name="connsiteY5" fmla="*/ 1392865 h 1437202"/>
                <a:gd name="connsiteX6" fmla="*/ 510363 w 3912781"/>
                <a:gd name="connsiteY6" fmla="*/ 1414130 h 1437202"/>
                <a:gd name="connsiteX7" fmla="*/ 574158 w 3912781"/>
                <a:gd name="connsiteY7" fmla="*/ 1403498 h 1437202"/>
                <a:gd name="connsiteX8" fmla="*/ 659219 w 3912781"/>
                <a:gd name="connsiteY8" fmla="*/ 1307805 h 1437202"/>
                <a:gd name="connsiteX9" fmla="*/ 701749 w 3912781"/>
                <a:gd name="connsiteY9" fmla="*/ 1275907 h 1437202"/>
                <a:gd name="connsiteX10" fmla="*/ 765544 w 3912781"/>
                <a:gd name="connsiteY10" fmla="*/ 1212112 h 1437202"/>
                <a:gd name="connsiteX11" fmla="*/ 818707 w 3912781"/>
                <a:gd name="connsiteY11" fmla="*/ 1127051 h 1437202"/>
                <a:gd name="connsiteX12" fmla="*/ 839972 w 3912781"/>
                <a:gd name="connsiteY12" fmla="*/ 1095154 h 1437202"/>
                <a:gd name="connsiteX13" fmla="*/ 871870 w 3912781"/>
                <a:gd name="connsiteY13" fmla="*/ 1063256 h 1437202"/>
                <a:gd name="connsiteX14" fmla="*/ 914400 w 3912781"/>
                <a:gd name="connsiteY14" fmla="*/ 1010093 h 1437202"/>
                <a:gd name="connsiteX15" fmla="*/ 956930 w 3912781"/>
                <a:gd name="connsiteY15" fmla="*/ 978195 h 1437202"/>
                <a:gd name="connsiteX16" fmla="*/ 1095154 w 3912781"/>
                <a:gd name="connsiteY16" fmla="*/ 765544 h 1437202"/>
                <a:gd name="connsiteX17" fmla="*/ 1158949 w 3912781"/>
                <a:gd name="connsiteY17" fmla="*/ 659219 h 1437202"/>
                <a:gd name="connsiteX18" fmla="*/ 1222744 w 3912781"/>
                <a:gd name="connsiteY18" fmla="*/ 510363 h 1437202"/>
                <a:gd name="connsiteX19" fmla="*/ 1244009 w 3912781"/>
                <a:gd name="connsiteY19" fmla="*/ 414670 h 1437202"/>
                <a:gd name="connsiteX20" fmla="*/ 1329070 w 3912781"/>
                <a:gd name="connsiteY20" fmla="*/ 350875 h 1437202"/>
                <a:gd name="connsiteX21" fmla="*/ 1414130 w 3912781"/>
                <a:gd name="connsiteY21" fmla="*/ 276447 h 1437202"/>
                <a:gd name="connsiteX22" fmla="*/ 1446028 w 3912781"/>
                <a:gd name="connsiteY22" fmla="*/ 265814 h 1437202"/>
                <a:gd name="connsiteX23" fmla="*/ 1531088 w 3912781"/>
                <a:gd name="connsiteY23" fmla="*/ 223284 h 1437202"/>
                <a:gd name="connsiteX24" fmla="*/ 1605516 w 3912781"/>
                <a:gd name="connsiteY24" fmla="*/ 148856 h 1437202"/>
                <a:gd name="connsiteX25" fmla="*/ 1637414 w 3912781"/>
                <a:gd name="connsiteY25" fmla="*/ 127591 h 1437202"/>
                <a:gd name="connsiteX26" fmla="*/ 1701209 w 3912781"/>
                <a:gd name="connsiteY26" fmla="*/ 85061 h 1437202"/>
                <a:gd name="connsiteX27" fmla="*/ 1786270 w 3912781"/>
                <a:gd name="connsiteY27" fmla="*/ 10633 h 1437202"/>
                <a:gd name="connsiteX28" fmla="*/ 1818168 w 3912781"/>
                <a:gd name="connsiteY28" fmla="*/ 0 h 1437202"/>
                <a:gd name="connsiteX29" fmla="*/ 1860698 w 3912781"/>
                <a:gd name="connsiteY29" fmla="*/ 10633 h 1437202"/>
                <a:gd name="connsiteX30" fmla="*/ 1892595 w 3912781"/>
                <a:gd name="connsiteY30" fmla="*/ 74428 h 1437202"/>
                <a:gd name="connsiteX31" fmla="*/ 1850065 w 3912781"/>
                <a:gd name="connsiteY31" fmla="*/ 138223 h 1437202"/>
                <a:gd name="connsiteX32" fmla="*/ 1860698 w 3912781"/>
                <a:gd name="connsiteY32" fmla="*/ 170121 h 1437202"/>
                <a:gd name="connsiteX33" fmla="*/ 1871330 w 3912781"/>
                <a:gd name="connsiteY33" fmla="*/ 223284 h 1437202"/>
                <a:gd name="connsiteX34" fmla="*/ 1935126 w 3912781"/>
                <a:gd name="connsiteY34" fmla="*/ 287079 h 1437202"/>
                <a:gd name="connsiteX35" fmla="*/ 1967023 w 3912781"/>
                <a:gd name="connsiteY35" fmla="*/ 297712 h 1437202"/>
                <a:gd name="connsiteX36" fmla="*/ 1998921 w 3912781"/>
                <a:gd name="connsiteY36" fmla="*/ 329609 h 1437202"/>
                <a:gd name="connsiteX37" fmla="*/ 2030819 w 3912781"/>
                <a:gd name="connsiteY37" fmla="*/ 340242 h 1437202"/>
                <a:gd name="connsiteX38" fmla="*/ 2052084 w 3912781"/>
                <a:gd name="connsiteY38" fmla="*/ 382772 h 1437202"/>
                <a:gd name="connsiteX39" fmla="*/ 2083981 w 3912781"/>
                <a:gd name="connsiteY39" fmla="*/ 414670 h 1437202"/>
                <a:gd name="connsiteX40" fmla="*/ 2115879 w 3912781"/>
                <a:gd name="connsiteY40" fmla="*/ 531628 h 1437202"/>
                <a:gd name="connsiteX41" fmla="*/ 2158409 w 3912781"/>
                <a:gd name="connsiteY41" fmla="*/ 606056 h 1437202"/>
                <a:gd name="connsiteX42" fmla="*/ 2200940 w 3912781"/>
                <a:gd name="connsiteY42" fmla="*/ 616688 h 1437202"/>
                <a:gd name="connsiteX43" fmla="*/ 2232837 w 3912781"/>
                <a:gd name="connsiteY43" fmla="*/ 637954 h 1437202"/>
                <a:gd name="connsiteX44" fmla="*/ 2264735 w 3912781"/>
                <a:gd name="connsiteY44" fmla="*/ 648586 h 1437202"/>
                <a:gd name="connsiteX45" fmla="*/ 2275368 w 3912781"/>
                <a:gd name="connsiteY45" fmla="*/ 680484 h 1437202"/>
                <a:gd name="connsiteX46" fmla="*/ 2296633 w 3912781"/>
                <a:gd name="connsiteY46" fmla="*/ 712381 h 1437202"/>
                <a:gd name="connsiteX47" fmla="*/ 2307265 w 3912781"/>
                <a:gd name="connsiteY47" fmla="*/ 882502 h 1437202"/>
                <a:gd name="connsiteX48" fmla="*/ 2328530 w 3912781"/>
                <a:gd name="connsiteY48" fmla="*/ 914400 h 1437202"/>
                <a:gd name="connsiteX49" fmla="*/ 2392326 w 3912781"/>
                <a:gd name="connsiteY49" fmla="*/ 978195 h 1437202"/>
                <a:gd name="connsiteX50" fmla="*/ 2456121 w 3912781"/>
                <a:gd name="connsiteY50" fmla="*/ 1052623 h 1437202"/>
                <a:gd name="connsiteX51" fmla="*/ 2477386 w 3912781"/>
                <a:gd name="connsiteY51" fmla="*/ 1137684 h 1437202"/>
                <a:gd name="connsiteX52" fmla="*/ 2488019 w 3912781"/>
                <a:gd name="connsiteY52" fmla="*/ 1180214 h 1437202"/>
                <a:gd name="connsiteX53" fmla="*/ 2551814 w 3912781"/>
                <a:gd name="connsiteY53" fmla="*/ 1233377 h 1437202"/>
                <a:gd name="connsiteX54" fmla="*/ 2583712 w 3912781"/>
                <a:gd name="connsiteY54" fmla="*/ 1244009 h 1437202"/>
                <a:gd name="connsiteX55" fmla="*/ 2626242 w 3912781"/>
                <a:gd name="connsiteY55" fmla="*/ 1265275 h 1437202"/>
                <a:gd name="connsiteX56" fmla="*/ 2711302 w 3912781"/>
                <a:gd name="connsiteY56" fmla="*/ 1307805 h 1437202"/>
                <a:gd name="connsiteX57" fmla="*/ 2753833 w 3912781"/>
                <a:gd name="connsiteY57" fmla="*/ 1360968 h 1437202"/>
                <a:gd name="connsiteX58" fmla="*/ 2764465 w 3912781"/>
                <a:gd name="connsiteY58" fmla="*/ 1392865 h 1437202"/>
                <a:gd name="connsiteX59" fmla="*/ 2828261 w 3912781"/>
                <a:gd name="connsiteY59" fmla="*/ 1414130 h 1437202"/>
                <a:gd name="connsiteX60" fmla="*/ 2860158 w 3912781"/>
                <a:gd name="connsiteY60" fmla="*/ 1435395 h 1437202"/>
                <a:gd name="connsiteX61" fmla="*/ 2923954 w 3912781"/>
                <a:gd name="connsiteY61" fmla="*/ 1382233 h 1437202"/>
                <a:gd name="connsiteX62" fmla="*/ 2945219 w 3912781"/>
                <a:gd name="connsiteY62" fmla="*/ 1339702 h 1437202"/>
                <a:gd name="connsiteX63" fmla="*/ 3009014 w 3912781"/>
                <a:gd name="connsiteY63" fmla="*/ 1297172 h 1437202"/>
                <a:gd name="connsiteX64" fmla="*/ 3072809 w 3912781"/>
                <a:gd name="connsiteY64" fmla="*/ 1265275 h 1437202"/>
                <a:gd name="connsiteX65" fmla="*/ 3094074 w 3912781"/>
                <a:gd name="connsiteY65" fmla="*/ 1244009 h 1437202"/>
                <a:gd name="connsiteX66" fmla="*/ 3157870 w 3912781"/>
                <a:gd name="connsiteY66" fmla="*/ 1201479 h 1437202"/>
                <a:gd name="connsiteX67" fmla="*/ 3200400 w 3912781"/>
                <a:gd name="connsiteY67" fmla="*/ 1137684 h 1437202"/>
                <a:gd name="connsiteX68" fmla="*/ 3232298 w 3912781"/>
                <a:gd name="connsiteY68" fmla="*/ 1095154 h 1437202"/>
                <a:gd name="connsiteX69" fmla="*/ 3296093 w 3912781"/>
                <a:gd name="connsiteY69" fmla="*/ 1073888 h 1437202"/>
                <a:gd name="connsiteX70" fmla="*/ 3381154 w 3912781"/>
                <a:gd name="connsiteY70" fmla="*/ 1116419 h 1437202"/>
                <a:gd name="connsiteX71" fmla="*/ 3434316 w 3912781"/>
                <a:gd name="connsiteY71" fmla="*/ 1222744 h 1437202"/>
                <a:gd name="connsiteX72" fmla="*/ 3476847 w 3912781"/>
                <a:gd name="connsiteY72" fmla="*/ 1233377 h 1437202"/>
                <a:gd name="connsiteX73" fmla="*/ 3540642 w 3912781"/>
                <a:gd name="connsiteY73" fmla="*/ 1254642 h 1437202"/>
                <a:gd name="connsiteX74" fmla="*/ 3551274 w 3912781"/>
                <a:gd name="connsiteY74" fmla="*/ 1286540 h 1437202"/>
                <a:gd name="connsiteX75" fmla="*/ 3551274 w 3912781"/>
                <a:gd name="connsiteY75" fmla="*/ 1360968 h 1437202"/>
                <a:gd name="connsiteX76" fmla="*/ 3572540 w 3912781"/>
                <a:gd name="connsiteY76" fmla="*/ 1382233 h 1437202"/>
                <a:gd name="connsiteX77" fmla="*/ 3795823 w 3912781"/>
                <a:gd name="connsiteY77" fmla="*/ 1403498 h 1437202"/>
                <a:gd name="connsiteX78" fmla="*/ 3848986 w 3912781"/>
                <a:gd name="connsiteY78" fmla="*/ 1414130 h 1437202"/>
                <a:gd name="connsiteX79" fmla="*/ 3912781 w 3912781"/>
                <a:gd name="connsiteY79" fmla="*/ 1435395 h 1437202"/>
                <a:gd name="connsiteX0" fmla="*/ 0 w 3912781"/>
                <a:gd name="connsiteY0" fmla="*/ 1307805 h 1437202"/>
                <a:gd name="connsiteX1" fmla="*/ 116958 w 3912781"/>
                <a:gd name="connsiteY1" fmla="*/ 1180214 h 1437202"/>
                <a:gd name="connsiteX2" fmla="*/ 287079 w 3912781"/>
                <a:gd name="connsiteY2" fmla="*/ 1297172 h 1437202"/>
                <a:gd name="connsiteX3" fmla="*/ 425302 w 3912781"/>
                <a:gd name="connsiteY3" fmla="*/ 1371600 h 1437202"/>
                <a:gd name="connsiteX4" fmla="*/ 446568 w 3912781"/>
                <a:gd name="connsiteY4" fmla="*/ 1392865 h 1437202"/>
                <a:gd name="connsiteX5" fmla="*/ 510363 w 3912781"/>
                <a:gd name="connsiteY5" fmla="*/ 1414130 h 1437202"/>
                <a:gd name="connsiteX6" fmla="*/ 574158 w 3912781"/>
                <a:gd name="connsiteY6" fmla="*/ 1403498 h 1437202"/>
                <a:gd name="connsiteX7" fmla="*/ 659219 w 3912781"/>
                <a:gd name="connsiteY7" fmla="*/ 1307805 h 1437202"/>
                <a:gd name="connsiteX8" fmla="*/ 701749 w 3912781"/>
                <a:gd name="connsiteY8" fmla="*/ 1275907 h 1437202"/>
                <a:gd name="connsiteX9" fmla="*/ 765544 w 3912781"/>
                <a:gd name="connsiteY9" fmla="*/ 1212112 h 1437202"/>
                <a:gd name="connsiteX10" fmla="*/ 818707 w 3912781"/>
                <a:gd name="connsiteY10" fmla="*/ 1127051 h 1437202"/>
                <a:gd name="connsiteX11" fmla="*/ 839972 w 3912781"/>
                <a:gd name="connsiteY11" fmla="*/ 1095154 h 1437202"/>
                <a:gd name="connsiteX12" fmla="*/ 871870 w 3912781"/>
                <a:gd name="connsiteY12" fmla="*/ 1063256 h 1437202"/>
                <a:gd name="connsiteX13" fmla="*/ 914400 w 3912781"/>
                <a:gd name="connsiteY13" fmla="*/ 1010093 h 1437202"/>
                <a:gd name="connsiteX14" fmla="*/ 956930 w 3912781"/>
                <a:gd name="connsiteY14" fmla="*/ 978195 h 1437202"/>
                <a:gd name="connsiteX15" fmla="*/ 1095154 w 3912781"/>
                <a:gd name="connsiteY15" fmla="*/ 765544 h 1437202"/>
                <a:gd name="connsiteX16" fmla="*/ 1158949 w 3912781"/>
                <a:gd name="connsiteY16" fmla="*/ 659219 h 1437202"/>
                <a:gd name="connsiteX17" fmla="*/ 1222744 w 3912781"/>
                <a:gd name="connsiteY17" fmla="*/ 510363 h 1437202"/>
                <a:gd name="connsiteX18" fmla="*/ 1244009 w 3912781"/>
                <a:gd name="connsiteY18" fmla="*/ 414670 h 1437202"/>
                <a:gd name="connsiteX19" fmla="*/ 1329070 w 3912781"/>
                <a:gd name="connsiteY19" fmla="*/ 350875 h 1437202"/>
                <a:gd name="connsiteX20" fmla="*/ 1414130 w 3912781"/>
                <a:gd name="connsiteY20" fmla="*/ 276447 h 1437202"/>
                <a:gd name="connsiteX21" fmla="*/ 1446028 w 3912781"/>
                <a:gd name="connsiteY21" fmla="*/ 265814 h 1437202"/>
                <a:gd name="connsiteX22" fmla="*/ 1531088 w 3912781"/>
                <a:gd name="connsiteY22" fmla="*/ 223284 h 1437202"/>
                <a:gd name="connsiteX23" fmla="*/ 1605516 w 3912781"/>
                <a:gd name="connsiteY23" fmla="*/ 148856 h 1437202"/>
                <a:gd name="connsiteX24" fmla="*/ 1637414 w 3912781"/>
                <a:gd name="connsiteY24" fmla="*/ 127591 h 1437202"/>
                <a:gd name="connsiteX25" fmla="*/ 1701209 w 3912781"/>
                <a:gd name="connsiteY25" fmla="*/ 85061 h 1437202"/>
                <a:gd name="connsiteX26" fmla="*/ 1786270 w 3912781"/>
                <a:gd name="connsiteY26" fmla="*/ 10633 h 1437202"/>
                <a:gd name="connsiteX27" fmla="*/ 1818168 w 3912781"/>
                <a:gd name="connsiteY27" fmla="*/ 0 h 1437202"/>
                <a:gd name="connsiteX28" fmla="*/ 1860698 w 3912781"/>
                <a:gd name="connsiteY28" fmla="*/ 10633 h 1437202"/>
                <a:gd name="connsiteX29" fmla="*/ 1892595 w 3912781"/>
                <a:gd name="connsiteY29" fmla="*/ 74428 h 1437202"/>
                <a:gd name="connsiteX30" fmla="*/ 1850065 w 3912781"/>
                <a:gd name="connsiteY30" fmla="*/ 138223 h 1437202"/>
                <a:gd name="connsiteX31" fmla="*/ 1860698 w 3912781"/>
                <a:gd name="connsiteY31" fmla="*/ 170121 h 1437202"/>
                <a:gd name="connsiteX32" fmla="*/ 1871330 w 3912781"/>
                <a:gd name="connsiteY32" fmla="*/ 223284 h 1437202"/>
                <a:gd name="connsiteX33" fmla="*/ 1935126 w 3912781"/>
                <a:gd name="connsiteY33" fmla="*/ 287079 h 1437202"/>
                <a:gd name="connsiteX34" fmla="*/ 1967023 w 3912781"/>
                <a:gd name="connsiteY34" fmla="*/ 297712 h 1437202"/>
                <a:gd name="connsiteX35" fmla="*/ 1998921 w 3912781"/>
                <a:gd name="connsiteY35" fmla="*/ 329609 h 1437202"/>
                <a:gd name="connsiteX36" fmla="*/ 2030819 w 3912781"/>
                <a:gd name="connsiteY36" fmla="*/ 340242 h 1437202"/>
                <a:gd name="connsiteX37" fmla="*/ 2052084 w 3912781"/>
                <a:gd name="connsiteY37" fmla="*/ 382772 h 1437202"/>
                <a:gd name="connsiteX38" fmla="*/ 2083981 w 3912781"/>
                <a:gd name="connsiteY38" fmla="*/ 414670 h 1437202"/>
                <a:gd name="connsiteX39" fmla="*/ 2115879 w 3912781"/>
                <a:gd name="connsiteY39" fmla="*/ 531628 h 1437202"/>
                <a:gd name="connsiteX40" fmla="*/ 2158409 w 3912781"/>
                <a:gd name="connsiteY40" fmla="*/ 606056 h 1437202"/>
                <a:gd name="connsiteX41" fmla="*/ 2200940 w 3912781"/>
                <a:gd name="connsiteY41" fmla="*/ 616688 h 1437202"/>
                <a:gd name="connsiteX42" fmla="*/ 2232837 w 3912781"/>
                <a:gd name="connsiteY42" fmla="*/ 637954 h 1437202"/>
                <a:gd name="connsiteX43" fmla="*/ 2264735 w 3912781"/>
                <a:gd name="connsiteY43" fmla="*/ 648586 h 1437202"/>
                <a:gd name="connsiteX44" fmla="*/ 2275368 w 3912781"/>
                <a:gd name="connsiteY44" fmla="*/ 680484 h 1437202"/>
                <a:gd name="connsiteX45" fmla="*/ 2296633 w 3912781"/>
                <a:gd name="connsiteY45" fmla="*/ 712381 h 1437202"/>
                <a:gd name="connsiteX46" fmla="*/ 2307265 w 3912781"/>
                <a:gd name="connsiteY46" fmla="*/ 882502 h 1437202"/>
                <a:gd name="connsiteX47" fmla="*/ 2328530 w 3912781"/>
                <a:gd name="connsiteY47" fmla="*/ 914400 h 1437202"/>
                <a:gd name="connsiteX48" fmla="*/ 2392326 w 3912781"/>
                <a:gd name="connsiteY48" fmla="*/ 978195 h 1437202"/>
                <a:gd name="connsiteX49" fmla="*/ 2456121 w 3912781"/>
                <a:gd name="connsiteY49" fmla="*/ 1052623 h 1437202"/>
                <a:gd name="connsiteX50" fmla="*/ 2477386 w 3912781"/>
                <a:gd name="connsiteY50" fmla="*/ 1137684 h 1437202"/>
                <a:gd name="connsiteX51" fmla="*/ 2488019 w 3912781"/>
                <a:gd name="connsiteY51" fmla="*/ 1180214 h 1437202"/>
                <a:gd name="connsiteX52" fmla="*/ 2551814 w 3912781"/>
                <a:gd name="connsiteY52" fmla="*/ 1233377 h 1437202"/>
                <a:gd name="connsiteX53" fmla="*/ 2583712 w 3912781"/>
                <a:gd name="connsiteY53" fmla="*/ 1244009 h 1437202"/>
                <a:gd name="connsiteX54" fmla="*/ 2626242 w 3912781"/>
                <a:gd name="connsiteY54" fmla="*/ 1265275 h 1437202"/>
                <a:gd name="connsiteX55" fmla="*/ 2711302 w 3912781"/>
                <a:gd name="connsiteY55" fmla="*/ 1307805 h 1437202"/>
                <a:gd name="connsiteX56" fmla="*/ 2753833 w 3912781"/>
                <a:gd name="connsiteY56" fmla="*/ 1360968 h 1437202"/>
                <a:gd name="connsiteX57" fmla="*/ 2764465 w 3912781"/>
                <a:gd name="connsiteY57" fmla="*/ 1392865 h 1437202"/>
                <a:gd name="connsiteX58" fmla="*/ 2828261 w 3912781"/>
                <a:gd name="connsiteY58" fmla="*/ 1414130 h 1437202"/>
                <a:gd name="connsiteX59" fmla="*/ 2860158 w 3912781"/>
                <a:gd name="connsiteY59" fmla="*/ 1435395 h 1437202"/>
                <a:gd name="connsiteX60" fmla="*/ 2923954 w 3912781"/>
                <a:gd name="connsiteY60" fmla="*/ 1382233 h 1437202"/>
                <a:gd name="connsiteX61" fmla="*/ 2945219 w 3912781"/>
                <a:gd name="connsiteY61" fmla="*/ 1339702 h 1437202"/>
                <a:gd name="connsiteX62" fmla="*/ 3009014 w 3912781"/>
                <a:gd name="connsiteY62" fmla="*/ 1297172 h 1437202"/>
                <a:gd name="connsiteX63" fmla="*/ 3072809 w 3912781"/>
                <a:gd name="connsiteY63" fmla="*/ 1265275 h 1437202"/>
                <a:gd name="connsiteX64" fmla="*/ 3094074 w 3912781"/>
                <a:gd name="connsiteY64" fmla="*/ 1244009 h 1437202"/>
                <a:gd name="connsiteX65" fmla="*/ 3157870 w 3912781"/>
                <a:gd name="connsiteY65" fmla="*/ 1201479 h 1437202"/>
                <a:gd name="connsiteX66" fmla="*/ 3200400 w 3912781"/>
                <a:gd name="connsiteY66" fmla="*/ 1137684 h 1437202"/>
                <a:gd name="connsiteX67" fmla="*/ 3232298 w 3912781"/>
                <a:gd name="connsiteY67" fmla="*/ 1095154 h 1437202"/>
                <a:gd name="connsiteX68" fmla="*/ 3296093 w 3912781"/>
                <a:gd name="connsiteY68" fmla="*/ 1073888 h 1437202"/>
                <a:gd name="connsiteX69" fmla="*/ 3381154 w 3912781"/>
                <a:gd name="connsiteY69" fmla="*/ 1116419 h 1437202"/>
                <a:gd name="connsiteX70" fmla="*/ 3434316 w 3912781"/>
                <a:gd name="connsiteY70" fmla="*/ 1222744 h 1437202"/>
                <a:gd name="connsiteX71" fmla="*/ 3476847 w 3912781"/>
                <a:gd name="connsiteY71" fmla="*/ 1233377 h 1437202"/>
                <a:gd name="connsiteX72" fmla="*/ 3540642 w 3912781"/>
                <a:gd name="connsiteY72" fmla="*/ 1254642 h 1437202"/>
                <a:gd name="connsiteX73" fmla="*/ 3551274 w 3912781"/>
                <a:gd name="connsiteY73" fmla="*/ 1286540 h 1437202"/>
                <a:gd name="connsiteX74" fmla="*/ 3551274 w 3912781"/>
                <a:gd name="connsiteY74" fmla="*/ 1360968 h 1437202"/>
                <a:gd name="connsiteX75" fmla="*/ 3572540 w 3912781"/>
                <a:gd name="connsiteY75" fmla="*/ 1382233 h 1437202"/>
                <a:gd name="connsiteX76" fmla="*/ 3795823 w 3912781"/>
                <a:gd name="connsiteY76" fmla="*/ 1403498 h 1437202"/>
                <a:gd name="connsiteX77" fmla="*/ 3848986 w 3912781"/>
                <a:gd name="connsiteY77" fmla="*/ 1414130 h 1437202"/>
                <a:gd name="connsiteX78" fmla="*/ 3912781 w 3912781"/>
                <a:gd name="connsiteY78" fmla="*/ 1435395 h 1437202"/>
                <a:gd name="connsiteX0" fmla="*/ 0 w 3912781"/>
                <a:gd name="connsiteY0" fmla="*/ 1307805 h 1437202"/>
                <a:gd name="connsiteX1" fmla="*/ 287079 w 3912781"/>
                <a:gd name="connsiteY1" fmla="*/ 1297172 h 1437202"/>
                <a:gd name="connsiteX2" fmla="*/ 425302 w 3912781"/>
                <a:gd name="connsiteY2" fmla="*/ 1371600 h 1437202"/>
                <a:gd name="connsiteX3" fmla="*/ 446568 w 3912781"/>
                <a:gd name="connsiteY3" fmla="*/ 1392865 h 1437202"/>
                <a:gd name="connsiteX4" fmla="*/ 510363 w 3912781"/>
                <a:gd name="connsiteY4" fmla="*/ 1414130 h 1437202"/>
                <a:gd name="connsiteX5" fmla="*/ 574158 w 3912781"/>
                <a:gd name="connsiteY5" fmla="*/ 1403498 h 1437202"/>
                <a:gd name="connsiteX6" fmla="*/ 659219 w 3912781"/>
                <a:gd name="connsiteY6" fmla="*/ 1307805 h 1437202"/>
                <a:gd name="connsiteX7" fmla="*/ 701749 w 3912781"/>
                <a:gd name="connsiteY7" fmla="*/ 1275907 h 1437202"/>
                <a:gd name="connsiteX8" fmla="*/ 765544 w 3912781"/>
                <a:gd name="connsiteY8" fmla="*/ 1212112 h 1437202"/>
                <a:gd name="connsiteX9" fmla="*/ 818707 w 3912781"/>
                <a:gd name="connsiteY9" fmla="*/ 1127051 h 1437202"/>
                <a:gd name="connsiteX10" fmla="*/ 839972 w 3912781"/>
                <a:gd name="connsiteY10" fmla="*/ 1095154 h 1437202"/>
                <a:gd name="connsiteX11" fmla="*/ 871870 w 3912781"/>
                <a:gd name="connsiteY11" fmla="*/ 1063256 h 1437202"/>
                <a:gd name="connsiteX12" fmla="*/ 914400 w 3912781"/>
                <a:gd name="connsiteY12" fmla="*/ 1010093 h 1437202"/>
                <a:gd name="connsiteX13" fmla="*/ 956930 w 3912781"/>
                <a:gd name="connsiteY13" fmla="*/ 978195 h 1437202"/>
                <a:gd name="connsiteX14" fmla="*/ 1095154 w 3912781"/>
                <a:gd name="connsiteY14" fmla="*/ 765544 h 1437202"/>
                <a:gd name="connsiteX15" fmla="*/ 1158949 w 3912781"/>
                <a:gd name="connsiteY15" fmla="*/ 659219 h 1437202"/>
                <a:gd name="connsiteX16" fmla="*/ 1222744 w 3912781"/>
                <a:gd name="connsiteY16" fmla="*/ 510363 h 1437202"/>
                <a:gd name="connsiteX17" fmla="*/ 1244009 w 3912781"/>
                <a:gd name="connsiteY17" fmla="*/ 414670 h 1437202"/>
                <a:gd name="connsiteX18" fmla="*/ 1329070 w 3912781"/>
                <a:gd name="connsiteY18" fmla="*/ 350875 h 1437202"/>
                <a:gd name="connsiteX19" fmla="*/ 1414130 w 3912781"/>
                <a:gd name="connsiteY19" fmla="*/ 276447 h 1437202"/>
                <a:gd name="connsiteX20" fmla="*/ 1446028 w 3912781"/>
                <a:gd name="connsiteY20" fmla="*/ 265814 h 1437202"/>
                <a:gd name="connsiteX21" fmla="*/ 1531088 w 3912781"/>
                <a:gd name="connsiteY21" fmla="*/ 223284 h 1437202"/>
                <a:gd name="connsiteX22" fmla="*/ 1605516 w 3912781"/>
                <a:gd name="connsiteY22" fmla="*/ 148856 h 1437202"/>
                <a:gd name="connsiteX23" fmla="*/ 1637414 w 3912781"/>
                <a:gd name="connsiteY23" fmla="*/ 127591 h 1437202"/>
                <a:gd name="connsiteX24" fmla="*/ 1701209 w 3912781"/>
                <a:gd name="connsiteY24" fmla="*/ 85061 h 1437202"/>
                <a:gd name="connsiteX25" fmla="*/ 1786270 w 3912781"/>
                <a:gd name="connsiteY25" fmla="*/ 10633 h 1437202"/>
                <a:gd name="connsiteX26" fmla="*/ 1818168 w 3912781"/>
                <a:gd name="connsiteY26" fmla="*/ 0 h 1437202"/>
                <a:gd name="connsiteX27" fmla="*/ 1860698 w 3912781"/>
                <a:gd name="connsiteY27" fmla="*/ 10633 h 1437202"/>
                <a:gd name="connsiteX28" fmla="*/ 1892595 w 3912781"/>
                <a:gd name="connsiteY28" fmla="*/ 74428 h 1437202"/>
                <a:gd name="connsiteX29" fmla="*/ 1850065 w 3912781"/>
                <a:gd name="connsiteY29" fmla="*/ 138223 h 1437202"/>
                <a:gd name="connsiteX30" fmla="*/ 1860698 w 3912781"/>
                <a:gd name="connsiteY30" fmla="*/ 170121 h 1437202"/>
                <a:gd name="connsiteX31" fmla="*/ 1871330 w 3912781"/>
                <a:gd name="connsiteY31" fmla="*/ 223284 h 1437202"/>
                <a:gd name="connsiteX32" fmla="*/ 1935126 w 3912781"/>
                <a:gd name="connsiteY32" fmla="*/ 287079 h 1437202"/>
                <a:gd name="connsiteX33" fmla="*/ 1967023 w 3912781"/>
                <a:gd name="connsiteY33" fmla="*/ 297712 h 1437202"/>
                <a:gd name="connsiteX34" fmla="*/ 1998921 w 3912781"/>
                <a:gd name="connsiteY34" fmla="*/ 329609 h 1437202"/>
                <a:gd name="connsiteX35" fmla="*/ 2030819 w 3912781"/>
                <a:gd name="connsiteY35" fmla="*/ 340242 h 1437202"/>
                <a:gd name="connsiteX36" fmla="*/ 2052084 w 3912781"/>
                <a:gd name="connsiteY36" fmla="*/ 382772 h 1437202"/>
                <a:gd name="connsiteX37" fmla="*/ 2083981 w 3912781"/>
                <a:gd name="connsiteY37" fmla="*/ 414670 h 1437202"/>
                <a:gd name="connsiteX38" fmla="*/ 2115879 w 3912781"/>
                <a:gd name="connsiteY38" fmla="*/ 531628 h 1437202"/>
                <a:gd name="connsiteX39" fmla="*/ 2158409 w 3912781"/>
                <a:gd name="connsiteY39" fmla="*/ 606056 h 1437202"/>
                <a:gd name="connsiteX40" fmla="*/ 2200940 w 3912781"/>
                <a:gd name="connsiteY40" fmla="*/ 616688 h 1437202"/>
                <a:gd name="connsiteX41" fmla="*/ 2232837 w 3912781"/>
                <a:gd name="connsiteY41" fmla="*/ 637954 h 1437202"/>
                <a:gd name="connsiteX42" fmla="*/ 2264735 w 3912781"/>
                <a:gd name="connsiteY42" fmla="*/ 648586 h 1437202"/>
                <a:gd name="connsiteX43" fmla="*/ 2275368 w 3912781"/>
                <a:gd name="connsiteY43" fmla="*/ 680484 h 1437202"/>
                <a:gd name="connsiteX44" fmla="*/ 2296633 w 3912781"/>
                <a:gd name="connsiteY44" fmla="*/ 712381 h 1437202"/>
                <a:gd name="connsiteX45" fmla="*/ 2307265 w 3912781"/>
                <a:gd name="connsiteY45" fmla="*/ 882502 h 1437202"/>
                <a:gd name="connsiteX46" fmla="*/ 2328530 w 3912781"/>
                <a:gd name="connsiteY46" fmla="*/ 914400 h 1437202"/>
                <a:gd name="connsiteX47" fmla="*/ 2392326 w 3912781"/>
                <a:gd name="connsiteY47" fmla="*/ 978195 h 1437202"/>
                <a:gd name="connsiteX48" fmla="*/ 2456121 w 3912781"/>
                <a:gd name="connsiteY48" fmla="*/ 1052623 h 1437202"/>
                <a:gd name="connsiteX49" fmla="*/ 2477386 w 3912781"/>
                <a:gd name="connsiteY49" fmla="*/ 1137684 h 1437202"/>
                <a:gd name="connsiteX50" fmla="*/ 2488019 w 3912781"/>
                <a:gd name="connsiteY50" fmla="*/ 1180214 h 1437202"/>
                <a:gd name="connsiteX51" fmla="*/ 2551814 w 3912781"/>
                <a:gd name="connsiteY51" fmla="*/ 1233377 h 1437202"/>
                <a:gd name="connsiteX52" fmla="*/ 2583712 w 3912781"/>
                <a:gd name="connsiteY52" fmla="*/ 1244009 h 1437202"/>
                <a:gd name="connsiteX53" fmla="*/ 2626242 w 3912781"/>
                <a:gd name="connsiteY53" fmla="*/ 1265275 h 1437202"/>
                <a:gd name="connsiteX54" fmla="*/ 2711302 w 3912781"/>
                <a:gd name="connsiteY54" fmla="*/ 1307805 h 1437202"/>
                <a:gd name="connsiteX55" fmla="*/ 2753833 w 3912781"/>
                <a:gd name="connsiteY55" fmla="*/ 1360968 h 1437202"/>
                <a:gd name="connsiteX56" fmla="*/ 2764465 w 3912781"/>
                <a:gd name="connsiteY56" fmla="*/ 1392865 h 1437202"/>
                <a:gd name="connsiteX57" fmla="*/ 2828261 w 3912781"/>
                <a:gd name="connsiteY57" fmla="*/ 1414130 h 1437202"/>
                <a:gd name="connsiteX58" fmla="*/ 2860158 w 3912781"/>
                <a:gd name="connsiteY58" fmla="*/ 1435395 h 1437202"/>
                <a:gd name="connsiteX59" fmla="*/ 2923954 w 3912781"/>
                <a:gd name="connsiteY59" fmla="*/ 1382233 h 1437202"/>
                <a:gd name="connsiteX60" fmla="*/ 2945219 w 3912781"/>
                <a:gd name="connsiteY60" fmla="*/ 1339702 h 1437202"/>
                <a:gd name="connsiteX61" fmla="*/ 3009014 w 3912781"/>
                <a:gd name="connsiteY61" fmla="*/ 1297172 h 1437202"/>
                <a:gd name="connsiteX62" fmla="*/ 3072809 w 3912781"/>
                <a:gd name="connsiteY62" fmla="*/ 1265275 h 1437202"/>
                <a:gd name="connsiteX63" fmla="*/ 3094074 w 3912781"/>
                <a:gd name="connsiteY63" fmla="*/ 1244009 h 1437202"/>
                <a:gd name="connsiteX64" fmla="*/ 3157870 w 3912781"/>
                <a:gd name="connsiteY64" fmla="*/ 1201479 h 1437202"/>
                <a:gd name="connsiteX65" fmla="*/ 3200400 w 3912781"/>
                <a:gd name="connsiteY65" fmla="*/ 1137684 h 1437202"/>
                <a:gd name="connsiteX66" fmla="*/ 3232298 w 3912781"/>
                <a:gd name="connsiteY66" fmla="*/ 1095154 h 1437202"/>
                <a:gd name="connsiteX67" fmla="*/ 3296093 w 3912781"/>
                <a:gd name="connsiteY67" fmla="*/ 1073888 h 1437202"/>
                <a:gd name="connsiteX68" fmla="*/ 3381154 w 3912781"/>
                <a:gd name="connsiteY68" fmla="*/ 1116419 h 1437202"/>
                <a:gd name="connsiteX69" fmla="*/ 3434316 w 3912781"/>
                <a:gd name="connsiteY69" fmla="*/ 1222744 h 1437202"/>
                <a:gd name="connsiteX70" fmla="*/ 3476847 w 3912781"/>
                <a:gd name="connsiteY70" fmla="*/ 1233377 h 1437202"/>
                <a:gd name="connsiteX71" fmla="*/ 3540642 w 3912781"/>
                <a:gd name="connsiteY71" fmla="*/ 1254642 h 1437202"/>
                <a:gd name="connsiteX72" fmla="*/ 3551274 w 3912781"/>
                <a:gd name="connsiteY72" fmla="*/ 1286540 h 1437202"/>
                <a:gd name="connsiteX73" fmla="*/ 3551274 w 3912781"/>
                <a:gd name="connsiteY73" fmla="*/ 1360968 h 1437202"/>
                <a:gd name="connsiteX74" fmla="*/ 3572540 w 3912781"/>
                <a:gd name="connsiteY74" fmla="*/ 1382233 h 1437202"/>
                <a:gd name="connsiteX75" fmla="*/ 3795823 w 3912781"/>
                <a:gd name="connsiteY75" fmla="*/ 1403498 h 1437202"/>
                <a:gd name="connsiteX76" fmla="*/ 3848986 w 3912781"/>
                <a:gd name="connsiteY76" fmla="*/ 1414130 h 1437202"/>
                <a:gd name="connsiteX77" fmla="*/ 3912781 w 3912781"/>
                <a:gd name="connsiteY77" fmla="*/ 1435395 h 1437202"/>
                <a:gd name="connsiteX0" fmla="*/ 0 w 3912781"/>
                <a:gd name="connsiteY0" fmla="*/ 1307805 h 1437202"/>
                <a:gd name="connsiteX1" fmla="*/ 425302 w 3912781"/>
                <a:gd name="connsiteY1" fmla="*/ 1371600 h 1437202"/>
                <a:gd name="connsiteX2" fmla="*/ 446568 w 3912781"/>
                <a:gd name="connsiteY2" fmla="*/ 1392865 h 1437202"/>
                <a:gd name="connsiteX3" fmla="*/ 510363 w 3912781"/>
                <a:gd name="connsiteY3" fmla="*/ 1414130 h 1437202"/>
                <a:gd name="connsiteX4" fmla="*/ 574158 w 3912781"/>
                <a:gd name="connsiteY4" fmla="*/ 1403498 h 1437202"/>
                <a:gd name="connsiteX5" fmla="*/ 659219 w 3912781"/>
                <a:gd name="connsiteY5" fmla="*/ 1307805 h 1437202"/>
                <a:gd name="connsiteX6" fmla="*/ 701749 w 3912781"/>
                <a:gd name="connsiteY6" fmla="*/ 1275907 h 1437202"/>
                <a:gd name="connsiteX7" fmla="*/ 765544 w 3912781"/>
                <a:gd name="connsiteY7" fmla="*/ 1212112 h 1437202"/>
                <a:gd name="connsiteX8" fmla="*/ 818707 w 3912781"/>
                <a:gd name="connsiteY8" fmla="*/ 1127051 h 1437202"/>
                <a:gd name="connsiteX9" fmla="*/ 839972 w 3912781"/>
                <a:gd name="connsiteY9" fmla="*/ 1095154 h 1437202"/>
                <a:gd name="connsiteX10" fmla="*/ 871870 w 3912781"/>
                <a:gd name="connsiteY10" fmla="*/ 1063256 h 1437202"/>
                <a:gd name="connsiteX11" fmla="*/ 914400 w 3912781"/>
                <a:gd name="connsiteY11" fmla="*/ 1010093 h 1437202"/>
                <a:gd name="connsiteX12" fmla="*/ 956930 w 3912781"/>
                <a:gd name="connsiteY12" fmla="*/ 978195 h 1437202"/>
                <a:gd name="connsiteX13" fmla="*/ 1095154 w 3912781"/>
                <a:gd name="connsiteY13" fmla="*/ 765544 h 1437202"/>
                <a:gd name="connsiteX14" fmla="*/ 1158949 w 3912781"/>
                <a:gd name="connsiteY14" fmla="*/ 659219 h 1437202"/>
                <a:gd name="connsiteX15" fmla="*/ 1222744 w 3912781"/>
                <a:gd name="connsiteY15" fmla="*/ 510363 h 1437202"/>
                <a:gd name="connsiteX16" fmla="*/ 1244009 w 3912781"/>
                <a:gd name="connsiteY16" fmla="*/ 414670 h 1437202"/>
                <a:gd name="connsiteX17" fmla="*/ 1329070 w 3912781"/>
                <a:gd name="connsiteY17" fmla="*/ 350875 h 1437202"/>
                <a:gd name="connsiteX18" fmla="*/ 1414130 w 3912781"/>
                <a:gd name="connsiteY18" fmla="*/ 276447 h 1437202"/>
                <a:gd name="connsiteX19" fmla="*/ 1446028 w 3912781"/>
                <a:gd name="connsiteY19" fmla="*/ 265814 h 1437202"/>
                <a:gd name="connsiteX20" fmla="*/ 1531088 w 3912781"/>
                <a:gd name="connsiteY20" fmla="*/ 223284 h 1437202"/>
                <a:gd name="connsiteX21" fmla="*/ 1605516 w 3912781"/>
                <a:gd name="connsiteY21" fmla="*/ 148856 h 1437202"/>
                <a:gd name="connsiteX22" fmla="*/ 1637414 w 3912781"/>
                <a:gd name="connsiteY22" fmla="*/ 127591 h 1437202"/>
                <a:gd name="connsiteX23" fmla="*/ 1701209 w 3912781"/>
                <a:gd name="connsiteY23" fmla="*/ 85061 h 1437202"/>
                <a:gd name="connsiteX24" fmla="*/ 1786270 w 3912781"/>
                <a:gd name="connsiteY24" fmla="*/ 10633 h 1437202"/>
                <a:gd name="connsiteX25" fmla="*/ 1818168 w 3912781"/>
                <a:gd name="connsiteY25" fmla="*/ 0 h 1437202"/>
                <a:gd name="connsiteX26" fmla="*/ 1860698 w 3912781"/>
                <a:gd name="connsiteY26" fmla="*/ 10633 h 1437202"/>
                <a:gd name="connsiteX27" fmla="*/ 1892595 w 3912781"/>
                <a:gd name="connsiteY27" fmla="*/ 74428 h 1437202"/>
                <a:gd name="connsiteX28" fmla="*/ 1850065 w 3912781"/>
                <a:gd name="connsiteY28" fmla="*/ 138223 h 1437202"/>
                <a:gd name="connsiteX29" fmla="*/ 1860698 w 3912781"/>
                <a:gd name="connsiteY29" fmla="*/ 170121 h 1437202"/>
                <a:gd name="connsiteX30" fmla="*/ 1871330 w 3912781"/>
                <a:gd name="connsiteY30" fmla="*/ 223284 h 1437202"/>
                <a:gd name="connsiteX31" fmla="*/ 1935126 w 3912781"/>
                <a:gd name="connsiteY31" fmla="*/ 287079 h 1437202"/>
                <a:gd name="connsiteX32" fmla="*/ 1967023 w 3912781"/>
                <a:gd name="connsiteY32" fmla="*/ 297712 h 1437202"/>
                <a:gd name="connsiteX33" fmla="*/ 1998921 w 3912781"/>
                <a:gd name="connsiteY33" fmla="*/ 329609 h 1437202"/>
                <a:gd name="connsiteX34" fmla="*/ 2030819 w 3912781"/>
                <a:gd name="connsiteY34" fmla="*/ 340242 h 1437202"/>
                <a:gd name="connsiteX35" fmla="*/ 2052084 w 3912781"/>
                <a:gd name="connsiteY35" fmla="*/ 382772 h 1437202"/>
                <a:gd name="connsiteX36" fmla="*/ 2083981 w 3912781"/>
                <a:gd name="connsiteY36" fmla="*/ 414670 h 1437202"/>
                <a:gd name="connsiteX37" fmla="*/ 2115879 w 3912781"/>
                <a:gd name="connsiteY37" fmla="*/ 531628 h 1437202"/>
                <a:gd name="connsiteX38" fmla="*/ 2158409 w 3912781"/>
                <a:gd name="connsiteY38" fmla="*/ 606056 h 1437202"/>
                <a:gd name="connsiteX39" fmla="*/ 2200940 w 3912781"/>
                <a:gd name="connsiteY39" fmla="*/ 616688 h 1437202"/>
                <a:gd name="connsiteX40" fmla="*/ 2232837 w 3912781"/>
                <a:gd name="connsiteY40" fmla="*/ 637954 h 1437202"/>
                <a:gd name="connsiteX41" fmla="*/ 2264735 w 3912781"/>
                <a:gd name="connsiteY41" fmla="*/ 648586 h 1437202"/>
                <a:gd name="connsiteX42" fmla="*/ 2275368 w 3912781"/>
                <a:gd name="connsiteY42" fmla="*/ 680484 h 1437202"/>
                <a:gd name="connsiteX43" fmla="*/ 2296633 w 3912781"/>
                <a:gd name="connsiteY43" fmla="*/ 712381 h 1437202"/>
                <a:gd name="connsiteX44" fmla="*/ 2307265 w 3912781"/>
                <a:gd name="connsiteY44" fmla="*/ 882502 h 1437202"/>
                <a:gd name="connsiteX45" fmla="*/ 2328530 w 3912781"/>
                <a:gd name="connsiteY45" fmla="*/ 914400 h 1437202"/>
                <a:gd name="connsiteX46" fmla="*/ 2392326 w 3912781"/>
                <a:gd name="connsiteY46" fmla="*/ 978195 h 1437202"/>
                <a:gd name="connsiteX47" fmla="*/ 2456121 w 3912781"/>
                <a:gd name="connsiteY47" fmla="*/ 1052623 h 1437202"/>
                <a:gd name="connsiteX48" fmla="*/ 2477386 w 3912781"/>
                <a:gd name="connsiteY48" fmla="*/ 1137684 h 1437202"/>
                <a:gd name="connsiteX49" fmla="*/ 2488019 w 3912781"/>
                <a:gd name="connsiteY49" fmla="*/ 1180214 h 1437202"/>
                <a:gd name="connsiteX50" fmla="*/ 2551814 w 3912781"/>
                <a:gd name="connsiteY50" fmla="*/ 1233377 h 1437202"/>
                <a:gd name="connsiteX51" fmla="*/ 2583712 w 3912781"/>
                <a:gd name="connsiteY51" fmla="*/ 1244009 h 1437202"/>
                <a:gd name="connsiteX52" fmla="*/ 2626242 w 3912781"/>
                <a:gd name="connsiteY52" fmla="*/ 1265275 h 1437202"/>
                <a:gd name="connsiteX53" fmla="*/ 2711302 w 3912781"/>
                <a:gd name="connsiteY53" fmla="*/ 1307805 h 1437202"/>
                <a:gd name="connsiteX54" fmla="*/ 2753833 w 3912781"/>
                <a:gd name="connsiteY54" fmla="*/ 1360968 h 1437202"/>
                <a:gd name="connsiteX55" fmla="*/ 2764465 w 3912781"/>
                <a:gd name="connsiteY55" fmla="*/ 1392865 h 1437202"/>
                <a:gd name="connsiteX56" fmla="*/ 2828261 w 3912781"/>
                <a:gd name="connsiteY56" fmla="*/ 1414130 h 1437202"/>
                <a:gd name="connsiteX57" fmla="*/ 2860158 w 3912781"/>
                <a:gd name="connsiteY57" fmla="*/ 1435395 h 1437202"/>
                <a:gd name="connsiteX58" fmla="*/ 2923954 w 3912781"/>
                <a:gd name="connsiteY58" fmla="*/ 1382233 h 1437202"/>
                <a:gd name="connsiteX59" fmla="*/ 2945219 w 3912781"/>
                <a:gd name="connsiteY59" fmla="*/ 1339702 h 1437202"/>
                <a:gd name="connsiteX60" fmla="*/ 3009014 w 3912781"/>
                <a:gd name="connsiteY60" fmla="*/ 1297172 h 1437202"/>
                <a:gd name="connsiteX61" fmla="*/ 3072809 w 3912781"/>
                <a:gd name="connsiteY61" fmla="*/ 1265275 h 1437202"/>
                <a:gd name="connsiteX62" fmla="*/ 3094074 w 3912781"/>
                <a:gd name="connsiteY62" fmla="*/ 1244009 h 1437202"/>
                <a:gd name="connsiteX63" fmla="*/ 3157870 w 3912781"/>
                <a:gd name="connsiteY63" fmla="*/ 1201479 h 1437202"/>
                <a:gd name="connsiteX64" fmla="*/ 3200400 w 3912781"/>
                <a:gd name="connsiteY64" fmla="*/ 1137684 h 1437202"/>
                <a:gd name="connsiteX65" fmla="*/ 3232298 w 3912781"/>
                <a:gd name="connsiteY65" fmla="*/ 1095154 h 1437202"/>
                <a:gd name="connsiteX66" fmla="*/ 3296093 w 3912781"/>
                <a:gd name="connsiteY66" fmla="*/ 1073888 h 1437202"/>
                <a:gd name="connsiteX67" fmla="*/ 3381154 w 3912781"/>
                <a:gd name="connsiteY67" fmla="*/ 1116419 h 1437202"/>
                <a:gd name="connsiteX68" fmla="*/ 3434316 w 3912781"/>
                <a:gd name="connsiteY68" fmla="*/ 1222744 h 1437202"/>
                <a:gd name="connsiteX69" fmla="*/ 3476847 w 3912781"/>
                <a:gd name="connsiteY69" fmla="*/ 1233377 h 1437202"/>
                <a:gd name="connsiteX70" fmla="*/ 3540642 w 3912781"/>
                <a:gd name="connsiteY70" fmla="*/ 1254642 h 1437202"/>
                <a:gd name="connsiteX71" fmla="*/ 3551274 w 3912781"/>
                <a:gd name="connsiteY71" fmla="*/ 1286540 h 1437202"/>
                <a:gd name="connsiteX72" fmla="*/ 3551274 w 3912781"/>
                <a:gd name="connsiteY72" fmla="*/ 1360968 h 1437202"/>
                <a:gd name="connsiteX73" fmla="*/ 3572540 w 3912781"/>
                <a:gd name="connsiteY73" fmla="*/ 1382233 h 1437202"/>
                <a:gd name="connsiteX74" fmla="*/ 3795823 w 3912781"/>
                <a:gd name="connsiteY74" fmla="*/ 1403498 h 1437202"/>
                <a:gd name="connsiteX75" fmla="*/ 3848986 w 3912781"/>
                <a:gd name="connsiteY75" fmla="*/ 1414130 h 1437202"/>
                <a:gd name="connsiteX76" fmla="*/ 3912781 w 3912781"/>
                <a:gd name="connsiteY76" fmla="*/ 1435395 h 1437202"/>
                <a:gd name="connsiteX0" fmla="*/ 0 w 3487479"/>
                <a:gd name="connsiteY0" fmla="*/ 1371600 h 1437202"/>
                <a:gd name="connsiteX1" fmla="*/ 21266 w 3487479"/>
                <a:gd name="connsiteY1" fmla="*/ 1392865 h 1437202"/>
                <a:gd name="connsiteX2" fmla="*/ 85061 w 3487479"/>
                <a:gd name="connsiteY2" fmla="*/ 1414130 h 1437202"/>
                <a:gd name="connsiteX3" fmla="*/ 148856 w 3487479"/>
                <a:gd name="connsiteY3" fmla="*/ 1403498 h 1437202"/>
                <a:gd name="connsiteX4" fmla="*/ 233917 w 3487479"/>
                <a:gd name="connsiteY4" fmla="*/ 1307805 h 1437202"/>
                <a:gd name="connsiteX5" fmla="*/ 276447 w 3487479"/>
                <a:gd name="connsiteY5" fmla="*/ 1275907 h 1437202"/>
                <a:gd name="connsiteX6" fmla="*/ 340242 w 3487479"/>
                <a:gd name="connsiteY6" fmla="*/ 1212112 h 1437202"/>
                <a:gd name="connsiteX7" fmla="*/ 393405 w 3487479"/>
                <a:gd name="connsiteY7" fmla="*/ 1127051 h 1437202"/>
                <a:gd name="connsiteX8" fmla="*/ 414670 w 3487479"/>
                <a:gd name="connsiteY8" fmla="*/ 1095154 h 1437202"/>
                <a:gd name="connsiteX9" fmla="*/ 446568 w 3487479"/>
                <a:gd name="connsiteY9" fmla="*/ 1063256 h 1437202"/>
                <a:gd name="connsiteX10" fmla="*/ 489098 w 3487479"/>
                <a:gd name="connsiteY10" fmla="*/ 1010093 h 1437202"/>
                <a:gd name="connsiteX11" fmla="*/ 531628 w 3487479"/>
                <a:gd name="connsiteY11" fmla="*/ 978195 h 1437202"/>
                <a:gd name="connsiteX12" fmla="*/ 669852 w 3487479"/>
                <a:gd name="connsiteY12" fmla="*/ 765544 h 1437202"/>
                <a:gd name="connsiteX13" fmla="*/ 733647 w 3487479"/>
                <a:gd name="connsiteY13" fmla="*/ 659219 h 1437202"/>
                <a:gd name="connsiteX14" fmla="*/ 797442 w 3487479"/>
                <a:gd name="connsiteY14" fmla="*/ 510363 h 1437202"/>
                <a:gd name="connsiteX15" fmla="*/ 818707 w 3487479"/>
                <a:gd name="connsiteY15" fmla="*/ 414670 h 1437202"/>
                <a:gd name="connsiteX16" fmla="*/ 903768 w 3487479"/>
                <a:gd name="connsiteY16" fmla="*/ 350875 h 1437202"/>
                <a:gd name="connsiteX17" fmla="*/ 988828 w 3487479"/>
                <a:gd name="connsiteY17" fmla="*/ 276447 h 1437202"/>
                <a:gd name="connsiteX18" fmla="*/ 1020726 w 3487479"/>
                <a:gd name="connsiteY18" fmla="*/ 265814 h 1437202"/>
                <a:gd name="connsiteX19" fmla="*/ 1105786 w 3487479"/>
                <a:gd name="connsiteY19" fmla="*/ 223284 h 1437202"/>
                <a:gd name="connsiteX20" fmla="*/ 1180214 w 3487479"/>
                <a:gd name="connsiteY20" fmla="*/ 148856 h 1437202"/>
                <a:gd name="connsiteX21" fmla="*/ 1212112 w 3487479"/>
                <a:gd name="connsiteY21" fmla="*/ 127591 h 1437202"/>
                <a:gd name="connsiteX22" fmla="*/ 1275907 w 3487479"/>
                <a:gd name="connsiteY22" fmla="*/ 85061 h 1437202"/>
                <a:gd name="connsiteX23" fmla="*/ 1360968 w 3487479"/>
                <a:gd name="connsiteY23" fmla="*/ 10633 h 1437202"/>
                <a:gd name="connsiteX24" fmla="*/ 1392866 w 3487479"/>
                <a:gd name="connsiteY24" fmla="*/ 0 h 1437202"/>
                <a:gd name="connsiteX25" fmla="*/ 1435396 w 3487479"/>
                <a:gd name="connsiteY25" fmla="*/ 10633 h 1437202"/>
                <a:gd name="connsiteX26" fmla="*/ 1467293 w 3487479"/>
                <a:gd name="connsiteY26" fmla="*/ 74428 h 1437202"/>
                <a:gd name="connsiteX27" fmla="*/ 1424763 w 3487479"/>
                <a:gd name="connsiteY27" fmla="*/ 138223 h 1437202"/>
                <a:gd name="connsiteX28" fmla="*/ 1435396 w 3487479"/>
                <a:gd name="connsiteY28" fmla="*/ 170121 h 1437202"/>
                <a:gd name="connsiteX29" fmla="*/ 1446028 w 3487479"/>
                <a:gd name="connsiteY29" fmla="*/ 223284 h 1437202"/>
                <a:gd name="connsiteX30" fmla="*/ 1509824 w 3487479"/>
                <a:gd name="connsiteY30" fmla="*/ 287079 h 1437202"/>
                <a:gd name="connsiteX31" fmla="*/ 1541721 w 3487479"/>
                <a:gd name="connsiteY31" fmla="*/ 297712 h 1437202"/>
                <a:gd name="connsiteX32" fmla="*/ 1573619 w 3487479"/>
                <a:gd name="connsiteY32" fmla="*/ 329609 h 1437202"/>
                <a:gd name="connsiteX33" fmla="*/ 1605517 w 3487479"/>
                <a:gd name="connsiteY33" fmla="*/ 340242 h 1437202"/>
                <a:gd name="connsiteX34" fmla="*/ 1626782 w 3487479"/>
                <a:gd name="connsiteY34" fmla="*/ 382772 h 1437202"/>
                <a:gd name="connsiteX35" fmla="*/ 1658679 w 3487479"/>
                <a:gd name="connsiteY35" fmla="*/ 414670 h 1437202"/>
                <a:gd name="connsiteX36" fmla="*/ 1690577 w 3487479"/>
                <a:gd name="connsiteY36" fmla="*/ 531628 h 1437202"/>
                <a:gd name="connsiteX37" fmla="*/ 1733107 w 3487479"/>
                <a:gd name="connsiteY37" fmla="*/ 606056 h 1437202"/>
                <a:gd name="connsiteX38" fmla="*/ 1775638 w 3487479"/>
                <a:gd name="connsiteY38" fmla="*/ 616688 h 1437202"/>
                <a:gd name="connsiteX39" fmla="*/ 1807535 w 3487479"/>
                <a:gd name="connsiteY39" fmla="*/ 637954 h 1437202"/>
                <a:gd name="connsiteX40" fmla="*/ 1839433 w 3487479"/>
                <a:gd name="connsiteY40" fmla="*/ 648586 h 1437202"/>
                <a:gd name="connsiteX41" fmla="*/ 1850066 w 3487479"/>
                <a:gd name="connsiteY41" fmla="*/ 680484 h 1437202"/>
                <a:gd name="connsiteX42" fmla="*/ 1871331 w 3487479"/>
                <a:gd name="connsiteY42" fmla="*/ 712381 h 1437202"/>
                <a:gd name="connsiteX43" fmla="*/ 1881963 w 3487479"/>
                <a:gd name="connsiteY43" fmla="*/ 882502 h 1437202"/>
                <a:gd name="connsiteX44" fmla="*/ 1903228 w 3487479"/>
                <a:gd name="connsiteY44" fmla="*/ 914400 h 1437202"/>
                <a:gd name="connsiteX45" fmla="*/ 1967024 w 3487479"/>
                <a:gd name="connsiteY45" fmla="*/ 978195 h 1437202"/>
                <a:gd name="connsiteX46" fmla="*/ 2030819 w 3487479"/>
                <a:gd name="connsiteY46" fmla="*/ 1052623 h 1437202"/>
                <a:gd name="connsiteX47" fmla="*/ 2052084 w 3487479"/>
                <a:gd name="connsiteY47" fmla="*/ 1137684 h 1437202"/>
                <a:gd name="connsiteX48" fmla="*/ 2062717 w 3487479"/>
                <a:gd name="connsiteY48" fmla="*/ 1180214 h 1437202"/>
                <a:gd name="connsiteX49" fmla="*/ 2126512 w 3487479"/>
                <a:gd name="connsiteY49" fmla="*/ 1233377 h 1437202"/>
                <a:gd name="connsiteX50" fmla="*/ 2158410 w 3487479"/>
                <a:gd name="connsiteY50" fmla="*/ 1244009 h 1437202"/>
                <a:gd name="connsiteX51" fmla="*/ 2200940 w 3487479"/>
                <a:gd name="connsiteY51" fmla="*/ 1265275 h 1437202"/>
                <a:gd name="connsiteX52" fmla="*/ 2286000 w 3487479"/>
                <a:gd name="connsiteY52" fmla="*/ 1307805 h 1437202"/>
                <a:gd name="connsiteX53" fmla="*/ 2328531 w 3487479"/>
                <a:gd name="connsiteY53" fmla="*/ 1360968 h 1437202"/>
                <a:gd name="connsiteX54" fmla="*/ 2339163 w 3487479"/>
                <a:gd name="connsiteY54" fmla="*/ 1392865 h 1437202"/>
                <a:gd name="connsiteX55" fmla="*/ 2402959 w 3487479"/>
                <a:gd name="connsiteY55" fmla="*/ 1414130 h 1437202"/>
                <a:gd name="connsiteX56" fmla="*/ 2434856 w 3487479"/>
                <a:gd name="connsiteY56" fmla="*/ 1435395 h 1437202"/>
                <a:gd name="connsiteX57" fmla="*/ 2498652 w 3487479"/>
                <a:gd name="connsiteY57" fmla="*/ 1382233 h 1437202"/>
                <a:gd name="connsiteX58" fmla="*/ 2519917 w 3487479"/>
                <a:gd name="connsiteY58" fmla="*/ 1339702 h 1437202"/>
                <a:gd name="connsiteX59" fmla="*/ 2583712 w 3487479"/>
                <a:gd name="connsiteY59" fmla="*/ 1297172 h 1437202"/>
                <a:gd name="connsiteX60" fmla="*/ 2647507 w 3487479"/>
                <a:gd name="connsiteY60" fmla="*/ 1265275 h 1437202"/>
                <a:gd name="connsiteX61" fmla="*/ 2668772 w 3487479"/>
                <a:gd name="connsiteY61" fmla="*/ 1244009 h 1437202"/>
                <a:gd name="connsiteX62" fmla="*/ 2732568 w 3487479"/>
                <a:gd name="connsiteY62" fmla="*/ 1201479 h 1437202"/>
                <a:gd name="connsiteX63" fmla="*/ 2775098 w 3487479"/>
                <a:gd name="connsiteY63" fmla="*/ 1137684 h 1437202"/>
                <a:gd name="connsiteX64" fmla="*/ 2806996 w 3487479"/>
                <a:gd name="connsiteY64" fmla="*/ 1095154 h 1437202"/>
                <a:gd name="connsiteX65" fmla="*/ 2870791 w 3487479"/>
                <a:gd name="connsiteY65" fmla="*/ 1073888 h 1437202"/>
                <a:gd name="connsiteX66" fmla="*/ 2955852 w 3487479"/>
                <a:gd name="connsiteY66" fmla="*/ 1116419 h 1437202"/>
                <a:gd name="connsiteX67" fmla="*/ 3009014 w 3487479"/>
                <a:gd name="connsiteY67" fmla="*/ 1222744 h 1437202"/>
                <a:gd name="connsiteX68" fmla="*/ 3051545 w 3487479"/>
                <a:gd name="connsiteY68" fmla="*/ 1233377 h 1437202"/>
                <a:gd name="connsiteX69" fmla="*/ 3115340 w 3487479"/>
                <a:gd name="connsiteY69" fmla="*/ 1254642 h 1437202"/>
                <a:gd name="connsiteX70" fmla="*/ 3125972 w 3487479"/>
                <a:gd name="connsiteY70" fmla="*/ 1286540 h 1437202"/>
                <a:gd name="connsiteX71" fmla="*/ 3125972 w 3487479"/>
                <a:gd name="connsiteY71" fmla="*/ 1360968 h 1437202"/>
                <a:gd name="connsiteX72" fmla="*/ 3147238 w 3487479"/>
                <a:gd name="connsiteY72" fmla="*/ 1382233 h 1437202"/>
                <a:gd name="connsiteX73" fmla="*/ 3370521 w 3487479"/>
                <a:gd name="connsiteY73" fmla="*/ 1403498 h 1437202"/>
                <a:gd name="connsiteX74" fmla="*/ 3423684 w 3487479"/>
                <a:gd name="connsiteY74" fmla="*/ 1414130 h 1437202"/>
                <a:gd name="connsiteX75" fmla="*/ 3487479 w 3487479"/>
                <a:gd name="connsiteY75" fmla="*/ 1435395 h 1437202"/>
                <a:gd name="connsiteX0" fmla="*/ 0 w 3487479"/>
                <a:gd name="connsiteY0" fmla="*/ 1371600 h 1437202"/>
                <a:gd name="connsiteX1" fmla="*/ 85061 w 3487479"/>
                <a:gd name="connsiteY1" fmla="*/ 1414130 h 1437202"/>
                <a:gd name="connsiteX2" fmla="*/ 148856 w 3487479"/>
                <a:gd name="connsiteY2" fmla="*/ 1403498 h 1437202"/>
                <a:gd name="connsiteX3" fmla="*/ 233917 w 3487479"/>
                <a:gd name="connsiteY3" fmla="*/ 1307805 h 1437202"/>
                <a:gd name="connsiteX4" fmla="*/ 276447 w 3487479"/>
                <a:gd name="connsiteY4" fmla="*/ 1275907 h 1437202"/>
                <a:gd name="connsiteX5" fmla="*/ 340242 w 3487479"/>
                <a:gd name="connsiteY5" fmla="*/ 1212112 h 1437202"/>
                <a:gd name="connsiteX6" fmla="*/ 393405 w 3487479"/>
                <a:gd name="connsiteY6" fmla="*/ 1127051 h 1437202"/>
                <a:gd name="connsiteX7" fmla="*/ 414670 w 3487479"/>
                <a:gd name="connsiteY7" fmla="*/ 1095154 h 1437202"/>
                <a:gd name="connsiteX8" fmla="*/ 446568 w 3487479"/>
                <a:gd name="connsiteY8" fmla="*/ 1063256 h 1437202"/>
                <a:gd name="connsiteX9" fmla="*/ 489098 w 3487479"/>
                <a:gd name="connsiteY9" fmla="*/ 1010093 h 1437202"/>
                <a:gd name="connsiteX10" fmla="*/ 531628 w 3487479"/>
                <a:gd name="connsiteY10" fmla="*/ 978195 h 1437202"/>
                <a:gd name="connsiteX11" fmla="*/ 669852 w 3487479"/>
                <a:gd name="connsiteY11" fmla="*/ 765544 h 1437202"/>
                <a:gd name="connsiteX12" fmla="*/ 733647 w 3487479"/>
                <a:gd name="connsiteY12" fmla="*/ 659219 h 1437202"/>
                <a:gd name="connsiteX13" fmla="*/ 797442 w 3487479"/>
                <a:gd name="connsiteY13" fmla="*/ 510363 h 1437202"/>
                <a:gd name="connsiteX14" fmla="*/ 818707 w 3487479"/>
                <a:gd name="connsiteY14" fmla="*/ 414670 h 1437202"/>
                <a:gd name="connsiteX15" fmla="*/ 903768 w 3487479"/>
                <a:gd name="connsiteY15" fmla="*/ 350875 h 1437202"/>
                <a:gd name="connsiteX16" fmla="*/ 988828 w 3487479"/>
                <a:gd name="connsiteY16" fmla="*/ 276447 h 1437202"/>
                <a:gd name="connsiteX17" fmla="*/ 1020726 w 3487479"/>
                <a:gd name="connsiteY17" fmla="*/ 265814 h 1437202"/>
                <a:gd name="connsiteX18" fmla="*/ 1105786 w 3487479"/>
                <a:gd name="connsiteY18" fmla="*/ 223284 h 1437202"/>
                <a:gd name="connsiteX19" fmla="*/ 1180214 w 3487479"/>
                <a:gd name="connsiteY19" fmla="*/ 148856 h 1437202"/>
                <a:gd name="connsiteX20" fmla="*/ 1212112 w 3487479"/>
                <a:gd name="connsiteY20" fmla="*/ 127591 h 1437202"/>
                <a:gd name="connsiteX21" fmla="*/ 1275907 w 3487479"/>
                <a:gd name="connsiteY21" fmla="*/ 85061 h 1437202"/>
                <a:gd name="connsiteX22" fmla="*/ 1360968 w 3487479"/>
                <a:gd name="connsiteY22" fmla="*/ 10633 h 1437202"/>
                <a:gd name="connsiteX23" fmla="*/ 1392866 w 3487479"/>
                <a:gd name="connsiteY23" fmla="*/ 0 h 1437202"/>
                <a:gd name="connsiteX24" fmla="*/ 1435396 w 3487479"/>
                <a:gd name="connsiteY24" fmla="*/ 10633 h 1437202"/>
                <a:gd name="connsiteX25" fmla="*/ 1467293 w 3487479"/>
                <a:gd name="connsiteY25" fmla="*/ 74428 h 1437202"/>
                <a:gd name="connsiteX26" fmla="*/ 1424763 w 3487479"/>
                <a:gd name="connsiteY26" fmla="*/ 138223 h 1437202"/>
                <a:gd name="connsiteX27" fmla="*/ 1435396 w 3487479"/>
                <a:gd name="connsiteY27" fmla="*/ 170121 h 1437202"/>
                <a:gd name="connsiteX28" fmla="*/ 1446028 w 3487479"/>
                <a:gd name="connsiteY28" fmla="*/ 223284 h 1437202"/>
                <a:gd name="connsiteX29" fmla="*/ 1509824 w 3487479"/>
                <a:gd name="connsiteY29" fmla="*/ 287079 h 1437202"/>
                <a:gd name="connsiteX30" fmla="*/ 1541721 w 3487479"/>
                <a:gd name="connsiteY30" fmla="*/ 297712 h 1437202"/>
                <a:gd name="connsiteX31" fmla="*/ 1573619 w 3487479"/>
                <a:gd name="connsiteY31" fmla="*/ 329609 h 1437202"/>
                <a:gd name="connsiteX32" fmla="*/ 1605517 w 3487479"/>
                <a:gd name="connsiteY32" fmla="*/ 340242 h 1437202"/>
                <a:gd name="connsiteX33" fmla="*/ 1626782 w 3487479"/>
                <a:gd name="connsiteY33" fmla="*/ 382772 h 1437202"/>
                <a:gd name="connsiteX34" fmla="*/ 1658679 w 3487479"/>
                <a:gd name="connsiteY34" fmla="*/ 414670 h 1437202"/>
                <a:gd name="connsiteX35" fmla="*/ 1690577 w 3487479"/>
                <a:gd name="connsiteY35" fmla="*/ 531628 h 1437202"/>
                <a:gd name="connsiteX36" fmla="*/ 1733107 w 3487479"/>
                <a:gd name="connsiteY36" fmla="*/ 606056 h 1437202"/>
                <a:gd name="connsiteX37" fmla="*/ 1775638 w 3487479"/>
                <a:gd name="connsiteY37" fmla="*/ 616688 h 1437202"/>
                <a:gd name="connsiteX38" fmla="*/ 1807535 w 3487479"/>
                <a:gd name="connsiteY38" fmla="*/ 637954 h 1437202"/>
                <a:gd name="connsiteX39" fmla="*/ 1839433 w 3487479"/>
                <a:gd name="connsiteY39" fmla="*/ 648586 h 1437202"/>
                <a:gd name="connsiteX40" fmla="*/ 1850066 w 3487479"/>
                <a:gd name="connsiteY40" fmla="*/ 680484 h 1437202"/>
                <a:gd name="connsiteX41" fmla="*/ 1871331 w 3487479"/>
                <a:gd name="connsiteY41" fmla="*/ 712381 h 1437202"/>
                <a:gd name="connsiteX42" fmla="*/ 1881963 w 3487479"/>
                <a:gd name="connsiteY42" fmla="*/ 882502 h 1437202"/>
                <a:gd name="connsiteX43" fmla="*/ 1903228 w 3487479"/>
                <a:gd name="connsiteY43" fmla="*/ 914400 h 1437202"/>
                <a:gd name="connsiteX44" fmla="*/ 1967024 w 3487479"/>
                <a:gd name="connsiteY44" fmla="*/ 978195 h 1437202"/>
                <a:gd name="connsiteX45" fmla="*/ 2030819 w 3487479"/>
                <a:gd name="connsiteY45" fmla="*/ 1052623 h 1437202"/>
                <a:gd name="connsiteX46" fmla="*/ 2052084 w 3487479"/>
                <a:gd name="connsiteY46" fmla="*/ 1137684 h 1437202"/>
                <a:gd name="connsiteX47" fmla="*/ 2062717 w 3487479"/>
                <a:gd name="connsiteY47" fmla="*/ 1180214 h 1437202"/>
                <a:gd name="connsiteX48" fmla="*/ 2126512 w 3487479"/>
                <a:gd name="connsiteY48" fmla="*/ 1233377 h 1437202"/>
                <a:gd name="connsiteX49" fmla="*/ 2158410 w 3487479"/>
                <a:gd name="connsiteY49" fmla="*/ 1244009 h 1437202"/>
                <a:gd name="connsiteX50" fmla="*/ 2200940 w 3487479"/>
                <a:gd name="connsiteY50" fmla="*/ 1265275 h 1437202"/>
                <a:gd name="connsiteX51" fmla="*/ 2286000 w 3487479"/>
                <a:gd name="connsiteY51" fmla="*/ 1307805 h 1437202"/>
                <a:gd name="connsiteX52" fmla="*/ 2328531 w 3487479"/>
                <a:gd name="connsiteY52" fmla="*/ 1360968 h 1437202"/>
                <a:gd name="connsiteX53" fmla="*/ 2339163 w 3487479"/>
                <a:gd name="connsiteY53" fmla="*/ 1392865 h 1437202"/>
                <a:gd name="connsiteX54" fmla="*/ 2402959 w 3487479"/>
                <a:gd name="connsiteY54" fmla="*/ 1414130 h 1437202"/>
                <a:gd name="connsiteX55" fmla="*/ 2434856 w 3487479"/>
                <a:gd name="connsiteY55" fmla="*/ 1435395 h 1437202"/>
                <a:gd name="connsiteX56" fmla="*/ 2498652 w 3487479"/>
                <a:gd name="connsiteY56" fmla="*/ 1382233 h 1437202"/>
                <a:gd name="connsiteX57" fmla="*/ 2519917 w 3487479"/>
                <a:gd name="connsiteY57" fmla="*/ 1339702 h 1437202"/>
                <a:gd name="connsiteX58" fmla="*/ 2583712 w 3487479"/>
                <a:gd name="connsiteY58" fmla="*/ 1297172 h 1437202"/>
                <a:gd name="connsiteX59" fmla="*/ 2647507 w 3487479"/>
                <a:gd name="connsiteY59" fmla="*/ 1265275 h 1437202"/>
                <a:gd name="connsiteX60" fmla="*/ 2668772 w 3487479"/>
                <a:gd name="connsiteY60" fmla="*/ 1244009 h 1437202"/>
                <a:gd name="connsiteX61" fmla="*/ 2732568 w 3487479"/>
                <a:gd name="connsiteY61" fmla="*/ 1201479 h 1437202"/>
                <a:gd name="connsiteX62" fmla="*/ 2775098 w 3487479"/>
                <a:gd name="connsiteY62" fmla="*/ 1137684 h 1437202"/>
                <a:gd name="connsiteX63" fmla="*/ 2806996 w 3487479"/>
                <a:gd name="connsiteY63" fmla="*/ 1095154 h 1437202"/>
                <a:gd name="connsiteX64" fmla="*/ 2870791 w 3487479"/>
                <a:gd name="connsiteY64" fmla="*/ 1073888 h 1437202"/>
                <a:gd name="connsiteX65" fmla="*/ 2955852 w 3487479"/>
                <a:gd name="connsiteY65" fmla="*/ 1116419 h 1437202"/>
                <a:gd name="connsiteX66" fmla="*/ 3009014 w 3487479"/>
                <a:gd name="connsiteY66" fmla="*/ 1222744 h 1437202"/>
                <a:gd name="connsiteX67" fmla="*/ 3051545 w 3487479"/>
                <a:gd name="connsiteY67" fmla="*/ 1233377 h 1437202"/>
                <a:gd name="connsiteX68" fmla="*/ 3115340 w 3487479"/>
                <a:gd name="connsiteY68" fmla="*/ 1254642 h 1437202"/>
                <a:gd name="connsiteX69" fmla="*/ 3125972 w 3487479"/>
                <a:gd name="connsiteY69" fmla="*/ 1286540 h 1437202"/>
                <a:gd name="connsiteX70" fmla="*/ 3125972 w 3487479"/>
                <a:gd name="connsiteY70" fmla="*/ 1360968 h 1437202"/>
                <a:gd name="connsiteX71" fmla="*/ 3147238 w 3487479"/>
                <a:gd name="connsiteY71" fmla="*/ 1382233 h 1437202"/>
                <a:gd name="connsiteX72" fmla="*/ 3370521 w 3487479"/>
                <a:gd name="connsiteY72" fmla="*/ 1403498 h 1437202"/>
                <a:gd name="connsiteX73" fmla="*/ 3423684 w 3487479"/>
                <a:gd name="connsiteY73" fmla="*/ 1414130 h 1437202"/>
                <a:gd name="connsiteX74" fmla="*/ 3487479 w 3487479"/>
                <a:gd name="connsiteY74" fmla="*/ 1435395 h 1437202"/>
                <a:gd name="connsiteX0" fmla="*/ 0 w 3402418"/>
                <a:gd name="connsiteY0" fmla="*/ 1414130 h 1437202"/>
                <a:gd name="connsiteX1" fmla="*/ 63795 w 3402418"/>
                <a:gd name="connsiteY1" fmla="*/ 1403498 h 1437202"/>
                <a:gd name="connsiteX2" fmla="*/ 148856 w 3402418"/>
                <a:gd name="connsiteY2" fmla="*/ 1307805 h 1437202"/>
                <a:gd name="connsiteX3" fmla="*/ 191386 w 3402418"/>
                <a:gd name="connsiteY3" fmla="*/ 1275907 h 1437202"/>
                <a:gd name="connsiteX4" fmla="*/ 255181 w 3402418"/>
                <a:gd name="connsiteY4" fmla="*/ 1212112 h 1437202"/>
                <a:gd name="connsiteX5" fmla="*/ 308344 w 3402418"/>
                <a:gd name="connsiteY5" fmla="*/ 1127051 h 1437202"/>
                <a:gd name="connsiteX6" fmla="*/ 329609 w 3402418"/>
                <a:gd name="connsiteY6" fmla="*/ 1095154 h 1437202"/>
                <a:gd name="connsiteX7" fmla="*/ 361507 w 3402418"/>
                <a:gd name="connsiteY7" fmla="*/ 1063256 h 1437202"/>
                <a:gd name="connsiteX8" fmla="*/ 404037 w 3402418"/>
                <a:gd name="connsiteY8" fmla="*/ 1010093 h 1437202"/>
                <a:gd name="connsiteX9" fmla="*/ 446567 w 3402418"/>
                <a:gd name="connsiteY9" fmla="*/ 978195 h 1437202"/>
                <a:gd name="connsiteX10" fmla="*/ 584791 w 3402418"/>
                <a:gd name="connsiteY10" fmla="*/ 765544 h 1437202"/>
                <a:gd name="connsiteX11" fmla="*/ 648586 w 3402418"/>
                <a:gd name="connsiteY11" fmla="*/ 659219 h 1437202"/>
                <a:gd name="connsiteX12" fmla="*/ 712381 w 3402418"/>
                <a:gd name="connsiteY12" fmla="*/ 510363 h 1437202"/>
                <a:gd name="connsiteX13" fmla="*/ 733646 w 3402418"/>
                <a:gd name="connsiteY13" fmla="*/ 414670 h 1437202"/>
                <a:gd name="connsiteX14" fmla="*/ 818707 w 3402418"/>
                <a:gd name="connsiteY14" fmla="*/ 350875 h 1437202"/>
                <a:gd name="connsiteX15" fmla="*/ 903767 w 3402418"/>
                <a:gd name="connsiteY15" fmla="*/ 276447 h 1437202"/>
                <a:gd name="connsiteX16" fmla="*/ 935665 w 3402418"/>
                <a:gd name="connsiteY16" fmla="*/ 265814 h 1437202"/>
                <a:gd name="connsiteX17" fmla="*/ 1020725 w 3402418"/>
                <a:gd name="connsiteY17" fmla="*/ 223284 h 1437202"/>
                <a:gd name="connsiteX18" fmla="*/ 1095153 w 3402418"/>
                <a:gd name="connsiteY18" fmla="*/ 148856 h 1437202"/>
                <a:gd name="connsiteX19" fmla="*/ 1127051 w 3402418"/>
                <a:gd name="connsiteY19" fmla="*/ 127591 h 1437202"/>
                <a:gd name="connsiteX20" fmla="*/ 1190846 w 3402418"/>
                <a:gd name="connsiteY20" fmla="*/ 85061 h 1437202"/>
                <a:gd name="connsiteX21" fmla="*/ 1275907 w 3402418"/>
                <a:gd name="connsiteY21" fmla="*/ 10633 h 1437202"/>
                <a:gd name="connsiteX22" fmla="*/ 1307805 w 3402418"/>
                <a:gd name="connsiteY22" fmla="*/ 0 h 1437202"/>
                <a:gd name="connsiteX23" fmla="*/ 1350335 w 3402418"/>
                <a:gd name="connsiteY23" fmla="*/ 10633 h 1437202"/>
                <a:gd name="connsiteX24" fmla="*/ 1382232 w 3402418"/>
                <a:gd name="connsiteY24" fmla="*/ 74428 h 1437202"/>
                <a:gd name="connsiteX25" fmla="*/ 1339702 w 3402418"/>
                <a:gd name="connsiteY25" fmla="*/ 138223 h 1437202"/>
                <a:gd name="connsiteX26" fmla="*/ 1350335 w 3402418"/>
                <a:gd name="connsiteY26" fmla="*/ 170121 h 1437202"/>
                <a:gd name="connsiteX27" fmla="*/ 1360967 w 3402418"/>
                <a:gd name="connsiteY27" fmla="*/ 223284 h 1437202"/>
                <a:gd name="connsiteX28" fmla="*/ 1424763 w 3402418"/>
                <a:gd name="connsiteY28" fmla="*/ 287079 h 1437202"/>
                <a:gd name="connsiteX29" fmla="*/ 1456660 w 3402418"/>
                <a:gd name="connsiteY29" fmla="*/ 297712 h 1437202"/>
                <a:gd name="connsiteX30" fmla="*/ 1488558 w 3402418"/>
                <a:gd name="connsiteY30" fmla="*/ 329609 h 1437202"/>
                <a:gd name="connsiteX31" fmla="*/ 1520456 w 3402418"/>
                <a:gd name="connsiteY31" fmla="*/ 340242 h 1437202"/>
                <a:gd name="connsiteX32" fmla="*/ 1541721 w 3402418"/>
                <a:gd name="connsiteY32" fmla="*/ 382772 h 1437202"/>
                <a:gd name="connsiteX33" fmla="*/ 1573618 w 3402418"/>
                <a:gd name="connsiteY33" fmla="*/ 414670 h 1437202"/>
                <a:gd name="connsiteX34" fmla="*/ 1605516 w 3402418"/>
                <a:gd name="connsiteY34" fmla="*/ 531628 h 1437202"/>
                <a:gd name="connsiteX35" fmla="*/ 1648046 w 3402418"/>
                <a:gd name="connsiteY35" fmla="*/ 606056 h 1437202"/>
                <a:gd name="connsiteX36" fmla="*/ 1690577 w 3402418"/>
                <a:gd name="connsiteY36" fmla="*/ 616688 h 1437202"/>
                <a:gd name="connsiteX37" fmla="*/ 1722474 w 3402418"/>
                <a:gd name="connsiteY37" fmla="*/ 637954 h 1437202"/>
                <a:gd name="connsiteX38" fmla="*/ 1754372 w 3402418"/>
                <a:gd name="connsiteY38" fmla="*/ 648586 h 1437202"/>
                <a:gd name="connsiteX39" fmla="*/ 1765005 w 3402418"/>
                <a:gd name="connsiteY39" fmla="*/ 680484 h 1437202"/>
                <a:gd name="connsiteX40" fmla="*/ 1786270 w 3402418"/>
                <a:gd name="connsiteY40" fmla="*/ 712381 h 1437202"/>
                <a:gd name="connsiteX41" fmla="*/ 1796902 w 3402418"/>
                <a:gd name="connsiteY41" fmla="*/ 882502 h 1437202"/>
                <a:gd name="connsiteX42" fmla="*/ 1818167 w 3402418"/>
                <a:gd name="connsiteY42" fmla="*/ 914400 h 1437202"/>
                <a:gd name="connsiteX43" fmla="*/ 1881963 w 3402418"/>
                <a:gd name="connsiteY43" fmla="*/ 978195 h 1437202"/>
                <a:gd name="connsiteX44" fmla="*/ 1945758 w 3402418"/>
                <a:gd name="connsiteY44" fmla="*/ 1052623 h 1437202"/>
                <a:gd name="connsiteX45" fmla="*/ 1967023 w 3402418"/>
                <a:gd name="connsiteY45" fmla="*/ 1137684 h 1437202"/>
                <a:gd name="connsiteX46" fmla="*/ 1977656 w 3402418"/>
                <a:gd name="connsiteY46" fmla="*/ 1180214 h 1437202"/>
                <a:gd name="connsiteX47" fmla="*/ 2041451 w 3402418"/>
                <a:gd name="connsiteY47" fmla="*/ 1233377 h 1437202"/>
                <a:gd name="connsiteX48" fmla="*/ 2073349 w 3402418"/>
                <a:gd name="connsiteY48" fmla="*/ 1244009 h 1437202"/>
                <a:gd name="connsiteX49" fmla="*/ 2115879 w 3402418"/>
                <a:gd name="connsiteY49" fmla="*/ 1265275 h 1437202"/>
                <a:gd name="connsiteX50" fmla="*/ 2200939 w 3402418"/>
                <a:gd name="connsiteY50" fmla="*/ 1307805 h 1437202"/>
                <a:gd name="connsiteX51" fmla="*/ 2243470 w 3402418"/>
                <a:gd name="connsiteY51" fmla="*/ 1360968 h 1437202"/>
                <a:gd name="connsiteX52" fmla="*/ 2254102 w 3402418"/>
                <a:gd name="connsiteY52" fmla="*/ 1392865 h 1437202"/>
                <a:gd name="connsiteX53" fmla="*/ 2317898 w 3402418"/>
                <a:gd name="connsiteY53" fmla="*/ 1414130 h 1437202"/>
                <a:gd name="connsiteX54" fmla="*/ 2349795 w 3402418"/>
                <a:gd name="connsiteY54" fmla="*/ 1435395 h 1437202"/>
                <a:gd name="connsiteX55" fmla="*/ 2413591 w 3402418"/>
                <a:gd name="connsiteY55" fmla="*/ 1382233 h 1437202"/>
                <a:gd name="connsiteX56" fmla="*/ 2434856 w 3402418"/>
                <a:gd name="connsiteY56" fmla="*/ 1339702 h 1437202"/>
                <a:gd name="connsiteX57" fmla="*/ 2498651 w 3402418"/>
                <a:gd name="connsiteY57" fmla="*/ 1297172 h 1437202"/>
                <a:gd name="connsiteX58" fmla="*/ 2562446 w 3402418"/>
                <a:gd name="connsiteY58" fmla="*/ 1265275 h 1437202"/>
                <a:gd name="connsiteX59" fmla="*/ 2583711 w 3402418"/>
                <a:gd name="connsiteY59" fmla="*/ 1244009 h 1437202"/>
                <a:gd name="connsiteX60" fmla="*/ 2647507 w 3402418"/>
                <a:gd name="connsiteY60" fmla="*/ 1201479 h 1437202"/>
                <a:gd name="connsiteX61" fmla="*/ 2690037 w 3402418"/>
                <a:gd name="connsiteY61" fmla="*/ 1137684 h 1437202"/>
                <a:gd name="connsiteX62" fmla="*/ 2721935 w 3402418"/>
                <a:gd name="connsiteY62" fmla="*/ 1095154 h 1437202"/>
                <a:gd name="connsiteX63" fmla="*/ 2785730 w 3402418"/>
                <a:gd name="connsiteY63" fmla="*/ 1073888 h 1437202"/>
                <a:gd name="connsiteX64" fmla="*/ 2870791 w 3402418"/>
                <a:gd name="connsiteY64" fmla="*/ 1116419 h 1437202"/>
                <a:gd name="connsiteX65" fmla="*/ 2923953 w 3402418"/>
                <a:gd name="connsiteY65" fmla="*/ 1222744 h 1437202"/>
                <a:gd name="connsiteX66" fmla="*/ 2966484 w 3402418"/>
                <a:gd name="connsiteY66" fmla="*/ 1233377 h 1437202"/>
                <a:gd name="connsiteX67" fmla="*/ 3030279 w 3402418"/>
                <a:gd name="connsiteY67" fmla="*/ 1254642 h 1437202"/>
                <a:gd name="connsiteX68" fmla="*/ 3040911 w 3402418"/>
                <a:gd name="connsiteY68" fmla="*/ 1286540 h 1437202"/>
                <a:gd name="connsiteX69" fmla="*/ 3040911 w 3402418"/>
                <a:gd name="connsiteY69" fmla="*/ 1360968 h 1437202"/>
                <a:gd name="connsiteX70" fmla="*/ 3062177 w 3402418"/>
                <a:gd name="connsiteY70" fmla="*/ 1382233 h 1437202"/>
                <a:gd name="connsiteX71" fmla="*/ 3285460 w 3402418"/>
                <a:gd name="connsiteY71" fmla="*/ 1403498 h 1437202"/>
                <a:gd name="connsiteX72" fmla="*/ 3338623 w 3402418"/>
                <a:gd name="connsiteY72" fmla="*/ 1414130 h 1437202"/>
                <a:gd name="connsiteX73" fmla="*/ 3402418 w 3402418"/>
                <a:gd name="connsiteY73" fmla="*/ 1435395 h 1437202"/>
                <a:gd name="connsiteX0" fmla="*/ 0 w 3338623"/>
                <a:gd name="connsiteY0" fmla="*/ 1403498 h 1437202"/>
                <a:gd name="connsiteX1" fmla="*/ 85061 w 3338623"/>
                <a:gd name="connsiteY1" fmla="*/ 1307805 h 1437202"/>
                <a:gd name="connsiteX2" fmla="*/ 127591 w 3338623"/>
                <a:gd name="connsiteY2" fmla="*/ 1275907 h 1437202"/>
                <a:gd name="connsiteX3" fmla="*/ 191386 w 3338623"/>
                <a:gd name="connsiteY3" fmla="*/ 1212112 h 1437202"/>
                <a:gd name="connsiteX4" fmla="*/ 244549 w 3338623"/>
                <a:gd name="connsiteY4" fmla="*/ 1127051 h 1437202"/>
                <a:gd name="connsiteX5" fmla="*/ 265814 w 3338623"/>
                <a:gd name="connsiteY5" fmla="*/ 1095154 h 1437202"/>
                <a:gd name="connsiteX6" fmla="*/ 297712 w 3338623"/>
                <a:gd name="connsiteY6" fmla="*/ 1063256 h 1437202"/>
                <a:gd name="connsiteX7" fmla="*/ 340242 w 3338623"/>
                <a:gd name="connsiteY7" fmla="*/ 1010093 h 1437202"/>
                <a:gd name="connsiteX8" fmla="*/ 382772 w 3338623"/>
                <a:gd name="connsiteY8" fmla="*/ 978195 h 1437202"/>
                <a:gd name="connsiteX9" fmla="*/ 520996 w 3338623"/>
                <a:gd name="connsiteY9" fmla="*/ 765544 h 1437202"/>
                <a:gd name="connsiteX10" fmla="*/ 584791 w 3338623"/>
                <a:gd name="connsiteY10" fmla="*/ 659219 h 1437202"/>
                <a:gd name="connsiteX11" fmla="*/ 648586 w 3338623"/>
                <a:gd name="connsiteY11" fmla="*/ 510363 h 1437202"/>
                <a:gd name="connsiteX12" fmla="*/ 669851 w 3338623"/>
                <a:gd name="connsiteY12" fmla="*/ 414670 h 1437202"/>
                <a:gd name="connsiteX13" fmla="*/ 754912 w 3338623"/>
                <a:gd name="connsiteY13" fmla="*/ 350875 h 1437202"/>
                <a:gd name="connsiteX14" fmla="*/ 839972 w 3338623"/>
                <a:gd name="connsiteY14" fmla="*/ 276447 h 1437202"/>
                <a:gd name="connsiteX15" fmla="*/ 871870 w 3338623"/>
                <a:gd name="connsiteY15" fmla="*/ 265814 h 1437202"/>
                <a:gd name="connsiteX16" fmla="*/ 956930 w 3338623"/>
                <a:gd name="connsiteY16" fmla="*/ 223284 h 1437202"/>
                <a:gd name="connsiteX17" fmla="*/ 1031358 w 3338623"/>
                <a:gd name="connsiteY17" fmla="*/ 148856 h 1437202"/>
                <a:gd name="connsiteX18" fmla="*/ 1063256 w 3338623"/>
                <a:gd name="connsiteY18" fmla="*/ 127591 h 1437202"/>
                <a:gd name="connsiteX19" fmla="*/ 1127051 w 3338623"/>
                <a:gd name="connsiteY19" fmla="*/ 85061 h 1437202"/>
                <a:gd name="connsiteX20" fmla="*/ 1212112 w 3338623"/>
                <a:gd name="connsiteY20" fmla="*/ 10633 h 1437202"/>
                <a:gd name="connsiteX21" fmla="*/ 1244010 w 3338623"/>
                <a:gd name="connsiteY21" fmla="*/ 0 h 1437202"/>
                <a:gd name="connsiteX22" fmla="*/ 1286540 w 3338623"/>
                <a:gd name="connsiteY22" fmla="*/ 10633 h 1437202"/>
                <a:gd name="connsiteX23" fmla="*/ 1318437 w 3338623"/>
                <a:gd name="connsiteY23" fmla="*/ 74428 h 1437202"/>
                <a:gd name="connsiteX24" fmla="*/ 1275907 w 3338623"/>
                <a:gd name="connsiteY24" fmla="*/ 138223 h 1437202"/>
                <a:gd name="connsiteX25" fmla="*/ 1286540 w 3338623"/>
                <a:gd name="connsiteY25" fmla="*/ 170121 h 1437202"/>
                <a:gd name="connsiteX26" fmla="*/ 1297172 w 3338623"/>
                <a:gd name="connsiteY26" fmla="*/ 223284 h 1437202"/>
                <a:gd name="connsiteX27" fmla="*/ 1360968 w 3338623"/>
                <a:gd name="connsiteY27" fmla="*/ 287079 h 1437202"/>
                <a:gd name="connsiteX28" fmla="*/ 1392865 w 3338623"/>
                <a:gd name="connsiteY28" fmla="*/ 297712 h 1437202"/>
                <a:gd name="connsiteX29" fmla="*/ 1424763 w 3338623"/>
                <a:gd name="connsiteY29" fmla="*/ 329609 h 1437202"/>
                <a:gd name="connsiteX30" fmla="*/ 1456661 w 3338623"/>
                <a:gd name="connsiteY30" fmla="*/ 340242 h 1437202"/>
                <a:gd name="connsiteX31" fmla="*/ 1477926 w 3338623"/>
                <a:gd name="connsiteY31" fmla="*/ 382772 h 1437202"/>
                <a:gd name="connsiteX32" fmla="*/ 1509823 w 3338623"/>
                <a:gd name="connsiteY32" fmla="*/ 414670 h 1437202"/>
                <a:gd name="connsiteX33" fmla="*/ 1541721 w 3338623"/>
                <a:gd name="connsiteY33" fmla="*/ 531628 h 1437202"/>
                <a:gd name="connsiteX34" fmla="*/ 1584251 w 3338623"/>
                <a:gd name="connsiteY34" fmla="*/ 606056 h 1437202"/>
                <a:gd name="connsiteX35" fmla="*/ 1626782 w 3338623"/>
                <a:gd name="connsiteY35" fmla="*/ 616688 h 1437202"/>
                <a:gd name="connsiteX36" fmla="*/ 1658679 w 3338623"/>
                <a:gd name="connsiteY36" fmla="*/ 637954 h 1437202"/>
                <a:gd name="connsiteX37" fmla="*/ 1690577 w 3338623"/>
                <a:gd name="connsiteY37" fmla="*/ 648586 h 1437202"/>
                <a:gd name="connsiteX38" fmla="*/ 1701210 w 3338623"/>
                <a:gd name="connsiteY38" fmla="*/ 680484 h 1437202"/>
                <a:gd name="connsiteX39" fmla="*/ 1722475 w 3338623"/>
                <a:gd name="connsiteY39" fmla="*/ 712381 h 1437202"/>
                <a:gd name="connsiteX40" fmla="*/ 1733107 w 3338623"/>
                <a:gd name="connsiteY40" fmla="*/ 882502 h 1437202"/>
                <a:gd name="connsiteX41" fmla="*/ 1754372 w 3338623"/>
                <a:gd name="connsiteY41" fmla="*/ 914400 h 1437202"/>
                <a:gd name="connsiteX42" fmla="*/ 1818168 w 3338623"/>
                <a:gd name="connsiteY42" fmla="*/ 978195 h 1437202"/>
                <a:gd name="connsiteX43" fmla="*/ 1881963 w 3338623"/>
                <a:gd name="connsiteY43" fmla="*/ 1052623 h 1437202"/>
                <a:gd name="connsiteX44" fmla="*/ 1903228 w 3338623"/>
                <a:gd name="connsiteY44" fmla="*/ 1137684 h 1437202"/>
                <a:gd name="connsiteX45" fmla="*/ 1913861 w 3338623"/>
                <a:gd name="connsiteY45" fmla="*/ 1180214 h 1437202"/>
                <a:gd name="connsiteX46" fmla="*/ 1977656 w 3338623"/>
                <a:gd name="connsiteY46" fmla="*/ 1233377 h 1437202"/>
                <a:gd name="connsiteX47" fmla="*/ 2009554 w 3338623"/>
                <a:gd name="connsiteY47" fmla="*/ 1244009 h 1437202"/>
                <a:gd name="connsiteX48" fmla="*/ 2052084 w 3338623"/>
                <a:gd name="connsiteY48" fmla="*/ 1265275 h 1437202"/>
                <a:gd name="connsiteX49" fmla="*/ 2137144 w 3338623"/>
                <a:gd name="connsiteY49" fmla="*/ 1307805 h 1437202"/>
                <a:gd name="connsiteX50" fmla="*/ 2179675 w 3338623"/>
                <a:gd name="connsiteY50" fmla="*/ 1360968 h 1437202"/>
                <a:gd name="connsiteX51" fmla="*/ 2190307 w 3338623"/>
                <a:gd name="connsiteY51" fmla="*/ 1392865 h 1437202"/>
                <a:gd name="connsiteX52" fmla="*/ 2254103 w 3338623"/>
                <a:gd name="connsiteY52" fmla="*/ 1414130 h 1437202"/>
                <a:gd name="connsiteX53" fmla="*/ 2286000 w 3338623"/>
                <a:gd name="connsiteY53" fmla="*/ 1435395 h 1437202"/>
                <a:gd name="connsiteX54" fmla="*/ 2349796 w 3338623"/>
                <a:gd name="connsiteY54" fmla="*/ 1382233 h 1437202"/>
                <a:gd name="connsiteX55" fmla="*/ 2371061 w 3338623"/>
                <a:gd name="connsiteY55" fmla="*/ 1339702 h 1437202"/>
                <a:gd name="connsiteX56" fmla="*/ 2434856 w 3338623"/>
                <a:gd name="connsiteY56" fmla="*/ 1297172 h 1437202"/>
                <a:gd name="connsiteX57" fmla="*/ 2498651 w 3338623"/>
                <a:gd name="connsiteY57" fmla="*/ 1265275 h 1437202"/>
                <a:gd name="connsiteX58" fmla="*/ 2519916 w 3338623"/>
                <a:gd name="connsiteY58" fmla="*/ 1244009 h 1437202"/>
                <a:gd name="connsiteX59" fmla="*/ 2583712 w 3338623"/>
                <a:gd name="connsiteY59" fmla="*/ 1201479 h 1437202"/>
                <a:gd name="connsiteX60" fmla="*/ 2626242 w 3338623"/>
                <a:gd name="connsiteY60" fmla="*/ 1137684 h 1437202"/>
                <a:gd name="connsiteX61" fmla="*/ 2658140 w 3338623"/>
                <a:gd name="connsiteY61" fmla="*/ 1095154 h 1437202"/>
                <a:gd name="connsiteX62" fmla="*/ 2721935 w 3338623"/>
                <a:gd name="connsiteY62" fmla="*/ 1073888 h 1437202"/>
                <a:gd name="connsiteX63" fmla="*/ 2806996 w 3338623"/>
                <a:gd name="connsiteY63" fmla="*/ 1116419 h 1437202"/>
                <a:gd name="connsiteX64" fmla="*/ 2860158 w 3338623"/>
                <a:gd name="connsiteY64" fmla="*/ 1222744 h 1437202"/>
                <a:gd name="connsiteX65" fmla="*/ 2902689 w 3338623"/>
                <a:gd name="connsiteY65" fmla="*/ 1233377 h 1437202"/>
                <a:gd name="connsiteX66" fmla="*/ 2966484 w 3338623"/>
                <a:gd name="connsiteY66" fmla="*/ 1254642 h 1437202"/>
                <a:gd name="connsiteX67" fmla="*/ 2977116 w 3338623"/>
                <a:gd name="connsiteY67" fmla="*/ 1286540 h 1437202"/>
                <a:gd name="connsiteX68" fmla="*/ 2977116 w 3338623"/>
                <a:gd name="connsiteY68" fmla="*/ 1360968 h 1437202"/>
                <a:gd name="connsiteX69" fmla="*/ 2998382 w 3338623"/>
                <a:gd name="connsiteY69" fmla="*/ 1382233 h 1437202"/>
                <a:gd name="connsiteX70" fmla="*/ 3221665 w 3338623"/>
                <a:gd name="connsiteY70" fmla="*/ 1403498 h 1437202"/>
                <a:gd name="connsiteX71" fmla="*/ 3274828 w 3338623"/>
                <a:gd name="connsiteY71" fmla="*/ 1414130 h 1437202"/>
                <a:gd name="connsiteX72" fmla="*/ 3338623 w 3338623"/>
                <a:gd name="connsiteY72" fmla="*/ 1435395 h 14372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</a:cxnLst>
              <a:rect l="l" t="t" r="r" b="b"/>
              <a:pathLst>
                <a:path w="3338623" h="1437202">
                  <a:moveTo>
                    <a:pt x="0" y="1403498"/>
                  </a:moveTo>
                  <a:cubicBezTo>
                    <a:pt x="107163" y="1340986"/>
                    <a:pt x="32526" y="1360340"/>
                    <a:pt x="85061" y="1307805"/>
                  </a:cubicBezTo>
                  <a:cubicBezTo>
                    <a:pt x="97592" y="1295274"/>
                    <a:pt x="115060" y="1288438"/>
                    <a:pt x="127591" y="1275907"/>
                  </a:cubicBezTo>
                  <a:cubicBezTo>
                    <a:pt x="206720" y="1196778"/>
                    <a:pt x="116215" y="1262227"/>
                    <a:pt x="191386" y="1212112"/>
                  </a:cubicBezTo>
                  <a:cubicBezTo>
                    <a:pt x="209107" y="1183758"/>
                    <a:pt x="226598" y="1155260"/>
                    <a:pt x="244549" y="1127051"/>
                  </a:cubicBezTo>
                  <a:cubicBezTo>
                    <a:pt x="251409" y="1116270"/>
                    <a:pt x="256778" y="1104190"/>
                    <a:pt x="265814" y="1095154"/>
                  </a:cubicBezTo>
                  <a:cubicBezTo>
                    <a:pt x="276447" y="1084521"/>
                    <a:pt x="287810" y="1074572"/>
                    <a:pt x="297712" y="1063256"/>
                  </a:cubicBezTo>
                  <a:cubicBezTo>
                    <a:pt x="312656" y="1046177"/>
                    <a:pt x="324195" y="1026140"/>
                    <a:pt x="340242" y="1010093"/>
                  </a:cubicBezTo>
                  <a:cubicBezTo>
                    <a:pt x="352773" y="997562"/>
                    <a:pt x="371597" y="991948"/>
                    <a:pt x="382772" y="978195"/>
                  </a:cubicBezTo>
                  <a:cubicBezTo>
                    <a:pt x="477779" y="861263"/>
                    <a:pt x="459305" y="865791"/>
                    <a:pt x="520996" y="765544"/>
                  </a:cubicBezTo>
                  <a:cubicBezTo>
                    <a:pt x="556565" y="707745"/>
                    <a:pt x="561866" y="712711"/>
                    <a:pt x="584791" y="659219"/>
                  </a:cubicBezTo>
                  <a:cubicBezTo>
                    <a:pt x="657416" y="489760"/>
                    <a:pt x="600198" y="607139"/>
                    <a:pt x="648586" y="510363"/>
                  </a:cubicBezTo>
                  <a:cubicBezTo>
                    <a:pt x="648976" y="508415"/>
                    <a:pt x="665436" y="421733"/>
                    <a:pt x="669851" y="414670"/>
                  </a:cubicBezTo>
                  <a:cubicBezTo>
                    <a:pt x="694277" y="375589"/>
                    <a:pt x="717623" y="369519"/>
                    <a:pt x="754912" y="350875"/>
                  </a:cubicBezTo>
                  <a:cubicBezTo>
                    <a:pt x="782365" y="323421"/>
                    <a:pt x="805804" y="295971"/>
                    <a:pt x="839972" y="276447"/>
                  </a:cubicBezTo>
                  <a:cubicBezTo>
                    <a:pt x="849703" y="270886"/>
                    <a:pt x="861376" y="269749"/>
                    <a:pt x="871870" y="265814"/>
                  </a:cubicBezTo>
                  <a:cubicBezTo>
                    <a:pt x="902087" y="254483"/>
                    <a:pt x="932459" y="245308"/>
                    <a:pt x="956930" y="223284"/>
                  </a:cubicBezTo>
                  <a:cubicBezTo>
                    <a:pt x="983009" y="199813"/>
                    <a:pt x="1002165" y="168318"/>
                    <a:pt x="1031358" y="148856"/>
                  </a:cubicBezTo>
                  <a:cubicBezTo>
                    <a:pt x="1041991" y="141768"/>
                    <a:pt x="1053439" y="135772"/>
                    <a:pt x="1063256" y="127591"/>
                  </a:cubicBezTo>
                  <a:cubicBezTo>
                    <a:pt x="1116353" y="83343"/>
                    <a:pt x="1070995" y="103746"/>
                    <a:pt x="1127051" y="85061"/>
                  </a:cubicBezTo>
                  <a:cubicBezTo>
                    <a:pt x="1154503" y="57609"/>
                    <a:pt x="1177945" y="30157"/>
                    <a:pt x="1212112" y="10633"/>
                  </a:cubicBezTo>
                  <a:cubicBezTo>
                    <a:pt x="1221843" y="5072"/>
                    <a:pt x="1233377" y="3544"/>
                    <a:pt x="1244010" y="0"/>
                  </a:cubicBezTo>
                  <a:cubicBezTo>
                    <a:pt x="1258187" y="3544"/>
                    <a:pt x="1274381" y="2527"/>
                    <a:pt x="1286540" y="10633"/>
                  </a:cubicBezTo>
                  <a:cubicBezTo>
                    <a:pt x="1304208" y="22412"/>
                    <a:pt x="1312372" y="56231"/>
                    <a:pt x="1318437" y="74428"/>
                  </a:cubicBezTo>
                  <a:lnTo>
                    <a:pt x="1275907" y="138223"/>
                  </a:lnTo>
                  <a:cubicBezTo>
                    <a:pt x="1269690" y="147548"/>
                    <a:pt x="1283822" y="159248"/>
                    <a:pt x="1286540" y="170121"/>
                  </a:cubicBezTo>
                  <a:cubicBezTo>
                    <a:pt x="1290923" y="187653"/>
                    <a:pt x="1289832" y="206770"/>
                    <a:pt x="1297172" y="223284"/>
                  </a:cubicBezTo>
                  <a:cubicBezTo>
                    <a:pt x="1309852" y="251815"/>
                    <a:pt x="1333712" y="273451"/>
                    <a:pt x="1360968" y="287079"/>
                  </a:cubicBezTo>
                  <a:cubicBezTo>
                    <a:pt x="1370992" y="292091"/>
                    <a:pt x="1382233" y="294168"/>
                    <a:pt x="1392865" y="297712"/>
                  </a:cubicBezTo>
                  <a:cubicBezTo>
                    <a:pt x="1403498" y="308344"/>
                    <a:pt x="1412252" y="321268"/>
                    <a:pt x="1424763" y="329609"/>
                  </a:cubicBezTo>
                  <a:cubicBezTo>
                    <a:pt x="1434089" y="335826"/>
                    <a:pt x="1448736" y="332317"/>
                    <a:pt x="1456661" y="340242"/>
                  </a:cubicBezTo>
                  <a:cubicBezTo>
                    <a:pt x="1467869" y="351450"/>
                    <a:pt x="1468713" y="369874"/>
                    <a:pt x="1477926" y="382772"/>
                  </a:cubicBezTo>
                  <a:cubicBezTo>
                    <a:pt x="1486666" y="395008"/>
                    <a:pt x="1499191" y="404037"/>
                    <a:pt x="1509823" y="414670"/>
                  </a:cubicBezTo>
                  <a:cubicBezTo>
                    <a:pt x="1524852" y="489811"/>
                    <a:pt x="1514742" y="450691"/>
                    <a:pt x="1541721" y="531628"/>
                  </a:cubicBezTo>
                  <a:cubicBezTo>
                    <a:pt x="1551341" y="560489"/>
                    <a:pt x="1556091" y="585942"/>
                    <a:pt x="1584251" y="606056"/>
                  </a:cubicBezTo>
                  <a:cubicBezTo>
                    <a:pt x="1596142" y="614550"/>
                    <a:pt x="1612605" y="613144"/>
                    <a:pt x="1626782" y="616688"/>
                  </a:cubicBezTo>
                  <a:cubicBezTo>
                    <a:pt x="1637414" y="623777"/>
                    <a:pt x="1647249" y="632239"/>
                    <a:pt x="1658679" y="637954"/>
                  </a:cubicBezTo>
                  <a:cubicBezTo>
                    <a:pt x="1668703" y="642966"/>
                    <a:pt x="1682652" y="640661"/>
                    <a:pt x="1690577" y="648586"/>
                  </a:cubicBezTo>
                  <a:cubicBezTo>
                    <a:pt x="1698502" y="656511"/>
                    <a:pt x="1696198" y="670459"/>
                    <a:pt x="1701210" y="680484"/>
                  </a:cubicBezTo>
                  <a:cubicBezTo>
                    <a:pt x="1706925" y="691913"/>
                    <a:pt x="1715387" y="701749"/>
                    <a:pt x="1722475" y="712381"/>
                  </a:cubicBezTo>
                  <a:cubicBezTo>
                    <a:pt x="1726019" y="769088"/>
                    <a:pt x="1724246" y="826380"/>
                    <a:pt x="1733107" y="882502"/>
                  </a:cubicBezTo>
                  <a:cubicBezTo>
                    <a:pt x="1735100" y="895124"/>
                    <a:pt x="1746944" y="904001"/>
                    <a:pt x="1754372" y="914400"/>
                  </a:cubicBezTo>
                  <a:cubicBezTo>
                    <a:pt x="1808308" y="989910"/>
                    <a:pt x="1761163" y="930690"/>
                    <a:pt x="1818168" y="978195"/>
                  </a:cubicBezTo>
                  <a:cubicBezTo>
                    <a:pt x="1847783" y="1002875"/>
                    <a:pt x="1858499" y="1021338"/>
                    <a:pt x="1881963" y="1052623"/>
                  </a:cubicBezTo>
                  <a:lnTo>
                    <a:pt x="1903228" y="1137684"/>
                  </a:lnTo>
                  <a:cubicBezTo>
                    <a:pt x="1906772" y="1151861"/>
                    <a:pt x="1903528" y="1169881"/>
                    <a:pt x="1913861" y="1180214"/>
                  </a:cubicBezTo>
                  <a:cubicBezTo>
                    <a:pt x="1937376" y="1203730"/>
                    <a:pt x="1948049" y="1218574"/>
                    <a:pt x="1977656" y="1233377"/>
                  </a:cubicBezTo>
                  <a:cubicBezTo>
                    <a:pt x="1987681" y="1238389"/>
                    <a:pt x="1999252" y="1239594"/>
                    <a:pt x="2009554" y="1244009"/>
                  </a:cubicBezTo>
                  <a:cubicBezTo>
                    <a:pt x="2024123" y="1250253"/>
                    <a:pt x="2037600" y="1258838"/>
                    <a:pt x="2052084" y="1265275"/>
                  </a:cubicBezTo>
                  <a:cubicBezTo>
                    <a:pt x="2098485" y="1285898"/>
                    <a:pt x="2101838" y="1279560"/>
                    <a:pt x="2137144" y="1307805"/>
                  </a:cubicBezTo>
                  <a:cubicBezTo>
                    <a:pt x="2158791" y="1325122"/>
                    <a:pt x="2163883" y="1337280"/>
                    <a:pt x="2179675" y="1360968"/>
                  </a:cubicBezTo>
                  <a:cubicBezTo>
                    <a:pt x="2183219" y="1371600"/>
                    <a:pt x="2181187" y="1386351"/>
                    <a:pt x="2190307" y="1392865"/>
                  </a:cubicBezTo>
                  <a:cubicBezTo>
                    <a:pt x="2208547" y="1405894"/>
                    <a:pt x="2254103" y="1414130"/>
                    <a:pt x="2254103" y="1414130"/>
                  </a:cubicBezTo>
                  <a:cubicBezTo>
                    <a:pt x="2264735" y="1421218"/>
                    <a:pt x="2273350" y="1437202"/>
                    <a:pt x="2286000" y="1435395"/>
                  </a:cubicBezTo>
                  <a:cubicBezTo>
                    <a:pt x="2300742" y="1433289"/>
                    <a:pt x="2336256" y="1395773"/>
                    <a:pt x="2349796" y="1382233"/>
                  </a:cubicBezTo>
                  <a:cubicBezTo>
                    <a:pt x="2356884" y="1368056"/>
                    <a:pt x="2359853" y="1350910"/>
                    <a:pt x="2371061" y="1339702"/>
                  </a:cubicBezTo>
                  <a:cubicBezTo>
                    <a:pt x="2389133" y="1321630"/>
                    <a:pt x="2413591" y="1311349"/>
                    <a:pt x="2434856" y="1297172"/>
                  </a:cubicBezTo>
                  <a:cubicBezTo>
                    <a:pt x="2476078" y="1269691"/>
                    <a:pt x="2454632" y="1279948"/>
                    <a:pt x="2498651" y="1265275"/>
                  </a:cubicBezTo>
                  <a:cubicBezTo>
                    <a:pt x="2505739" y="1258186"/>
                    <a:pt x="2511320" y="1249167"/>
                    <a:pt x="2519916" y="1244009"/>
                  </a:cubicBezTo>
                  <a:cubicBezTo>
                    <a:pt x="2571666" y="1212959"/>
                    <a:pt x="2536394" y="1262317"/>
                    <a:pt x="2583712" y="1201479"/>
                  </a:cubicBezTo>
                  <a:cubicBezTo>
                    <a:pt x="2599403" y="1181305"/>
                    <a:pt x="2610907" y="1158130"/>
                    <a:pt x="2626242" y="1137684"/>
                  </a:cubicBezTo>
                  <a:cubicBezTo>
                    <a:pt x="2636875" y="1123507"/>
                    <a:pt x="2643395" y="1104984"/>
                    <a:pt x="2658140" y="1095154"/>
                  </a:cubicBezTo>
                  <a:cubicBezTo>
                    <a:pt x="2676791" y="1082720"/>
                    <a:pt x="2721935" y="1073888"/>
                    <a:pt x="2721935" y="1073888"/>
                  </a:cubicBezTo>
                  <a:cubicBezTo>
                    <a:pt x="2763861" y="1082274"/>
                    <a:pt x="2783937" y="1076066"/>
                    <a:pt x="2806996" y="1116419"/>
                  </a:cubicBezTo>
                  <a:cubicBezTo>
                    <a:pt x="2824947" y="1147834"/>
                    <a:pt x="2807562" y="1209595"/>
                    <a:pt x="2860158" y="1222744"/>
                  </a:cubicBezTo>
                  <a:cubicBezTo>
                    <a:pt x="2874335" y="1226288"/>
                    <a:pt x="2888692" y="1229178"/>
                    <a:pt x="2902689" y="1233377"/>
                  </a:cubicBezTo>
                  <a:cubicBezTo>
                    <a:pt x="2924159" y="1239818"/>
                    <a:pt x="2966484" y="1254642"/>
                    <a:pt x="2966484" y="1254642"/>
                  </a:cubicBezTo>
                  <a:cubicBezTo>
                    <a:pt x="2970028" y="1265275"/>
                    <a:pt x="2977116" y="1275332"/>
                    <a:pt x="2977116" y="1286540"/>
                  </a:cubicBezTo>
                  <a:cubicBezTo>
                    <a:pt x="2977116" y="1335673"/>
                    <a:pt x="2951624" y="1318482"/>
                    <a:pt x="2977116" y="1360968"/>
                  </a:cubicBezTo>
                  <a:cubicBezTo>
                    <a:pt x="2982274" y="1369564"/>
                    <a:pt x="2988711" y="1379595"/>
                    <a:pt x="2998382" y="1382233"/>
                  </a:cubicBezTo>
                  <a:cubicBezTo>
                    <a:pt x="3018632" y="1387756"/>
                    <a:pt x="3218817" y="1403261"/>
                    <a:pt x="3221665" y="1403498"/>
                  </a:cubicBezTo>
                  <a:cubicBezTo>
                    <a:pt x="3239386" y="1407042"/>
                    <a:pt x="3257393" y="1409375"/>
                    <a:pt x="3274828" y="1414130"/>
                  </a:cubicBezTo>
                  <a:cubicBezTo>
                    <a:pt x="3296453" y="1420028"/>
                    <a:pt x="3338623" y="1435395"/>
                    <a:pt x="3338623" y="1435395"/>
                  </a:cubicBezTo>
                </a:path>
              </a:pathLst>
            </a:custGeom>
            <a:ln w="3810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6158" name="TextBox 17"/>
            <p:cNvSpPr txBox="1">
              <a:spLocks noChangeArrowheads="1"/>
            </p:cNvSpPr>
            <p:nvPr/>
          </p:nvSpPr>
          <p:spPr bwMode="auto">
            <a:xfrm>
              <a:off x="4707232" y="5648689"/>
              <a:ext cx="1678566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>
                  <a:latin typeface="Calibri" pitchFamily="32" charset="0"/>
                </a:rPr>
                <a:t>Time</a:t>
              </a:r>
            </a:p>
          </p:txBody>
        </p:sp>
        <p:sp>
          <p:nvSpPr>
            <p:cNvPr id="6159" name="TextBox 19"/>
            <p:cNvSpPr txBox="1">
              <a:spLocks noChangeArrowheads="1"/>
            </p:cNvSpPr>
            <p:nvPr/>
          </p:nvSpPr>
          <p:spPr bwMode="auto">
            <a:xfrm rot="-5400000">
              <a:off x="2280994" y="4604473"/>
              <a:ext cx="1351744" cy="4616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en-US" sz="2400">
                  <a:latin typeface="Calibri" pitchFamily="32" charset="0"/>
                </a:rPr>
                <a:t>Demand</a:t>
              </a:r>
            </a:p>
          </p:txBody>
        </p:sp>
        <p:sp>
          <p:nvSpPr>
            <p:cNvPr id="22" name="Multiply 21"/>
            <p:cNvSpPr/>
            <p:nvPr/>
          </p:nvSpPr>
          <p:spPr>
            <a:xfrm>
              <a:off x="3188068" y="4876829"/>
              <a:ext cx="311199" cy="327035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3" name="Multiply 22"/>
            <p:cNvSpPr/>
            <p:nvPr/>
          </p:nvSpPr>
          <p:spPr>
            <a:xfrm>
              <a:off x="3357958" y="4605359"/>
              <a:ext cx="309611" cy="325447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4" name="Multiply 23"/>
            <p:cNvSpPr/>
            <p:nvPr/>
          </p:nvSpPr>
          <p:spPr>
            <a:xfrm>
              <a:off x="3510382" y="4283087"/>
              <a:ext cx="309611" cy="327035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5" name="Multiply 24"/>
            <p:cNvSpPr/>
            <p:nvPr/>
          </p:nvSpPr>
          <p:spPr>
            <a:xfrm>
              <a:off x="3759658" y="4011617"/>
              <a:ext cx="311199" cy="327035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6" name="Multiply 25"/>
            <p:cNvSpPr/>
            <p:nvPr/>
          </p:nvSpPr>
          <p:spPr>
            <a:xfrm>
              <a:off x="4140718" y="3886200"/>
              <a:ext cx="311199" cy="327035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7" name="Multiply 26"/>
            <p:cNvSpPr/>
            <p:nvPr/>
          </p:nvSpPr>
          <p:spPr>
            <a:xfrm>
              <a:off x="4326486" y="4202122"/>
              <a:ext cx="309611" cy="327035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8" name="Multiply 27"/>
            <p:cNvSpPr/>
            <p:nvPr/>
          </p:nvSpPr>
          <p:spPr>
            <a:xfrm>
              <a:off x="4528130" y="4518044"/>
              <a:ext cx="309612" cy="325448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29" name="Multiply 28"/>
            <p:cNvSpPr/>
            <p:nvPr/>
          </p:nvSpPr>
          <p:spPr>
            <a:xfrm>
              <a:off x="4680554" y="4816503"/>
              <a:ext cx="309612" cy="327035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0" name="Multiply 29"/>
            <p:cNvSpPr/>
            <p:nvPr/>
          </p:nvSpPr>
          <p:spPr>
            <a:xfrm>
              <a:off x="5104484" y="4800627"/>
              <a:ext cx="311199" cy="327035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1" name="Multiply 30"/>
            <p:cNvSpPr/>
            <p:nvPr/>
          </p:nvSpPr>
          <p:spPr>
            <a:xfrm>
              <a:off x="4848855" y="5051460"/>
              <a:ext cx="311199" cy="325448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2" name="Multiply 31"/>
            <p:cNvSpPr/>
            <p:nvPr/>
          </p:nvSpPr>
          <p:spPr>
            <a:xfrm>
              <a:off x="5676074" y="5094324"/>
              <a:ext cx="311199" cy="327035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33" name="Multiply 32"/>
            <p:cNvSpPr/>
            <p:nvPr/>
          </p:nvSpPr>
          <p:spPr>
            <a:xfrm>
              <a:off x="5371226" y="4968907"/>
              <a:ext cx="311199" cy="327035"/>
            </a:xfrm>
            <a:prstGeom prst="mathMultiply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12" descr="azure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71925" y="4191000"/>
            <a:ext cx="5019675" cy="2486025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8" name="Rectangle 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smtClean="0"/>
              <a:t>Challenges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1447800"/>
            <a:ext cx="86868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3038" indent="-173038"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</a:rPr>
              <a:t>The values have to be determined by the user</a:t>
            </a:r>
          </a:p>
          <a:p>
            <a:pPr marL="630238" lvl="1" indent="-173038">
              <a:buFont typeface="Calibri" pitchFamily="34" charset="0"/>
              <a:buChar char="─"/>
              <a:defRPr/>
            </a:pPr>
            <a:r>
              <a:rPr lang="en-US" sz="2000" dirty="0">
                <a:latin typeface="+mn-lt"/>
              </a:rPr>
              <a:t> requires expert knowledge of application (CPU, memory, n/w thresholds)</a:t>
            </a:r>
          </a:p>
          <a:p>
            <a:pPr marL="630238" lvl="1" indent="-173038">
              <a:buFont typeface="Calibri" pitchFamily="34" charset="0"/>
              <a:buChar char="─"/>
              <a:defRPr/>
            </a:pPr>
            <a:r>
              <a:rPr lang="en-US" sz="2000" dirty="0">
                <a:latin typeface="+mn-lt"/>
              </a:rPr>
              <a:t> requires performance modeling expertise (when and how to scale)</a:t>
            </a:r>
          </a:p>
        </p:txBody>
      </p:sp>
      <p:pic>
        <p:nvPicPr>
          <p:cNvPr id="7173" name="Picture 10" descr="amazon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4343400"/>
            <a:ext cx="3381375" cy="2114550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7174" name="TextBox 13"/>
          <p:cNvSpPr txBox="1">
            <a:spLocks noChangeArrowheads="1"/>
          </p:cNvSpPr>
          <p:nvPr/>
        </p:nvSpPr>
        <p:spPr bwMode="auto">
          <a:xfrm>
            <a:off x="661988" y="3886200"/>
            <a:ext cx="2514600" cy="369888"/>
          </a:xfrm>
          <a:prstGeom prst="rect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/>
              <a:t>Amazon auto scaling</a:t>
            </a:r>
          </a:p>
        </p:txBody>
      </p:sp>
      <p:sp>
        <p:nvSpPr>
          <p:cNvPr id="7175" name="TextBox 16"/>
          <p:cNvSpPr txBox="1">
            <a:spLocks noChangeArrowheads="1"/>
          </p:cNvSpPr>
          <p:nvPr/>
        </p:nvSpPr>
        <p:spPr bwMode="auto">
          <a:xfrm>
            <a:off x="5033963" y="3733800"/>
            <a:ext cx="2895600" cy="381000"/>
          </a:xfrm>
          <a:prstGeom prst="rect">
            <a:avLst/>
          </a:prstGeom>
          <a:solidFill>
            <a:srgbClr val="FFC000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en-US"/>
              <a:t>Microsoft Azure Watch</a:t>
            </a:r>
          </a:p>
        </p:txBody>
      </p:sp>
      <p:sp>
        <p:nvSpPr>
          <p:cNvPr id="7176" name="Oval 5"/>
          <p:cNvSpPr>
            <a:spLocks noChangeArrowheads="1"/>
          </p:cNvSpPr>
          <p:nvPr/>
        </p:nvSpPr>
        <p:spPr bwMode="auto">
          <a:xfrm>
            <a:off x="4895850" y="4354513"/>
            <a:ext cx="457200" cy="381000"/>
          </a:xfrm>
          <a:prstGeom prst="ellipse">
            <a:avLst/>
          </a:prstGeom>
          <a:solidFill>
            <a:srgbClr val="FF0000">
              <a:alpha val="9804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177" name="AutoShape 6"/>
          <p:cNvCxnSpPr>
            <a:cxnSpLocks noChangeShapeType="1"/>
            <a:stCxn id="7176" idx="0"/>
          </p:cNvCxnSpPr>
          <p:nvPr/>
        </p:nvCxnSpPr>
        <p:spPr bwMode="auto">
          <a:xfrm rot="5400000" flipH="1" flipV="1">
            <a:off x="4614068" y="3786982"/>
            <a:ext cx="1077913" cy="57150"/>
          </a:xfrm>
          <a:prstGeom prst="straightConnector1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arrow" w="lg" len="lg"/>
          </a:ln>
        </p:spPr>
      </p:cxnSp>
      <p:sp>
        <p:nvSpPr>
          <p:cNvPr id="7178" name="Text Box 7"/>
          <p:cNvSpPr txBox="1">
            <a:spLocks noChangeArrowheads="1"/>
          </p:cNvSpPr>
          <p:nvPr/>
        </p:nvSpPr>
        <p:spPr bwMode="auto">
          <a:xfrm>
            <a:off x="2209800" y="2895600"/>
            <a:ext cx="3581400" cy="401638"/>
          </a:xfrm>
          <a:prstGeom prst="rect">
            <a:avLst/>
          </a:prstGeom>
          <a:solidFill>
            <a:srgbClr val="C00000"/>
          </a:solidFill>
          <a:ln w="21600">
            <a:noFill/>
            <a:round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sz="2000" b="1">
                <a:solidFill>
                  <a:schemeClr val="bg1"/>
                </a:solidFill>
              </a:rPr>
              <a:t>How to set these values ??</a:t>
            </a:r>
          </a:p>
        </p:txBody>
      </p:sp>
      <p:sp>
        <p:nvSpPr>
          <p:cNvPr id="7179" name="Oval 5"/>
          <p:cNvSpPr>
            <a:spLocks noChangeArrowheads="1"/>
          </p:cNvSpPr>
          <p:nvPr/>
        </p:nvSpPr>
        <p:spPr bwMode="auto">
          <a:xfrm>
            <a:off x="7696200" y="6019800"/>
            <a:ext cx="457200" cy="381000"/>
          </a:xfrm>
          <a:prstGeom prst="ellipse">
            <a:avLst/>
          </a:prstGeom>
          <a:solidFill>
            <a:srgbClr val="FF0000">
              <a:alpha val="9804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180" name="AutoShape 6"/>
          <p:cNvCxnSpPr>
            <a:cxnSpLocks noChangeShapeType="1"/>
            <a:stCxn id="7179" idx="1"/>
          </p:cNvCxnSpPr>
          <p:nvPr/>
        </p:nvCxnSpPr>
        <p:spPr bwMode="auto">
          <a:xfrm rot="16200000" flipV="1">
            <a:off x="5263356" y="3575844"/>
            <a:ext cx="2798763" cy="2200275"/>
          </a:xfrm>
          <a:prstGeom prst="straightConnector1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arrow" w="lg" len="lg"/>
          </a:ln>
        </p:spPr>
      </p:cxnSp>
      <p:sp>
        <p:nvSpPr>
          <p:cNvPr id="7181" name="Oval 5"/>
          <p:cNvSpPr>
            <a:spLocks noChangeArrowheads="1"/>
          </p:cNvSpPr>
          <p:nvPr/>
        </p:nvSpPr>
        <p:spPr bwMode="auto">
          <a:xfrm>
            <a:off x="1752600" y="4953000"/>
            <a:ext cx="990600" cy="1524000"/>
          </a:xfrm>
          <a:prstGeom prst="ellipse">
            <a:avLst/>
          </a:prstGeom>
          <a:solidFill>
            <a:srgbClr val="FF0000">
              <a:alpha val="9804"/>
            </a:srgbClr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182" name="AutoShape 6"/>
          <p:cNvCxnSpPr>
            <a:cxnSpLocks noChangeShapeType="1"/>
            <a:stCxn id="7181" idx="0"/>
          </p:cNvCxnSpPr>
          <p:nvPr/>
        </p:nvCxnSpPr>
        <p:spPr bwMode="auto">
          <a:xfrm rot="5400000" flipH="1" flipV="1">
            <a:off x="1657350" y="3867150"/>
            <a:ext cx="1676400" cy="495300"/>
          </a:xfrm>
          <a:prstGeom prst="straightConnector1">
            <a:avLst/>
          </a:prstGeom>
          <a:noFill/>
          <a:ln w="25400">
            <a:solidFill>
              <a:srgbClr val="000000"/>
            </a:solidFill>
            <a:miter lim="800000"/>
            <a:headEnd/>
            <a:tailEnd type="arrow" w="lg" len="lg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smtClean="0"/>
              <a:t>Challenges</a:t>
            </a:r>
            <a:endParaRPr lang="en-US" sz="4000" dirty="0"/>
          </a:p>
        </p:txBody>
      </p:sp>
      <p:sp>
        <p:nvSpPr>
          <p:cNvPr id="9" name="TextBox 8"/>
          <p:cNvSpPr txBox="1"/>
          <p:nvPr/>
        </p:nvSpPr>
        <p:spPr>
          <a:xfrm>
            <a:off x="228600" y="1447800"/>
            <a:ext cx="8686800" cy="10779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73038" indent="-173038">
              <a:buFont typeface="Arial" pitchFamily="34" charset="0"/>
              <a:buChar char="•"/>
              <a:defRPr/>
            </a:pPr>
            <a:r>
              <a:rPr lang="en-US" sz="2400" dirty="0">
                <a:latin typeface="+mn-lt"/>
              </a:rPr>
              <a:t>The values have to be determined by the user</a:t>
            </a:r>
          </a:p>
          <a:p>
            <a:pPr marL="630238" lvl="1" indent="-173038">
              <a:buFont typeface="Calibri" pitchFamily="34" charset="0"/>
              <a:buChar char="─"/>
              <a:defRPr/>
            </a:pPr>
            <a:r>
              <a:rPr lang="en-US" sz="2000" dirty="0">
                <a:latin typeface="+mn-lt"/>
              </a:rPr>
              <a:t> requires expert knowledge of application (CPU, memory, n/w thresholds)</a:t>
            </a:r>
          </a:p>
          <a:p>
            <a:pPr marL="630238" lvl="1" indent="-173038">
              <a:buFont typeface="Calibri" pitchFamily="34" charset="0"/>
              <a:buChar char="─"/>
              <a:defRPr/>
            </a:pPr>
            <a:r>
              <a:rPr lang="en-US" sz="2000" dirty="0">
                <a:latin typeface="+mn-lt"/>
              </a:rPr>
              <a:t> requires performance modeling expertise (when and how to scale)</a:t>
            </a:r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101725" y="2895600"/>
            <a:ext cx="3927475" cy="2984500"/>
            <a:chOff x="5810109" y="3346277"/>
            <a:chExt cx="3333891" cy="2983926"/>
          </a:xfrm>
        </p:grpSpPr>
        <p:graphicFrame>
          <p:nvGraphicFramePr>
            <p:cNvPr id="1026" name="Chart 18"/>
            <p:cNvGraphicFramePr>
              <a:graphicFrameLocks/>
            </p:cNvGraphicFramePr>
            <p:nvPr/>
          </p:nvGraphicFramePr>
          <p:xfrm>
            <a:off x="5820649" y="3589362"/>
            <a:ext cx="3323351" cy="2515110"/>
          </p:xfrm>
          <a:graphic>
            <a:graphicData uri="http://schemas.openxmlformats.org/presentationml/2006/ole">
              <p:oleObj spid="_x0000_s1026" r:id="rId3" imgW="3913971" imgH="2511770" progId="Excel.Sheet.8">
                <p:embed/>
              </p:oleObj>
            </a:graphicData>
          </a:graphic>
        </p:graphicFrame>
        <p:sp>
          <p:nvSpPr>
            <p:cNvPr id="1038" name="TextBox 19"/>
            <p:cNvSpPr txBox="1">
              <a:spLocks noChangeArrowheads="1"/>
            </p:cNvSpPr>
            <p:nvPr/>
          </p:nvSpPr>
          <p:spPr bwMode="auto">
            <a:xfrm>
              <a:off x="6660107" y="5868538"/>
              <a:ext cx="244528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alibri" pitchFamily="32" charset="0"/>
                </a:rPr>
                <a:t>arrival rate (req/s)</a:t>
              </a:r>
            </a:p>
          </p:txBody>
        </p:sp>
        <p:sp>
          <p:nvSpPr>
            <p:cNvPr id="1039" name="TextBox 20"/>
            <p:cNvSpPr txBox="1">
              <a:spLocks noChangeArrowheads="1"/>
            </p:cNvSpPr>
            <p:nvPr/>
          </p:nvSpPr>
          <p:spPr bwMode="auto">
            <a:xfrm rot="-5400000">
              <a:off x="4680922" y="4475464"/>
              <a:ext cx="2720040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400">
                  <a:latin typeface="Calibri" pitchFamily="32" charset="0"/>
                </a:rPr>
                <a:t>95% Resp. time (ms)</a:t>
              </a:r>
            </a:p>
          </p:txBody>
        </p:sp>
      </p:grpSp>
      <p:cxnSp>
        <p:nvCxnSpPr>
          <p:cNvPr id="22" name="Straight Connector 21"/>
          <p:cNvCxnSpPr/>
          <p:nvPr/>
        </p:nvCxnSpPr>
        <p:spPr>
          <a:xfrm rot="5400000">
            <a:off x="2242344" y="5130007"/>
            <a:ext cx="1651000" cy="17462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2" name="TextBox 22"/>
          <p:cNvSpPr txBox="1">
            <a:spLocks noChangeArrowheads="1"/>
          </p:cNvSpPr>
          <p:nvPr/>
        </p:nvSpPr>
        <p:spPr bwMode="auto">
          <a:xfrm>
            <a:off x="168275" y="4138613"/>
            <a:ext cx="958850" cy="3683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Calibri" pitchFamily="32" charset="0"/>
              </a:rPr>
              <a:t>400 ms </a:t>
            </a:r>
          </a:p>
        </p:txBody>
      </p:sp>
      <p:sp>
        <p:nvSpPr>
          <p:cNvPr id="1033" name="TextBox 24"/>
          <p:cNvSpPr txBox="1">
            <a:spLocks noChangeArrowheads="1"/>
          </p:cNvSpPr>
          <p:nvPr/>
        </p:nvSpPr>
        <p:spPr bwMode="auto">
          <a:xfrm>
            <a:off x="2503488" y="5878513"/>
            <a:ext cx="974725" cy="400050"/>
          </a:xfrm>
          <a:prstGeom prst="rect">
            <a:avLst/>
          </a:prstGeom>
          <a:solidFill>
            <a:schemeClr val="bg1"/>
          </a:solidFill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r>
              <a:rPr lang="en-US" b="1">
                <a:solidFill>
                  <a:schemeClr val="tx2"/>
                </a:solidFill>
                <a:latin typeface="Calibri" pitchFamily="32" charset="0"/>
              </a:rPr>
              <a:t>60 req/s</a:t>
            </a:r>
            <a:endParaRPr lang="en-US" sz="2000" b="1">
              <a:solidFill>
                <a:schemeClr val="tx2"/>
              </a:solidFill>
              <a:latin typeface="Calibri" pitchFamily="32" charset="0"/>
            </a:endParaRPr>
          </a:p>
        </p:txBody>
      </p:sp>
      <p:cxnSp>
        <p:nvCxnSpPr>
          <p:cNvPr id="26" name="Straight Connector 25"/>
          <p:cNvCxnSpPr/>
          <p:nvPr/>
        </p:nvCxnSpPr>
        <p:spPr>
          <a:xfrm>
            <a:off x="1143000" y="4322763"/>
            <a:ext cx="1920875" cy="0"/>
          </a:xfrm>
          <a:prstGeom prst="line">
            <a:avLst/>
          </a:prstGeom>
          <a:ln w="381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5181600" y="3276600"/>
            <a:ext cx="3657600" cy="1271588"/>
          </a:xfrm>
          <a:prstGeom prst="rect">
            <a:avLst/>
          </a:prstGeom>
          <a:solidFill>
            <a:srgbClr val="FFFF99"/>
          </a:solidFill>
          <a:ln w="25400">
            <a:solidFill>
              <a:srgbClr val="000000"/>
            </a:solidFill>
          </a:ln>
        </p:spPr>
        <p:txBody>
          <a:bodyPr>
            <a:spAutoFit/>
          </a:bodyPr>
          <a:lstStyle/>
          <a:p>
            <a:pPr>
              <a:spcAft>
                <a:spcPts val="100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Offline benchmarking</a:t>
            </a:r>
          </a:p>
          <a:p>
            <a:pPr>
              <a:spcAft>
                <a:spcPts val="100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Trial-and-error</a:t>
            </a:r>
          </a:p>
          <a:p>
            <a:pPr>
              <a:spcAft>
                <a:spcPts val="1000"/>
              </a:spcAft>
              <a:buFont typeface="Wingdings" pitchFamily="2" charset="2"/>
              <a:buChar char="Ø"/>
              <a:defRPr/>
            </a:pPr>
            <a:r>
              <a:rPr lang="en-US" sz="2000" dirty="0">
                <a:solidFill>
                  <a:schemeClr val="accent4">
                    <a:lumMod val="50000"/>
                  </a:schemeClr>
                </a:solidFill>
                <a:latin typeface="+mn-lt"/>
              </a:rPr>
              <a:t> Expert application knowledge</a:t>
            </a:r>
          </a:p>
        </p:txBody>
      </p:sp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181600" y="4953000"/>
            <a:ext cx="3657600" cy="461963"/>
          </a:xfrm>
          <a:prstGeom prst="rect">
            <a:avLst/>
          </a:prstGeom>
          <a:solidFill>
            <a:srgbClr val="C20823"/>
          </a:solidFill>
          <a:ln w="25400">
            <a:solidFill>
              <a:srgbClr val="00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>
                <a:solidFill>
                  <a:schemeClr val="bg1"/>
                </a:solidFill>
              </a:rPr>
              <a:t>Not possible for CSPs !</a:t>
            </a:r>
          </a:p>
        </p:txBody>
      </p:sp>
      <p:cxnSp>
        <p:nvCxnSpPr>
          <p:cNvPr id="17" name="Straight Arrow Connector 16"/>
          <p:cNvCxnSpPr>
            <a:stCxn id="15" idx="0"/>
          </p:cNvCxnSpPr>
          <p:nvPr/>
        </p:nvCxnSpPr>
        <p:spPr>
          <a:xfrm rot="5400000" flipH="1" flipV="1">
            <a:off x="6807994" y="4750594"/>
            <a:ext cx="404813" cy="3175"/>
          </a:xfrm>
          <a:prstGeom prst="straightConnector1">
            <a:avLst/>
          </a:prstGeom>
          <a:ln w="38100">
            <a:solidFill>
              <a:schemeClr val="tx1"/>
            </a:solidFill>
            <a:tailEnd type="arrow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000000"/>
      </a:dk1>
      <a:lt1>
        <a:srgbClr val="FFFFFF"/>
      </a:lt1>
      <a:dk2>
        <a:srgbClr val="0000BF"/>
      </a:dk2>
      <a:lt2>
        <a:srgbClr val="FFFF00"/>
      </a:lt2>
      <a:accent1>
        <a:srgbClr val="FF9900"/>
      </a:accent1>
      <a:accent2>
        <a:srgbClr val="00FFFF"/>
      </a:accent2>
      <a:accent3>
        <a:srgbClr val="AAAAFF"/>
      </a:accent3>
      <a:accent4>
        <a:srgbClr val="DADADA"/>
      </a:accent4>
      <a:accent5>
        <a:srgbClr val="FFCAAA"/>
      </a:accent5>
      <a:accent6>
        <a:srgbClr val="00E7E7"/>
      </a:accent6>
      <a:hlink>
        <a:srgbClr val="FF0033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34703</TotalTime>
  <Words>191</Words>
  <Application>Microsoft Office PowerPoint</Application>
  <PresentationFormat>On-screen Show (4:3)</PresentationFormat>
  <Paragraphs>38</Paragraphs>
  <Slides>7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Microsoft Office Excel 97-2003 Worksheet</vt:lpstr>
      <vt:lpstr>CSE 591: Energy-Efficient Computing Lecture 17 SCALING: survey</vt:lpstr>
      <vt:lpstr>Slide 2</vt:lpstr>
      <vt:lpstr>3-tier architecture</vt:lpstr>
      <vt:lpstr>Metrics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Analytical Performance Modeling for Power Management in Data Centers</dc:title>
  <dc:creator>anshul</dc:creator>
  <cp:lastModifiedBy>anshul</cp:lastModifiedBy>
  <cp:revision>1586</cp:revision>
  <dcterms:created xsi:type="dcterms:W3CDTF">2006-08-16T00:00:00Z</dcterms:created>
  <dcterms:modified xsi:type="dcterms:W3CDTF">2016-04-19T01:45:12Z</dcterms:modified>
</cp:coreProperties>
</file>