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61" r:id="rId2"/>
    <p:sldId id="525" r:id="rId3"/>
    <p:sldId id="555" r:id="rId4"/>
    <p:sldId id="556" r:id="rId5"/>
    <p:sldId id="569" r:id="rId6"/>
    <p:sldId id="557" r:id="rId7"/>
    <p:sldId id="558" r:id="rId8"/>
    <p:sldId id="559" r:id="rId9"/>
    <p:sldId id="560" r:id="rId10"/>
    <p:sldId id="571" r:id="rId11"/>
    <p:sldId id="561" r:id="rId12"/>
    <p:sldId id="562" r:id="rId13"/>
    <p:sldId id="563" r:id="rId14"/>
    <p:sldId id="564" r:id="rId15"/>
    <p:sldId id="565" r:id="rId16"/>
    <p:sldId id="570" r:id="rId17"/>
    <p:sldId id="566" r:id="rId18"/>
    <p:sldId id="572" r:id="rId19"/>
    <p:sldId id="567" r:id="rId20"/>
    <p:sldId id="568" r:id="rId21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0000"/>
    <a:srgbClr val="0000FF"/>
    <a:srgbClr val="009644"/>
    <a:srgbClr val="800080"/>
    <a:srgbClr val="00FF00"/>
    <a:srgbClr val="990033"/>
    <a:srgbClr val="FF66FF"/>
    <a:srgbClr val="FFDDA7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71930" autoAdjust="0"/>
  </p:normalViewPr>
  <p:slideViewPr>
    <p:cSldViewPr snapToGrid="0">
      <p:cViewPr varScale="1">
        <p:scale>
          <a:sx n="60" d="100"/>
          <a:sy n="60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766" y="-102"/>
      </p:cViewPr>
      <p:guideLst>
        <p:guide orient="horz" pos="2920"/>
        <p:guide pos="2204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6A69AB2-55FC-45EB-AD04-17DD157E85F7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66D28E6-21B6-42B0-87EB-9BE76834E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Makes sense that larger will have more setup time as need time to find host</a:t>
            </a:r>
            <a:r>
              <a:rPr lang="en-US" baseline="0" dirty="0" smtClean="0"/>
              <a:t> that has that much free capacity.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one is new DC location, so maybe still running checks,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ones take longer to setup, possibly because of straggler effect.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Ignore active </a:t>
            </a:r>
            <a:r>
              <a:rPr lang="en-US" dirty="0" err="1" smtClean="0"/>
              <a:t>vs</a:t>
            </a:r>
            <a:r>
              <a:rPr lang="en-US" dirty="0" smtClean="0"/>
              <a:t> startup.</a:t>
            </a:r>
          </a:p>
          <a:p>
            <a:r>
              <a:rPr lang="en-US" dirty="0" smtClean="0"/>
              <a:t>No difference by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East is probably busier, so harder to schedule these as they are low priority? East has high turnover?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Beagle board use? For static</a:t>
            </a:r>
            <a:r>
              <a:rPr lang="en-US" baseline="0" dirty="0" smtClean="0"/>
              <a:t> content during setup time. Kind of like embedded. Or </a:t>
            </a:r>
            <a:r>
              <a:rPr lang="en-US" baseline="0" dirty="0" err="1" smtClean="0"/>
              <a:t>SoftScale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1/(1-x) shape.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Sorted by efficiency. Note that might want to wake up quick servers, even if inefficient, if predictions are wrong.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Make_cluster</a:t>
            </a:r>
            <a:r>
              <a:rPr lang="en-US" dirty="0" smtClean="0"/>
              <a:t> is knapsack.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Note the</a:t>
            </a:r>
            <a:r>
              <a:rPr lang="en-US" baseline="0" dirty="0" smtClean="0"/>
              <a:t> </a:t>
            </a:r>
            <a:r>
              <a:rPr lang="en-US" b="1" baseline="0" dirty="0" smtClean="0"/>
              <a:t>range</a:t>
            </a:r>
            <a:r>
              <a:rPr lang="en-US" b="0" baseline="0" dirty="0" smtClean="0"/>
              <a:t> of results for each </a:t>
            </a:r>
            <a:r>
              <a:rPr lang="en-US" b="0" baseline="0" dirty="0" err="1" smtClean="0"/>
              <a:t>algo</a:t>
            </a:r>
            <a:r>
              <a:rPr lang="en-US" b="0" baseline="0" dirty="0" smtClean="0"/>
              <a:t> instead of a single point – strength.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 makes a big difference. Possibly due to image size and preloaded</a:t>
            </a:r>
            <a:r>
              <a:rPr lang="en-US" baseline="0" dirty="0" smtClean="0"/>
              <a:t> software and/or checks.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much effect.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dependence.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smtClean="0"/>
          </a:p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Mor Harchol-Balter, CMU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Mor Harchol-Balter, CMU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/>
          </a:p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762000"/>
            <a:ext cx="84582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CSE </a:t>
            </a:r>
            <a:r>
              <a:rPr lang="en-US" dirty="0" smtClean="0"/>
              <a:t>591</a:t>
            </a:r>
            <a:r>
              <a:rPr lang="en-US" dirty="0" smtClean="0"/>
              <a:t>: Energy-Efficient Computing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4000" dirty="0" smtClean="0"/>
              <a:t>Lecture 14</a:t>
            </a:r>
            <a:br>
              <a:rPr lang="en-US" sz="4000" dirty="0" smtClean="0"/>
            </a:br>
            <a:r>
              <a:rPr lang="en-US" sz="4000" dirty="0" smtClean="0"/>
              <a:t>SCALING: setup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Anshul Gandhi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347</a:t>
            </a:r>
            <a:r>
              <a:rPr lang="en-US" dirty="0" smtClean="0">
                <a:solidFill>
                  <a:srgbClr val="002060"/>
                </a:solidFill>
              </a:rPr>
              <a:t>, CS building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anshul@cs.stonybrook.edu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VM startup time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2066925"/>
            <a:ext cx="76676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Time-of-day effects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1651607"/>
            <a:ext cx="63246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 image size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025" y="1695450"/>
            <a:ext cx="56959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Instance type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813" y="1366838"/>
            <a:ext cx="68103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Instance type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8" y="1366838"/>
            <a:ext cx="68675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8" y="1338263"/>
            <a:ext cx="68675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request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634" y="2162503"/>
            <a:ext cx="3981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916" y="2162503"/>
            <a:ext cx="39814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Spot Instances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5913" y="2161023"/>
            <a:ext cx="59721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Spot Instances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50" y="1681163"/>
            <a:ext cx="57531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Spot Instances - Location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025" y="1695450"/>
            <a:ext cx="56959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1924" y="3013502"/>
            <a:ext cx="7520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napsac</a:t>
            </a:r>
            <a:r>
              <a:rPr lang="en-US" sz="4800" dirty="0" smtClean="0"/>
              <a:t> paper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VM Create - success </a:t>
            </a:r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2681288"/>
            <a:ext cx="76390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workloads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1138" y="1538288"/>
            <a:ext cx="61817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Heterogeneous machines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6085"/>
            <a:ext cx="9144000" cy="462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34222" y="4114809"/>
            <a:ext cx="441433" cy="488731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NapSac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1995488"/>
            <a:ext cx="79819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64828" y="3484179"/>
            <a:ext cx="2979682" cy="331076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36125" y="2359571"/>
            <a:ext cx="1975944" cy="336331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88" y="1638300"/>
            <a:ext cx="53816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0762"/>
            <a:ext cx="9144000" cy="38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34607" y="1324303"/>
            <a:ext cx="4209393" cy="472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1924" y="3013502"/>
            <a:ext cx="7520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vmsetuptime</a:t>
            </a:r>
            <a:r>
              <a:rPr lang="en-US" sz="4800" dirty="0" smtClean="0"/>
              <a:t> paper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Startup time definition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" y="3168057"/>
            <a:ext cx="79009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4890" y="2475186"/>
            <a:ext cx="657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From  “issuing VM acquisition request” to 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B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34357</TotalTime>
  <Words>254</Words>
  <Application>Microsoft Office PowerPoint</Application>
  <PresentationFormat>On-screen Show (4:3)</PresentationFormat>
  <Paragraphs>55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CSE 591: Energy-Efficient Computing Lecture 14 SCALING: setup time</vt:lpstr>
      <vt:lpstr>Slide 2</vt:lpstr>
      <vt:lpstr>Web workloads</vt:lpstr>
      <vt:lpstr>Heterogeneous machines</vt:lpstr>
      <vt:lpstr>NapSac algorithm</vt:lpstr>
      <vt:lpstr>Algorithms</vt:lpstr>
      <vt:lpstr>Results</vt:lpstr>
      <vt:lpstr>Slide 8</vt:lpstr>
      <vt:lpstr>Startup time definition</vt:lpstr>
      <vt:lpstr>VM startup time</vt:lpstr>
      <vt:lpstr>Time-of-day effects</vt:lpstr>
      <vt:lpstr>OS image size</vt:lpstr>
      <vt:lpstr>Instance type</vt:lpstr>
      <vt:lpstr>Instance type</vt:lpstr>
      <vt:lpstr>Location</vt:lpstr>
      <vt:lpstr>Group request</vt:lpstr>
      <vt:lpstr>Spot Instances</vt:lpstr>
      <vt:lpstr>Spot Instances</vt:lpstr>
      <vt:lpstr>Spot Instances - Location</vt:lpstr>
      <vt:lpstr>VM Create - success rate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Performance Modeling for Power Management in Data Centers</dc:title>
  <dc:creator>anshul</dc:creator>
  <cp:lastModifiedBy>anshul</cp:lastModifiedBy>
  <cp:revision>1597</cp:revision>
  <dcterms:created xsi:type="dcterms:W3CDTF">2006-08-16T00:00:00Z</dcterms:created>
  <dcterms:modified xsi:type="dcterms:W3CDTF">2016-03-29T02:42:40Z</dcterms:modified>
</cp:coreProperties>
</file>