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61" r:id="rId2"/>
    <p:sldId id="525" r:id="rId3"/>
    <p:sldId id="555" r:id="rId4"/>
    <p:sldId id="561" r:id="rId5"/>
    <p:sldId id="568" r:id="rId6"/>
    <p:sldId id="569" r:id="rId7"/>
    <p:sldId id="570" r:id="rId8"/>
    <p:sldId id="562" r:id="rId9"/>
    <p:sldId id="563" r:id="rId10"/>
    <p:sldId id="564" r:id="rId11"/>
    <p:sldId id="571" r:id="rId12"/>
    <p:sldId id="565" r:id="rId13"/>
    <p:sldId id="566" r:id="rId14"/>
    <p:sldId id="567" r:id="rId15"/>
    <p:sldId id="572" r:id="rId16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7C8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3421" autoAdjust="0"/>
  </p:normalViewPr>
  <p:slideViewPr>
    <p:cSldViewPr snapToGrid="0">
      <p:cViewPr varScale="1">
        <p:scale>
          <a:sx n="80" d="100"/>
          <a:sy n="80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 each component to create power model for that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LEDs only for debugging (e.g., low battery)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</a:t>
            </a:r>
            <a:r>
              <a:rPr lang="en-US" baseline="0" dirty="0" smtClean="0"/>
              <a:t> to see power by individual components.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</a:t>
            </a:r>
            <a:r>
              <a:rPr lang="en-US" dirty="0" smtClean="0"/>
              <a:t>591</a:t>
            </a:r>
            <a:r>
              <a:rPr lang="en-US" dirty="0" smtClean="0"/>
              <a:t>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13</a:t>
            </a:r>
            <a:br>
              <a:rPr lang="en-US" sz="4000" dirty="0" smtClean="0"/>
            </a:br>
            <a:r>
              <a:rPr lang="en-US" sz="4000" dirty="0" smtClean="0"/>
              <a:t>SLEEP: sensors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harvesting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263" y="2738438"/>
            <a:ext cx="41814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434442" y="2956956"/>
            <a:ext cx="4275116" cy="249382"/>
          </a:xfrm>
          <a:prstGeom prst="rect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Solar cells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7288" y="1497871"/>
            <a:ext cx="6829425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98181" y="5754410"/>
            <a:ext cx="6999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Energy is stored by battery (to be released later).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Battery charging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3975" y="1298371"/>
            <a:ext cx="64960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420093" y="2136127"/>
            <a:ext cx="178128" cy="4359678"/>
          </a:xfrm>
          <a:prstGeom prst="ellipse">
            <a:avLst/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sensor_detect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575125"/>
          <a:ext cx="6096000" cy="2616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722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Collection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Event Detection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2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Periodic wake-up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AlwaysOn detection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2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reporting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Only on detection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9411" y="4488881"/>
            <a:ext cx="782583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2400" dirty="0" smtClean="0"/>
              <a:t>Detect rare, yet random, events that last for a short time while consuming low energy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Passive (low power/detect) + active (high power/detect)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Similar to?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8288" y="2068943"/>
            <a:ext cx="6067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463" y="3181350"/>
            <a:ext cx="55530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198181" y="4824216"/>
            <a:ext cx="6999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Suggested detection strategy?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sensor_power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9813" y="1681163"/>
            <a:ext cx="45243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563007" y="3074276"/>
            <a:ext cx="1277007" cy="851338"/>
          </a:xfrm>
          <a:prstGeom prst="ellipse">
            <a:avLst/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8325" y="1652588"/>
            <a:ext cx="54673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estimation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1697" y="1513490"/>
            <a:ext cx="7803931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Only consider idle and busy times per CPU state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Ignore difference in per-instruction power (why?)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 Power per instruction is almost constant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Block execution count X cycles/block (documented)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5-10% estimation error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breakdown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66875"/>
            <a:ext cx="9144000" cy="330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829209" y="1067348"/>
            <a:ext cx="1277007" cy="4359678"/>
          </a:xfrm>
          <a:prstGeom prst="ellipse">
            <a:avLst/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60435" y="1326623"/>
            <a:ext cx="1277007" cy="1867836"/>
          </a:xfrm>
          <a:prstGeom prst="ellipse">
            <a:avLst/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50934" y="2440923"/>
            <a:ext cx="1277007" cy="2784219"/>
          </a:xfrm>
          <a:prstGeom prst="ellipse">
            <a:avLst/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3251"/>
            <a:ext cx="9144000" cy="391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Sensor network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557"/>
            <a:ext cx="42672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5275" y="1481509"/>
            <a:ext cx="503872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solar_embedded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34158</TotalTime>
  <Words>150</Words>
  <Application>Microsoft Office PowerPoint</Application>
  <PresentationFormat>On-screen Show (4:3)</PresentationFormat>
  <Paragraphs>51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591: Energy-Efficient Computing Lecture 13 SLEEP: sensors</vt:lpstr>
      <vt:lpstr>Slide 2</vt:lpstr>
      <vt:lpstr>Power consumption</vt:lpstr>
      <vt:lpstr>Power consumption</vt:lpstr>
      <vt:lpstr>Power estimation approach</vt:lpstr>
      <vt:lpstr>Energy breakdown</vt:lpstr>
      <vt:lpstr>Accuracy</vt:lpstr>
      <vt:lpstr>Sensor network</vt:lpstr>
      <vt:lpstr>Slide 9</vt:lpstr>
      <vt:lpstr>Energy harvesting</vt:lpstr>
      <vt:lpstr>Solar cells</vt:lpstr>
      <vt:lpstr>Battery charging</vt:lpstr>
      <vt:lpstr>Slide 13</vt:lpstr>
      <vt:lpstr>Motivation</vt:lpstr>
      <vt:lpstr>Detection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1579</cp:revision>
  <dcterms:created xsi:type="dcterms:W3CDTF">2006-08-16T00:00:00Z</dcterms:created>
  <dcterms:modified xsi:type="dcterms:W3CDTF">2016-03-24T03:41:07Z</dcterms:modified>
</cp:coreProperties>
</file>